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1" r:id="rId3"/>
    <p:sldId id="268" r:id="rId4"/>
    <p:sldId id="260" r:id="rId5"/>
    <p:sldId id="258" r:id="rId6"/>
    <p:sldId id="259" r:id="rId7"/>
    <p:sldId id="269" r:id="rId8"/>
    <p:sldId id="270" r:id="rId9"/>
    <p:sldId id="262" r:id="rId10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A1FA5-4520-4E0D-B3EC-8BBA3906B47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7DC14-719F-4D17-9CC7-7886740F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A0E1349-97A2-44B8-813E-1AEC3A10C7FD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914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493A-89BC-4F2F-B625-40A7C1CDD0F4}" type="datetimeFigureOut">
              <a:rPr lang="vi-VN" smtClean="0"/>
              <a:pPr/>
              <a:t>08/04/2021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ca%20nh&#7841;c\Hoa-Ban-Vao-Lop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2" descr="a11"/>
          <p:cNvPicPr>
            <a:picLocks noChangeAspect="1" noChangeArrowheads="1"/>
          </p:cNvPicPr>
          <p:nvPr/>
        </p:nvPicPr>
        <p:blipFill>
          <a:blip r:embed="rId3"/>
          <a:srcRect l="3142" t="3287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2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260350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3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15888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4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15888"/>
            <a:ext cx="9144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8077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MỘ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B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919413" y="1557338"/>
            <a:ext cx="5786437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-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412750" y="3276600"/>
            <a:ext cx="77041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156)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05" name="Picture 18" descr="daisy_button_blue_h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209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0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1713" y="54483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588" y="5943600"/>
            <a:ext cx="2919412" cy="914400"/>
            <a:chOff x="4656" y="3216"/>
            <a:chExt cx="1104" cy="6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4120" name="Picture 6" descr="!hp8ls2l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21" name="Picture 7" descr="!dk8_1la"/>
              <p:cNvPicPr>
                <a:picLocks noChangeAspect="1" noChangeArrowheads="1" noCrop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19" name="Picture 8" descr="ROSE1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8" name="Picture 22" descr="daisy_button_pink_hb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51816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1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51054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9900" y="47244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257800" y="5867400"/>
            <a:ext cx="3733800" cy="985838"/>
            <a:chOff x="96" y="3553"/>
            <a:chExt cx="1104" cy="671"/>
          </a:xfrm>
        </p:grpSpPr>
        <p:pic>
          <p:nvPicPr>
            <p:cNvPr id="4115" name="Picture 10" descr="!hp8ls2l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11" descr="!dk8_1la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12" descr="ROSE1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2214563" y="1600200"/>
            <a:ext cx="604837" cy="6858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rgbClr val="660033"/>
              </a:solidFill>
              <a:latin typeface="+mn-lt"/>
            </a:endParaRPr>
          </a:p>
        </p:txBody>
      </p:sp>
      <p:pic>
        <p:nvPicPr>
          <p:cNvPr id="4113" name="Picture 5" descr="0830js5b15daddi012pz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16888" y="2857500"/>
            <a:ext cx="6064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1524000" y="5410200"/>
            <a:ext cx="594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FF0066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chemeClr val="bg2"/>
                </a:solidFill>
                <a:cs typeface="Arial" pitchFamily="34" charset="0"/>
              </a:rPr>
              <a:t>GV:NGUYỄN THỊ NHUNG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143000"/>
            <a:ext cx="4076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0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925513" y="7938"/>
            <a:ext cx="8077200" cy="584775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2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1</a:t>
            </a:r>
            <a:r>
              <a:rPr lang="en-US" sz="2400" b="1" dirty="0" smtClean="0">
                <a:latin typeface="+mj-lt"/>
              </a:rPr>
              <a:t>.</a:t>
            </a:r>
            <a:r>
              <a:rPr lang="vi-VN" sz="2400" b="1" dirty="0" smtClean="0">
                <a:latin typeface="+mj-lt"/>
              </a:rPr>
              <a:t>Tính </a:t>
            </a:r>
            <a:r>
              <a:rPr lang="vi-VN" sz="2400" b="1" dirty="0" smtClean="0">
                <a:latin typeface="+mj-lt"/>
              </a:rPr>
              <a:t>(theo mẫu)</a:t>
            </a:r>
            <a:endParaRPr lang="vi-VN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63548</a:t>
            </a:r>
          </a:p>
          <a:p>
            <a:r>
              <a:rPr lang="vi-VN" sz="2800" dirty="0" smtClean="0">
                <a:latin typeface="+mj-lt"/>
              </a:rPr>
              <a:t>19256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785794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5237938421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10715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71472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00298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755862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29107</a:t>
            </a:r>
          </a:p>
          <a:p>
            <a:r>
              <a:rPr lang="vi-VN" sz="2800" dirty="0" smtClean="0">
                <a:latin typeface="+mj-lt"/>
              </a:rPr>
              <a:t>34693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103850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500562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72264" y="785794"/>
            <a:ext cx="15001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93959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6041</a:t>
            </a:r>
          </a:p>
          <a:p>
            <a:endParaRPr lang="vi-VN" sz="2800" dirty="0" smtClean="0">
              <a:latin typeface="+mj-lt"/>
            </a:endParaRPr>
          </a:p>
          <a:p>
            <a:endParaRPr lang="vi-VN" sz="2800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6512" y="103850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500826" y="171448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7422" y="10715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2" y="2928934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23154</a:t>
            </a:r>
          </a:p>
          <a:p>
            <a:r>
              <a:rPr lang="vi-VN" sz="2800" dirty="0" smtClean="0">
                <a:latin typeface="+mj-lt"/>
              </a:rPr>
              <a:t>31028</a:t>
            </a:r>
          </a:p>
          <a:p>
            <a:r>
              <a:rPr lang="vi-VN" sz="2800" dirty="0" smtClean="0">
                <a:latin typeface="+mj-lt"/>
              </a:rPr>
              <a:t>17209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20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00034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00298" y="2928934"/>
            <a:ext cx="12858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46215</a:t>
            </a:r>
          </a:p>
          <a:p>
            <a:r>
              <a:rPr lang="vi-VN" sz="2800" dirty="0">
                <a:latin typeface="+mj-lt"/>
              </a:rPr>
              <a:t>  </a:t>
            </a:r>
            <a:r>
              <a:rPr lang="vi-VN" sz="2800" dirty="0" smtClean="0">
                <a:latin typeface="+mj-lt"/>
              </a:rPr>
              <a:t>4072</a:t>
            </a:r>
          </a:p>
          <a:p>
            <a:r>
              <a:rPr lang="vi-VN" sz="2800" dirty="0" smtClean="0">
                <a:latin typeface="+mj-lt"/>
              </a:rPr>
              <a:t>19360</a:t>
            </a:r>
          </a:p>
          <a:p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428860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0" y="2928934"/>
            <a:ext cx="1214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53028</a:t>
            </a:r>
          </a:p>
          <a:p>
            <a:r>
              <a:rPr lang="vi-VN" sz="2800" dirty="0" smtClean="0">
                <a:latin typeface="+mj-lt"/>
              </a:rPr>
              <a:t>18436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9127</a:t>
            </a:r>
          </a:p>
          <a:p>
            <a:r>
              <a:rPr lang="vi-VN" sz="2800" dirty="0" smtClean="0">
                <a:latin typeface="+mj-lt"/>
              </a:rPr>
              <a:t> 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7686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500562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72264" y="2928934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21357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4208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919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57950" y="33959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+</a:t>
            </a:r>
            <a:endParaRPr lang="vi-VN" sz="2400" b="1" dirty="0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500826" y="428625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9600" y="1676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82804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0800" y="175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90800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1676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63800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175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100000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532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26484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80591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146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69647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71391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chữ nhật ABCD có chiều  rộng bằng 3cm, chiều dài gấp đôi chiều  rộng. tính chu vi và diện tích của hình chữ nhật đó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95378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dài hình chữ nhật ABCD là: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2 = 6 (cm)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hình chữ nhật ABCD là: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(6 + 3 ) x 2 = 18 (cm)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chữ nhật ABCD là: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3 = 18 (cm</a:t>
            </a:r>
            <a:r>
              <a:rPr lang="vi-VN" sz="24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vi-VN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Đ/S: 18 cm , 18 cm</a:t>
            </a:r>
            <a:r>
              <a:rPr lang="vi-VN" sz="24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428736"/>
            <a:ext cx="2786082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128586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2571744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2198" y="263104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2198" y="1285860"/>
            <a:ext cx="4286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24400" y="762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1143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1430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42860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toán rồi giải toán theo tóm tắt như sau :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329757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cân nặng 17kg, mẹ cân nặng gấp 3 lần con. Hỏi cả hai mẹ con cân nặng bao nhiêu </a:t>
            </a:r>
            <a:r>
              <a:rPr lang="vi-V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ki-lô-gam</a:t>
            </a:r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?</a:t>
            </a:r>
            <a:b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629759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 cân nặng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x 3 = 51(kg)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mẹ con cân nặng :</a:t>
            </a:r>
          </a:p>
          <a:p>
            <a:pPr algn="ctr"/>
            <a:r>
              <a:rPr lang="vi-V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+ 17 = </a:t>
            </a:r>
            <a:r>
              <a:rPr lang="vi-VN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(kg)</a:t>
            </a:r>
          </a:p>
          <a:p>
            <a:pPr algn="ctr"/>
            <a:r>
              <a:rPr lang="vi-VN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Đ/S: 68 kg</a:t>
            </a:r>
            <a:endParaRPr lang="vi-VN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85723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40558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  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57422" y="1142984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57422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43240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058" y="1785926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50264" y="1107265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036083" y="1107265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250264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821901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036083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607719" y="1750207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5000628" y="928670"/>
            <a:ext cx="214314" cy="10001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56" y="114298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71435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kg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2209800" y="1066800"/>
            <a:ext cx="5029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3200" b="1" i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21515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05000" y="2895600"/>
            <a:ext cx="5410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solidFill>
                  <a:srgbClr val="FF00FF"/>
                </a:solidFill>
                <a:latin typeface="Times New Roman" pitchFamily="18" charset="0"/>
              </a:rPr>
              <a:t>Củng</a:t>
            </a:r>
            <a:r>
              <a:rPr lang="en-US" sz="44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FF"/>
                </a:solidFill>
                <a:latin typeface="Times New Roman" pitchFamily="18" charset="0"/>
              </a:rPr>
              <a:t>cố</a:t>
            </a:r>
            <a:r>
              <a:rPr lang="en-US" sz="4400" b="1" dirty="0">
                <a:solidFill>
                  <a:srgbClr val="FF00FF"/>
                </a:solidFill>
                <a:latin typeface="Times New Roman" pitchFamily="18" charset="0"/>
              </a:rPr>
              <a:t> -</a:t>
            </a:r>
            <a:r>
              <a:rPr lang="en-US" sz="4400" b="1" dirty="0" err="1">
                <a:solidFill>
                  <a:srgbClr val="FF00FF"/>
                </a:solidFill>
                <a:latin typeface="Times New Roman" pitchFamily="18" charset="0"/>
              </a:rPr>
              <a:t>Dặn</a:t>
            </a:r>
            <a:r>
              <a:rPr lang="en-US" sz="44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FF"/>
                </a:solidFill>
                <a:latin typeface="Times New Roman" pitchFamily="18" charset="0"/>
              </a:rPr>
              <a:t>dò</a:t>
            </a:r>
            <a:endParaRPr lang="en-US" sz="4400" b="1" dirty="0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ames PPT 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5410200"/>
            <a:ext cx="12192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10" descr="0704170111472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13716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5410200"/>
            <a:ext cx="15240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7896225" cy="7391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CÁC THẦY CÔ VÀ CÁC EM HỌC SINH 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MẠNH KHOẺ - HẠNH PHÚC</a:t>
            </a:r>
          </a:p>
        </p:txBody>
      </p:sp>
      <p:pic>
        <p:nvPicPr>
          <p:cNvPr id="59401" name="Hoa-Ban-Vao-Lop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2296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40)">
                                      <p:cBhvr>
                                        <p:cTn id="21" dur="206423" fill="hold"/>
                                        <p:tgtEl>
                                          <p:spTgt spid="5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1"/>
                </p:tgtEl>
              </p:cMediaNode>
            </p:audio>
          </p:childTnLst>
        </p:cTn>
      </p:par>
    </p:tnLst>
    <p:bldLst>
      <p:bldP spid="59400" grpId="0" animBg="1"/>
      <p:bldP spid="5940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4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4&quot;/&gt;&lt;property id=&quot;20307&quot; value=&quot;260&quot;/&gt;&lt;/object&gt;&lt;object type=&quot;3&quot; unique_id=&quot;10006&quot;&gt;&lt;property id=&quot;20148&quot; value=&quot;5&quot;/&gt;&lt;property id=&quot;20300&quot; value=&quot;Slide 5&quot;/&gt;&lt;property id=&quot;20307&quot; value=&quot;258&quot;/&gt;&lt;/object&gt;&lt;object type=&quot;3&quot; unique_id=&quot;10007&quot;&gt;&lt;property id=&quot;20148&quot; value=&quot;5&quot;/&gt;&lt;property id=&quot;20300&quot; value=&quot;Slide 6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262&quot;/&gt;&lt;/object&gt;&lt;object type=&quot;3&quot; unique_id=&quot;10033&quot;&gt;&lt;property id=&quot;20148&quot; value=&quot;5&quot;/&gt;&lt;property id=&quot;20300&quot; value=&quot;Slide 3 - &amp;quot;LUYỆN TẬP&amp;quot;&quot;/&gt;&lt;property id=&quot;20307&quot; value=&quot;263&quot;/&gt;&lt;/object&gt;&lt;object type=&quot;3&quot; unique_id=&quot;12486&quot;&gt;&lt;property id=&quot;20148&quot; value=&quot;5&quot;/&gt;&lt;property id=&quot;20300&quot; value=&quot;Slide 1&quot;/&gt;&lt;property id=&quot;20307&quot; value=&quot;264&quot;/&gt;&lt;/object&gt;&lt;object type=&quot;3&quot; unique_id=&quot;12487&quot;&gt;&lt;property id=&quot;20148&quot; value=&quot;5&quot;/&gt;&lt;property id=&quot;20300&quot; value=&quot;Slide 2&quot;/&gt;&lt;property id=&quot;20307&quot; value=&quot;265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184</Words>
  <Application>Microsoft Office PowerPoint</Application>
  <PresentationFormat>On-screen Show (4:3)</PresentationFormat>
  <Paragraphs>75</Paragraphs>
  <Slides>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user</cp:lastModifiedBy>
  <cp:revision>20</cp:revision>
  <dcterms:created xsi:type="dcterms:W3CDTF">2016-08-18T08:40:43Z</dcterms:created>
  <dcterms:modified xsi:type="dcterms:W3CDTF">2021-04-08T07:31:42Z</dcterms:modified>
</cp:coreProperties>
</file>