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6" r:id="rId4"/>
    <p:sldId id="267" r:id="rId5"/>
    <p:sldId id="264" r:id="rId6"/>
    <p:sldId id="273" r:id="rId7"/>
    <p:sldId id="275" r:id="rId8"/>
    <p:sldId id="268" r:id="rId9"/>
    <p:sldId id="274" r:id="rId10"/>
    <p:sldId id="276" r:id="rId11"/>
    <p:sldId id="277" r:id="rId12"/>
    <p:sldId id="261" r:id="rId13"/>
    <p:sldId id="278" r:id="rId14"/>
    <p:sldId id="279" r:id="rId15"/>
    <p:sldId id="272" r:id="rId16"/>
  </p:sldIdLst>
  <p:sldSz cx="9144000" cy="6858000" type="screen4x3"/>
  <p:notesSz cx="6858000" cy="9144000"/>
  <p:custDataLst>
    <p:tags r:id="rId1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09/10/2019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79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09/10/2019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47794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09/10/2019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48645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214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91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415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134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516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524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607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64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09/10/2019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0806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610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626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2917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216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7518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698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298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344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1043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728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09/10/2019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77372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448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9938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353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63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09/10/2019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068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09/10/2019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6899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09/10/2019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904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09/10/2019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804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09/10/2019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7661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09/10/2019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496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0C3E4-E176-485A-9A4F-3C545C9C7CDA}" type="datetimeFigureOut">
              <a:rPr lang="vi-VN" smtClean="0"/>
              <a:t>09/10/2019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851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09/10/2019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02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620688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pic>
        <p:nvPicPr>
          <p:cNvPr id="2054" name="Picture 7" descr="BAR_EL~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90800" y="1052737"/>
            <a:ext cx="3886200" cy="5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4" descr="1018265obiutmb6vk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3400" y="3581400"/>
            <a:ext cx="762000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5" descr="1018265obiutmb6vk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143000" y="4876800"/>
            <a:ext cx="762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Bauernba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2811462"/>
            <a:ext cx="44958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WordArt 19"/>
          <p:cNvSpPr>
            <a:spLocks noChangeArrowheads="1" noChangeShapeType="1" noTextEdit="1"/>
          </p:cNvSpPr>
          <p:nvPr/>
        </p:nvSpPr>
        <p:spPr bwMode="auto">
          <a:xfrm>
            <a:off x="1295400" y="5006975"/>
            <a:ext cx="6248400" cy="517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MÔN TOÁN LỚP 3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1828800"/>
            <a:ext cx="7315201" cy="2743200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750156"/>
              </a:avLst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NHIỆT LIỆT CHÀO MỪNG CÁC THẦY 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 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VỀ DỰ </a:t>
            </a:r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3035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10487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3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136521"/>
            <a:ext cx="79829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0000FF"/>
                </a:solidFill>
              </a:rPr>
              <a:t>May 6 </a:t>
            </a:r>
            <a:r>
              <a:rPr lang="en-US" sz="3200" dirty="0" err="1" smtClean="0">
                <a:solidFill>
                  <a:srgbClr val="0000FF"/>
                </a:solidFill>
              </a:rPr>
              <a:t>bộ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quần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áo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như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nhau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hết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18m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vải</a:t>
            </a:r>
            <a:r>
              <a:rPr lang="en-US" sz="3200" dirty="0" smtClean="0">
                <a:solidFill>
                  <a:srgbClr val="0000FF"/>
                </a:solidFill>
              </a:rPr>
              <a:t>. </a:t>
            </a:r>
            <a:r>
              <a:rPr lang="en-US" sz="3200" dirty="0" err="1" smtClean="0">
                <a:solidFill>
                  <a:srgbClr val="0000FF"/>
                </a:solidFill>
              </a:rPr>
              <a:t>Hỏi</a:t>
            </a:r>
            <a:r>
              <a:rPr lang="en-US" sz="3200" dirty="0" smtClean="0">
                <a:solidFill>
                  <a:srgbClr val="0000FF"/>
                </a:solidFill>
              </a:rPr>
              <a:t> may </a:t>
            </a:r>
            <a:r>
              <a:rPr lang="en-US" sz="3200" dirty="0" err="1" smtClean="0">
                <a:solidFill>
                  <a:srgbClr val="0000FF"/>
                </a:solidFill>
              </a:rPr>
              <a:t>mỗi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bộ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quần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áo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hết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mấy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mét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vải</a:t>
            </a:r>
            <a:r>
              <a:rPr lang="en-US" sz="3200" dirty="0" smtClean="0">
                <a:solidFill>
                  <a:srgbClr val="0000FF"/>
                </a:solidFill>
              </a:rPr>
              <a:t>?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31640" y="1988840"/>
            <a:ext cx="15121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dirty="0" err="1" smtClean="0">
                <a:solidFill>
                  <a:srgbClr val="0000FF"/>
                </a:solidFill>
                <a:latin typeface="+mn-lt"/>
              </a:rPr>
              <a:t>Tóm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+mn-lt"/>
              </a:rPr>
              <a:t>tắt</a:t>
            </a:r>
            <a:endParaRPr lang="en-US" sz="2400" dirty="0" smtClean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7504" y="2636912"/>
            <a:ext cx="381019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6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bộ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quần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áo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: 18 m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vải</a:t>
            </a:r>
            <a:endParaRPr lang="en-US" sz="2800" dirty="0" smtClean="0">
              <a:solidFill>
                <a:srgbClr val="0000FF"/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1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bộ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quần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áo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: ?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mét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vải</a:t>
            </a:r>
            <a:endParaRPr lang="en-US" sz="2800" dirty="0" smtClean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692775" y="2014141"/>
            <a:ext cx="1752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dirty="0" err="1" smtClean="0">
                <a:solidFill>
                  <a:srgbClr val="0000FF"/>
                </a:solidFill>
                <a:latin typeface="+mn-lt"/>
              </a:rPr>
              <a:t>Bài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+mn-lt"/>
              </a:rPr>
              <a:t>giải</a:t>
            </a:r>
            <a:endParaRPr lang="en-US" sz="2400" dirty="0" smtClean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995936" y="2641305"/>
            <a:ext cx="4876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May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mỗi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bộ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quần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áo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hết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số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mét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vải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:</a:t>
            </a:r>
            <a:endParaRPr lang="en-US" sz="2800" dirty="0" smtClean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812419" y="3482776"/>
            <a:ext cx="367188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18 : 6 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= 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3 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(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mét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)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729288" y="4057253"/>
            <a:ext cx="3200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dirty="0" err="1" smtClean="0">
                <a:solidFill>
                  <a:srgbClr val="0000FF"/>
                </a:solidFill>
                <a:latin typeface="+mn-lt"/>
              </a:rPr>
              <a:t>Đáp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+mn-lt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: 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3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mét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vải</a:t>
            </a:r>
            <a:r>
              <a:rPr lang="en-US" sz="1600" dirty="0" smtClean="0">
                <a:solidFill>
                  <a:srgbClr val="0000FF"/>
                </a:solidFill>
                <a:latin typeface="+mn-lt"/>
              </a:rPr>
              <a:t> </a:t>
            </a:r>
            <a:endParaRPr lang="en-US" sz="1600" dirty="0" smtClean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515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10487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 smtClean="0">
                <a:solidFill>
                  <a:prstClr val="black"/>
                </a:solidFill>
              </a:rPr>
              <a:t>4</a:t>
            </a:r>
            <a:endParaRPr lang="vi-VN" sz="28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136521"/>
            <a:ext cx="7982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>
                <a:solidFill>
                  <a:srgbClr val="0000FF"/>
                </a:solidFill>
              </a:rPr>
              <a:t>Đã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tô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màu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vào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19872" y="1379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1</a:t>
            </a:r>
            <a:endParaRPr lang="en-US" sz="3200" dirty="0">
              <a:solidFill>
                <a:srgbClr val="0000FF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491880" y="54868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19872" y="47667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6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54352" y="107921"/>
            <a:ext cx="1792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</a:rPr>
              <a:t>hình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nào</a:t>
            </a:r>
            <a:r>
              <a:rPr lang="en-US" sz="3200" dirty="0" smtClean="0">
                <a:solidFill>
                  <a:srgbClr val="0000FF"/>
                </a:solidFill>
              </a:rPr>
              <a:t>?</a:t>
            </a:r>
            <a:endParaRPr lang="en-US" sz="3200" dirty="0">
              <a:solidFill>
                <a:srgbClr val="0000FF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849516"/>
              </p:ext>
            </p:extLst>
          </p:nvPr>
        </p:nvGraphicFramePr>
        <p:xfrm>
          <a:off x="443880" y="1412776"/>
          <a:ext cx="1103784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704"/>
                <a:gridCol w="360040"/>
                <a:gridCol w="3600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16613" y="3759423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Hình</a:t>
            </a:r>
            <a:r>
              <a:rPr lang="en-US" sz="2400" dirty="0" smtClean="0">
                <a:solidFill>
                  <a:srgbClr val="0000FF"/>
                </a:solidFill>
              </a:rPr>
              <a:t> 1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341948"/>
              </p:ext>
            </p:extLst>
          </p:nvPr>
        </p:nvGraphicFramePr>
        <p:xfrm>
          <a:off x="2750701" y="1412776"/>
          <a:ext cx="1728192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/>
                <a:gridCol w="288032"/>
                <a:gridCol w="288032"/>
                <a:gridCol w="288032"/>
                <a:gridCol w="288032"/>
                <a:gridCol w="288032"/>
              </a:tblGrid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120370" y="378904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Hình</a:t>
            </a:r>
            <a:r>
              <a:rPr lang="en-US" sz="2400" dirty="0" smtClean="0">
                <a:solidFill>
                  <a:srgbClr val="0000FF"/>
                </a:solidFill>
              </a:rPr>
              <a:t> 2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662817"/>
              </p:ext>
            </p:extLst>
          </p:nvPr>
        </p:nvGraphicFramePr>
        <p:xfrm>
          <a:off x="5796136" y="1412776"/>
          <a:ext cx="2088232" cy="208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720080"/>
                <a:gridCol w="648072"/>
              </a:tblGrid>
              <a:tr h="10441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441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372200" y="3903439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Hình</a:t>
            </a:r>
            <a:r>
              <a:rPr lang="en-US" sz="2400" dirty="0" smtClean="0">
                <a:solidFill>
                  <a:srgbClr val="0000FF"/>
                </a:solidFill>
              </a:rPr>
              <a:t> 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10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10487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 smtClean="0">
                <a:solidFill>
                  <a:prstClr val="black"/>
                </a:solidFill>
              </a:rPr>
              <a:t>4</a:t>
            </a:r>
            <a:endParaRPr lang="vi-VN" sz="28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136521"/>
            <a:ext cx="7982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>
                <a:solidFill>
                  <a:srgbClr val="0000FF"/>
                </a:solidFill>
              </a:rPr>
              <a:t>Đã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tô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màu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vào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19872" y="1379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1</a:t>
            </a:r>
            <a:endParaRPr lang="en-US" sz="3200" dirty="0">
              <a:solidFill>
                <a:srgbClr val="0000FF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491880" y="54868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19872" y="47667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6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54352" y="107921"/>
            <a:ext cx="1792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</a:rPr>
              <a:t>hình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nào</a:t>
            </a:r>
            <a:r>
              <a:rPr lang="en-US" sz="3200" dirty="0" smtClean="0">
                <a:solidFill>
                  <a:srgbClr val="0000FF"/>
                </a:solidFill>
              </a:rPr>
              <a:t>?</a:t>
            </a:r>
            <a:endParaRPr lang="en-US" sz="3200" dirty="0">
              <a:solidFill>
                <a:srgbClr val="0000FF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050896"/>
              </p:ext>
            </p:extLst>
          </p:nvPr>
        </p:nvGraphicFramePr>
        <p:xfrm>
          <a:off x="443880" y="1412776"/>
          <a:ext cx="1103784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704"/>
                <a:gridCol w="360040"/>
                <a:gridCol w="3600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16613" y="3759423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Hình</a:t>
            </a:r>
            <a:r>
              <a:rPr lang="en-US" sz="2400" dirty="0" smtClean="0">
                <a:solidFill>
                  <a:srgbClr val="0000FF"/>
                </a:solidFill>
              </a:rPr>
              <a:t> 1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450766"/>
              </p:ext>
            </p:extLst>
          </p:nvPr>
        </p:nvGraphicFramePr>
        <p:xfrm>
          <a:off x="2750701" y="1412776"/>
          <a:ext cx="1728192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/>
                <a:gridCol w="288032"/>
                <a:gridCol w="288032"/>
                <a:gridCol w="288032"/>
                <a:gridCol w="288032"/>
                <a:gridCol w="288032"/>
              </a:tblGrid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120370" y="3789040"/>
            <a:ext cx="103105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Hình</a:t>
            </a:r>
            <a:r>
              <a:rPr lang="en-US" sz="2400" dirty="0" smtClean="0">
                <a:solidFill>
                  <a:srgbClr val="0000FF"/>
                </a:solidFill>
              </a:rPr>
              <a:t> 2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178263"/>
              </p:ext>
            </p:extLst>
          </p:nvPr>
        </p:nvGraphicFramePr>
        <p:xfrm>
          <a:off x="5796136" y="1412776"/>
          <a:ext cx="2088232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720080"/>
                <a:gridCol w="648072"/>
              </a:tblGrid>
              <a:tr h="10081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372200" y="3789040"/>
            <a:ext cx="103105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Hình</a:t>
            </a:r>
            <a:r>
              <a:rPr lang="en-US" sz="2400" dirty="0" smtClean="0">
                <a:solidFill>
                  <a:srgbClr val="0000FF"/>
                </a:solidFill>
              </a:rPr>
              <a:t> 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5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B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8" y="4763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WordArt 19"/>
          <p:cNvSpPr>
            <a:spLocks noChangeArrowheads="1" noChangeShapeType="1" noTextEdit="1"/>
          </p:cNvSpPr>
          <p:nvPr/>
        </p:nvSpPr>
        <p:spPr bwMode="auto">
          <a:xfrm>
            <a:off x="609600" y="2057400"/>
            <a:ext cx="7924800" cy="1508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KÍNH CHÚC CÁC THẦY CÔ  MẠNH KHỎE, CÔNG TÁC TỐT</a:t>
            </a:r>
          </a:p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CÁC EM CHĂM NGOAN, XUẤT SẮC TRONG HỌC TẬP</a:t>
            </a:r>
          </a:p>
        </p:txBody>
      </p:sp>
      <p:pic>
        <p:nvPicPr>
          <p:cNvPr id="13316" name="Picture 16" descr="Bauern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648200"/>
            <a:ext cx="44958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027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1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648072" cy="58477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</a:rPr>
              <a:t>Tính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nhẩm</a:t>
            </a:r>
            <a:r>
              <a:rPr lang="en-US" sz="3200" dirty="0" smtClean="0">
                <a:solidFill>
                  <a:srgbClr val="0000FF"/>
                </a:solidFill>
              </a:rPr>
              <a:t>:</a:t>
            </a:r>
            <a:endParaRPr lang="vi-VN" sz="3200" dirty="0">
              <a:solidFill>
                <a:srgbClr val="0000FF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512923"/>
              </p:ext>
            </p:extLst>
          </p:nvPr>
        </p:nvGraphicFramePr>
        <p:xfrm>
          <a:off x="107504" y="1052736"/>
          <a:ext cx="9036496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24"/>
                <a:gridCol w="2259124"/>
                <a:gridCol w="2259124"/>
                <a:gridCol w="2259124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x 6= </a:t>
                      </a:r>
                      <a:endParaRPr lang="en-US" sz="2800" b="0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36 : 6=</a:t>
                      </a:r>
                      <a:endParaRPr lang="vi-VN" sz="2800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6  x 9=</a:t>
                      </a:r>
                      <a:endParaRPr lang="en-US" sz="2800" b="0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54 : 6=</a:t>
                      </a:r>
                      <a:endParaRPr lang="vi-VN" sz="2800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6   x 7=</a:t>
                      </a:r>
                      <a:endParaRPr lang="en-US" sz="2800" b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42 : 6=</a:t>
                      </a:r>
                      <a:endParaRPr lang="vi-VN" sz="2800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 x 8=</a:t>
                      </a:r>
                      <a:endParaRPr lang="en-US" sz="2800" b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48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: 6=</a:t>
                      </a:r>
                      <a:endParaRPr lang="vi-VN" sz="2800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9935"/>
              </p:ext>
            </p:extLst>
          </p:nvPr>
        </p:nvGraphicFramePr>
        <p:xfrm>
          <a:off x="142975" y="2636912"/>
          <a:ext cx="9036496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24"/>
                <a:gridCol w="2259124"/>
                <a:gridCol w="2259124"/>
                <a:gridCol w="2259124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b) 24 : 6=</a:t>
                      </a:r>
                      <a:endParaRPr lang="en-US" sz="2800" b="0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6  x 4=</a:t>
                      </a:r>
                      <a:endParaRPr lang="vi-VN" sz="2800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18 : 6=</a:t>
                      </a:r>
                      <a:endParaRPr lang="en-US" sz="2800" b="0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6 x 3=</a:t>
                      </a:r>
                      <a:endParaRPr lang="vi-VN" sz="2800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60 : 6  =</a:t>
                      </a:r>
                      <a:endParaRPr lang="en-US" sz="2800" b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 x 10=</a:t>
                      </a:r>
                      <a:endParaRPr lang="vi-VN" sz="2800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: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=</a:t>
                      </a:r>
                      <a:endParaRPr lang="en-US" sz="2800" b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x 1=</a:t>
                      </a:r>
                      <a:endParaRPr lang="vi-VN" sz="2800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31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648072" cy="58477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</a:rPr>
              <a:t>Tính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nhẩm</a:t>
            </a:r>
            <a:r>
              <a:rPr lang="en-US" sz="3200" dirty="0" smtClean="0">
                <a:solidFill>
                  <a:srgbClr val="0000FF"/>
                </a:solidFill>
              </a:rPr>
              <a:t>:</a:t>
            </a:r>
            <a:endParaRPr lang="vi-VN" sz="3200" dirty="0">
              <a:solidFill>
                <a:srgbClr val="0000FF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044024"/>
              </p:ext>
            </p:extLst>
          </p:nvPr>
        </p:nvGraphicFramePr>
        <p:xfrm>
          <a:off x="107504" y="1052736"/>
          <a:ext cx="9036496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24"/>
                <a:gridCol w="2259124"/>
                <a:gridCol w="2259124"/>
                <a:gridCol w="2259124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x 6=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en-US" sz="2800" b="0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36 : 6=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6  x 9= 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54</a:t>
                      </a:r>
                      <a:endParaRPr lang="en-US" sz="2800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54 : 6= 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6   x 7=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42</a:t>
                      </a:r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42 : 6 = 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 x 8=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48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: 6= 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341157"/>
              </p:ext>
            </p:extLst>
          </p:nvPr>
        </p:nvGraphicFramePr>
        <p:xfrm>
          <a:off x="142975" y="2636912"/>
          <a:ext cx="9036496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24"/>
                <a:gridCol w="2259124"/>
                <a:gridCol w="2259124"/>
                <a:gridCol w="2259124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b) 24 : 6=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6  x 4=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18 : 6= 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800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6 x 3= 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60 : 6  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 x 10=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: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x 1= 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11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648072" cy="58477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</a:rPr>
              <a:t>Tính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nhẩm</a:t>
            </a:r>
            <a:r>
              <a:rPr lang="en-US" sz="3200" dirty="0" smtClean="0">
                <a:solidFill>
                  <a:srgbClr val="0000FF"/>
                </a:solidFill>
              </a:rPr>
              <a:t>:</a:t>
            </a:r>
            <a:endParaRPr lang="vi-VN" sz="3200" dirty="0">
              <a:solidFill>
                <a:srgbClr val="0000FF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53974"/>
              </p:ext>
            </p:extLst>
          </p:nvPr>
        </p:nvGraphicFramePr>
        <p:xfrm>
          <a:off x="107504" y="1052736"/>
          <a:ext cx="9036496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24"/>
                <a:gridCol w="2259124"/>
                <a:gridCol w="2259124"/>
                <a:gridCol w="2259124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x 6=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en-US" sz="2800" b="0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36 : 6=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6  x 9= 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54</a:t>
                      </a:r>
                      <a:endParaRPr lang="en-US" sz="2800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54 : 6= 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6   x 7=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42</a:t>
                      </a:r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42 : 6 = 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 x 8=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48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: 6= 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740056"/>
              </p:ext>
            </p:extLst>
          </p:nvPr>
        </p:nvGraphicFramePr>
        <p:xfrm>
          <a:off x="142975" y="2636912"/>
          <a:ext cx="9036496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24"/>
                <a:gridCol w="2259124"/>
                <a:gridCol w="2259124"/>
                <a:gridCol w="2259124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b) 24 : 6=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6  x 4=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18 : 6= 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800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6 x 3= 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60 : 6  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 x 10=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: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x 1= 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07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26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648072" cy="58477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</a:rPr>
              <a:t>2</a:t>
            </a:r>
            <a:endParaRPr lang="vi-VN" sz="28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</a:rPr>
              <a:t>Tính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nhẩm</a:t>
            </a:r>
            <a:r>
              <a:rPr lang="en-US" sz="3200" dirty="0" smtClean="0">
                <a:solidFill>
                  <a:srgbClr val="0000FF"/>
                </a:solidFill>
              </a:rPr>
              <a:t>:</a:t>
            </a:r>
            <a:endParaRPr lang="vi-VN" sz="3200" dirty="0">
              <a:solidFill>
                <a:srgbClr val="0000FF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339220"/>
              </p:ext>
            </p:extLst>
          </p:nvPr>
        </p:nvGraphicFramePr>
        <p:xfrm>
          <a:off x="107504" y="1628800"/>
          <a:ext cx="9036496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24"/>
                <a:gridCol w="2259124"/>
                <a:gridCol w="2259124"/>
                <a:gridCol w="2259124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: 4= </a:t>
                      </a:r>
                      <a:endParaRPr lang="en-US" sz="2800" b="0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16 : 2=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 16 : 6=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 </a:t>
                      </a:r>
                      <a:endParaRPr lang="vi-VN" sz="2800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  18 : 3=</a:t>
                      </a:r>
                      <a:endParaRPr lang="en-US" sz="2800" b="0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18 : 6=</a:t>
                      </a:r>
                    </a:p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  15 : 5=</a:t>
                      </a:r>
                      <a:endParaRPr lang="vi-VN" sz="2800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     24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: 6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=</a:t>
                      </a:r>
                      <a:endParaRPr lang="en-US" sz="2800" b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    24 : 4=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       35 : 5=</a:t>
                      </a:r>
                      <a:endParaRPr lang="vi-VN" sz="2800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endParaRPr lang="vi-VN" sz="2800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99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648072" cy="58477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</a:rPr>
              <a:t>2</a:t>
            </a:r>
            <a:endParaRPr lang="vi-VN" sz="28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</a:rPr>
              <a:t>Tính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nhẩm</a:t>
            </a:r>
            <a:r>
              <a:rPr lang="en-US" sz="3200" dirty="0" smtClean="0">
                <a:solidFill>
                  <a:srgbClr val="0000FF"/>
                </a:solidFill>
              </a:rPr>
              <a:t>:</a:t>
            </a:r>
            <a:endParaRPr lang="vi-VN" sz="3200" dirty="0">
              <a:solidFill>
                <a:srgbClr val="0000FF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208711"/>
              </p:ext>
            </p:extLst>
          </p:nvPr>
        </p:nvGraphicFramePr>
        <p:xfrm>
          <a:off x="107504" y="1628800"/>
          <a:ext cx="9036496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24"/>
                <a:gridCol w="2259124"/>
                <a:gridCol w="2259124"/>
                <a:gridCol w="2259124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6 : 4=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16 : 2=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 12 : 6=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 </a:t>
                      </a:r>
                      <a:endParaRPr lang="vi-VN" sz="2800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  18 : 3= 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2800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18 : 6= 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     15 : 5= 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   24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: 6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</a:t>
                      </a:r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  24 : 4=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0000FF"/>
                          </a:solidFill>
                        </a:rPr>
                        <a:t>        35 : 5=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endParaRPr lang="vi-VN" sz="2800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88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769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0352&quot;&gt;&lt;object type=&quot;3&quot; unique_id=&quot;10425&quot;&gt;&lt;property id=&quot;20148&quot; value=&quot;5&quot;/&gt;&lt;property id=&quot;20300&quot; value=&quot;Slide 10&quot;/&gt;&lt;property id=&quot;20307&quot; value=&quot;261&quot;/&gt;&lt;/object&gt;&lt;object type=&quot;3&quot; unique_id=&quot;10525&quot;&gt;&lt;property id=&quot;20148&quot; value=&quot;5&quot;/&gt;&lt;property id=&quot;20300&quot; value=&quot;Slide 3&quot;/&gt;&lt;property id=&quot;20307&quot; value=&quot;264&quot;/&gt;&lt;/object&gt;&lt;object type=&quot;3&quot; unique_id=&quot;19098&quot;&gt;&lt;property id=&quot;20148&quot; value=&quot;5&quot;/&gt;&lt;property id=&quot;20300&quot; value=&quot;Slide 1&quot;/&gt;&lt;property id=&quot;20307&quot; value=&quot;266&quot;/&gt;&lt;/object&gt;&lt;object type=&quot;3&quot; unique_id=&quot;19099&quot;&gt;&lt;property id=&quot;20148&quot; value=&quot;5&quot;/&gt;&lt;property id=&quot;20300&quot; value=&quot;Slide 2&quot;/&gt;&lt;property id=&quot;20307&quot; value=&quot;267&quot;/&gt;&lt;/object&gt;&lt;object type=&quot;3&quot; unique_id=&quot;19180&quot;&gt;&lt;property id=&quot;20148&quot; value=&quot;5&quot;/&gt;&lt;property id=&quot;20300&quot; value=&quot;Slide 6&quot;/&gt;&lt;property id=&quot;20307&quot; value=&quot;268&quot;/&gt;&lt;/object&gt;&lt;object type=&quot;3&quot; unique_id=&quot;19183&quot;&gt;&lt;property id=&quot;20148&quot; value=&quot;5&quot;/&gt;&lt;property id=&quot;20300&quot; value=&quot;Slide 13&quot;/&gt;&lt;property id=&quot;20307&quot; value=&quot;272&quot;/&gt;&lt;/object&gt;&lt;object type=&quot;3&quot; unique_id=&quot;19304&quot;&gt;&lt;property id=&quot;20148&quot; value=&quot;5&quot;/&gt;&lt;property id=&quot;20300&quot; value=&quot;Slide 4&quot;/&gt;&lt;property id=&quot;20307&quot; value=&quot;273&quot;/&gt;&lt;/object&gt;&lt;object type=&quot;3&quot; unique_id=&quot;19349&quot;&gt;&lt;property id=&quot;20148&quot; value=&quot;5&quot;/&gt;&lt;property id=&quot;20300&quot; value=&quot;Slide 7&quot;/&gt;&lt;property id=&quot;20307&quot; value=&quot;274&quot;/&gt;&lt;/object&gt;&lt;object type=&quot;3&quot; unique_id=&quot;19386&quot;&gt;&lt;property id=&quot;20148&quot; value=&quot;5&quot;/&gt;&lt;property id=&quot;20300&quot; value=&quot;Slide 5&quot;/&gt;&lt;property id=&quot;20307&quot; value=&quot;275&quot;/&gt;&lt;/object&gt;&lt;object type=&quot;3&quot; unique_id=&quot;20079&quot;&gt;&lt;property id=&quot;20148&quot; value=&quot;5&quot;/&gt;&lt;property id=&quot;20300&quot; value=&quot;Slide 8&quot;/&gt;&lt;property id=&quot;20307&quot; value=&quot;276&quot;/&gt;&lt;/object&gt;&lt;object type=&quot;3&quot; unique_id=&quot;20080&quot;&gt;&lt;property id=&quot;20148&quot; value=&quot;5&quot;/&gt;&lt;property id=&quot;20300&quot; value=&quot;Slide 9&quot;/&gt;&lt;property id=&quot;20307&quot; value=&quot;277&quot;/&gt;&lt;/object&gt;&lt;object type=&quot;3&quot; unique_id=&quot;20177&quot;&gt;&lt;property id=&quot;20148&quot; value=&quot;5&quot;/&gt;&lt;property id=&quot;20300&quot; value=&quot;Slide 11&quot;/&gt;&lt;property id=&quot;20307&quot; value=&quot;278&quot;/&gt;&lt;/object&gt;&lt;object type=&quot;3&quot; unique_id=&quot;20236&quot;&gt;&lt;property id=&quot;20148&quot; value=&quot;5&quot;/&gt;&lt;property id=&quot;20300&quot; value=&quot;Slide 12&quot;/&gt;&lt;property id=&quot;20307&quot; value=&quot;279&quot;/&gt;&lt;/object&gt;&lt;/object&gt;&lt;object type=&quot;8&quot; unique_id=&quot;1036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539</Words>
  <Application>Microsoft Office PowerPoint</Application>
  <PresentationFormat>On-screen Show (4:3)</PresentationFormat>
  <Paragraphs>130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THAMB</cp:lastModifiedBy>
  <cp:revision>26</cp:revision>
  <dcterms:created xsi:type="dcterms:W3CDTF">2017-02-14T02:12:07Z</dcterms:created>
  <dcterms:modified xsi:type="dcterms:W3CDTF">2019-10-09T09:39:05Z</dcterms:modified>
</cp:coreProperties>
</file>