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79" r:id="rId14"/>
    <p:sldId id="268" r:id="rId15"/>
    <p:sldId id="28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 smtClean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Chào mừng </a:t>
            </a:r>
            <a:r>
              <a:rPr lang="en-US" sz="3600" kern="10" dirty="0" err="1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thầy, cô đến dự 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3181798" y="209810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30 68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4626021" y="213491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4644243" y="2070589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4632371" y="258894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38844" y="203244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8860" y="201180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94913" y="213491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4902123" y="2388567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3520577" y="2423122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4697443" y="2652184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1,18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3748911" y="267875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3981898" y="266075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4191537" y="369451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3748911" y="318203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7636" y="129540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3981898" y="317540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4156523" y="318203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3981898" y="37011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pic>
        <p:nvPicPr>
          <p:cNvPr id="21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00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5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3124200" y="2835279"/>
            <a:ext cx="181019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98 156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4778421" y="2872090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4796643" y="2807764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4 63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4784771" y="3326115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1244" y="2769617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71260" y="274898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6200" y="2872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5054523" y="3125742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3672977" y="3160297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4840204" y="3409320"/>
            <a:ext cx="8366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21,2</a:t>
            </a: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3657600" y="340164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3886200" y="339792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4114800" y="443169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3901311" y="391920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71966" y="1447800"/>
            <a:ext cx="3423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98,156 : 4,636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4134298" y="391258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3886200" y="4438322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3429000" y="340164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4" name="Text Box 794"/>
          <p:cNvSpPr txBox="1">
            <a:spLocks noChangeArrowheads="1"/>
          </p:cNvSpPr>
          <p:nvPr/>
        </p:nvSpPr>
        <p:spPr bwMode="auto">
          <a:xfrm>
            <a:off x="3657600" y="3912252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pic>
        <p:nvPicPr>
          <p:cNvPr id="26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38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822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3" grpId="0"/>
      <p:bldP spid="21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8200" y="3810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991644"/>
            <a:ext cx="3256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6467" y="1905000"/>
            <a:ext cx="6915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 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6301" y="2819400"/>
            <a:ext cx="613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4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 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52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082" y="87879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410" y="1600200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876" y="2286000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3067" y="769203"/>
            <a:ext cx="4629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0267" y="1538644"/>
            <a:ext cx="4629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1,2138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1" y="218771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1,2138 : 0,34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279731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3,57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4267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900" y="4285287"/>
            <a:ext cx="613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4869359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19,4208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6400" y="5478959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19,4208 : 1,36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60198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14,28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74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6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304800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 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294356" y="762000"/>
            <a:ext cx="1447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0" y="838200"/>
            <a:ext cx="2819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466556" y="803006"/>
            <a:ext cx="1371600" cy="626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1295400"/>
            <a:ext cx="9906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3156" y="1295400"/>
            <a:ext cx="2743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1828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6510" y="2819400"/>
            <a:ext cx="47040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kg : 5,2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  :  ? 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762000" y="533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66235" y="622830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kg : 5,2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79526" y="120760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209800" y="2469178"/>
            <a:ext cx="45403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1lít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6240" y="3053953"/>
            <a:ext cx="3927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0" y="3569805"/>
            <a:ext cx="45881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3305" y="4154580"/>
            <a:ext cx="3095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: 0,76 = 7 (l)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21031" y="1892588"/>
            <a:ext cx="167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217" y="4965413"/>
            <a:ext cx="3124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lít dầu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83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18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685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43400" y="2020907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25450" y="2658077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3205623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dầu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2633751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3544907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(3,952 : 5,2) =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dầu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loud 2"/>
          <p:cNvSpPr/>
          <p:nvPr/>
        </p:nvSpPr>
        <p:spPr>
          <a:xfrm>
            <a:off x="838200" y="2133600"/>
            <a:ext cx="7391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38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87"/>
          <p:cNvSpPr>
            <a:spLocks noChangeShapeType="1"/>
          </p:cNvSpPr>
          <p:nvPr/>
        </p:nvSpPr>
        <p:spPr bwMode="auto">
          <a:xfrm>
            <a:off x="1702306" y="402372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94"/>
          <p:cNvSpPr txBox="1">
            <a:spLocks noChangeArrowheads="1"/>
          </p:cNvSpPr>
          <p:nvPr/>
        </p:nvSpPr>
        <p:spPr bwMode="auto">
          <a:xfrm>
            <a:off x="796658" y="35005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10,4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0" name="Text Box 794"/>
          <p:cNvSpPr txBox="1">
            <a:spLocks noChangeArrowheads="1"/>
          </p:cNvSpPr>
          <p:nvPr/>
        </p:nvSpPr>
        <p:spPr bwMode="auto">
          <a:xfrm>
            <a:off x="1728074" y="3497348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1" name="Text Box 794"/>
          <p:cNvSpPr txBox="1">
            <a:spLocks noChangeArrowheads="1"/>
          </p:cNvSpPr>
          <p:nvPr/>
        </p:nvSpPr>
        <p:spPr bwMode="auto">
          <a:xfrm>
            <a:off x="1813164" y="4118262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Text Box 794"/>
          <p:cNvSpPr txBox="1">
            <a:spLocks noChangeArrowheads="1"/>
          </p:cNvSpPr>
          <p:nvPr/>
        </p:nvSpPr>
        <p:spPr bwMode="auto">
          <a:xfrm>
            <a:off x="995933" y="4106041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3" name="Text Box 794"/>
          <p:cNvSpPr txBox="1">
            <a:spLocks noChangeArrowheads="1"/>
          </p:cNvSpPr>
          <p:nvPr/>
        </p:nvSpPr>
        <p:spPr bwMode="auto">
          <a:xfrm>
            <a:off x="1265297" y="4577730"/>
            <a:ext cx="502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91"/>
          <p:cNvSpPr>
            <a:spLocks noChangeShapeType="1"/>
          </p:cNvSpPr>
          <p:nvPr/>
        </p:nvSpPr>
        <p:spPr bwMode="auto">
          <a:xfrm>
            <a:off x="1265297" y="3825919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5" name="Line 791"/>
          <p:cNvSpPr>
            <a:spLocks noChangeShapeType="1"/>
          </p:cNvSpPr>
          <p:nvPr/>
        </p:nvSpPr>
        <p:spPr bwMode="auto">
          <a:xfrm>
            <a:off x="1987039" y="379735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Line 786"/>
          <p:cNvSpPr>
            <a:spLocks noChangeShapeType="1"/>
          </p:cNvSpPr>
          <p:nvPr/>
        </p:nvSpPr>
        <p:spPr bwMode="auto">
          <a:xfrm flipH="1">
            <a:off x="1724899" y="370226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654" y="229142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10,4 : 0,2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0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22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429000" y="279097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817975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668" y="189519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536" y="2992224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561884"/>
            <a:ext cx="8375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794"/>
          <p:cNvSpPr txBox="1">
            <a:spLocks noChangeArrowheads="1"/>
          </p:cNvSpPr>
          <p:nvPr/>
        </p:nvSpPr>
        <p:spPr bwMode="auto">
          <a:xfrm>
            <a:off x="4273550" y="3941046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352684" y="3923698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0 0</a:t>
            </a:r>
          </a:p>
        </p:txBody>
      </p:sp>
      <p:sp>
        <p:nvSpPr>
          <p:cNvPr id="8" name="Line 786"/>
          <p:cNvSpPr>
            <a:spLocks noChangeShapeType="1"/>
          </p:cNvSpPr>
          <p:nvPr/>
        </p:nvSpPr>
        <p:spPr bwMode="auto">
          <a:xfrm flipH="1">
            <a:off x="4166745" y="354177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" name="Text Box 794"/>
          <p:cNvSpPr txBox="1">
            <a:spLocks noChangeArrowheads="1"/>
          </p:cNvSpPr>
          <p:nvPr/>
        </p:nvSpPr>
        <p:spPr bwMode="auto">
          <a:xfrm>
            <a:off x="3261875" y="346124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25,5</a:t>
            </a:r>
          </a:p>
        </p:txBody>
      </p:sp>
      <p:sp>
        <p:nvSpPr>
          <p:cNvPr id="17" name="Text Box 794"/>
          <p:cNvSpPr txBox="1">
            <a:spLocks noChangeArrowheads="1"/>
          </p:cNvSpPr>
          <p:nvPr/>
        </p:nvSpPr>
        <p:spPr bwMode="auto">
          <a:xfrm>
            <a:off x="4193291" y="3458094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5,1</a:t>
            </a:r>
          </a:p>
        </p:txBody>
      </p:sp>
      <p:sp>
        <p:nvSpPr>
          <p:cNvPr id="21" name="Line 787"/>
          <p:cNvSpPr>
            <a:spLocks noChangeShapeType="1"/>
          </p:cNvSpPr>
          <p:nvPr/>
        </p:nvSpPr>
        <p:spPr bwMode="auto">
          <a:xfrm>
            <a:off x="4164587" y="394104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791"/>
          <p:cNvSpPr>
            <a:spLocks noChangeShapeType="1"/>
          </p:cNvSpPr>
          <p:nvPr/>
        </p:nvSpPr>
        <p:spPr bwMode="auto">
          <a:xfrm>
            <a:off x="3724164" y="378082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Line 791"/>
          <p:cNvSpPr>
            <a:spLocks noChangeShapeType="1"/>
          </p:cNvSpPr>
          <p:nvPr/>
        </p:nvSpPr>
        <p:spPr bwMode="auto">
          <a:xfrm>
            <a:off x="4445906" y="378221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7106" y="23792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25,5 : 5,1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719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8" grpId="0" animBg="1"/>
      <p:bldP spid="16" grpId="0"/>
      <p:bldP spid="17" grpId="0"/>
      <p:bldP spid="21" grpId="0" animBg="1"/>
      <p:bldP spid="23" grpId="0" animBg="1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22960" y="79973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3208" y="2111468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5604" y="2082225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03538" y="381000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9422" y="1219896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28,5 : 2,5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4259263" y="2304239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4241295" y="2586747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85550" y="2116603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28,5 </a:t>
                </a:r>
                <a:endParaRPr lang="en-US" altLang="en-US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2,5</a:t>
                </a:r>
                <a:endParaRPr lang="en-US" altLang="en-US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altLang="en-US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altLang="en-US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114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51561" y="76200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29,5 : 2,36</a:t>
            </a:r>
          </a:p>
        </p:txBody>
      </p:sp>
      <p:sp>
        <p:nvSpPr>
          <p:cNvPr id="23" name="Text Box 785"/>
          <p:cNvSpPr txBox="1">
            <a:spLocks noChangeArrowheads="1"/>
          </p:cNvSpPr>
          <p:nvPr/>
        </p:nvSpPr>
        <p:spPr bwMode="auto">
          <a:xfrm>
            <a:off x="3374186" y="1764855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29,5 0</a:t>
            </a:r>
          </a:p>
        </p:txBody>
      </p:sp>
      <p:sp>
        <p:nvSpPr>
          <p:cNvPr id="24" name="Line 786"/>
          <p:cNvSpPr>
            <a:spLocks noChangeShapeType="1"/>
          </p:cNvSpPr>
          <p:nvPr/>
        </p:nvSpPr>
        <p:spPr bwMode="auto">
          <a:xfrm flipH="1">
            <a:off x="4689797" y="1750926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789"/>
          <p:cNvSpPr txBox="1">
            <a:spLocks noChangeArrowheads="1"/>
          </p:cNvSpPr>
          <p:nvPr/>
        </p:nvSpPr>
        <p:spPr bwMode="auto">
          <a:xfrm>
            <a:off x="4779557" y="1710008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2,36</a:t>
            </a:r>
          </a:p>
        </p:txBody>
      </p:sp>
      <p:sp>
        <p:nvSpPr>
          <p:cNvPr id="26" name="Text Box 800"/>
          <p:cNvSpPr txBox="1">
            <a:spLocks noChangeArrowheads="1"/>
          </p:cNvSpPr>
          <p:nvPr/>
        </p:nvSpPr>
        <p:spPr bwMode="auto">
          <a:xfrm>
            <a:off x="4753888" y="2233228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12,5</a:t>
            </a:r>
          </a:p>
        </p:txBody>
      </p:sp>
      <p:sp>
        <p:nvSpPr>
          <p:cNvPr id="27" name="Line 787"/>
          <p:cNvSpPr>
            <a:spLocks noChangeShapeType="1"/>
          </p:cNvSpPr>
          <p:nvPr/>
        </p:nvSpPr>
        <p:spPr bwMode="auto">
          <a:xfrm>
            <a:off x="4696147" y="2224001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796"/>
          <p:cNvSpPr txBox="1">
            <a:spLocks noChangeArrowheads="1"/>
          </p:cNvSpPr>
          <p:nvPr/>
        </p:nvSpPr>
        <p:spPr bwMode="auto">
          <a:xfrm>
            <a:off x="3678717" y="2195455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3962411" y="219545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4174286" y="268076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5059786" y="2037865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3936497" y="2103224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4194588" y="217283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3967397" y="26769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3714616" y="26769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4402358" y="269652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4425154" y="310141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4158187" y="310141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3889241" y="309958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7920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390900" y="762000"/>
            <a:ext cx="19812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66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0200" y="243840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28186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78682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7820" y="1843121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17,55 : 3,9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7441" y="31410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0,603 : 0,09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1995521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0,3068 : 0,26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3149025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98,156 : 4,63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3810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3086" y="1676400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17893" y="329155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17 5 5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322589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63658" y="323874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712703" y="3593812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45319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733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0" name="Text Box 794"/>
          <p:cNvSpPr txBox="1">
            <a:spLocks noChangeArrowheads="1"/>
          </p:cNvSpPr>
          <p:nvPr/>
        </p:nvSpPr>
        <p:spPr bwMode="auto">
          <a:xfrm>
            <a:off x="1752600" y="376609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502848" y="376609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975854" y="37660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2968714" y="37480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963658" y="4218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744521" y="42183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2819400" y="369658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,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pic>
        <p:nvPicPr>
          <p:cNvPr id="24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15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0 60 3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0 09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598011" y="3641205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69723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88687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22016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8824" y="25023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35938" y="3805219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998569" y="389762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2076898" y="44196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pic>
        <p:nvPicPr>
          <p:cNvPr id="20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7615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37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77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object type=&quot;3&quot; unique_id=&quot;10015&quot;&gt;&lt;property id=&quot;20148&quot; value=&quot;5&quot;/&gt;&lt;property id=&quot;20300&quot; value=&quot;Slide 13&quot;/&gt;&lt;property id=&quot;20307&quot; value=&quot;279&quot;/&gt;&lt;/object&gt;&lt;object type=&quot;3&quot; unique_id=&quot;10016&quot;&gt;&lt;property id=&quot;20148&quot; value=&quot;5&quot;/&gt;&lt;property id=&quot;20300&quot; value=&quot;Slide 14&quot;/&gt;&lt;property id=&quot;20307&quot; value=&quot;268&quot;/&gt;&lt;/object&gt;&lt;object type=&quot;3&quot; unique_id=&quot;10017&quot;&gt;&lt;property id=&quot;20148&quot; value=&quot;5&quot;/&gt;&lt;property id=&quot;20300&quot; value=&quot;Slide 15&quot;/&gt;&lt;property id=&quot;20307&quot; value=&quot;280&quot;/&gt;&lt;/object&gt;&lt;object type=&quot;3&quot; unique_id=&quot;10018&quot;&gt;&lt;property id=&quot;20148&quot; value=&quot;5&quot;/&gt;&lt;property id=&quot;20300&quot; value=&quot;Slide 16&quot;/&gt;&lt;property id=&quot;20307&quot; value=&quot;271&quot;/&gt;&lt;/object&gt;&lt;object type=&quot;3&quot; unique_id=&quot;10019&quot;&gt;&lt;property id=&quot;20148&quot; value=&quot;5&quot;/&gt;&lt;property id=&quot;20300&quot; value=&quot;Slide 17&quot;/&gt;&lt;property id=&quot;20307&quot; value=&quot;272&quot;/&gt;&lt;/object&gt;&lt;object type=&quot;3&quot; unique_id=&quot;10020&quot;&gt;&lt;property id=&quot;20148&quot; value=&quot;5&quot;/&gt;&lt;property id=&quot;20300&quot; value=&quot;Slide 18&quot;/&gt;&lt;property id=&quot;20307&quot; value=&quot;273&quot;/&gt;&lt;/object&gt;&lt;object type=&quot;3&quot; unique_id=&quot;10021&quot;&gt;&lt;property id=&quot;20148&quot; value=&quot;5&quot;/&gt;&lt;property id=&quot;20300&quot; value=&quot;Slide 19&quot;/&gt;&lt;property id=&quot;20307&quot; value=&quot;274&quot;/&gt;&lt;/object&gt;&lt;object type=&quot;3&quot; unique_id=&quot;10022&quot;&gt;&lt;property id=&quot;20148&quot; value=&quot;5&quot;/&gt;&lt;property id=&quot;20300&quot; value=&quot;Slide 20&quot;/&gt;&lt;property id=&quot;20307&quot; value=&quot;275&quot;/&gt;&lt;/object&gt;&lt;/object&gt;&lt;object type=&quot;8&quot; unique_id=&quot;10044&quot;&gt;&lt;/object&gt;&lt;/object&gt;&lt;/database&gt;"/>
  <p:tag name="SECTOMILLISECCONVERTED" val="1"/>
  <p:tag name="ISPRING_RESOURCE_PATHS_HASH_PRESENTER" val="b168e5c1e574c2ce2c1228ceeaa942814396c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602</Words>
  <Application>Microsoft Office PowerPoint</Application>
  <PresentationFormat>On-screen Show (4:3)</PresentationFormat>
  <Paragraphs>160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</cp:lastModifiedBy>
  <cp:revision>18</cp:revision>
  <dcterms:created xsi:type="dcterms:W3CDTF">2017-11-24T10:26:31Z</dcterms:created>
  <dcterms:modified xsi:type="dcterms:W3CDTF">2019-12-16T03:12:27Z</dcterms:modified>
</cp:coreProperties>
</file>