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78" r:id="rId4"/>
    <p:sldId id="268" r:id="rId5"/>
    <p:sldId id="274" r:id="rId6"/>
    <p:sldId id="275" r:id="rId7"/>
    <p:sldId id="271" r:id="rId8"/>
    <p:sldId id="272" r:id="rId9"/>
    <p:sldId id="277" r:id="rId10"/>
    <p:sldId id="273" r:id="rId11"/>
    <p:sldId id="279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1" autoAdjust="0"/>
    <p:restoredTop sz="92181" autoAdjust="0"/>
  </p:normalViewPr>
  <p:slideViewPr>
    <p:cSldViewPr snapToGrid="0">
      <p:cViewPr>
        <p:scale>
          <a:sx n="62" d="100"/>
          <a:sy n="62" d="100"/>
        </p:scale>
        <p:origin x="-1014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31DB-C8F3-4222-A081-7C2C07FF8D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04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BBA80-289D-4CA8-8AB3-5B99F38BA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87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F30DD-2EE7-497C-A5B8-457D3A1FF3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42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C284F-E1D2-43DB-A129-9A9EEE3C3B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67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A331-8901-4CD2-852B-74123E9195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91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31DD4-9C17-4079-A17E-6064F6FCCD2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2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01BB4-BF61-4157-A249-8EEAE85D185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61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0CD3-32CB-4021-BDA0-4A6F90A307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4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94E21-A6FD-4CF2-B7DC-DA2748EE787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17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7C4B3-D3D9-4A32-902C-0571EB2FAF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75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6CDB1-17C9-4665-A994-20B869D057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049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31DB-C8F3-4222-A081-7C2C07FF8D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97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BBA80-289D-4CA8-8AB3-5B99F38BA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09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F30DD-2EE7-497C-A5B8-457D3A1FF3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39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C284F-E1D2-43DB-A129-9A9EEE3C3B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6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A331-8901-4CD2-852B-74123E9195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91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31DD4-9C17-4079-A17E-6064F6FCCD2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45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01BB4-BF61-4157-A249-8EEAE85D185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4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0CD3-32CB-4021-BDA0-4A6F90A307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666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94E21-A6FD-4CF2-B7DC-DA2748EE787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134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7C4B3-D3D9-4A32-902C-0571EB2FAF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6039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6CDB1-17C9-4665-A994-20B869D057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67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2DFF"/>
            </a:gs>
            <a:gs pos="100000">
              <a:srgbClr val="0015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441F8E-66AB-4981-9D34-2E1DB23AB87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5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2DFF"/>
            </a:gs>
            <a:gs pos="100000">
              <a:srgbClr val="0015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441F8E-66AB-4981-9D34-2E1DB23AB87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7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2540000" y="2354580"/>
            <a:ext cx="8229600" cy="2590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 err="1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</a:t>
            </a:r>
            <a:r>
              <a:rPr lang="en-US" sz="3600" kern="10" dirty="0" err="1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oán</a:t>
            </a:r>
            <a:r>
              <a:rPr lang="en-US" sz="3600" kern="10" dirty="0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 smtClean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5</a:t>
            </a:r>
          </a:p>
        </p:txBody>
      </p:sp>
      <p:pic>
        <p:nvPicPr>
          <p:cNvPr id="2051" name="Picture 8" descr="BD2053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5733" y="0"/>
            <a:ext cx="272626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9" descr="BD20530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0" descr="BD20530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13300"/>
            <a:ext cx="51816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1" descr="BD20530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971800"/>
            <a:ext cx="272626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WordArt 15"/>
          <p:cNvSpPr>
            <a:spLocks noChangeArrowheads="1" noChangeShapeType="1" noTextEdit="1"/>
          </p:cNvSpPr>
          <p:nvPr/>
        </p:nvSpPr>
        <p:spPr bwMode="auto">
          <a:xfrm>
            <a:off x="2959103" y="3732218"/>
            <a:ext cx="623570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kern="10" smtClean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8488418"/>
      </p:ext>
    </p:extLst>
  </p:cSld>
  <p:clrMapOvr>
    <a:masterClrMapping/>
  </p:clrMapOvr>
  <p:transition advTm="6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Title 3"/>
          <p:cNvSpPr>
            <a:spLocks noGrp="1"/>
          </p:cNvSpPr>
          <p:nvPr>
            <p:ph type="ctrTitle" idx="4294967295"/>
          </p:nvPr>
        </p:nvSpPr>
        <p:spPr>
          <a:xfrm>
            <a:off x="4658058" y="626401"/>
            <a:ext cx="2907031" cy="762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67188" y="1796110"/>
            <a:ext cx="5557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5%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1200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6204" y="1809140"/>
            <a:ext cx="1564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95420" y="2291414"/>
            <a:ext cx="2550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1200 : 100 x 5 =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54568" y="2934882"/>
            <a:ext cx="3031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1200 :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 20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46118" y="231933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151065" y="2350107"/>
            <a:ext cx="2739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1200 :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100 : 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161936" y="3540986"/>
            <a:ext cx="3107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 1200 : 20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61936" y="4064206"/>
            <a:ext cx="16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29" grpId="0"/>
      <p:bldP spid="30" grpId="0"/>
      <p:bldP spid="33" grpId="0"/>
      <p:bldP spid="34" grpId="0"/>
      <p:bldP spid="35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0745" y="60960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8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Giải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toán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về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tỉ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phần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trăm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(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tt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)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868681" y="1417320"/>
            <a:ext cx="11132820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420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52,5%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4301" y="2286002"/>
            <a:ext cx="39547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52,5%    …    420 HS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100%     …      ? HS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48240" y="2198372"/>
            <a:ext cx="4573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1%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86446" y="2600994"/>
            <a:ext cx="3817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420 : 52,5 =  8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53005" y="3029622"/>
            <a:ext cx="55149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9783" y="3470636"/>
            <a:ext cx="3717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 x 100 = 800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19665" y="3907136"/>
            <a:ext cx="5357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00735" y="4355768"/>
            <a:ext cx="3538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420 : 52,5 x 100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62533" y="4797734"/>
            <a:ext cx="4384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420 x 100 : 52,5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1521" y="5324105"/>
            <a:ext cx="9233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52,5%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420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5309535"/>
            <a:ext cx="1112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52,5%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420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420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52,5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420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52,5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39" grpId="0"/>
      <p:bldP spid="40" grpId="0"/>
      <p:bldP spid="41" grpId="0"/>
      <p:bldP spid="42" grpId="0"/>
      <p:bldP spid="43" grpId="0"/>
      <p:bldP spid="20" grpId="0"/>
      <p:bldP spid="20" grpId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TextBox 26"/>
          <p:cNvSpPr txBox="1"/>
          <p:nvPr/>
        </p:nvSpPr>
        <p:spPr>
          <a:xfrm>
            <a:off x="506716" y="880532"/>
            <a:ext cx="11330968" cy="10734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1590 ô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120%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6459" y="2847978"/>
            <a:ext cx="5429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43594" y="3348044"/>
            <a:ext cx="459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1590 : 120 x 100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1325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96214" y="3829062"/>
            <a:ext cx="2916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1325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5785" y="2433632"/>
            <a:ext cx="35157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120%  ……  1590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100%   …….      ?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20000" y="2419351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343400" y="3390901"/>
            <a:ext cx="1828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47419" y="4692018"/>
            <a:ext cx="5429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04554" y="5192084"/>
            <a:ext cx="4596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1590 x 100 : 120 =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1325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57174" y="5673102"/>
            <a:ext cx="2916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1325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72200" y="4251961"/>
            <a:ext cx="1158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  <p:bldP spid="33" grpId="0"/>
      <p:bldP spid="34" grpId="0"/>
      <p:bldP spid="35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6" name="Rectangle 55"/>
          <p:cNvSpPr/>
          <p:nvPr/>
        </p:nvSpPr>
        <p:spPr>
          <a:xfrm>
            <a:off x="1232765" y="364792"/>
            <a:ext cx="2453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ln w="11430"/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dirty="0">
                <a:ln w="11430"/>
                <a:latin typeface="Times New Roman" pitchFamily="18" charset="0"/>
                <a:cs typeface="Times New Roman" pitchFamily="18" charset="0"/>
              </a:rPr>
              <a:t>TẬP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401446" y="2828608"/>
            <a:ext cx="207052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93404" y="3449163"/>
            <a:ext cx="3486611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92%:  	552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314565" y="2712722"/>
            <a:ext cx="149415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72440" y="1252803"/>
            <a:ext cx="11369040" cy="778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just"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Thịnh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552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92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Thịnh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00289" y="3962878"/>
            <a:ext cx="367284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100%: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393691" y="3322320"/>
            <a:ext cx="6219191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   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552 : 92 x 100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600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600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88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50" name="Straight Connector 49"/>
          <p:cNvCxnSpPr/>
          <p:nvPr/>
        </p:nvCxnSpPr>
        <p:spPr>
          <a:xfrm rot="16200000" flipH="1">
            <a:off x="4133851" y="4389120"/>
            <a:ext cx="2773680" cy="304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396240" y="1021081"/>
            <a:ext cx="11369040" cy="99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just" defTabSz="1306513" eaLnBrk="0" hangingPunct="0">
              <a:spcBef>
                <a:spcPct val="3000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may,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732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91,5%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1005840" y="2606039"/>
            <a:ext cx="23622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algn="ctr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822960" y="3291840"/>
            <a:ext cx="371856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91,5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%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732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836920" y="3322320"/>
            <a:ext cx="5669280" cy="172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732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91,5 x 100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800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800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7360920" y="2584768"/>
            <a:ext cx="15240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822960" y="3810000"/>
            <a:ext cx="377952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100%: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phẩm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9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626983" y="626401"/>
            <a:ext cx="10637520" cy="185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marL="490538" indent="-490538" algn="just" defTabSz="1306513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tẻ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90538" indent="-490538" algn="just" defTabSz="1306513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a) 10%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b) 25%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935480" y="2819400"/>
            <a:ext cx="1858999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algn="ctr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767841" y="3596799"/>
            <a:ext cx="2667000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10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%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103122" y="4038759"/>
            <a:ext cx="2407919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100%: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691641" y="4724400"/>
            <a:ext cx="269748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25%: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981201" y="5181600"/>
            <a:ext cx="245364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100%: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?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090832" y="4038759"/>
            <a:ext cx="4479889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5 : 10 x 100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50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5 : 25 x 100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20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   </a:t>
            </a:r>
          </a:p>
        </p:txBody>
      </p:sp>
    </p:spTree>
    <p:extLst>
      <p:ext uri="{BB962C8B-B14F-4D97-AF65-F5344CB8AC3E}">
        <p14:creationId xmlns:p14="http://schemas.microsoft.com/office/powerpoint/2010/main" val="395837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11931" y="5100321"/>
            <a:ext cx="4655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105151" y="838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92880" y="2438402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1%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50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02480" y="3133727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5000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02480" y="36576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500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02480" y="420052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50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485323" y="313563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94761" y="2453641"/>
            <a:ext cx="3314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20%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21531" y="31489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02480" y="3672841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50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02480" y="42157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500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454843" y="364998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790949" y="2453640"/>
            <a:ext cx="31108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30.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598671" y="31489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598671" y="3672841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30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98671" y="4215765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300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481513" y="419862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503671" y="2438402"/>
            <a:ext cx="1814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Tìm số đó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2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 animBg="1"/>
      <p:bldP spid="17" grpId="1" animBg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 animBg="1"/>
      <p:bldP spid="22" grpId="1" animBg="1"/>
      <p:bldP spid="23" grpId="0"/>
      <p:bldP spid="24" grpId="0"/>
      <p:bldP spid="25" grpId="0"/>
      <p:bldP spid="26" grpId="0"/>
      <p:bldP spid="2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36" descr="916380xpqefk44q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7250"/>
            <a:ext cx="7112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136" descr="916380xpqefk44q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0800" y="4667250"/>
            <a:ext cx="7112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136" descr="916380xpqefk44q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112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136" descr="916380xpqefk44q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0800" y="0"/>
            <a:ext cx="7112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3" name="WordArt 11"/>
          <p:cNvSpPr>
            <a:spLocks noChangeArrowheads="1" noChangeShapeType="1" noTextEdit="1"/>
          </p:cNvSpPr>
          <p:nvPr/>
        </p:nvSpPr>
        <p:spPr bwMode="auto">
          <a:xfrm>
            <a:off x="2" y="773113"/>
            <a:ext cx="12147551" cy="11922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kern="1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chào tạm biệt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kern="1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hẹn gặp lại</a:t>
            </a:r>
          </a:p>
        </p:txBody>
      </p:sp>
      <p:pic>
        <p:nvPicPr>
          <p:cNvPr id="32775" name="Picture 17" descr="!danc_cl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1758950"/>
            <a:ext cx="5767917" cy="509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733" y="0"/>
            <a:ext cx="19050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111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 - &amp;quot;Ôn bài cũ:&amp;quot;&quot;/&gt;&lt;property id=&quot;20307&quot; value=&quot;268&quot;/&gt;&lt;/object&gt;&lt;object type=&quot;3&quot; unique_id=&quot;10005&quot;&gt;&lt;property id=&quot;20148&quot; value=&quot;5&quot;/&gt;&lt;property id=&quot;20300&quot; value=&quot;Slide 3&quot;/&gt;&lt;property id=&quot;20307&quot; value=&quot;274&quot;/&gt;&lt;/object&gt;&lt;object type=&quot;3&quot; unique_id=&quot;10006&quot;&gt;&lt;property id=&quot;20148&quot; value=&quot;5&quot;/&gt;&lt;property id=&quot;20300&quot; value=&quot;Slide 4&quot;/&gt;&lt;property id=&quot;20307&quot; value=&quot;275&quot;/&gt;&lt;/object&gt;&lt;object type=&quot;3&quot; unique_id=&quot;10007&quot;&gt;&lt;property id=&quot;20148&quot; value=&quot;5&quot;/&gt;&lt;property id=&quot;20300&quot; value=&quot;Slide 5&quot;/&gt;&lt;property id=&quot;20307&quot; value=&quot;271&quot;/&gt;&lt;/object&gt;&lt;object type=&quot;3&quot; unique_id=&quot;10008&quot;&gt;&lt;property id=&quot;20148&quot; value=&quot;5&quot;/&gt;&lt;property id=&quot;20300&quot; value=&quot;Slide 6&quot;/&gt;&lt;property id=&quot;20307&quot; value=&quot;272&quot;/&gt;&lt;/object&gt;&lt;object type=&quot;3&quot; unique_id=&quot;10009&quot;&gt;&lt;property id=&quot;20148&quot; value=&quot;5&quot;/&gt;&lt;property id=&quot;20300&quot; value=&quot;Slide 7&quot;/&gt;&lt;property id=&quot;20307&quot; value=&quot;277&quot;/&gt;&lt;/object&gt;&lt;object type=&quot;3&quot; unique_id=&quot;10010&quot;&gt;&lt;property id=&quot;20148&quot; value=&quot;5&quot;/&gt;&lt;property id=&quot;20300&quot; value=&quot;Slide 8&quot;/&gt;&lt;property id=&quot;20307&quot; value=&quot;273&quot;/&gt;&lt;/object&gt;&lt;object type=&quot;3&quot; unique_id=&quot;10485&quot;&gt;&lt;property id=&quot;20148&quot; value=&quot;5&quot;/&gt;&lt;property id=&quot;20300&quot; value=&quot;Slide 1&quot;/&gt;&lt;property id=&quot;20307&quot; value=&quot;278&quot;/&gt;&lt;/object&gt;&lt;object type=&quot;3&quot; unique_id=&quot;10486&quot;&gt;&lt;property id=&quot;20148&quot; value=&quot;5&quot;/&gt;&lt;property id=&quot;20300&quot; value=&quot;Slide 9&quot;/&gt;&lt;property id=&quot;20307&quot; value=&quot;279&quot;/&gt;&lt;/object&gt;&lt;/object&gt;&lt;object type=&quot;8&quot; unique_id=&quot;10022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620</Words>
  <Application>Microsoft Office PowerPoint</Application>
  <PresentationFormat>Custom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Default Design</vt:lpstr>
      <vt:lpstr>1_Default Design</vt:lpstr>
      <vt:lpstr>PowerPoint Presentation</vt:lpstr>
      <vt:lpstr>Ôn bài cũ: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MTC</cp:lastModifiedBy>
  <cp:revision>130</cp:revision>
  <dcterms:created xsi:type="dcterms:W3CDTF">2017-11-24T09:12:01Z</dcterms:created>
  <dcterms:modified xsi:type="dcterms:W3CDTF">2019-12-17T05:16:40Z</dcterms:modified>
</cp:coreProperties>
</file>