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71" r:id="rId4"/>
    <p:sldId id="257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8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7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8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9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0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1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2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3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4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5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6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7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8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9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0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1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2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3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4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5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6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7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8" name="Picture 3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9" name="Picture 4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0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1" name="Picture 4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2" name="Picture 4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3" name="Picture 4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4" name="Picture 4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5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6" name="Picture 4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7" name="Picture 4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8" name="Picture 4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9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0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1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2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3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4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5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6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7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8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99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10338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9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0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00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1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2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3" name="Picture 6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4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05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10335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6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7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06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7" name="Picture 7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8" name="Picture 76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9" name="Picture 7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0" name="Picture 7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1" name="Picture 7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2" name="Picture 8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3" name="Picture 8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4" name="Picture 82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5" name="Picture 8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6" name="Picture 8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7" name="Picture 8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8" name="Picture 86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9" name="Picture 87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0" name="Picture 8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1" name="Picture 8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2" name="Picture 9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3" name="Picture 9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4" name="Picture 92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5" name="Picture 9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6" name="Picture 9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7" name="Picture 9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8" name="Picture 9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9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0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1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2" name="WordArt 101"/>
          <p:cNvSpPr>
            <a:spLocks noChangeArrowheads="1" noChangeShapeType="1" noTextEdit="1"/>
          </p:cNvSpPr>
          <p:nvPr/>
        </p:nvSpPr>
        <p:spPr bwMode="auto">
          <a:xfrm>
            <a:off x="381000" y="2925763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Times New Roman"/>
              </a:rPr>
              <a:t>Chào mừng quý thầy cô </a:t>
            </a:r>
          </a:p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Times New Roman"/>
              </a:rPr>
              <a:t>về thăm lớp</a:t>
            </a:r>
            <a:endParaRPr lang="en-US" sz="4000" kern="1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Times New Roman"/>
            </a:endParaRPr>
          </a:p>
        </p:txBody>
      </p:sp>
      <p:sp>
        <p:nvSpPr>
          <p:cNvPr id="10333" name="Text Box 102"/>
          <p:cNvSpPr txBox="1">
            <a:spLocks noChangeArrowheads="1"/>
          </p:cNvSpPr>
          <p:nvPr/>
        </p:nvSpPr>
        <p:spPr bwMode="auto">
          <a:xfrm>
            <a:off x="2778125" y="3429000"/>
            <a:ext cx="3151188" cy="588963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+mj-lt"/>
                <a:cs typeface="Arial" charset="0"/>
              </a:rPr>
              <a:t>MÔN:</a:t>
            </a:r>
            <a:r>
              <a:rPr lang="en-US" b="1">
                <a:solidFill>
                  <a:srgbClr val="800000"/>
                </a:solidFill>
                <a:latin typeface="+mj-lt"/>
                <a:cs typeface="Arial" charset="0"/>
              </a:rPr>
              <a:t> </a:t>
            </a:r>
            <a:r>
              <a:rPr lang="en-US" sz="3200" b="1">
                <a:solidFill>
                  <a:srgbClr val="800000"/>
                </a:solidFill>
                <a:latin typeface="+mj-lt"/>
                <a:cs typeface="Arial" charset="0"/>
              </a:rPr>
              <a:t>TOÁN</a:t>
            </a:r>
          </a:p>
        </p:txBody>
      </p:sp>
      <p:sp>
        <p:nvSpPr>
          <p:cNvPr id="10334" name="Text Box 19"/>
          <p:cNvSpPr txBox="1">
            <a:spLocks noChangeArrowheads="1"/>
          </p:cNvSpPr>
          <p:nvPr/>
        </p:nvSpPr>
        <p:spPr bwMode="auto">
          <a:xfrm>
            <a:off x="1371600" y="115888"/>
            <a:ext cx="6781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99"/>
                </a:solidFill>
                <a:latin typeface="+mj-lt"/>
              </a:rPr>
              <a:t>PHÒNG GIÁO DỤC VÀ ĐÀO TẠO QUẬN LONG BIÊN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99"/>
                </a:solidFill>
                <a:latin typeface="+mj-lt"/>
              </a:rPr>
              <a:t>TRƯỜNG TIỂU HỌC ÁI MỘ B</a:t>
            </a:r>
          </a:p>
        </p:txBody>
      </p:sp>
    </p:spTree>
    <p:extLst>
      <p:ext uri="{BB962C8B-B14F-4D97-AF65-F5344CB8AC3E}">
        <p14:creationId xmlns:p14="http://schemas.microsoft.com/office/powerpoint/2010/main" val="146363368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Description: Giải bài Luyện tập chung - sgk toán 5 trang 89 - 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65463"/>
            <a:ext cx="5562600" cy="260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632" y="2971800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Chiều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rộng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 = BC = 25 + 15 = 40 (cm)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3600" baseline="300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Chiều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dài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 = CD = 2400 : 40 = 60 (cm)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en-US" sz="3600" baseline="300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Bây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giờ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thấy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MDC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CD = 60 cm</a:t>
            </a:r>
            <a:endParaRPr lang="en-US" sz="3600" baseline="30000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MD = 25 cm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3600" baseline="300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Vậy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MDC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60× 25</a:t>
            </a: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2 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750 </a:t>
            </a:r>
            <a:r>
              <a:rPr lang="en-US" sz="3600" baseline="300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3600" baseline="3000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cm2)</a:t>
            </a:r>
            <a:endParaRPr lang="en-US" sz="3600" baseline="300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                             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Đáp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750 cm2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94630" y="2438400"/>
            <a:ext cx="1183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0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09800" y="3225225"/>
            <a:ext cx="3926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X= 3,91; 3,92; …;4….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9886" y="1828800"/>
            <a:ext cx="64091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3,9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 x &lt; 4,1</a:t>
            </a:r>
          </a:p>
        </p:txBody>
      </p:sp>
    </p:spTree>
    <p:extLst>
      <p:ext uri="{BB962C8B-B14F-4D97-AF65-F5344CB8AC3E}">
        <p14:creationId xmlns:p14="http://schemas.microsoft.com/office/powerpoint/2010/main" val="21646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60" name="Picture 24" descr="Pictur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2209800" y="1295400"/>
            <a:ext cx="8305800" cy="823913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39966" name="Picture 30" descr="Entertainment-02-june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648200"/>
            <a:ext cx="1905000" cy="183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08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7600" y="533400"/>
            <a:ext cx="1109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247" y="1256390"/>
            <a:ext cx="7468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dện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304800" y="2133600"/>
            <a:ext cx="86106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1:Tính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cm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 cm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2,5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1,7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dm.</a:t>
            </a:r>
          </a:p>
          <a:p>
            <a:pPr eaLnBrk="1" hangingPunct="1">
              <a:spcBef>
                <a:spcPct val="50000"/>
              </a:spcBef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5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390900" y="762000"/>
            <a:ext cx="198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36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1445" y="1510521"/>
            <a:ext cx="769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sz="5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CHUNG</a:t>
            </a:r>
            <a:endParaRPr lang="en-US" sz="5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992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9906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72,364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Oval 5"/>
          <p:cNvSpPr/>
          <p:nvPr/>
        </p:nvSpPr>
        <p:spPr>
          <a:xfrm>
            <a:off x="1298864" y="2594264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343891" y="2149081"/>
            <a:ext cx="6629400" cy="3108543"/>
            <a:chOff x="1343891" y="2149081"/>
            <a:chExt cx="6629400" cy="3108543"/>
          </a:xfrm>
        </p:grpSpPr>
        <p:sp>
          <p:nvSpPr>
            <p:cNvPr id="5" name="Rectangle 4"/>
            <p:cNvSpPr/>
            <p:nvPr/>
          </p:nvSpPr>
          <p:spPr>
            <a:xfrm>
              <a:off x="1343891" y="2149081"/>
              <a:ext cx="6629400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A.  3</a:t>
              </a:r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          </a:t>
              </a:r>
              <a:endPara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B.  3</a:t>
              </a:r>
            </a:p>
            <a:p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10</a:t>
              </a:r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   </a:t>
              </a:r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</a:p>
            <a:p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. </a:t>
              </a:r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3</a:t>
              </a:r>
            </a:p>
            <a:p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100</a:t>
              </a:r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  </a:t>
              </a:r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endPara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8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. </a:t>
              </a:r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3</a:t>
              </a:r>
            </a:p>
            <a:p>
              <a:r>
                <a:rPr lang="en-US" sz="2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1000</a:t>
              </a:r>
              <a:endPara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905000" y="3048000"/>
              <a:ext cx="3048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84218" y="3886200"/>
              <a:ext cx="47798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08018" y="4724400"/>
              <a:ext cx="55418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81000" y="457200"/>
            <a:ext cx="1427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49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674674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25 con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 con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A.5%       B.20%         C.80%            D.100%</a:t>
            </a:r>
          </a:p>
        </p:txBody>
      </p:sp>
      <p:sp>
        <p:nvSpPr>
          <p:cNvPr id="12" name="Oval 11"/>
          <p:cNvSpPr/>
          <p:nvPr/>
        </p:nvSpPr>
        <p:spPr>
          <a:xfrm>
            <a:off x="4343400" y="3449598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62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676400"/>
            <a:ext cx="8762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2800g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-gam ?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A.280 kg          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B.28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kg      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C.2,8 kg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  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D.0,28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kg</a:t>
            </a:r>
          </a:p>
        </p:txBody>
      </p:sp>
      <p:sp>
        <p:nvSpPr>
          <p:cNvPr id="5" name="Oval 4"/>
          <p:cNvSpPr/>
          <p:nvPr/>
        </p:nvSpPr>
        <p:spPr>
          <a:xfrm>
            <a:off x="5029200" y="2209800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838200"/>
            <a:ext cx="1253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" y="138912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2133600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39,72 +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46,18     b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95,64 -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27,35      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31.05 x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26       d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77,5 : 2,5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15659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Giải bài Luyện tập chung - sgk toán 5 trang 89 - 9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971800"/>
            <a:ext cx="8915400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797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447800"/>
            <a:ext cx="7696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thập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chấm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 8m5dm =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US" sz="36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aseline="30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5d</a:t>
            </a: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aseline="30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......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3660" y="3090894"/>
            <a:ext cx="69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8,5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3606225"/>
            <a:ext cx="902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8,05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Description: Giải bài Luyện tập chung - sgk toán 5 trang 89 - 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595" y="3581400"/>
            <a:ext cx="44958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0965" y="1524000"/>
            <a:ext cx="85182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2400 cm</a:t>
            </a:r>
            <a:r>
              <a:rPr lang="en-US" sz="3200" baseline="30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MDC.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71&quot;/&gt;&lt;/object&gt;&lt;object type=&quot;3&quot; unique_id=&quot;10006&quot;&gt;&lt;property id=&quot;20148&quot; value=&quot;5&quot;/&gt;&lt;property id=&quot;20300&quot; value=&quot;Slide 4&quot;/&gt;&lt;property id=&quot;20307&quot; value=&quot;257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2&quot;/&gt;&lt;/object&gt;&lt;object type=&quot;3&quot; unique_id=&quot;10011&quot;&gt;&lt;property id=&quot;20148&quot; value=&quot;5&quot;/&gt;&lt;property id=&quot;20300&quot; value=&quot;Slide 9&quot;/&gt;&lt;property id=&quot;20307&quot; value=&quot;263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66&quot;/&gt;&lt;/object&gt;&lt;object type=&quot;3&quot; unique_id=&quot;10014&quot;&gt;&lt;property id=&quot;20148&quot; value=&quot;5&quot;/&gt;&lt;property id=&quot;20300&quot; value=&quot;Slide 12&quot;/&gt;&lt;property id=&quot;20307&quot; value=&quot;268&quot;/&gt;&lt;/object&gt;&lt;object type=&quot;3&quot; unique_id=&quot;10920&quot;&gt;&lt;property id=&quot;20148&quot; value=&quot;5&quot;/&gt;&lt;property id=&quot;20300&quot; value=&quot;Slide 1&quot;/&gt;&lt;property id=&quot;20307&quot; value=&quot;272&quot;/&gt;&lt;/object&gt;&lt;/object&gt;&lt;object type=&quot;8&quot; unique_id=&quot;1002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266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Luong</dc:creator>
  <cp:lastModifiedBy>A</cp:lastModifiedBy>
  <cp:revision>10</cp:revision>
  <dcterms:created xsi:type="dcterms:W3CDTF">2006-08-16T00:00:00Z</dcterms:created>
  <dcterms:modified xsi:type="dcterms:W3CDTF">2020-01-08T02:08:27Z</dcterms:modified>
</cp:coreProperties>
</file>