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077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853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145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F70A-5EB9-422B-B753-18534D630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09148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646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473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237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174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315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745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7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245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BDB8-5010-4CC9-9816-B1582EA7A59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EEFA-58A9-49C7-BB02-5C5DC9D2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213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12-04-58\Toan\Tuan-27\27-3\Beethoven's%20Symphony%20No.%209%20(Scherzo).wm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437866"/>
            <a:ext cx="8153400" cy="6191534"/>
          </a:xfrm>
          <a:prstGeom prst="rect">
            <a:avLst/>
          </a:prstGeom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2438400" y="1447800"/>
            <a:ext cx="4953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TOÁN LỚP 5</a:t>
            </a:r>
          </a:p>
        </p:txBody>
      </p:sp>
      <p:sp>
        <p:nvSpPr>
          <p:cNvPr id="6" name="WordArt 4" descr="Divot"/>
          <p:cNvSpPr>
            <a:spLocks noChangeArrowheads="1" noChangeShapeType="1" noTextEdit="1"/>
          </p:cNvSpPr>
          <p:nvPr/>
        </p:nvSpPr>
        <p:spPr bwMode="auto">
          <a:xfrm>
            <a:off x="2286000" y="3048000"/>
            <a:ext cx="6244988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anose="02020603050405020304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kern="10" dirty="0">
              <a:ln w="9525">
                <a:round/>
                <a:headEnd/>
                <a:tailEnd/>
              </a:ln>
              <a:pattFill prst="divot">
                <a:fgClr>
                  <a:srgbClr val="FFFF00"/>
                </a:fgClr>
                <a:bgClr>
                  <a:srgbClr val="FF00FF"/>
                </a:bgClr>
              </a:patt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424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42900" y="609600"/>
            <a:ext cx="8534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4: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chạy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nhảy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14m/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giây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1phút 15giây.</a:t>
            </a:r>
            <a:endParaRPr lang="en-US" sz="36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143000" y="3616911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1500m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876800" y="3527855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1005m</a:t>
            </a:r>
          </a:p>
        </p:txBody>
      </p:sp>
      <p:sp>
        <p:nvSpPr>
          <p:cNvPr id="12294" name="Text Box 14"/>
          <p:cNvSpPr txBox="1">
            <a:spLocks noChangeArrowheads="1"/>
          </p:cNvSpPr>
          <p:nvPr/>
        </p:nvSpPr>
        <p:spPr bwMode="auto">
          <a:xfrm>
            <a:off x="3314700" y="5180850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314700" y="5180849"/>
            <a:ext cx="25146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</p:spTree>
    <p:extLst>
      <p:ext uri="{BB962C8B-B14F-4D97-AF65-F5344CB8AC3E}">
        <p14:creationId xmlns:p14="http://schemas.microsoft.com/office/powerpoint/2010/main" xmlns="" val="202749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u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94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94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"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94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3124200"/>
            <a:ext cx="8610600" cy="25908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1phút 15giây = 75giây</a:t>
            </a: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Times New Roman" pitchFamily="18" charset="0"/>
              </a:rPr>
              <a:t>Quãng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kăng-gu-ru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14 x 75 = 1050(m)</a:t>
            </a: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Times New Roman" pitchFamily="18" charset="0"/>
              </a:rPr>
              <a:t>Đáp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</a:rPr>
              <a:t>: 1050m</a:t>
            </a:r>
          </a:p>
        </p:txBody>
      </p:sp>
      <p:sp>
        <p:nvSpPr>
          <p:cNvPr id="13317" name="WordArt 8"/>
          <p:cNvSpPr>
            <a:spLocks noChangeArrowheads="1" noChangeShapeType="1" noTextEdit="1"/>
          </p:cNvSpPr>
          <p:nvPr/>
        </p:nvSpPr>
        <p:spPr bwMode="auto">
          <a:xfrm>
            <a:off x="3733800" y="2363337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86793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048000"/>
            <a:ext cx="6858000" cy="2819400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>
                <a:latin typeface="Times New Roman" pitchFamily="18" charset="0"/>
              </a:rPr>
              <a:t>Ôn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tập</a:t>
            </a:r>
            <a:r>
              <a:rPr lang="en-US" sz="3600" dirty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>
                <a:latin typeface="Times New Roman" pitchFamily="18" charset="0"/>
              </a:rPr>
              <a:t>Chuẩn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bài</a:t>
            </a:r>
            <a:r>
              <a:rPr lang="en-US" sz="3600" dirty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Thời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gian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2495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458200" cy="12192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dirty="0" err="1">
                <a:latin typeface="Times New Roman" pitchFamily="18" charset="0"/>
              </a:rPr>
              <a:t>Muốn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quãng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thế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</a:rPr>
              <a:t>?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28600" y="3505200"/>
            <a:ext cx="8610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FontTx/>
              <a:buChar char="•"/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quãng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ta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S = v x  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00400" y="838200"/>
            <a:ext cx="3744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164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/>
      <p:bldP spid="10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4" descr="Divot"/>
          <p:cNvSpPr>
            <a:spLocks noChangeArrowheads="1" noChangeShapeType="1" noTextEdit="1"/>
          </p:cNvSpPr>
          <p:nvPr/>
        </p:nvSpPr>
        <p:spPr bwMode="auto">
          <a:xfrm>
            <a:off x="765412" y="2209800"/>
            <a:ext cx="76962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kern="10" dirty="0">
              <a:ln w="9525">
                <a:round/>
                <a:headEnd/>
                <a:tailEnd/>
              </a:ln>
              <a:pattFill prst="divot">
                <a:fgClr>
                  <a:srgbClr val="FFFF00"/>
                </a:fgClr>
                <a:bgClr>
                  <a:srgbClr val="FF00FF"/>
                </a:bgClr>
              </a:patt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6172200" y="5715000"/>
            <a:ext cx="2362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en-US" sz="4000" dirty="0" err="1">
                <a:latin typeface="Times New Roman" pitchFamily="18" charset="0"/>
              </a:rPr>
              <a:t>Trang</a:t>
            </a:r>
            <a:r>
              <a:rPr lang="en-US" sz="4000" dirty="0">
                <a:latin typeface="Times New Roman" pitchFamily="18" charset="0"/>
              </a:rPr>
              <a:t> 141</a:t>
            </a:r>
          </a:p>
        </p:txBody>
      </p:sp>
    </p:spTree>
    <p:extLst>
      <p:ext uri="{BB962C8B-B14F-4D97-AF65-F5344CB8AC3E}">
        <p14:creationId xmlns:p14="http://schemas.microsoft.com/office/powerpoint/2010/main" xmlns="" val="159406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00100"/>
            <a:ext cx="7696200" cy="11430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2346" name="Group 5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16339"/>
              </p:ext>
            </p:extLst>
          </p:nvPr>
        </p:nvGraphicFramePr>
        <p:xfrm>
          <a:off x="152400" y="3733800"/>
          <a:ext cx="8686800" cy="1920876"/>
        </p:xfrm>
        <a:graphic>
          <a:graphicData uri="http://schemas.openxmlformats.org/drawingml/2006/table">
            <a:tbl>
              <a:tblPr/>
              <a:tblGrid>
                <a:gridCol w="631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6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273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32,5km/</a:t>
                      </a:r>
                      <a:r>
                        <a:rPr kumimoji="0" 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210m/</a:t>
                      </a:r>
                      <a:r>
                        <a:rPr kumimoji="0" 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36km/giờ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6159500" y="5029200"/>
            <a:ext cx="252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24km</a:t>
            </a: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238500" y="5029200"/>
            <a:ext cx="292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1,47km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631825" y="5029200"/>
            <a:ext cx="260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130km</a:t>
            </a:r>
          </a:p>
        </p:txBody>
      </p:sp>
    </p:spTree>
    <p:extLst>
      <p:ext uri="{BB962C8B-B14F-4D97-AF65-F5344CB8AC3E}">
        <p14:creationId xmlns:p14="http://schemas.microsoft.com/office/powerpoint/2010/main" xmlns="" val="254827108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12321" grpId="0"/>
      <p:bldP spid="12322" grpId="0"/>
      <p:bldP spid="123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4724400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380699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7391400" y="448071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066800" y="4038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086600" y="40386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81000" y="48768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7giờ30phút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629400" y="49530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12giờ15phút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048000" y="48768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V = 46km/giờ</a:t>
            </a:r>
          </a:p>
        </p:txBody>
      </p:sp>
      <p:sp>
        <p:nvSpPr>
          <p:cNvPr id="27661" name="AutoShape 13"/>
          <p:cNvSpPr>
            <a:spLocks/>
          </p:cNvSpPr>
          <p:nvPr/>
        </p:nvSpPr>
        <p:spPr bwMode="auto">
          <a:xfrm rot="-5400000">
            <a:off x="4229100" y="1790700"/>
            <a:ext cx="228600" cy="5638800"/>
          </a:xfrm>
          <a:prstGeom prst="rightBracket">
            <a:avLst>
              <a:gd name="adj" fmla="val 1233333"/>
            </a:avLst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162300" y="3750018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?km</a:t>
            </a:r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303213" y="1981200"/>
            <a:ext cx="8763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7giờ 30phút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46km/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9066213" y="541338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9066213" y="541338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283691" y="1504950"/>
            <a:ext cx="342900" cy="59817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324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 animBg="1"/>
      <p:bldP spid="27656" grpId="0"/>
      <p:bldP spid="27657" grpId="0"/>
      <p:bldP spid="27658" grpId="0"/>
      <p:bldP spid="27659" grpId="0"/>
      <p:bldP spid="27660" grpId="0"/>
      <p:bldP spid="27661" grpId="0" animBg="1"/>
      <p:bldP spid="27662" grpId="0"/>
      <p:bldP spid="7181" grpId="0"/>
      <p:bldP spid="27666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124200"/>
            <a:ext cx="8610600" cy="3581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  12giờ 15phút – 7giờ 30phút = 4giờ 45phút</a:t>
            </a:r>
          </a:p>
          <a:p>
            <a:pPr eaLnBrk="1" hangingPunct="1">
              <a:buFontTx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		4giờ 45phút = 4,75giờ.</a:t>
            </a:r>
          </a:p>
          <a:p>
            <a:pPr eaLnBrk="1" hangingPunct="1">
              <a:buFontTx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          46 x 4,75 = 218,5(km)</a:t>
            </a:r>
          </a:p>
          <a:p>
            <a:pPr eaLnBrk="1" hangingPunct="1">
              <a:buFontTx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218,5km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820738" y="1752600"/>
            <a:ext cx="67992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820738" y="15255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>
            <a:off x="76200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592138" y="11120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7413009" y="10927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533400" y="19050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7giờ30phút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6508750" y="19812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12giờ15phút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3155950" y="19050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V = 46km/giờ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3079750" y="117475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?km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73475" y="2560638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048919" y="-1874043"/>
            <a:ext cx="342900" cy="6799262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41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609600" y="976856"/>
            <a:ext cx="7924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8km/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15phút.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1676400" y="5003981"/>
            <a:ext cx="624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352800" y="5156381"/>
            <a:ext cx="373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8km/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 = 15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581400" y="3937181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7423" name="AutoShape 15"/>
          <p:cNvSpPr>
            <a:spLocks/>
          </p:cNvSpPr>
          <p:nvPr/>
        </p:nvSpPr>
        <p:spPr bwMode="auto">
          <a:xfrm rot="-5400000">
            <a:off x="4629150" y="1670231"/>
            <a:ext cx="342900" cy="62484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125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animBg="1"/>
      <p:bldP spid="17421" grpId="0"/>
      <p:bldP spid="17422" grpId="0"/>
      <p:bldP spid="174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733800"/>
            <a:ext cx="9144000" cy="31242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15phút = 0,25giờ</a:t>
            </a: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15phút: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8 x 0,25 = 2(km)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2km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4115913" y="3276600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46" name="Line 13"/>
          <p:cNvSpPr>
            <a:spLocks noChangeShapeType="1"/>
          </p:cNvSpPr>
          <p:nvPr/>
        </p:nvSpPr>
        <p:spPr bwMode="auto">
          <a:xfrm>
            <a:off x="1676400" y="2576513"/>
            <a:ext cx="6375400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2819400" y="28194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 = 8km/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t = 15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Text Box 15"/>
          <p:cNvSpPr txBox="1">
            <a:spLocks noChangeArrowheads="1"/>
          </p:cNvSpPr>
          <p:nvPr/>
        </p:nvSpPr>
        <p:spPr bwMode="auto">
          <a:xfrm>
            <a:off x="3650776" y="1795179"/>
            <a:ext cx="225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0249" name="AutoShape 16"/>
          <p:cNvSpPr>
            <a:spLocks/>
          </p:cNvSpPr>
          <p:nvPr/>
        </p:nvSpPr>
        <p:spPr bwMode="auto">
          <a:xfrm rot="-5400000">
            <a:off x="4692650" y="-820737"/>
            <a:ext cx="342900" cy="6375400"/>
          </a:xfrm>
          <a:prstGeom prst="rightBracket">
            <a:avLst>
              <a:gd name="adj" fmla="val 48271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60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b="1" dirty="0" err="1">
                <a:latin typeface="Times New Roman" pitchFamily="18" charset="0"/>
              </a:rPr>
              <a:t>Trò</a:t>
            </a:r>
            <a:r>
              <a:rPr lang="en-US" sz="6000" b="1" dirty="0">
                <a:latin typeface="Times New Roman" pitchFamily="18" charset="0"/>
              </a:rPr>
              <a:t> </a:t>
            </a:r>
            <a:r>
              <a:rPr lang="en-US" sz="6000" b="1" dirty="0" err="1">
                <a:latin typeface="Times New Roman" pitchFamily="18" charset="0"/>
              </a:rPr>
              <a:t>chơi</a:t>
            </a:r>
            <a:endParaRPr lang="en-US" sz="6000" b="1" dirty="0">
              <a:latin typeface="Times New Roman" pitchFamily="18" charset="0"/>
            </a:endParaRP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33400" y="1905000"/>
            <a:ext cx="7772400" cy="2895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4505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Ai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nhanh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nhất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50000">
                    <a:srgbClr val="FFFF00"/>
                  </a:gs>
                  <a:gs pos="100000">
                    <a:srgbClr val="FF00FF"/>
                  </a:gs>
                </a:gsLst>
                <a:lin ang="189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11268" name="Picture 6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943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4102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8674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0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3340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Beethoven's Symphony No. 9 (Scherzo)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67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0801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5742" fill="hold"/>
                                        <p:tgtEl>
                                          <p:spTgt spid="204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1"/>
                </p:tgtEl>
              </p:cMediaNode>
            </p:audio>
          </p:childTnLst>
        </p:cTn>
      </p:par>
    </p:tnLst>
    <p:bldLst>
      <p:bldP spid="204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9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 - &amp;quot;Trò chơi&amp;quot;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object type=&quot;3&quot; unique_id=&quot;10014&quot;&gt;&lt;property id=&quot;20148&quot; value=&quot;5&quot;/&gt;&lt;property id=&quot;20300&quot; value=&quot;Slide 12 - &amp;quot;Dặn dò&amp;quot;&quot;/&gt;&lt;property id=&quot;20307&quot; value=&quot;268&quot;/&gt;&lt;/object&gt;&lt;/object&gt;&lt;object type=&quot;8&quot; unique_id=&quot;10028&quot;&gt;&lt;/object&gt;&lt;/object&gt;&lt;/database&gt;"/>
  <p:tag name="SECTOMILLISECCONVERTED" val="1"/>
  <p:tag name="ISPRING_RESOURCE_PATHS_HASH_PRESENTER" val="fdddaa2218fbba1edab56ac81461095c16317e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276</Words>
  <Application>Microsoft Office PowerPoint</Application>
  <PresentationFormat>On-screen Show (4:3)</PresentationFormat>
  <Paragraphs>69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Trò chơi</vt:lpstr>
      <vt:lpstr>Slide 10</vt:lpstr>
      <vt:lpstr>Slide 11</vt:lpstr>
      <vt:lpstr>Dặn dò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user</cp:lastModifiedBy>
  <cp:revision>16</cp:revision>
  <dcterms:created xsi:type="dcterms:W3CDTF">2016-02-25T15:40:36Z</dcterms:created>
  <dcterms:modified xsi:type="dcterms:W3CDTF">2021-03-15T05:02:32Z</dcterms:modified>
</cp:coreProperties>
</file>