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72" r:id="rId2"/>
    <p:sldId id="256" r:id="rId3"/>
    <p:sldId id="257" r:id="rId4"/>
    <p:sldId id="258" r:id="rId5"/>
    <p:sldId id="271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>
        <p:scale>
          <a:sx n="74" d="100"/>
          <a:sy n="74" d="100"/>
        </p:scale>
        <p:origin x="-4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1843A-F5E2-4DF6-AAB6-E78DD68A55BA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294E5-82DD-42C9-A832-0C3DA781B8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37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8D2155A-88F2-4006-A790-5A1F7858E02B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01B416D0-AB16-4335-BFF8-2AA6DF94AA11}" type="slidenum">
              <a:rPr lang="en-US" sz="1200">
                <a:latin typeface="Arial" charset="0"/>
                <a:cs typeface="Arial" charset="0"/>
              </a:rPr>
              <a:pPr algn="r" eaLnBrk="1" hangingPunct="1"/>
              <a:t>1</a:t>
            </a:fld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294E5-82DD-42C9-A832-0C3DA781B81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04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12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7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317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591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09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93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95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93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57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169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0A8D0-02AF-461C-8314-45AE54A2875E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A0C18-75F0-4CD4-AF15-A76D9DA95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75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-1524000" y="0"/>
            <a:ext cx="11317288" cy="6858000"/>
          </a:xfrm>
          <a:prstGeom prst="rect">
            <a:avLst/>
          </a:prstGeom>
          <a:solidFill>
            <a:srgbClr val="FFFF9B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52" name="Group 15"/>
          <p:cNvGrpSpPr>
            <a:grpSpLocks/>
          </p:cNvGrpSpPr>
          <p:nvPr/>
        </p:nvGrpSpPr>
        <p:grpSpPr bwMode="auto">
          <a:xfrm>
            <a:off x="-1524000" y="0"/>
            <a:ext cx="11430000" cy="6934200"/>
            <a:chOff x="-1008" y="0"/>
            <a:chExt cx="7200" cy="4368"/>
          </a:xfrm>
        </p:grpSpPr>
        <p:grpSp>
          <p:nvGrpSpPr>
            <p:cNvPr id="2055" name="Group 11"/>
            <p:cNvGrpSpPr>
              <a:grpSpLocks/>
            </p:cNvGrpSpPr>
            <p:nvPr/>
          </p:nvGrpSpPr>
          <p:grpSpPr bwMode="auto">
            <a:xfrm>
              <a:off x="-1008" y="0"/>
              <a:ext cx="7152" cy="480"/>
              <a:chOff x="-1008" y="528"/>
              <a:chExt cx="7152" cy="480"/>
            </a:xfrm>
          </p:grpSpPr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-1008" y="528"/>
                <a:ext cx="7152" cy="480"/>
              </a:xfrm>
              <a:prstGeom prst="rect">
                <a:avLst/>
              </a:prstGeom>
              <a:gradFill rotWithShape="1">
                <a:gsLst>
                  <a:gs pos="0">
                    <a:srgbClr val="765E00"/>
                  </a:gs>
                  <a:gs pos="100000">
                    <a:srgbClr val="FFCC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8" name="WordArt 10"/>
              <p:cNvSpPr>
                <a:spLocks noChangeArrowheads="1" noChangeShapeType="1" noTextEdit="1"/>
              </p:cNvSpPr>
              <p:nvPr/>
            </p:nvSpPr>
            <p:spPr bwMode="auto">
              <a:xfrm>
                <a:off x="870" y="624"/>
                <a:ext cx="3492" cy="27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r>
                  <a:rPr lang="en-US" sz="3600" kern="10" dirty="0">
                    <a:ln w="12700">
                      <a:solidFill>
                        <a:srgbClr val="800000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000047"/>
                        </a:gs>
                        <a:gs pos="100000">
                          <a:srgbClr val="000099"/>
                        </a:gs>
                      </a:gsLst>
                      <a:lin ang="5400000" scaled="1"/>
                    </a:gradFill>
                    <a:latin typeface="Times New Roman" pitchFamily="18" charset="0"/>
                    <a:cs typeface="Times New Roman" pitchFamily="18" charset="0"/>
                  </a:rPr>
                  <a:t>BÀI GIẢNG TOÁN 5 - </a:t>
                </a:r>
                <a:r>
                  <a:rPr lang="en-US" sz="3600" kern="10">
                    <a:ln w="12700">
                      <a:solidFill>
                        <a:srgbClr val="800000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000047"/>
                        </a:gs>
                        <a:gs pos="100000">
                          <a:srgbClr val="000099"/>
                        </a:gs>
                      </a:gsLst>
                      <a:lin ang="5400000" scaled="1"/>
                    </a:gradFill>
                    <a:latin typeface="Times New Roman" pitchFamily="18" charset="0"/>
                    <a:cs typeface="Times New Roman" pitchFamily="18" charset="0"/>
                  </a:rPr>
                  <a:t>TIẾT </a:t>
                </a:r>
                <a:r>
                  <a:rPr lang="en-US" sz="3600" kern="10" smtClean="0">
                    <a:ln w="12700">
                      <a:solidFill>
                        <a:srgbClr val="800000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000047"/>
                        </a:gs>
                        <a:gs pos="100000">
                          <a:srgbClr val="000099"/>
                        </a:gs>
                      </a:gsLst>
                      <a:lin ang="5400000" scaled="1"/>
                    </a:gradFill>
                    <a:latin typeface="Times New Roman" pitchFamily="18" charset="0"/>
                    <a:cs typeface="Times New Roman" pitchFamily="18" charset="0"/>
                  </a:rPr>
                  <a:t>40</a:t>
                </a:r>
                <a:endParaRPr lang="en-US" sz="3600" kern="10" dirty="0"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000047"/>
                      </a:gs>
                      <a:gs pos="100000">
                        <a:srgbClr val="000099"/>
                      </a:gs>
                    </a:gsLst>
                    <a:lin ang="5400000" scaled="1"/>
                  </a:gra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056" name="Rectangle 13"/>
            <p:cNvSpPr>
              <a:spLocks noChangeArrowheads="1"/>
            </p:cNvSpPr>
            <p:nvPr/>
          </p:nvSpPr>
          <p:spPr bwMode="auto">
            <a:xfrm>
              <a:off x="-960" y="3888"/>
              <a:ext cx="7152" cy="480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65E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53" name="WordArt 7"/>
          <p:cNvSpPr>
            <a:spLocks noChangeArrowheads="1" noChangeShapeType="1" noTextEdit="1"/>
          </p:cNvSpPr>
          <p:nvPr/>
        </p:nvSpPr>
        <p:spPr bwMode="auto">
          <a:xfrm>
            <a:off x="-19050" y="2667000"/>
            <a:ext cx="9144000" cy="132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itchFamily="18" charset="0"/>
                <a:ea typeface="Tahoma"/>
                <a:cs typeface="Times New Roman" pitchFamily="18" charset="0"/>
              </a:rPr>
              <a:t> </a:t>
            </a:r>
            <a:r>
              <a:rPr lang="en-US" sz="36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itchFamily="18" charset="0"/>
                <a:ea typeface="Tahoma"/>
                <a:cs typeface="Times New Roman" pitchFamily="18" charset="0"/>
              </a:rPr>
              <a:t>VIẾT CÁC SỐ ĐO ĐỘ DÀI DƯỚI DẠNG SỐ THẬP PHÂN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80000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 pitchFamily="18" charset="0"/>
              <a:ea typeface="Tahom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6614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TextBox 4"/>
          <p:cNvSpPr txBox="1"/>
          <p:nvPr/>
        </p:nvSpPr>
        <p:spPr>
          <a:xfrm>
            <a:off x="2895600" y="1059359"/>
            <a:ext cx="333617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4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bí</a:t>
            </a:r>
            <a:r>
              <a:rPr lang="en-US" sz="44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mật</a:t>
            </a:r>
            <a:endParaRPr lang="en-US" sz="4400" dirty="0">
              <a:solidFill>
                <a:srgbClr val="CC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1976459"/>
            <a:ext cx="5715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Tổng của ba số bằng 8.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4,7.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5,5.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69321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96819" y="304800"/>
            <a:ext cx="19503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9900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BÀI GIẢI </a:t>
            </a:r>
            <a:endParaRPr lang="en-US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9900C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1720840"/>
            <a:ext cx="6705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 – 5,5 = 2,5</a:t>
            </a:r>
          </a:p>
          <a:p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4,7 – 2,5 = 2,2</a:t>
            </a:r>
          </a:p>
          <a:p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5,5 – 2,2 = 3,3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Đáp số : Số thứ nhất : 2,5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Số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 : 2,2</a:t>
            </a:r>
          </a:p>
          <a:p>
            <a:r>
              <a:rPr lang="en-US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Số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ba: 3,3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1050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5472" y="-252715"/>
            <a:ext cx="9739472" cy="6858000"/>
          </a:xfrm>
        </p:spPr>
      </p:pic>
      <p:sp>
        <p:nvSpPr>
          <p:cNvPr id="7" name="Rectangle 6"/>
          <p:cNvSpPr/>
          <p:nvPr/>
        </p:nvSpPr>
        <p:spPr>
          <a:xfrm>
            <a:off x="0" y="2643182"/>
            <a:ext cx="8262839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CẢM ƠN CÁC THẦY, CÔ GIÁO ĐÃ VỀ DỰ</a:t>
            </a:r>
            <a:endParaRPr lang="en-US" sz="3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036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215568" y="766465"/>
            <a:ext cx="75438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8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14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48691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7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886200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266" y="4789160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914159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 descr="Book-03"/>
          <p:cNvPicPr>
            <a:picLocks noChangeAspect="1" noChangeArrowheads="1" noCrop="1"/>
          </p:cNvPicPr>
          <p:nvPr/>
        </p:nvPicPr>
        <p:blipFill>
          <a:blip r:embed="rId3">
            <a:lum bright="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159" y="3143733"/>
            <a:ext cx="4419600" cy="1927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2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238" y="3392265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3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302250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4859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884962" y="1320225"/>
            <a:ext cx="75985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2362200"/>
            <a:ext cx="36936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 8m 6dm =    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29200" y="2362200"/>
            <a:ext cx="3950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b. 2dm 2cm=  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3200400"/>
            <a:ext cx="34083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c. 3m 7cm=   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29200" y="3200400"/>
            <a:ext cx="3950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d. 23m 13cm=   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6654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648200" y="2498882"/>
            <a:ext cx="42471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b. 2dm 2cm= 2,2dm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3810000"/>
            <a:ext cx="3778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c. 3m 7cm= 3,07m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8200" y="3773269"/>
            <a:ext cx="43813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d. 23m 13cm= 23,13m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" y="2482425"/>
            <a:ext cx="34579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 8m 6dm= 8,6m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37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298138"/>
            <a:ext cx="8400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3600" dirty="0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2096869"/>
            <a:ext cx="35702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2935069"/>
            <a:ext cx="8199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3m 4dm;            2m 5cm;          21m 36cm</a:t>
            </a:r>
            <a:endParaRPr lang="en-US" sz="36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4063425"/>
            <a:ext cx="43556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-xi-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endParaRPr lang="en-US" sz="3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4800599"/>
            <a:ext cx="7417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8dm 7cm;          4dm 32mm      73mm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725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209800" y="493712"/>
            <a:ext cx="42354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3m 4dm      =  3,4m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34933" y="1331912"/>
            <a:ext cx="44630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2m 5cm      =  2,05m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07053" y="2093912"/>
            <a:ext cx="47195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21m 36cm  =  21,36m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7620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54251" y="3483114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8dm 7cm    = 8,7dm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54251" y="4267200"/>
            <a:ext cx="47628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4dm 32mm =  4,32dm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54251" y="4953000"/>
            <a:ext cx="47628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73mm         = 0,73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71600" y="660638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a/</a:t>
            </a:r>
            <a:endParaRPr lang="vi-VN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48873" y="345029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/</a:t>
            </a:r>
            <a:endParaRPr lang="vi-VN" sz="24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018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2361" y="1821359"/>
            <a:ext cx="77345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3.Viết </a:t>
            </a:r>
            <a:r>
              <a:rPr lang="en-US" sz="4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endParaRPr lang="en-US" sz="4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3252299"/>
            <a:ext cx="43781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5km 302m =   km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4400" y="3252299"/>
            <a:ext cx="41504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5km 75m =   km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1800" y="4245114"/>
            <a:ext cx="32095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302m=   km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1714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09824" y="1676399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5km 302 m = 5,302km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48461" y="2514600"/>
            <a:ext cx="41761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5km 75m = </a:t>
            </a:r>
            <a:r>
              <a:rPr lang="en-US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5,075 km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3290085"/>
            <a:ext cx="34243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302m </a:t>
            </a:r>
            <a:r>
              <a:rPr lang="en-US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0,302km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559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4636"/>
            <a:ext cx="9144000" cy="6892636"/>
          </a:xfrm>
        </p:spPr>
      </p:pic>
      <p:sp>
        <p:nvSpPr>
          <p:cNvPr id="6" name="Rectangle 5"/>
          <p:cNvSpPr/>
          <p:nvPr/>
        </p:nvSpPr>
        <p:spPr>
          <a:xfrm>
            <a:off x="2253099" y="2438400"/>
            <a:ext cx="463780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9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endParaRPr lang="en-US" sz="9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376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2&quot;/&gt;&lt;property id=&quot;20307&quot; value=&quot;256&quot;/&gt;&lt;/object&gt;&lt;object type=&quot;3&quot; unique_id=&quot;10005&quot;&gt;&lt;property id=&quot;20148&quot; value=&quot;5&quot;/&gt;&lt;property id=&quot;20300&quot; value=&quot;Slide 3&quot;/&gt;&lt;property id=&quot;20307&quot; value=&quot;257&quot;/&gt;&lt;/object&gt;&lt;object type=&quot;3&quot; unique_id=&quot;10006&quot;&gt;&lt;property id=&quot;20148&quot; value=&quot;5&quot;/&gt;&lt;property id=&quot;20300&quot; value=&quot;Slide 4&quot;/&gt;&lt;property id=&quot;20307&quot; value=&quot;258&quot;/&gt;&lt;/object&gt;&lt;object type=&quot;3&quot; unique_id=&quot;10008&quot;&gt;&lt;property id=&quot;20148&quot; value=&quot;5&quot;/&gt;&lt;property id=&quot;20300&quot; value=&quot;Slide 6&quot;/&gt;&lt;property id=&quot;20307&quot; value=&quot;260&quot;/&gt;&lt;/object&gt;&lt;object type=&quot;3&quot; unique_id=&quot;10010&quot;&gt;&lt;property id=&quot;20148&quot; value=&quot;5&quot;/&gt;&lt;property id=&quot;20300&quot; value=&quot;Slide 7&quot;/&gt;&lt;property id=&quot;20307&quot; value=&quot;262&quot;/&gt;&lt;/object&gt;&lt;object type=&quot;3&quot; unique_id=&quot;10011&quot;&gt;&lt;property id=&quot;20148&quot; value=&quot;5&quot;/&gt;&lt;property id=&quot;20300&quot; value=&quot;Slide 8&quot;/&gt;&lt;property id=&quot;20307&quot; value=&quot;263&quot;/&gt;&lt;/object&gt;&lt;object type=&quot;3&quot; unique_id=&quot;10012&quot;&gt;&lt;property id=&quot;20148&quot; value=&quot;5&quot;/&gt;&lt;property id=&quot;20300&quot; value=&quot;Slide 9&quot;/&gt;&lt;property id=&quot;20307&quot; value=&quot;264&quot;/&gt;&lt;/object&gt;&lt;object type=&quot;3&quot; unique_id=&quot;10013&quot;&gt;&lt;property id=&quot;20148&quot; value=&quot;5&quot;/&gt;&lt;property id=&quot;20300&quot; value=&quot;Slide 10&quot;/&gt;&lt;property id=&quot;20307&quot; value=&quot;265&quot;/&gt;&lt;/object&gt;&lt;object type=&quot;3&quot; unique_id=&quot;10014&quot;&gt;&lt;property id=&quot;20148&quot; value=&quot;5&quot;/&gt;&lt;property id=&quot;20300&quot; value=&quot;Slide 11&quot;/&gt;&lt;property id=&quot;20307&quot; value=&quot;266&quot;/&gt;&lt;/object&gt;&lt;object type=&quot;3&quot; unique_id=&quot;10016&quot;&gt;&lt;property id=&quot;20148&quot; value=&quot;5&quot;/&gt;&lt;property id=&quot;20300&quot; value=&quot;Slide 12&quot;/&gt;&lt;property id=&quot;20307&quot; value=&quot;267&quot;/&gt;&lt;/object&gt;&lt;object type=&quot;3&quot; unique_id=&quot;10273&quot;&gt;&lt;property id=&quot;20148&quot; value=&quot;5&quot;/&gt;&lt;property id=&quot;20300&quot; value=&quot;Slide 1&quot;/&gt;&lt;property id=&quot;20307&quot; value=&quot;270&quot;/&gt;&lt;/object&gt;&lt;object type=&quot;3&quot; unique_id=&quot;10274&quot;&gt;&lt;property id=&quot;20148&quot; value=&quot;5&quot;/&gt;&lt;property id=&quot;20300&quot; value=&quot;Slide 5&quot;/&gt;&lt;property id=&quot;20307&quot; value=&quot;271&quot;/&gt;&lt;/object&gt;&lt;/object&gt;&lt;object type=&quot;8&quot; unique_id=&quot;10032&quot;&gt;&lt;/object&gt;&lt;/object&gt;&lt;/database&gt;"/>
  <p:tag name="ISPRING_RESOURCE_PATHS_HASH_PRESENTER" val="9545d651b254324d642390f1ec7933c0f4c6fa1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283</TotalTime>
  <Words>314</Words>
  <Application>Microsoft Office PowerPoint</Application>
  <PresentationFormat>On-screen Show (4:3)</PresentationFormat>
  <Paragraphs>49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</cp:lastModifiedBy>
  <cp:revision>41</cp:revision>
  <dcterms:created xsi:type="dcterms:W3CDTF">2015-11-02T13:55:25Z</dcterms:created>
  <dcterms:modified xsi:type="dcterms:W3CDTF">2019-10-25T01:43:00Z</dcterms:modified>
</cp:coreProperties>
</file>