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522B1-BE29-4C40-9616-772825F62264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4C03-87EB-48F9-85DE-5F9BDED340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D7CB8-0119-41C8-9427-B97FA91AABBB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0C3D5B2-6E8A-49CA-AAC0-02A2B0BA16AD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94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5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3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9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A039-CA3F-418A-B121-337C33DF6F55}" type="datetimeFigureOut">
              <a:rPr lang="en-US" smtClean="0"/>
              <a:pPr/>
              <a:t>11/1/2019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5486400" y="1339850"/>
            <a:ext cx="35052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MATH 5</a:t>
            </a:r>
          </a:p>
        </p:txBody>
      </p:sp>
      <p:grpSp>
        <p:nvGrpSpPr>
          <p:cNvPr id="2052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2055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cs typeface="Times New Roman" pitchFamily="18" charset="0"/>
                </a:endParaRPr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BÀI GIẢNG TOÁN 5 - </a:t>
                </a:r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TIẾT </a:t>
                </a:r>
                <a:r>
                  <a:rPr lang="vi-VN" sz="3600" kern="10" smtClean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44</a:t>
                </a:r>
                <a:endParaRPr lang="vi-VN" sz="3600" kern="1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47"/>
                      </a:gs>
                      <a:gs pos="100000">
                        <a:srgbClr val="000099"/>
                      </a:gs>
                    </a:gsLst>
                    <a:lin ang="5400000" scaled="1"/>
                  </a:gra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2056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pic>
        <p:nvPicPr>
          <p:cNvPr id="2053" name="Picture 24" descr="converting-metric-units-4-6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762000"/>
            <a:ext cx="5257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7"/>
          <p:cNvSpPr>
            <a:spLocks noChangeArrowheads="1" noChangeShapeType="1" noTextEdit="1"/>
          </p:cNvSpPr>
          <p:nvPr/>
        </p:nvSpPr>
        <p:spPr bwMode="auto">
          <a:xfrm>
            <a:off x="-381000" y="4648200"/>
            <a:ext cx="9525000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</a:t>
            </a:r>
            <a:endParaRPr lang="vi-VN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1450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362200" y="76200"/>
            <a:ext cx="449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429161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505200" y="144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715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505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5052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724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57150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33600" y="1219200"/>
            <a:ext cx="18669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828800" y="1524000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7086600" y="1295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7315200" y="1371600"/>
            <a:ext cx="129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-381000" y="2374642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Theo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3   +   2      =    5 (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:   5  x  3   = 90  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   -    90     =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90      x    60      = 5400 (m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0,54 (ha)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5400 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; 0,54 ha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  <p:bldP spid="317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457200" y="228600"/>
            <a:ext cx="8988425" cy="5800725"/>
            <a:chOff x="68" y="6"/>
            <a:chExt cx="5662" cy="3654"/>
          </a:xfrm>
        </p:grpSpPr>
        <p:sp>
          <p:nvSpPr>
            <p:cNvPr id="13319" name="Freeform 3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0" name="Freeform 4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1" name="Freeform 5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2" name="Freeform 6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3" name="Freeform 7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4" name="Freeform 8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5" name="Freeform 9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6" name="Freeform 10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7" name="Freeform 11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8" name="Freeform 12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29" name="Freeform 13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0" name="Freeform 14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1" name="Freeform 15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2" name="Freeform 16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3" name="Freeform 17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4" name="Freeform 18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5" name="Freeform 19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6" name="Freeform 20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7" name="Freeform 21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8" name="Freeform 22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9" name="Freeform 23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0" name="Freeform 24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1" name="Freeform 25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2" name="Freeform 26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3" name="Freeform 27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4" name="Freeform 28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5" name="Freeform 29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6" name="Freeform 30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7" name="Freeform 31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8" name="Freeform 32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9" name="Freeform 33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0" name="Freeform 34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1" name="Freeform 35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2" name="Freeform 36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3" name="Freeform 37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4" name="Freeform 38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5" name="Freeform 39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6" name="Freeform 40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7" name="Freeform 41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8" name="Freeform 42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59" name="Freeform 43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0" name="Freeform 44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1" name="Freeform 45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2" name="Freeform 46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3" name="Freeform 47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4" name="Freeform 48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5" name="Freeform 49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6" name="Freeform 50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7" name="Freeform 51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8" name="Freeform 52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69" name="Freeform 53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0" name="Freeform 54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1" name="Freeform 55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2" name="Freeform 56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3" name="Freeform 57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4" name="Freeform 58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5" name="Freeform 59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6" name="Freeform 60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7" name="Freeform 61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8" name="Freeform 62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9" name="Freeform 63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0" name="Freeform 64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1" name="Freeform 65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2" name="Freeform 66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3" name="Freeform 67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4" name="Freeform 68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5" name="Freeform 69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6" name="Freeform 70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7" name="Freeform 71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8" name="Freeform 72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89" name="Freeform 73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0" name="Freeform 74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1" name="Freeform 75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2" name="Freeform 76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3" name="Freeform 77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4" name="Freeform 78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5" name="Freeform 79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6" name="Freeform 80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7" name="Freeform 81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8" name="Freeform 82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99" name="Freeform 83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0" name="Freeform 84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1" name="Freeform 85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2" name="Freeform 86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3" name="Freeform 87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4" name="Freeform 88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5" name="Freeform 89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6" name="Freeform 90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7" name="Freeform 91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8" name="Freeform 92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9" name="Freeform 93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0" name="Freeform 94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1" name="Freeform 95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2" name="Freeform 96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3" name="Freeform 97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4" name="Freeform 98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5" name="Freeform 99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6" name="Freeform 100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7" name="Freeform 101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8" name="Freeform 102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19" name="Freeform 103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0" name="Freeform 104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1" name="Freeform 105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2" name="Freeform 106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3" name="Freeform 107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4" name="Freeform 108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5" name="Freeform 109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6" name="Freeform 110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7" name="Freeform 111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8" name="Freeform 112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29" name="Freeform 113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0" name="Freeform 114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1" name="Freeform 115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2" name="Freeform 116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3" name="Freeform 117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4" name="Freeform 118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5" name="Freeform 119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6" name="Freeform 120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7" name="Freeform 121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8" name="Freeform 122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39" name="Freeform 123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0" name="Freeform 124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1" name="Freeform 125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2" name="Freeform 126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3" name="Freeform 127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4" name="Freeform 128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5" name="Freeform 129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6" name="Freeform 130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7" name="Freeform 131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8" name="Freeform 132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49" name="Freeform 133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0" name="Freeform 134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1" name="Freeform 135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2" name="Freeform 136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3" name="Freeform 137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4" name="Freeform 138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5" name="Freeform 139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6" name="Freeform 140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7" name="Freeform 141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8" name="Freeform 142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59" name="Freeform 143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0" name="Freeform 144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1" name="Freeform 145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2" name="Freeform 146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3" name="Freeform 147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4" name="Freeform 148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5" name="Freeform 149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6" name="Freeform 150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7" name="Freeform 151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8" name="Freeform 152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69" name="Freeform 153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0" name="Freeform 154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1" name="Freeform 155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2" name="Freeform 156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3" name="Freeform 157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4" name="Freeform 158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5" name="Freeform 159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6" name="Freeform 160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7" name="Freeform 161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8" name="Freeform 162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79" name="Freeform 163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0" name="Freeform 164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1" name="Freeform 165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2" name="Freeform 166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3" name="Freeform 167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84" name="Freeform 168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50345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50225"/>
              </p:ext>
            </p:extLst>
          </p:nvPr>
        </p:nvGraphicFramePr>
        <p:xfrm>
          <a:off x="533400" y="609600"/>
          <a:ext cx="3276600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4" imgW="807415" imgH="503834" progId="">
                  <p:embed/>
                </p:oleObj>
              </mc:Choice>
              <mc:Fallback>
                <p:oleObj name="Clip" r:id="rId4" imgW="807415" imgH="503834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09600"/>
                        <a:ext cx="3276600" cy="223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46" name="Object 1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560202"/>
              </p:ext>
            </p:extLst>
          </p:nvPr>
        </p:nvGraphicFramePr>
        <p:xfrm>
          <a:off x="6819900" y="3581400"/>
          <a:ext cx="23241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6" imgW="1999793" imgH="1831543" progId="">
                  <p:embed/>
                </p:oleObj>
              </mc:Choice>
              <mc:Fallback>
                <p:oleObj name="Clip" r:id="rId6" imgW="1999793" imgH="1831543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3581400"/>
                        <a:ext cx="2324100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172"/>
          <p:cNvSpPr txBox="1">
            <a:spLocks noChangeArrowheads="1"/>
          </p:cNvSpPr>
          <p:nvPr/>
        </p:nvSpPr>
        <p:spPr bwMode="auto">
          <a:xfrm>
            <a:off x="0" y="3810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BÀI HỌC KẾT THÚC!</a:t>
            </a:r>
            <a:endParaRPr lang="en-US" sz="44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1956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5800" y="152400"/>
            <a:ext cx="7543800" cy="1295400"/>
          </a:xfrm>
        </p:spPr>
        <p:txBody>
          <a:bodyPr anchor="ctr"/>
          <a:lstStyle/>
          <a:p>
            <a:pPr algn="ctr" eaLnBrk="1" hangingPunct="1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TOÁN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39200" cy="106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9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001000" cy="1143000"/>
          </a:xfrm>
        </p:spPr>
        <p:txBody>
          <a:bodyPr anchor="ctr"/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526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7526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9624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752600" y="3128963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2cm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481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676400" y="38862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4352m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733800" y="38481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</p:spTree>
    <p:extLst>
      <p:ext uri="{BB962C8B-B14F-4D97-AF65-F5344CB8AC3E}">
        <p14:creationId xmlns:p14="http://schemas.microsoft.com/office/powerpoint/2010/main" val="41780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4" grpId="0"/>
      <p:bldP spid="16" grpId="0"/>
      <p:bldP spid="18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478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495800" y="1676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42,34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1148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4495800" y="2438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562,9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447800" y="3124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862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m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495800" y="30480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6,02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447800" y="3881438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4352m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62400" y="388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4495800" y="3886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4,352</a:t>
            </a:r>
          </a:p>
        </p:txBody>
      </p:sp>
    </p:spTree>
    <p:extLst>
      <p:ext uri="{BB962C8B-B14F-4D97-AF65-F5344CB8AC3E}">
        <p14:creationId xmlns:p14="http://schemas.microsoft.com/office/powerpoint/2010/main" val="3414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3152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018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3782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6764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81400" y="2794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6764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1910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4267200" y="4064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2414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4" grpId="0"/>
      <p:bldP spid="26" grpId="0"/>
      <p:bldP spid="28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 anchor="ctr"/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4290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3581400" y="1600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8382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038600" y="28194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3581400" y="2819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0,347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8382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7244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505200" y="41148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tấn 500 kg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5867400" y="4191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1500 kg</a:t>
            </a:r>
          </a:p>
        </p:txBody>
      </p:sp>
    </p:spTree>
    <p:extLst>
      <p:ext uri="{BB962C8B-B14F-4D97-AF65-F5344CB8AC3E}">
        <p14:creationId xmlns:p14="http://schemas.microsoft.com/office/powerpoint/2010/main" val="2939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24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2296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7km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4ha 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8,5ha =</a:t>
            </a: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515dm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419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382000" cy="12954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7km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4ha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8,5ha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515dm</a:t>
            </a:r>
            <a:r>
              <a:rPr lang="en-US" sz="3400" kern="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336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7000000m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85000m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546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5,15m</a:t>
            </a:r>
            <a:r>
              <a:rPr lang="en-US" sz="3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09600" y="804862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 km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Chiều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Tìm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m</a:t>
            </a:r>
            <a:r>
              <a:rPr lang="en-US" sz="28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ha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52700" y="2265362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2882900"/>
            <a:ext cx="3543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24150" y="4376737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72415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29050" y="42687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933950" y="4249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096000" y="43005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2724150" y="5033962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749550" y="49704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829050" y="49196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933950" y="494506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876300" y="41148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dài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57200" y="4733925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6337300" y="4249737"/>
            <a:ext cx="152400" cy="873125"/>
          </a:xfrm>
          <a:prstGeom prst="rightBrace">
            <a:avLst>
              <a:gd name="adj1" fmla="val 250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629400" y="456565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</p:spTree>
    <p:extLst>
      <p:ext uri="{BB962C8B-B14F-4D97-AF65-F5344CB8AC3E}">
        <p14:creationId xmlns:p14="http://schemas.microsoft.com/office/powerpoint/2010/main" val="4412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b8e5a9856eb39a9d8cdf5e227f590ae92b91112"/>
  <p:tag name="MMPROD_UIDATA" val="&lt;database version=&quot;10.0&quot;&gt;&lt;object type=&quot;1&quot; unique_id=&quot;10001&quot;&gt;&lt;object type=&quot;8&quot; unique_id=&quot;10040&quot;&gt;&lt;/object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   TOÁN &amp;quot;&quot;/&gt;&lt;property id=&quot;20307&quot; value=&quot;258&quot;/&gt;&lt;/object&gt;&lt;object type=&quot;3&quot; unique_id=&quot;10044&quot;&gt;&lt;property id=&quot;20148&quot; value=&quot;5&quot;/&gt;&lt;property id=&quot;20300&quot; value=&quot;Slide 3 - &amp;quot;1. Viết số thập phân thích hợp vào chỗ chấm&amp;quot;&quot;/&gt;&lt;property id=&quot;20307&quot; value=&quot;259&quot;/&gt;&lt;/object&gt;&lt;object type=&quot;3&quot; unique_id=&quot;10045&quot;&gt;&lt;property id=&quot;20148&quot; value=&quot;5&quot;/&gt;&lt;property id=&quot;20300&quot; value=&quot;Slide 4 - &amp;quot;1. Viết số thập phân thích hợp vào chỗ chấm&amp;quot;&quot;/&gt;&lt;property id=&quot;20307&quot; value=&quot;260&quot;/&gt;&lt;/object&gt;&lt;object type=&quot;3&quot; unique_id=&quot;10046&quot;&gt;&lt;property id=&quot;20148&quot; value=&quot;5&quot;/&gt;&lt;property id=&quot;20300&quot; value=&quot;Slide 5 - &amp;quot;2. Viết các số đo sau dưới dạng số đo  có đơn vị là ki-lô-gam:&amp;quot;&quot;/&gt;&lt;property id=&quot;20307&quot; value=&quot;261&quot;/&gt;&lt;/object&gt;&lt;object type=&quot;3&quot; unique_id=&quot;10047&quot;&gt;&lt;property id=&quot;20148&quot; value=&quot;5&quot;/&gt;&lt;property id=&quot;20300&quot; value=&quot;Slide 6 - &amp;quot;2. Viết các số đo sau dưới dạng số đo có  đơn vị là ki-lô-gam:&amp;quot;&quot;/&gt;&lt;property id=&quot;20307&quot; value=&quot;262&quot;/&gt;&lt;/object&gt;&lt;object type=&quot;3&quot; unique_id=&quot;10048&quot;&gt;&lt;property id=&quot;20148&quot; value=&quot;5&quot;/&gt;&lt;property id=&quot;20300&quot; value=&quot;Slide 7 - &amp;quot;3. Viết các số đo sau dưới dạng số đo có  đơn vị là mét vuông&amp;quot;&quot;/&gt;&lt;property id=&quot;20307&quot; value=&quot;263&quot;/&gt;&lt;/object&gt;&lt;object type=&quot;3&quot; unique_id=&quot;10049&quot;&gt;&lt;property id=&quot;20148&quot; value=&quot;5&quot;/&gt;&lt;property id=&quot;20300&quot; value=&quot;Slide 8 - &amp;quot;3. Viết các số đo sau dưới dạng số đo có  đơn vị là mét vuông&amp;quot;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407</Words>
  <Application>Microsoft Office PowerPoint</Application>
  <PresentationFormat>On-screen Show (4:3)</PresentationFormat>
  <Paragraphs>110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PowerPoint Presentation</vt:lpstr>
      <vt:lpstr>   TOÁN </vt:lpstr>
      <vt:lpstr>1. Viết số thập phân thích hợp vào chỗ chấm</vt:lpstr>
      <vt:lpstr>1. Viết số thập phân thích hợp vào chỗ chấm</vt:lpstr>
      <vt:lpstr>2. Viết các số đo sau dưới dạng số đo  có đơn vị là ki-lô-gam:</vt:lpstr>
      <vt:lpstr>2. Viết các số đo sau dưới dạng số đo có  đơn vị là ki-lô-gam:</vt:lpstr>
      <vt:lpstr>3. Viết các số đo sau dưới dạng số đo có  đơn vị là mét vuông</vt:lpstr>
      <vt:lpstr>3. Viết các số đo sau dưới dạng số đo có  đơn vị là mét vuông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10</cp:revision>
  <dcterms:created xsi:type="dcterms:W3CDTF">2017-10-26T01:57:45Z</dcterms:created>
  <dcterms:modified xsi:type="dcterms:W3CDTF">2019-11-01T01:04:33Z</dcterms:modified>
</cp:coreProperties>
</file>