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A2FF85"/>
    <a:srgbClr val="66FF33"/>
    <a:srgbClr val="FFFF00"/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D54D-3E4E-4EFE-BFBD-AD28C157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702A-BE7A-45E4-AE68-3B6C834FF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D7FD-6FEF-4C04-A138-B942386F5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3ED-4B0C-4739-88C4-D40B7696B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D609-EA97-4A1B-9AF2-CC4BC3EED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3579-E9CF-429C-94E7-8ED0F1F2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8E93-CBC5-4B6E-946E-35C19040B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66F31-7BA8-48EA-8D47-25A5BF59F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042C-9B36-49F6-9407-4ADE069CA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7832-0CDD-4341-93A5-ECD06CD2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6F7E-E471-4B3E-B13C-3AC4D3CFB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C487BC9-13F0-41F6-A76E-66428B23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2667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33400" y="1981200"/>
            <a:ext cx="8229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NHIỆT LIỆT</a:t>
            </a:r>
          </a:p>
          <a:p>
            <a:pPr algn="ctr"/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MỪNG CÁC THẦY, CÔ GIÁO </a:t>
            </a:r>
          </a:p>
        </p:txBody>
      </p:sp>
      <p:sp>
        <p:nvSpPr>
          <p:cNvPr id="3077" name="WordArt 4"/>
          <p:cNvSpPr>
            <a:spLocks noChangeArrowheads="1" noChangeShapeType="1" noTextEdit="1"/>
          </p:cNvSpPr>
          <p:nvPr/>
        </p:nvSpPr>
        <p:spPr bwMode="auto">
          <a:xfrm>
            <a:off x="2362200" y="4419600"/>
            <a:ext cx="52197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 - LỚP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33797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0700" y="381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ÔN BÀI </a:t>
            </a:r>
            <a:r>
              <a:rPr lang="en-US" sz="2800" dirty="0">
                <a:solidFill>
                  <a:srgbClr val="0000FF"/>
                </a:solidFill>
              </a:rPr>
              <a:t>CŨ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4964" y="13716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/>
              <a:t>hô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hô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8" grpId="1"/>
      <p:bldP spid="3079" grpId="0"/>
      <p:bldP spid="307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152400"/>
            <a:ext cx="784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/>
              <a:t>Hoạt</a:t>
            </a:r>
            <a:r>
              <a:rPr lang="en-US" sz="2000" b="1" u="sng" dirty="0"/>
              <a:t> </a:t>
            </a:r>
            <a:r>
              <a:rPr lang="en-US" sz="2000" b="1" u="sng" dirty="0" err="1"/>
              <a:t>động</a:t>
            </a:r>
            <a:r>
              <a:rPr lang="en-US" sz="2000" b="1" u="sng" dirty="0"/>
              <a:t> 1</a:t>
            </a:r>
            <a:r>
              <a:rPr lang="en-US" sz="2000" dirty="0"/>
              <a:t>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khăn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lau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lỗ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.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khăn</a:t>
            </a:r>
            <a:r>
              <a:rPr lang="en-US" sz="2000" dirty="0"/>
              <a:t>. (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-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lỗ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-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ta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thở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thở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miệng</a:t>
            </a:r>
            <a:r>
              <a:rPr lang="en-US" sz="2000" dirty="0"/>
              <a:t>?</a:t>
            </a:r>
          </a:p>
        </p:txBody>
      </p:sp>
      <p:pic>
        <p:nvPicPr>
          <p:cNvPr id="4103" name="Picture 7" descr="Trang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2774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Trang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0"/>
            <a:ext cx="22812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5745" y="2153959"/>
            <a:ext cx="7391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</a:rPr>
              <a:t>Trong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mũi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có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 err="1">
                <a:solidFill>
                  <a:srgbClr val="0000FF"/>
                </a:solidFill>
              </a:rPr>
              <a:t>Lông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mũi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giúp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cản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bớt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bụi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làm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không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khí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vào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phổi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sạch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hơn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Các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mạch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máu</a:t>
            </a:r>
            <a:r>
              <a:rPr lang="en-US" sz="2000" dirty="0">
                <a:solidFill>
                  <a:srgbClr val="0000FF"/>
                </a:solidFill>
              </a:rPr>
              <a:t> li </a:t>
            </a:r>
            <a:r>
              <a:rPr lang="en-US" sz="2000" dirty="0" err="1">
                <a:solidFill>
                  <a:srgbClr val="0000FF"/>
                </a:solidFill>
              </a:rPr>
              <a:t>ti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giúp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sưởi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ấm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không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khí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vào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phổi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Các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chất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nhầy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giúp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cản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bụi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diệt</a:t>
            </a:r>
            <a:r>
              <a:rPr lang="en-US" sz="2000" dirty="0">
                <a:solidFill>
                  <a:srgbClr val="0000FF"/>
                </a:solidFill>
              </a:rPr>
              <a:t> vi </a:t>
            </a:r>
            <a:r>
              <a:rPr lang="en-US" sz="2000" dirty="0" err="1">
                <a:solidFill>
                  <a:srgbClr val="0000FF"/>
                </a:solidFill>
              </a:rPr>
              <a:t>khuẩn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và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làm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ẩm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không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khí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vào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phổi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193675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Hoạt động 2. Thảo luận nhóm đôi</a:t>
            </a:r>
          </a:p>
        </p:txBody>
      </p:sp>
      <p:pic>
        <p:nvPicPr>
          <p:cNvPr id="5127" name="Picture 7" descr="Trang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352800"/>
            <a:ext cx="40386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Trang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429000"/>
            <a:ext cx="36576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50875"/>
            <a:ext cx="777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- Bạn cảm thấy như thế nào khi được thở không khí trong lành và khi phải thở không khí nhiều khói bụi?</a:t>
            </a:r>
          </a:p>
          <a:p>
            <a:r>
              <a:rPr lang="en-US" sz="2000"/>
              <a:t>- Thở không khí trong lành có lợi gì?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1000" y="1949450"/>
            <a:ext cx="7924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Thở không khí trong lành ta cảm thấy khoan khoái, dễ chịu.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 Thở không khí có nhiều khói, bụi ta thấy tức thở, khó thở, ngạt, ho… gây hại cho sức khỏe.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 Thở không khí trong lành giúp cơ thể khỏe mạnh</a:t>
            </a:r>
            <a:r>
              <a:rPr lang="en-US" sz="2000"/>
              <a:t>.</a:t>
            </a:r>
          </a:p>
        </p:txBody>
      </p:sp>
      <p:pic>
        <p:nvPicPr>
          <p:cNvPr id="5131" name="Picture 11" descr="Trang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429000"/>
            <a:ext cx="4495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81891" y="7620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3.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endParaRPr lang="en-US" sz="2800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59942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- </a:t>
            </a:r>
            <a:r>
              <a:rPr lang="en-US" sz="2800" dirty="0" err="1">
                <a:solidFill>
                  <a:srgbClr val="0000FF"/>
                </a:solidFill>
              </a:rPr>
              <a:t>Khi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thở</a:t>
            </a:r>
            <a:r>
              <a:rPr lang="en-US" sz="2800" dirty="0">
                <a:solidFill>
                  <a:srgbClr val="0000FF"/>
                </a:solidFill>
              </a:rPr>
              <a:t>, ta </a:t>
            </a:r>
            <a:r>
              <a:rPr lang="en-US" sz="2800" dirty="0" err="1">
                <a:solidFill>
                  <a:srgbClr val="0000FF"/>
                </a:solidFill>
              </a:rPr>
              <a:t>hít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2076747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thế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gọi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bị</a:t>
            </a:r>
            <a:r>
              <a:rPr lang="en-US" sz="2800" dirty="0">
                <a:solidFill>
                  <a:srgbClr val="0000FF"/>
                </a:solidFill>
              </a:rPr>
              <a:t> ô </a:t>
            </a:r>
            <a:r>
              <a:rPr lang="en-US" sz="2800" dirty="0" err="1">
                <a:solidFill>
                  <a:srgbClr val="0000FF"/>
                </a:solidFill>
              </a:rPr>
              <a:t>nhiễm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04800" y="405882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bị</a:t>
            </a:r>
            <a:r>
              <a:rPr lang="en-US" sz="2800" dirty="0">
                <a:solidFill>
                  <a:srgbClr val="0000FF"/>
                </a:solidFill>
              </a:rPr>
              <a:t> ô </a:t>
            </a:r>
            <a:r>
              <a:rPr lang="en-US" sz="2800" dirty="0" err="1">
                <a:solidFill>
                  <a:srgbClr val="0000FF"/>
                </a:solidFill>
              </a:rPr>
              <a:t>nhiễm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ảnh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hưởng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đến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sức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khỏe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112264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, ta </a:t>
            </a:r>
            <a:r>
              <a:rPr lang="en-US" sz="2800" dirty="0" err="1"/>
              <a:t>hít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ô xi. </a:t>
            </a:r>
            <a:r>
              <a:rPr lang="en-US" sz="2800" dirty="0" err="1"/>
              <a:t>Khí</a:t>
            </a:r>
            <a:r>
              <a:rPr lang="en-US" sz="2800" dirty="0"/>
              <a:t> ô-xi </a:t>
            </a:r>
            <a:r>
              <a:rPr lang="en-US" sz="2800" dirty="0" err="1"/>
              <a:t>thấm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máu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8600" y="3114921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các-bô-níc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máu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qua </a:t>
            </a:r>
            <a:r>
              <a:rPr lang="en-US" sz="2800" dirty="0" err="1"/>
              <a:t>phổi</a:t>
            </a:r>
            <a:r>
              <a:rPr lang="en-US" sz="2800" dirty="0"/>
              <a:t>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8600" y="4790914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các-bô-níc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ô </a:t>
            </a:r>
            <a:r>
              <a:rPr lang="en-US" sz="2800" dirty="0" err="1"/>
              <a:t>nhiễm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6152" grpId="0"/>
      <p:bldP spid="6152" grpId="1"/>
      <p:bldP spid="6153" grpId="0"/>
      <p:bldP spid="6153" grpId="1"/>
      <p:bldP spid="6154" grpId="0"/>
      <p:bldP spid="6155" grpId="0"/>
      <p:bldP spid="6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7"/>
          <p:cNvSpPr>
            <a:spLocks noChangeArrowheads="1" noChangeShapeType="1" noTextEdit="1"/>
          </p:cNvSpPr>
          <p:nvPr/>
        </p:nvSpPr>
        <p:spPr bwMode="auto">
          <a:xfrm>
            <a:off x="938213" y="3138488"/>
            <a:ext cx="72675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chăm ngoan, học giỏi!</a:t>
            </a:r>
            <a:endParaRPr lang="en-US" sz="40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374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Hà Huy Tráng</dc:creator>
  <cp:lastModifiedBy>user</cp:lastModifiedBy>
  <cp:revision>21</cp:revision>
  <dcterms:created xsi:type="dcterms:W3CDTF">2009-09-05T08:36:22Z</dcterms:created>
  <dcterms:modified xsi:type="dcterms:W3CDTF">2020-09-11T03:52:13Z</dcterms:modified>
</cp:coreProperties>
</file>