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1098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191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87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9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695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93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455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98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6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6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47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B13D-BBEC-4A45-BA8B-6DE41E4E8719}" type="datetimeFigureOut">
              <a:rPr lang="en-US" smtClean="0"/>
              <a:t>1/15/2022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4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6180-ABB6-4568-9695-8E8E7A41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>
                <a:solidFill>
                  <a:srgbClr val="002060"/>
                </a:solidFill>
              </a:rPr>
              <a:t>UBND QUẬN LONG BIÊN</a:t>
            </a:r>
            <a:br>
              <a:rPr lang="vi-VN" dirty="0">
                <a:solidFill>
                  <a:srgbClr val="002060"/>
                </a:solidFill>
              </a:rPr>
            </a:br>
            <a:r>
              <a:rPr lang="vi-VN" dirty="0">
                <a:solidFill>
                  <a:srgbClr val="002060"/>
                </a:solidFill>
              </a:rPr>
              <a:t>TRƯỜNG TIỂU HỌC ÁI MỘ B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BD6ACB-69BD-4A74-AC8D-5C8171DE4F91}"/>
              </a:ext>
            </a:extLst>
          </p:cNvPr>
          <p:cNvSpPr txBox="1">
            <a:spLocks/>
          </p:cNvSpPr>
          <p:nvPr/>
        </p:nvSpPr>
        <p:spPr>
          <a:xfrm>
            <a:off x="1451578" y="2264302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70000"/>
              </a:lnSpc>
            </a:pPr>
            <a:r>
              <a:rPr lang="vi-VN" b="1" dirty="0">
                <a:solidFill>
                  <a:srgbClr val="002060"/>
                </a:solidFill>
              </a:rPr>
              <a:t>THỂ DỤC LỚP 3</a:t>
            </a:r>
          </a:p>
          <a:p>
            <a:pPr algn="ctr">
              <a:lnSpc>
                <a:spcPct val="170000"/>
              </a:lnSpc>
            </a:pPr>
            <a:r>
              <a:rPr lang="vi-VN" b="1" dirty="0">
                <a:solidFill>
                  <a:srgbClr val="002060"/>
                </a:solidFill>
              </a:rPr>
              <a:t>LUYỆN TẬP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71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DTC-LỚP-3-TUẦN-18">
            <a:hlinkClick r:id="" action="ppaction://media"/>
            <a:extLst>
              <a:ext uri="{FF2B5EF4-FFF2-40B4-BE49-F238E27FC236}">
                <a16:creationId xmlns:a16="http://schemas.microsoft.com/office/drawing/2014/main" id="{0AA04D2E-2552-4DED-9045-4D33CB772A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</TotalTime>
  <Words>17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Gill Sans MT</vt:lpstr>
      <vt:lpstr>Times New Roman</vt:lpstr>
      <vt:lpstr>Gallery</vt:lpstr>
      <vt:lpstr>UBND QUẬN LONG BIÊN TRƯỜNG TIỂU HỌC ÁI MỘ B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2022-01-03T11:42:33Z</dcterms:created>
  <dcterms:modified xsi:type="dcterms:W3CDTF">2022-01-15T04:05:36Z</dcterms:modified>
</cp:coreProperties>
</file>