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BAD6F-5976-4D0F-856D-83ACF1790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29D163-07CD-4D83-9E73-80D8CCE85E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ECAD0-74D6-4157-882E-B047E7482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27B9-1D57-40AC-9616-4C787573D0F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6F8E0-63F3-416A-BB93-C31A978A4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A5389-FDDE-4F51-AF90-7BC0C6C8C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171-DDC7-44ED-91A6-572B6749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73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D1987-D865-47E8-A68E-228602D59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71FF8A-1E82-44C8-986F-AD65ED474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34953-58AE-4888-9E07-993DCDD8D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27B9-1D57-40AC-9616-4C787573D0F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9EF43-16E0-478D-9B44-C28B80E57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1CB26-3ACE-4BE8-A2F5-7E19C4593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171-DDC7-44ED-91A6-572B6749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90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BC4D28-32E5-44B3-B205-8B9D347175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0A818A-6D2C-4AFD-A779-6BF5D9E54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B2B1A-60F2-4E86-B38C-41EEA7D55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27B9-1D57-40AC-9616-4C787573D0F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581E0-098D-48FC-B9D4-6A9F45772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21899-C97E-4A66-8146-4F9CF8E50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171-DDC7-44ED-91A6-572B6749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97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97B43-E74E-4629-9FAB-9C11AD7D0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138B0-95FE-4778-8B83-FA36154E09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171C2-04AB-47BE-898D-8581A727B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27B9-1D57-40AC-9616-4C787573D0F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5CD8C-CF9A-4107-AA36-C14F4C60D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3D0A4-FC02-4FF1-BE8F-416ED03F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171-DDC7-44ED-91A6-572B6749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41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22609-16F8-4215-9145-65BD4AE53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110C3-7430-4926-BE4A-050A8C2A5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0667B-C273-4A58-8A78-DB786D56A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27B9-1D57-40AC-9616-4C787573D0F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C7815-8D7E-4355-B750-C6AD1FD18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E92ED-A6A1-4643-B1B5-0D2DF2369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171-DDC7-44ED-91A6-572B6749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91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04F33-22ED-49D3-8D5D-1E007DB38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C2869-F665-4649-93DD-1DDFCF308D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912533-1D93-4EBC-A832-EB59E30800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B856C-73EE-4F19-8D50-209DCFD69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27B9-1D57-40AC-9616-4C787573D0F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5A9157-78F3-4873-B15F-466F4C612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D86C09-A52E-48BC-911A-9F8BD4228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171-DDC7-44ED-91A6-572B6749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01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64E9B-EF2B-401A-8920-9DD31208C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DCFEA-D6D8-4C47-984B-5A747F2C4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2D830-35D7-4998-880A-339170E22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51FD83-0654-4A3D-82ED-CFA1B22983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6283AC-072B-47FD-BB31-A2434D3F95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BDB5AE-688B-46A4-900D-5AA0EBCA7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27B9-1D57-40AC-9616-4C787573D0F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F1C41-AC2E-4C2F-8F6D-D8CD1F99B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F9357F-30EA-4B8D-8646-53F77C922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171-DDC7-44ED-91A6-572B6749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80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1C466-9738-47AD-8777-CCE8F80F3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7A1179-CD50-450F-B827-5BDC50A9C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27B9-1D57-40AC-9616-4C787573D0F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F58E1-5497-404C-B7C1-D48FF977A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649808-69EB-459F-9C4A-E453AD4DC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171-DDC7-44ED-91A6-572B6749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23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1AE1B0-0C43-46A0-8829-BC5AD93B5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27B9-1D57-40AC-9616-4C787573D0F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378F91-1586-495B-B3FB-D2828482C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FFFF0-C43A-448D-9F34-907A25F7F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171-DDC7-44ED-91A6-572B6749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31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985FC-2C99-475B-AC65-BCC71701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E41A4-FB40-4D7D-B26E-05E3DA5FE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C9FB7F-01CB-4012-98E2-3558796DD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12BE7-37F9-4303-B46A-1E9C3FF37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27B9-1D57-40AC-9616-4C787573D0F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83EA50-7FF9-4E9D-BE9B-03086B1E8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09454-0DDE-4135-848E-83101C51A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171-DDC7-44ED-91A6-572B6749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75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E254-3F77-4D4C-B673-468BA8084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2BFE53-8BA0-45B7-8AFB-4D9983053A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EBD4D1-6FDF-4EAA-A564-AE1CDEE39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2769D6-8102-44D5-9140-392B8096E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27B9-1D57-40AC-9616-4C787573D0F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A04BC3-BBCF-431B-A262-C27AD4B71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C007E-CA77-44EB-BFE7-E88468734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171-DDC7-44ED-91A6-572B6749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77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AA47BA-589E-4EFF-8FB6-5C7360367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ED602-BF25-4FF5-99EE-FCB84E4DD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1940F-E2A9-4AA4-B5F5-D2EB36ADCE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D27B9-1D57-40AC-9616-4C787573D0F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9D414-566C-4613-A9FC-52CF1E4519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0266C-0E4C-4A78-8F41-26E11B0685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A6171-DDC7-44ED-91A6-572B6749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8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F32FF-54FC-48EC-8780-C0FA7C01C8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A3EB8B-3B1E-47D6-9CC8-1D1AA347BF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D4 TUAN 19 ĐI VUOT CHUONG NGAI VAT THAP TC THANG BANG">
            <a:hlinkClick r:id="" action="ppaction://media"/>
            <a:extLst>
              <a:ext uri="{FF2B5EF4-FFF2-40B4-BE49-F238E27FC236}">
                <a16:creationId xmlns:a16="http://schemas.microsoft.com/office/drawing/2014/main" id="{69B3C7B3-9065-4C48-B3A6-D0C22831B1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5366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7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Ngân Phương</dc:creator>
  <cp:lastModifiedBy>Ngân Phương</cp:lastModifiedBy>
  <cp:revision>2</cp:revision>
  <dcterms:created xsi:type="dcterms:W3CDTF">2022-01-21T07:13:11Z</dcterms:created>
  <dcterms:modified xsi:type="dcterms:W3CDTF">2022-01-21T07:13:45Z</dcterms:modified>
</cp:coreProperties>
</file>