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6" r:id="rId2"/>
    <p:sldId id="337" r:id="rId3"/>
    <p:sldId id="338" r:id="rId4"/>
    <p:sldId id="340" r:id="rId5"/>
    <p:sldId id="348" r:id="rId6"/>
    <p:sldId id="339" r:id="rId7"/>
    <p:sldId id="349" r:id="rId8"/>
    <p:sldId id="350" r:id="rId9"/>
    <p:sldId id="352" r:id="rId10"/>
    <p:sldId id="351" r:id="rId11"/>
    <p:sldId id="353" r:id="rId12"/>
    <p:sldId id="347" r:id="rId13"/>
    <p:sldId id="333" r:id="rId14"/>
    <p:sldId id="305" r:id="rId15"/>
    <p:sldId id="306" r:id="rId16"/>
    <p:sldId id="334" r:id="rId17"/>
    <p:sldId id="310" r:id="rId18"/>
    <p:sldId id="311" r:id="rId19"/>
    <p:sldId id="312" r:id="rId20"/>
    <p:sldId id="313" r:id="rId21"/>
  </p:sldIdLst>
  <p:sldSz cx="12192000" cy="6858000"/>
  <p:notesSz cx="6858000" cy="9144000"/>
  <p:embeddedFontLst>
    <p:embeddedFont>
      <p:font typeface="Century Gothic" pitchFamily="34" charset="0"/>
      <p:regular r:id="rId22"/>
      <p:bold r:id="rId23"/>
      <p:italic r:id="rId24"/>
      <p:boldItalic r:id="rId25"/>
    </p:embeddedFont>
    <p:embeddedFont>
      <p:font typeface=".VnArabia"/>
      <p:regular r:id="rId26"/>
    </p:embeddedFont>
    <p:embeddedFont>
      <p:font typeface="Calibri Light" pitchFamily="34" charset="0"/>
      <p:regular r:id="rId27"/>
      <p:italic r:id="rId28"/>
    </p:embeddedFont>
    <p:embeddedFont>
      <p:font typeface=".VnTifani Heavy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ooper Black" pitchFamily="18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7"/>
    <a:srgbClr val="FF1919"/>
    <a:srgbClr val="C2E4D3"/>
    <a:srgbClr val="FCFCB3"/>
    <a:srgbClr val="97E4FF"/>
    <a:srgbClr val="3B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>
        <p:scale>
          <a:sx n="74" d="100"/>
          <a:sy n="74" d="100"/>
        </p:scale>
        <p:origin x="-360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D52DCD-22CE-4047-A854-1492E9146699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31083B-1E6C-4EDB-BA42-F98F0A8BE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52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370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</a:rPr>
              <a:t>It's 201, Tran Hung Dao Street.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I live with my family.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545074" y="3631226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Where do you live?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In Hau Giang Province.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4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family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</a:rPr>
              <a:t>It's 201, Tran Hung Dao Street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In Hau Giang Province.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Who do you live with?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6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  <a:endParaRPr lang="en-US" sz="115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8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408" y="2828836"/>
            <a:ext cx="9429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9011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809" y="1837216"/>
            <a:ext cx="9362634" cy="3112161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CFC35571-F993-4CC8-90DF-770AE5FAE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13926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4DBAB662-4AD7-4BF3-96E8-2918D5F67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913098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00077EF5-7098-4A75-98FD-CBB6CFAF1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3578611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F5E1570F-E1B0-413B-A166-2332420B3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435244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0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419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017" y="1032664"/>
            <a:ext cx="9747525" cy="5055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32973" y="1215342"/>
            <a:ext cx="567159" cy="409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68901" y="189825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604304" y="356047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04304" y="512498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1DFC87B5-FA25-40DE-B19A-867EA355E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2417" y="454136"/>
            <a:ext cx="452423" cy="4572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A896419E-9DF7-4FDD-B12C-39833F207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588" y="1294396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EC370FBE-7CFD-45BE-98E2-705476D02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583" y="2902349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6BD5A687-E7C1-425C-A02C-F6CD681C6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578" y="451030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128" y="2705725"/>
            <a:ext cx="71657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37503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iếng Anh 5  Unit 1  Lesson 3  Chant  1_1080p">
            <a:hlinkClick r:id="" action="ppaction://media"/>
            <a:extLst>
              <a:ext uri="{FF2B5EF4-FFF2-40B4-BE49-F238E27FC236}">
                <a16:creationId xmlns:a16="http://schemas.microsoft.com/office/drawing/2014/main" xmlns="" id="{5F017D3C-6C53-4210-96A2-80E13B57AC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982" y="1178332"/>
            <a:ext cx="8002374" cy="4501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768"/>
          <a:stretch/>
        </p:blipFill>
        <p:spPr>
          <a:xfrm>
            <a:off x="1992993" y="588475"/>
            <a:ext cx="9031996" cy="55769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08900" y="482681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3C6BCB54-6A48-42BF-BB15-199AD056C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570" y="988585"/>
            <a:ext cx="452423" cy="45720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6253447A-18B8-4218-9D84-8AC27587B5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2342" y="942865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0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52" y="638294"/>
            <a:ext cx="9151864" cy="55384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1883173"/>
            <a:ext cx="417950" cy="431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975" y="2507862"/>
            <a:ext cx="417950" cy="431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3128052"/>
            <a:ext cx="417950" cy="431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3932074"/>
            <a:ext cx="417950" cy="431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4774823"/>
            <a:ext cx="417950" cy="4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9402" b="15061"/>
          <a:stretch/>
        </p:blipFill>
        <p:spPr>
          <a:xfrm>
            <a:off x="1052462" y="1252049"/>
            <a:ext cx="5194513" cy="4439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3352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friend.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9344" y="1331352"/>
            <a:ext cx="4828375" cy="4442412"/>
          </a:xfrm>
          <a:prstGeom prst="roundRect">
            <a:avLst>
              <a:gd name="adj" fmla="val 3489"/>
            </a:avLst>
          </a:prstGeom>
          <a:solidFill>
            <a:srgbClr val="FFF9E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20000"/>
              </a:lnSpc>
            </a:pPr>
            <a:r>
              <a:rPr lang="en-US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6098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5053" y="63829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72" y="1310424"/>
            <a:ext cx="10214105" cy="460148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25053" y="1638677"/>
            <a:ext cx="549838" cy="4164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26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live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from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 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My _____ is 187B, Giang Vo Street.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address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4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floor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flat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house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I live on the second _______ of a tower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6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street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city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My grandparents live in a small __________ in the countryside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village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3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Tower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Town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City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There are two tall_________ in my street.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small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quiet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Ha Noi and Ho Chi Minh City are two ____ cities in the country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3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543830" y="475893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201, Tran Hung Dao Street.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43830" y="302112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My family.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98080" y="128331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small and quiet.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What's your address?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s://s.sachmem.vn/public/images/btn_zoom/textbook-secondary/zoom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-220663"/>
            <a:ext cx="6667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small and quiet.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In Hai Phong Province.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With my parents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What's your hometown like?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166</Words>
  <Application>Microsoft Office PowerPoint</Application>
  <PresentationFormat>Custom</PresentationFormat>
  <Paragraphs>49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Century Gothic</vt:lpstr>
      <vt:lpstr>.VnArabia</vt:lpstr>
      <vt:lpstr>Calibri Light</vt:lpstr>
      <vt:lpstr>.VnTifani Heavy</vt:lpstr>
      <vt:lpstr>Calibri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117</cp:revision>
  <dcterms:created xsi:type="dcterms:W3CDTF">2020-11-24T07:21:13Z</dcterms:created>
  <dcterms:modified xsi:type="dcterms:W3CDTF">2021-08-24T16:38:22Z</dcterms:modified>
</cp:coreProperties>
</file>