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92" r:id="rId3"/>
    <p:sldId id="430" r:id="rId4"/>
    <p:sldId id="432" r:id="rId5"/>
    <p:sldId id="433" r:id="rId6"/>
    <p:sldId id="434" r:id="rId7"/>
    <p:sldId id="334" r:id="rId8"/>
    <p:sldId id="409" r:id="rId9"/>
    <p:sldId id="410" r:id="rId10"/>
    <p:sldId id="437" r:id="rId11"/>
    <p:sldId id="378" r:id="rId12"/>
    <p:sldId id="374" r:id="rId13"/>
    <p:sldId id="438" r:id="rId14"/>
    <p:sldId id="441" r:id="rId15"/>
    <p:sldId id="338" r:id="rId16"/>
    <p:sldId id="426" r:id="rId17"/>
    <p:sldId id="427" r:id="rId18"/>
    <p:sldId id="442" r:id="rId19"/>
    <p:sldId id="446" r:id="rId20"/>
    <p:sldId id="443" r:id="rId21"/>
    <p:sldId id="444" r:id="rId22"/>
    <p:sldId id="44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=""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53" d="100"/>
          <a:sy n="53" d="100"/>
        </p:scale>
        <p:origin x="-9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review introducing family members, asking who someone is, and following simple instructions.</a:t>
            </a:r>
            <a:endParaRPr lang="en-US" sz="1200" baseline="-250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</a:rPr>
              <a:t>Vocabulary</a:t>
            </a:r>
            <a:r>
              <a:rPr lang="en-US" sz="1200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12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friend, cousin, brother, sister, uncle, aunt, father, grandfather, grandmother</a:t>
            </a:r>
          </a:p>
          <a:p>
            <a:endParaRPr lang="en-US" sz="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Structures:</a:t>
            </a:r>
          </a:p>
          <a:p>
            <a:r>
              <a:rPr lang="en-US" sz="12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What’s his name?/</a:t>
            </a:r>
            <a:r>
              <a:rPr lang="en-US" sz="12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Go to bed!/ This is my friend, </a:t>
            </a:r>
            <a:r>
              <a:rPr lang="en-US" sz="1200" dirty="0" err="1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Alfie</a:t>
            </a:r>
            <a:r>
              <a:rPr lang="en-US" sz="12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1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37877" y="-41098"/>
            <a:ext cx="21007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and Practice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42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D8A244A-3D41-2382-8E3E-8DF599DA9811}"/>
              </a:ext>
            </a:extLst>
          </p:cNvPr>
          <p:cNvSpPr/>
          <p:nvPr/>
        </p:nvSpPr>
        <p:spPr>
          <a:xfrm>
            <a:off x="2834640" y="2273293"/>
            <a:ext cx="6156960" cy="1921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 can talk about my family.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 can ask who someone 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 can follow instructions.</a:t>
            </a:r>
          </a:p>
          <a:p>
            <a:pPr algn="ctr"/>
            <a:endParaRPr lang="en-US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2FBA11A-F862-C903-97D1-48D5E216ABCD}"/>
              </a:ext>
            </a:extLst>
          </p:cNvPr>
          <p:cNvGrpSpPr/>
          <p:nvPr/>
        </p:nvGrpSpPr>
        <p:grpSpPr>
          <a:xfrm>
            <a:off x="865632" y="707136"/>
            <a:ext cx="4273296" cy="756440"/>
            <a:chOff x="865632" y="707136"/>
            <a:chExt cx="4273296" cy="756440"/>
          </a:xfrm>
        </p:grpSpPr>
        <p:sp>
          <p:nvSpPr>
            <p:cNvPr id="4" name="Flowchart: Terminator 3">
              <a:extLst>
                <a:ext uri="{FF2B5EF4-FFF2-40B4-BE49-F238E27FC236}">
                  <a16:creationId xmlns="" xmlns:a16="http://schemas.microsoft.com/office/drawing/2014/main" id="{EA08CCB8-25ED-F648-9849-85D026030F8D}"/>
                </a:ext>
              </a:extLst>
            </p:cNvPr>
            <p:cNvSpPr/>
            <p:nvPr/>
          </p:nvSpPr>
          <p:spPr>
            <a:xfrm>
              <a:off x="865632" y="829056"/>
              <a:ext cx="3938016" cy="634520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What can you do</a:t>
              </a:r>
            </a:p>
          </p:txBody>
        </p:sp>
        <p:sp>
          <p:nvSpPr>
            <p:cNvPr id="5" name="Cube 4">
              <a:extLst>
                <a:ext uri="{FF2B5EF4-FFF2-40B4-BE49-F238E27FC236}">
                  <a16:creationId xmlns="" xmlns:a16="http://schemas.microsoft.com/office/drawing/2014/main" id="{F7F967F4-8EFC-21C1-3BF7-B77D45684D2B}"/>
                </a:ext>
              </a:extLst>
            </p:cNvPr>
            <p:cNvSpPr/>
            <p:nvPr/>
          </p:nvSpPr>
          <p:spPr>
            <a:xfrm>
              <a:off x="4468368" y="707136"/>
              <a:ext cx="670560" cy="756440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6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733365" y="3519284"/>
            <a:ext cx="2996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Page 27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959499" y="362936"/>
            <a:ext cx="399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 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=""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2127639" y="284854"/>
            <a:ext cx="430287" cy="802496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940A9A-74E6-0DDA-C036-BB1C3EA6C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040" y="1121664"/>
            <a:ext cx="9675920" cy="505968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="" xmlns:a16="http://schemas.microsoft.com/office/drawing/2014/main" id="{88C093FB-3721-2DCB-CF2B-AEBAC09861F1}"/>
              </a:ext>
            </a:extLst>
          </p:cNvPr>
          <p:cNvSpPr/>
          <p:nvPr/>
        </p:nvSpPr>
        <p:spPr>
          <a:xfrm>
            <a:off x="3413760" y="3651504"/>
            <a:ext cx="12923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="" xmlns:a16="http://schemas.microsoft.com/office/drawing/2014/main" id="{72FDB27C-F296-B66A-8E20-C010F408F87B}"/>
              </a:ext>
            </a:extLst>
          </p:cNvPr>
          <p:cNvSpPr/>
          <p:nvPr/>
        </p:nvSpPr>
        <p:spPr>
          <a:xfrm>
            <a:off x="8345424" y="3651504"/>
            <a:ext cx="12923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1CB2D785-7E38-9570-FADA-F107E26B542A}"/>
              </a:ext>
            </a:extLst>
          </p:cNvPr>
          <p:cNvSpPr/>
          <p:nvPr/>
        </p:nvSpPr>
        <p:spPr>
          <a:xfrm>
            <a:off x="2767584" y="4730496"/>
            <a:ext cx="25115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26E455DE-C942-C642-276B-3128131199A6}"/>
              </a:ext>
            </a:extLst>
          </p:cNvPr>
          <p:cNvSpPr/>
          <p:nvPr/>
        </p:nvSpPr>
        <p:spPr>
          <a:xfrm>
            <a:off x="8284464" y="5321808"/>
            <a:ext cx="12923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9E90A4-442C-D090-F262-08A2546B9F9F}"/>
              </a:ext>
            </a:extLst>
          </p:cNvPr>
          <p:cNvSpPr txBox="1"/>
          <p:nvPr/>
        </p:nvSpPr>
        <p:spPr>
          <a:xfrm>
            <a:off x="10681332" y="439581"/>
            <a:ext cx="12868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TRACK 16">
            <a:hlinkClick r:id="" action="ppaction://media"/>
            <a:extLst>
              <a:ext uri="{FF2B5EF4-FFF2-40B4-BE49-F238E27FC236}">
                <a16:creationId xmlns="" xmlns:a16="http://schemas.microsoft.com/office/drawing/2014/main" id="{4785A7C0-CBA0-C6B1-F483-553A8E353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7101" y="310016"/>
            <a:ext cx="701440" cy="7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5742"/>
            <a:ext cx="178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WB p 27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0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CD8597-A642-E774-B72B-535C613BF9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9583"/>
            <a:ext cx="12192000" cy="5238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87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and write.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=""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2E1686-825A-FC8F-63C9-1DD8FCB9AE86}"/>
              </a:ext>
            </a:extLst>
          </p:cNvPr>
          <p:cNvSpPr txBox="1"/>
          <p:nvPr/>
        </p:nvSpPr>
        <p:spPr>
          <a:xfrm>
            <a:off x="6961632" y="2586845"/>
            <a:ext cx="343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I’m Mrs. Brown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0F761D-AA49-69D6-AFA9-BDEFDFF34E10}"/>
              </a:ext>
            </a:extLst>
          </p:cNvPr>
          <p:cNvSpPr txBox="1"/>
          <p:nvPr/>
        </p:nvSpPr>
        <p:spPr>
          <a:xfrm>
            <a:off x="6041136" y="3526657"/>
            <a:ext cx="92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4860F4-500C-4680-27A6-D362836665E1}"/>
              </a:ext>
            </a:extLst>
          </p:cNvPr>
          <p:cNvSpPr txBox="1"/>
          <p:nvPr/>
        </p:nvSpPr>
        <p:spPr>
          <a:xfrm>
            <a:off x="6041136" y="4225957"/>
            <a:ext cx="132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He’s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8014E99-FE3F-5FA7-B367-EE0E1E069B37}"/>
              </a:ext>
            </a:extLst>
          </p:cNvPr>
          <p:cNvSpPr txBox="1"/>
          <p:nvPr/>
        </p:nvSpPr>
        <p:spPr>
          <a:xfrm>
            <a:off x="6041136" y="4890338"/>
            <a:ext cx="23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his name</a:t>
            </a:r>
          </a:p>
        </p:txBody>
      </p:sp>
    </p:spTree>
    <p:extLst>
      <p:ext uri="{BB962C8B-B14F-4D97-AF65-F5344CB8AC3E}">
        <p14:creationId xmlns:p14="http://schemas.microsoft.com/office/powerpoint/2010/main" val="15878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93EF5C-E389-D886-5D78-5EF598CB84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722"/>
            <a:ext cx="12192000" cy="4953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87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and write.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=""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2E1686-825A-FC8F-63C9-1DD8FCB9AE86}"/>
              </a:ext>
            </a:extLst>
          </p:cNvPr>
          <p:cNvSpPr txBox="1"/>
          <p:nvPr/>
        </p:nvSpPr>
        <p:spPr>
          <a:xfrm>
            <a:off x="4620768" y="1745597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0F761D-AA49-69D6-AFA9-BDEFDFF34E10}"/>
              </a:ext>
            </a:extLst>
          </p:cNvPr>
          <p:cNvSpPr txBox="1"/>
          <p:nvPr/>
        </p:nvSpPr>
        <p:spPr>
          <a:xfrm>
            <a:off x="4840224" y="4353889"/>
            <a:ext cx="92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8014E99-FE3F-5FA7-B367-EE0E1E069B37}"/>
              </a:ext>
            </a:extLst>
          </p:cNvPr>
          <p:cNvSpPr txBox="1"/>
          <p:nvPr/>
        </p:nvSpPr>
        <p:spPr>
          <a:xfrm>
            <a:off x="8820912" y="4353890"/>
            <a:ext cx="23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5185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4FB37B-C094-60CA-4F2D-84F36511F51E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E9CE39-EB72-9EA4-4A7A-83F403F65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560" y="1337128"/>
            <a:ext cx="4602879" cy="4183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29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E66922-58E1-A94D-10DF-A48C307E5F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991" y="1348559"/>
            <a:ext cx="4580017" cy="4160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A88CEC-08DF-F8A2-7EAA-E00C946F71CE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7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BCB360-41D1-EFC7-67B8-D29FDB945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612" y="1359990"/>
            <a:ext cx="4564776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BF9784-257C-C452-AD18-03D75E8BE979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B95A0F-C7AF-7FE7-D7C1-1A3AB0F1BC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74" y="1348559"/>
            <a:ext cx="4519052" cy="4160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AA5338-8E72-8696-9881-82634E1A508B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she?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BF2090-B1D1-259C-2ABD-1323780712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233" y="1359990"/>
            <a:ext cx="4549534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6C9FD4C-AE0E-5105-CC4B-F7E49F39DDCB}"/>
              </a:ext>
            </a:extLst>
          </p:cNvPr>
          <p:cNvSpPr txBox="1"/>
          <p:nvPr/>
        </p:nvSpPr>
        <p:spPr>
          <a:xfrm>
            <a:off x="2940678" y="372609"/>
            <a:ext cx="631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______ 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2940678" y="372609"/>
            <a:ext cx="631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lean ______ 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183D8A-D573-97CF-390B-C24BC90CB1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422" y="1359990"/>
            <a:ext cx="4557155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81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______ 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5014A3-8279-372B-D138-F2748137E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233" y="1352370"/>
            <a:ext cx="4549534" cy="4153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5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E4E9BE-4828-42E7-0431-777753256C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076" y="1486431"/>
            <a:ext cx="4204169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BDBD17-588B-1283-0B63-6995C70123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610" y="1500612"/>
            <a:ext cx="4253796" cy="385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pic>
        <p:nvPicPr>
          <p:cNvPr id="14" name="do your homework">
            <a:hlinkClick r:id="" action="ppaction://media"/>
            <a:extLst>
              <a:ext uri="{FF2B5EF4-FFF2-40B4-BE49-F238E27FC236}">
                <a16:creationId xmlns="" xmlns:a16="http://schemas.microsoft.com/office/drawing/2014/main" id="{B3F15585-9CBD-67A7-2D53-2CBECAB89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26879" y="559239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0747F6-98CD-9C12-9EF6-5A27CAB78AD0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0B9B8E6C-C246-CD03-B0DF-6A9CFD90908D}"/>
              </a:ext>
            </a:extLst>
          </p:cNvPr>
          <p:cNvSpPr/>
          <p:nvPr/>
        </p:nvSpPr>
        <p:spPr>
          <a:xfrm>
            <a:off x="281025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BDBD17-588B-1283-0B63-6995C70123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610" y="1500612"/>
            <a:ext cx="4253796" cy="385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1906EE-4339-214A-11E7-C97AB41ADF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774" y="1486432"/>
            <a:ext cx="4239617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DD0012-52B5-D30F-8C3F-634C0C81B5E3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clean your room">
            <a:hlinkClick r:id="" action="ppaction://media"/>
            <a:extLst>
              <a:ext uri="{FF2B5EF4-FFF2-40B4-BE49-F238E27FC236}">
                <a16:creationId xmlns="" xmlns:a16="http://schemas.microsoft.com/office/drawing/2014/main" id="{BE4141F2-003A-B75F-F824-AA9DB8835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173" y="559239"/>
            <a:ext cx="487363" cy="487363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="" xmlns:a16="http://schemas.microsoft.com/office/drawing/2014/main" id="{A1B90F0B-E14B-B5F8-5B0F-8734C7E9E470}"/>
              </a:ext>
            </a:extLst>
          </p:cNvPr>
          <p:cNvSpPr/>
          <p:nvPr/>
        </p:nvSpPr>
        <p:spPr>
          <a:xfrm>
            <a:off x="847953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E4E9BE-4828-42E7-0431-777753256C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555" y="1486431"/>
            <a:ext cx="4204169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1906EE-4339-214A-11E7-C97AB41ADF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774" y="1486432"/>
            <a:ext cx="4239617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DD0012-52B5-D30F-8C3F-634C0C81B5E3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A1B90F0B-E14B-B5F8-5B0F-8734C7E9E470}"/>
              </a:ext>
            </a:extLst>
          </p:cNvPr>
          <p:cNvSpPr/>
          <p:nvPr/>
        </p:nvSpPr>
        <p:spPr>
          <a:xfrm>
            <a:off x="281025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 to bed">
            <a:hlinkClick r:id="" action="ppaction://media"/>
            <a:extLst>
              <a:ext uri="{FF2B5EF4-FFF2-40B4-BE49-F238E27FC236}">
                <a16:creationId xmlns="" xmlns:a16="http://schemas.microsoft.com/office/drawing/2014/main" id="{6A686931-2378-2815-53A8-D1884F95B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0639" y="59259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CEC030-4E5B-9C6C-6F43-EAA75F19E1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66" y="1486432"/>
            <a:ext cx="4218348" cy="3863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1906EE-4339-214A-11E7-C97AB41ADF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774" y="1486432"/>
            <a:ext cx="4239617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DD0012-52B5-D30F-8C3F-634C0C81B5E3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A1B90F0B-E14B-B5F8-5B0F-8734C7E9E470}"/>
              </a:ext>
            </a:extLst>
          </p:cNvPr>
          <p:cNvSpPr/>
          <p:nvPr/>
        </p:nvSpPr>
        <p:spPr>
          <a:xfrm>
            <a:off x="847953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ake up">
            <a:hlinkClick r:id="" action="ppaction://media"/>
            <a:extLst>
              <a:ext uri="{FF2B5EF4-FFF2-40B4-BE49-F238E27FC236}">
                <a16:creationId xmlns="" xmlns:a16="http://schemas.microsoft.com/office/drawing/2014/main" id="{A9108EF6-38DB-C41B-D661-72F5665C6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173" y="559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DDED36-E087-6BFC-DCBA-C506A96611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15" y="377951"/>
            <a:ext cx="7888225" cy="592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598800-C7C9-10FD-07C9-456DD96FB853}"/>
              </a:ext>
            </a:extLst>
          </p:cNvPr>
          <p:cNvSpPr txBox="1"/>
          <p:nvPr/>
        </p:nvSpPr>
        <p:spPr>
          <a:xfrm>
            <a:off x="4752391" y="36257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Calibri"/>
              </a:rPr>
              <a:t>Speak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2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Play </a:t>
            </a:r>
            <a:r>
              <a:rPr lang="en-US" sz="3600" b="1" i="1" dirty="0">
                <a:solidFill>
                  <a:srgbClr val="0070C0"/>
                </a:solidFill>
              </a:rPr>
              <a:t>the board game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=""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DC59FF-4BF3-2737-4CD2-1C8F4F6E61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31" y="1009267"/>
            <a:ext cx="6161996" cy="53151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0EACCD1-2D25-792E-13DF-FABEE6AD862A}"/>
              </a:ext>
            </a:extLst>
          </p:cNvPr>
          <p:cNvGrpSpPr/>
          <p:nvPr/>
        </p:nvGrpSpPr>
        <p:grpSpPr>
          <a:xfrm>
            <a:off x="6622762" y="1065175"/>
            <a:ext cx="5382044" cy="1242530"/>
            <a:chOff x="567652" y="1342598"/>
            <a:chExt cx="5382044" cy="124253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9C7E2D0F-60FE-8B4E-FB36-3506ADE1A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652" y="1342598"/>
              <a:ext cx="665137" cy="6876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6253506-A523-4627-E88B-992D0C65B054}"/>
                </a:ext>
              </a:extLst>
            </p:cNvPr>
            <p:cNvSpPr txBox="1"/>
            <p:nvPr/>
          </p:nvSpPr>
          <p:spPr>
            <a:xfrm>
              <a:off x="1232789" y="1384799"/>
              <a:ext cx="4716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This is my friend, Alfie.</a:t>
              </a:r>
            </a:p>
            <a:p>
              <a:r>
                <a:rPr lang="en-US" sz="3600" b="1" dirty="0"/>
                <a:t>Hello, Alfie.</a:t>
              </a:r>
              <a:endParaRPr lang="en-US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260D8F-F0DB-873D-4B09-110A7BD8F232}"/>
              </a:ext>
            </a:extLst>
          </p:cNvPr>
          <p:cNvGrpSpPr/>
          <p:nvPr/>
        </p:nvGrpSpPr>
        <p:grpSpPr>
          <a:xfrm>
            <a:off x="6839281" y="2648683"/>
            <a:ext cx="4606161" cy="646331"/>
            <a:chOff x="7525914" y="1456985"/>
            <a:chExt cx="4606161" cy="646331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3A085CE-26F6-5035-9EAE-FF3FDFF8C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5914" y="1497821"/>
              <a:ext cx="585929" cy="574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D37192F-6EF9-B9D6-47A9-832982B41E1E}"/>
                </a:ext>
              </a:extLst>
            </p:cNvPr>
            <p:cNvSpPr txBox="1"/>
            <p:nvPr/>
          </p:nvSpPr>
          <p:spPr>
            <a:xfrm>
              <a:off x="8111843" y="1456985"/>
              <a:ext cx="4020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Go to bed!</a:t>
              </a:r>
              <a:endParaRPr lang="en-US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CDB8DE5-136D-C586-BC4F-8435B1580915}"/>
              </a:ext>
            </a:extLst>
          </p:cNvPr>
          <p:cNvGrpSpPr/>
          <p:nvPr/>
        </p:nvGrpSpPr>
        <p:grpSpPr>
          <a:xfrm>
            <a:off x="6921201" y="3948951"/>
            <a:ext cx="4594894" cy="2308324"/>
            <a:chOff x="4009529" y="3429000"/>
            <a:chExt cx="4594894" cy="2308324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4D6550B-8B93-E501-6C69-839DDFE9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9529" y="3429000"/>
              <a:ext cx="574662" cy="57466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406F9AA-882D-9EA5-4982-C332FE6B92A7}"/>
                </a:ext>
              </a:extLst>
            </p:cNvPr>
            <p:cNvSpPr txBox="1"/>
            <p:nvPr/>
          </p:nvSpPr>
          <p:spPr>
            <a:xfrm>
              <a:off x="4584191" y="3429000"/>
              <a:ext cx="40202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Who’s he?</a:t>
              </a:r>
            </a:p>
            <a:p>
              <a:r>
                <a:rPr lang="en-US" sz="3600" b="1" dirty="0"/>
                <a:t>He’s my father.</a:t>
              </a:r>
            </a:p>
            <a:p>
              <a:r>
                <a:rPr lang="en-US" sz="3600" b="1" dirty="0"/>
                <a:t>What’s his name?</a:t>
              </a:r>
            </a:p>
            <a:p>
              <a:r>
                <a:rPr lang="en-US" sz="3600" b="1" dirty="0"/>
                <a:t>His name’s Sam.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2330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16426</TotalTime>
  <Words>231</Words>
  <Application>Microsoft Office PowerPoint</Application>
  <PresentationFormat>Custom</PresentationFormat>
  <Paragraphs>73</Paragraphs>
  <Slides>22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400</cp:revision>
  <dcterms:created xsi:type="dcterms:W3CDTF">2020-12-08T03:17:05Z</dcterms:created>
  <dcterms:modified xsi:type="dcterms:W3CDTF">2022-10-09T10:24:32Z</dcterms:modified>
</cp:coreProperties>
</file>