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3" r:id="rId2"/>
    <p:sldId id="257" r:id="rId3"/>
    <p:sldId id="324" r:id="rId4"/>
    <p:sldId id="323" r:id="rId5"/>
    <p:sldId id="326" r:id="rId6"/>
    <p:sldId id="335" r:id="rId7"/>
    <p:sldId id="336" r:id="rId8"/>
    <p:sldId id="259" r:id="rId9"/>
    <p:sldId id="261" r:id="rId10"/>
    <p:sldId id="289" r:id="rId11"/>
    <p:sldId id="290" r:id="rId12"/>
    <p:sldId id="262" r:id="rId13"/>
    <p:sldId id="311" r:id="rId14"/>
    <p:sldId id="314" r:id="rId15"/>
    <p:sldId id="315" r:id="rId16"/>
    <p:sldId id="327" r:id="rId17"/>
    <p:sldId id="337" r:id="rId18"/>
    <p:sldId id="338" r:id="rId19"/>
    <p:sldId id="340" r:id="rId20"/>
    <p:sldId id="342" r:id="rId21"/>
    <p:sldId id="339" r:id="rId22"/>
    <p:sldId id="341" r:id="rId23"/>
    <p:sldId id="322" r:id="rId24"/>
    <p:sldId id="334" r:id="rId25"/>
    <p:sldId id="265" r:id="rId26"/>
    <p:sldId id="267" r:id="rId27"/>
  </p:sldIdLst>
  <p:sldSz cx="12192000" cy="6858000"/>
  <p:notesSz cx="6858000" cy="9144000"/>
  <p:embeddedFontLst>
    <p:embeddedFont>
      <p:font typeface="Algerian" pitchFamily="82" charset="0"/>
      <p:regular r:id="rId30"/>
    </p:embeddedFont>
    <p:embeddedFont>
      <p:font typeface="Lucida Calligraphy" pitchFamily="66" charset="0"/>
      <p:regular r:id="rId31"/>
    </p:embeddedFont>
    <p:embeddedFont>
      <p:font typeface="Arial Black" pitchFamily="34" charset="0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宋体" pitchFamily="2" charset="-122"/>
      <p:regular r:id="rId37"/>
    </p:embeddedFont>
    <p:embeddedFont>
      <p:font typeface="Berlin Sans FB" pitchFamily="34" charset="0"/>
      <p:regular r:id="rId38"/>
      <p:bold r:id="rId39"/>
    </p:embeddedFont>
    <p:embeddedFont>
      <p:font typeface=".VnRevue" pitchFamily="34" charset="0"/>
      <p:regular r:id="rId40"/>
    </p:embeddedFont>
    <p:embeddedFont>
      <p:font typeface="Tahoma" pitchFamily="34" charset="0"/>
      <p:regular r:id="rId41"/>
      <p:bold r:id="rId42"/>
    </p:embeddedFont>
    <p:embeddedFont>
      <p:font typeface="Berlin Sans FB Demi" pitchFamily="34" charset="0"/>
      <p:bold r:id="rId43"/>
    </p:embeddedFont>
    <p:embeddedFont>
      <p:font typeface="Century Gothic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76" d="100"/>
          <a:sy n="76" d="100"/>
        </p:scale>
        <p:origin x="-4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1D582-6CDE-43C6-9AC0-E225A1CF3F1F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1379-3BF5-4FCB-94BA-C07FC61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5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  <a:endParaRPr lang="en-US" sz="66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8867" y="4506685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DEMO/U1-L1-2a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" y="1013889"/>
            <a:ext cx="2856619" cy="45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74" y="1789936"/>
            <a:ext cx="7835304" cy="212775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400942" y="1982625"/>
            <a:ext cx="376869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3562" y="3247402"/>
            <a:ext cx="3196127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4T1SHSDEMO/U1-L1-2b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8" y="1019660"/>
            <a:ext cx="2911790" cy="47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50" y="2469736"/>
            <a:ext cx="7682669" cy="2010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312" y="2597922"/>
            <a:ext cx="3529413" cy="50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7693" y="3871245"/>
            <a:ext cx="338143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DEMO/U1-L1-2c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9" y="1151855"/>
            <a:ext cx="2790896" cy="4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79" y="2486828"/>
            <a:ext cx="7384493" cy="2032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2595" y="2674835"/>
            <a:ext cx="3025212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5196" y="3819971"/>
            <a:ext cx="34231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5" y="1293197"/>
            <a:ext cx="3535065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3" y="1206645"/>
            <a:ext cx="3806412" cy="2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18" y="1132017"/>
            <a:ext cx="3958232" cy="26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4905949" y="1143594"/>
            <a:ext cx="1984220" cy="27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982674" y="1062358"/>
            <a:ext cx="2177521" cy="3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700" y="1137752"/>
            <a:ext cx="4089094" cy="27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4976839" y="1043855"/>
            <a:ext cx="2071244" cy="28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05" y="1274409"/>
            <a:ext cx="3160092" cy="24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83" y="529918"/>
            <a:ext cx="6590277" cy="604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32" y="359962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Listen and tick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7218720" y="1898207"/>
            <a:ext cx="413755" cy="397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3928278"/>
            <a:ext cx="413755" cy="3973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5930698"/>
            <a:ext cx="413755" cy="397384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07A5EB88-8B5B-4DD5-AFC5-C2B97EEC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48" y="42508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44" y="37185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2640" y="486446"/>
            <a:ext cx="8420100" cy="6009549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3256438" y="1191542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398191" y="3253409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3256438" y="5243324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Revue" panose="020B7200000000000000" pitchFamily="34" charset="0"/>
              </a:rPr>
              <a:t>3</a:t>
            </a:r>
            <a:endParaRPr lang="en-US" sz="20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25398" y="1159395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82038" y="3253409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25397" y="5211177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2560" y="1161062"/>
            <a:ext cx="1916933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1026" y="3255076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96899" y="5241222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795" y="1248771"/>
            <a:ext cx="8342267" cy="469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723039" y="570344"/>
            <a:ext cx="11025750" cy="5632340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007" y="583045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779" y="578473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1" y="1802788"/>
            <a:ext cx="5726122" cy="3134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81229" y="2458471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2920" y="320987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865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" y="1949091"/>
            <a:ext cx="5982569" cy="32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2999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0" y="1959760"/>
            <a:ext cx="5870871" cy="321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chiều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3562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" t="9174" r="-160" b="8648"/>
          <a:stretch/>
        </p:blipFill>
        <p:spPr>
          <a:xfrm>
            <a:off x="860870" y="1517904"/>
            <a:ext cx="5613082" cy="352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9996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94" y="1043836"/>
            <a:ext cx="2698047" cy="14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0" y="972745"/>
            <a:ext cx="2818880" cy="1548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92" y="3801885"/>
            <a:ext cx="2766250" cy="151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" t="9174" r="-160" b="8648"/>
          <a:stretch/>
        </p:blipFill>
        <p:spPr>
          <a:xfrm>
            <a:off x="7074038" y="3657600"/>
            <a:ext cx="2644784" cy="165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594" y="2429539"/>
            <a:ext cx="2698047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990" y="2429539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0492" y="5224928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61" y="5224928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0149" y="756993"/>
            <a:ext cx="898099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4" y="35658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960903A7-D075-4ED1-8709-20A93430E0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166575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62E9EFFC-483A-47AB-A4AF-59CB29484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5514" y="118788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CE43739F-4166-4FF9-A8A0-617BC8684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44607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FC69C562-D2FA-440A-AA23-8498956AA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18486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9434CD4E-315F-4605-9B9B-90EB9DE54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464360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662E932C-F022-4475-A527-4351D2C57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714" y="404284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D637BFEB-F8D2-4255-BA2A-B6A6AC582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6634" y="4460722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26B57492-E526-47BC-9C76-5527825D05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6119" y="4895062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1E35DC48-38E5-4038-835C-816699EA9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3826940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2849FB09-E58B-4CDC-A43B-C05E27E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155" y="434642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69571881-93A1-47A3-9F76-B52D8EA2E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598670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47FE2947-7483-4D4C-8710-21DEBFE57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5834" y="308610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C66B382F-7D32-437A-B272-115AD6DA4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8619" y="620562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305</Words>
  <Application>Microsoft Office PowerPoint</Application>
  <PresentationFormat>Custom</PresentationFormat>
  <Paragraphs>91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Algerian</vt:lpstr>
      <vt:lpstr>Lucida Calligraphy</vt:lpstr>
      <vt:lpstr>Arial Black</vt:lpstr>
      <vt:lpstr>Arial </vt:lpstr>
      <vt:lpstr>Calibri</vt:lpstr>
      <vt:lpstr>宋体</vt:lpstr>
      <vt:lpstr>Berlin Sans FB</vt:lpstr>
      <vt:lpstr>.VnRevue</vt:lpstr>
      <vt:lpstr>Tahoma</vt:lpstr>
      <vt:lpstr>Helvetica Neue</vt:lpstr>
      <vt:lpstr>Berlin Sans FB Demi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166</cp:revision>
  <dcterms:created xsi:type="dcterms:W3CDTF">2021-02-18T02:33:07Z</dcterms:created>
  <dcterms:modified xsi:type="dcterms:W3CDTF">2022-09-03T09:21:48Z</dcterms:modified>
</cp:coreProperties>
</file>