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91" r:id="rId13"/>
    <p:sldId id="284" r:id="rId14"/>
    <p:sldId id="285" r:id="rId15"/>
    <p:sldId id="286" r:id="rId16"/>
    <p:sldId id="287" r:id="rId17"/>
    <p:sldId id="288" r:id="rId18"/>
    <p:sldId id="289" r:id="rId19"/>
    <p:sldId id="264" r:id="rId20"/>
    <p:sldId id="290" r:id="rId21"/>
    <p:sldId id="2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1670" y="1763048"/>
            <a:ext cx="5678156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 smtClean="0">
                <a:ln w="28575">
                  <a:solidFill>
                    <a:srgbClr val="3333CC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 w="28575">
                  <a:solidFill>
                    <a:srgbClr val="3333CC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 w="28575">
                <a:solidFill>
                  <a:srgbClr val="3333CC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 w="28575">
                  <a:solidFill>
                    <a:srgbClr val="3333CC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</a:t>
            </a:r>
            <a:endParaRPr lang="vi-VN" sz="4000" b="1" dirty="0">
              <a:ln w="28575">
                <a:solidFill>
                  <a:srgbClr val="3333CC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9435" y="3081652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Chuột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,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18733" y="1855695"/>
            <a:ext cx="9321246" cy="3696540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8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5"/>
            <a:ext cx="3582456" cy="691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53"/>
          <a:stretch/>
        </p:blipFill>
        <p:spPr>
          <a:xfrm>
            <a:off x="1102300" y="2112558"/>
            <a:ext cx="9812110" cy="4111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118" y="6076153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463" y="1189491"/>
            <a:ext cx="10576961" cy="896173"/>
            <a:chOff x="745463" y="1189491"/>
            <a:chExt cx="10576961" cy="89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11864" y="1235199"/>
            <a:ext cx="9914155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7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8410" y="1871003"/>
            <a:ext cx="9129141" cy="4253476"/>
            <a:chOff x="1438476" y="2162683"/>
            <a:chExt cx="8401050" cy="3913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8476" y="2170903"/>
              <a:ext cx="8401050" cy="390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3695900" y="2162683"/>
              <a:ext cx="5789293" cy="17027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941349" y="361061"/>
            <a:ext cx="7906045" cy="1279869"/>
            <a:chOff x="612228" y="1160223"/>
            <a:chExt cx="10710196" cy="13314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08" y="1160223"/>
              <a:ext cx="825607" cy="64398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612228" y="1189491"/>
              <a:ext cx="10710196" cy="130213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25879" y="410993"/>
            <a:ext cx="7013723" cy="125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407988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khu vực chính có những hàng phím nào?</a:t>
            </a:r>
            <a:endParaRPr lang="en-US" sz="2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892" y="6031571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10.2.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55594" y="1569488"/>
            <a:ext cx="9144000" cy="4612943"/>
            <a:chOff x="1255594" y="1569488"/>
            <a:chExt cx="9144000" cy="4612943"/>
          </a:xfrm>
        </p:grpSpPr>
        <p:sp>
          <p:nvSpPr>
            <p:cNvPr id="10" name="Rounded Rectangle 9"/>
            <p:cNvSpPr/>
            <p:nvPr/>
          </p:nvSpPr>
          <p:spPr>
            <a:xfrm>
              <a:off x="1255594" y="1856091"/>
              <a:ext cx="9144000" cy="43263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3034" y="1569488"/>
              <a:ext cx="3985146" cy="5732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5231" y="2452154"/>
              <a:ext cx="8315180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5231" y="3562064"/>
              <a:ext cx="7960754" cy="23406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5785" y="2456235"/>
              <a:ext cx="609446" cy="619053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4572000" y="4019261"/>
            <a:ext cx="1583143" cy="713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0" y="4831307"/>
            <a:ext cx="1583143" cy="627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572000" y="4019261"/>
            <a:ext cx="1583143" cy="143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05269" y="2374710"/>
            <a:ext cx="9676462" cy="2088108"/>
            <a:chOff x="1255594" y="2247312"/>
            <a:chExt cx="9676462" cy="1930845"/>
          </a:xfrm>
        </p:grpSpPr>
        <p:sp>
          <p:nvSpPr>
            <p:cNvPr id="12" name="Rounded Rectangle 11"/>
            <p:cNvSpPr/>
            <p:nvPr/>
          </p:nvSpPr>
          <p:spPr>
            <a:xfrm>
              <a:off x="1255594" y="2247312"/>
              <a:ext cx="9676462" cy="19308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5422" y="2493098"/>
              <a:ext cx="8846634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969" y="2510827"/>
              <a:ext cx="609446" cy="61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6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655101" y="1390271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/>
              <a:t>Khu vực chính của bàn phím gồm: hàng phím số và kí hiệu, hàng phím trên, hàng phím cơ sở, hàng phím dưới và hàng phím dưới cùng.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73382" y="1763048"/>
            <a:ext cx="832658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32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  <a:endParaRPr lang="en-US" sz="3200" b="1" dirty="0" smtClean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</a:p>
          <a:p>
            <a:pPr algn="ctr">
              <a:lnSpc>
                <a:spcPct val="120000"/>
              </a:lnSpc>
            </a:pPr>
            <a:r>
              <a:rPr lang="vi-VN" sz="32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32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vi-VN" sz="32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các câu hỏi để rút ra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Để </a:t>
            </a:r>
            <a:r>
              <a:rPr lang="vi-VN" sz="2400" dirty="0">
                <a:solidFill>
                  <a:srgbClr val="3333CC"/>
                </a:solidFill>
              </a:rPr>
              <a:t>máy tính ở nơi sạch sẽ, khô, thoáng, đủ ánh sáng;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để máy tính ở tình trạng ẩm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sử dụng máy tính khi tay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vật dụng chứa nước dễ đổ ở gần máy tính;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659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103</cp:revision>
  <dcterms:created xsi:type="dcterms:W3CDTF">2022-01-27T15:18:21Z</dcterms:created>
  <dcterms:modified xsi:type="dcterms:W3CDTF">2022-10-28T03:17:49Z</dcterms:modified>
</cp:coreProperties>
</file>