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318" r:id="rId3"/>
    <p:sldId id="308" r:id="rId4"/>
    <p:sldId id="294" r:id="rId5"/>
    <p:sldId id="290" r:id="rId6"/>
    <p:sldId id="271" r:id="rId7"/>
    <p:sldId id="315" r:id="rId8"/>
    <p:sldId id="261" r:id="rId9"/>
    <p:sldId id="319" r:id="rId10"/>
    <p:sldId id="320" r:id="rId11"/>
    <p:sldId id="32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3033" autoAdjust="0"/>
  </p:normalViewPr>
  <p:slideViewPr>
    <p:cSldViewPr snapToGrid="0">
      <p:cViewPr varScale="1">
        <p:scale>
          <a:sx n="65" d="100"/>
          <a:sy n="65" d="100"/>
        </p:scale>
        <p:origin x="73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gif"/><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633" y="3343701"/>
            <a:ext cx="9144000" cy="1667516"/>
          </a:xfrm>
        </p:spPr>
        <p:txBody>
          <a:bodyPr anchor="ctr">
            <a:normAutofit/>
          </a:bodyPr>
          <a:lstStyle>
            <a:lvl1pPr algn="l">
              <a:defRPr sz="5400">
                <a:latin typeface="UTM Duepuntozero" panose="0204060305050602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04633" y="5119007"/>
            <a:ext cx="9144000" cy="1237343"/>
          </a:xfrm>
        </p:spPr>
        <p:txBody>
          <a:bodyPr>
            <a:normAutofit/>
          </a:bodyPr>
          <a:lstStyle>
            <a:lvl1pPr marL="0" indent="0" algn="l">
              <a:buNone/>
              <a:defRPr sz="3200">
                <a:latin typeface="UTM Duepuntozer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C1CA74-CAC5-4020-8697-079ED1D92C55}" type="datetimeFigureOut">
              <a:rPr lang="en-US" smtClean="0"/>
              <a:t>14/11/2021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pic>
        <p:nvPicPr>
          <p:cNvPr id="7" name="Picture 6"/>
          <p:cNvPicPr/>
          <p:nvPr/>
        </p:nvPicPr>
        <p:blipFill>
          <a:blip r:embed="rId3">
            <a:extLst>
              <a:ext uri="{BEBA8EAE-BF5A-486C-A8C5-ECC9F3942E4B}">
                <a14:imgProps xmlns:a14="http://schemas.microsoft.com/office/drawing/2010/main">
                  <a14:imgLayer r:embed="rId4">
                    <a14:imgEffect>
                      <a14:backgroundRemoval t="6186" b="93814" l="9756" r="9512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25948" y="4909688"/>
            <a:ext cx="1101981" cy="1340988"/>
          </a:xfrm>
          <a:prstGeom prst="rect">
            <a:avLst/>
          </a:prstGeom>
          <a:noFill/>
          <a:ln>
            <a:noFill/>
          </a:ln>
        </p:spPr>
      </p:pic>
      <p:pic>
        <p:nvPicPr>
          <p:cNvPr id="8" name="Picture 7"/>
          <p:cNvPicPr/>
          <p:nvPr/>
        </p:nvPicPr>
        <p:blipFill>
          <a:blip r:embed="rId5">
            <a:extLst>
              <a:ext uri="{BEBA8EAE-BF5A-486C-A8C5-ECC9F3942E4B}">
                <a14:imgProps xmlns:a14="http://schemas.microsoft.com/office/drawing/2010/main">
                  <a14:imgLayer r:embed="rId6">
                    <a14:imgEffect>
                      <a14:backgroundRemoval t="10000" b="95000" l="3297" r="9340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42554" y="1672202"/>
            <a:ext cx="1318587" cy="1360965"/>
          </a:xfrm>
          <a:prstGeom prst="rect">
            <a:avLst/>
          </a:prstGeom>
          <a:noFill/>
          <a:ln>
            <a:noFill/>
          </a:ln>
        </p:spPr>
      </p:pic>
      <p:pic>
        <p:nvPicPr>
          <p:cNvPr id="9" name="Picture 8"/>
          <p:cNvPicPr/>
          <p:nvPr/>
        </p:nvPicPr>
        <p:blipFill>
          <a:blip r:embed="rId7">
            <a:extLst>
              <a:ext uri="{BEBA8EAE-BF5A-486C-A8C5-ECC9F3942E4B}">
                <a14:imgProps xmlns:a14="http://schemas.microsoft.com/office/drawing/2010/main">
                  <a14:imgLayer r:embed="rId8">
                    <a14:imgEffect>
                      <a14:backgroundRemoval t="5747" b="89655" l="9375" r="9791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53385" y="-1840438"/>
            <a:ext cx="1246496" cy="1242486"/>
          </a:xfrm>
          <a:prstGeom prst="rect">
            <a:avLst/>
          </a:prstGeom>
          <a:noFill/>
          <a:ln>
            <a:noFill/>
          </a:ln>
        </p:spPr>
      </p:pic>
      <p:pic>
        <p:nvPicPr>
          <p:cNvPr id="10" name="Picture 9"/>
          <p:cNvPicPr/>
          <p:nvPr/>
        </p:nvPicPr>
        <p:blipFill>
          <a:blip r:embed="rId9">
            <a:extLst>
              <a:ext uri="{BEBA8EAE-BF5A-486C-A8C5-ECC9F3942E4B}">
                <a14:imgProps xmlns:a14="http://schemas.microsoft.com/office/drawing/2010/main">
                  <a14:imgLayer r:embed="rId10">
                    <a14:imgEffect>
                      <a14:backgroundRemoval t="1124" b="97753" l="5495" r="9780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6750" y="-2269636"/>
            <a:ext cx="1253758" cy="1216042"/>
          </a:xfrm>
          <a:prstGeom prst="rect">
            <a:avLst/>
          </a:prstGeom>
          <a:noFill/>
          <a:ln>
            <a:noFill/>
          </a:ln>
        </p:spPr>
      </p:pic>
      <p:pic>
        <p:nvPicPr>
          <p:cNvPr id="11" name="Picture 10"/>
          <p:cNvPicPr/>
          <p:nvPr/>
        </p:nvPicPr>
        <p:blipFill>
          <a:blip r:embed="rId11">
            <a:extLst>
              <a:ext uri="{BEBA8EAE-BF5A-486C-A8C5-ECC9F3942E4B}">
                <a14:imgProps xmlns:a14="http://schemas.microsoft.com/office/drawing/2010/main">
                  <a14:imgLayer r:embed="rId12">
                    <a14:imgEffect>
                      <a14:backgroundRemoval t="0" b="98851" l="0" r="9659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753241" y="2099867"/>
            <a:ext cx="1261281" cy="1243834"/>
          </a:xfrm>
          <a:prstGeom prst="rect">
            <a:avLst/>
          </a:prstGeom>
          <a:noFill/>
          <a:ln>
            <a:noFill/>
          </a:ln>
        </p:spPr>
      </p:pic>
      <p:pic>
        <p:nvPicPr>
          <p:cNvPr id="12" name="Picture 11"/>
          <p:cNvPicPr/>
          <p:nvPr/>
        </p:nvPicPr>
        <p:blipFill>
          <a:blip r:embed="rId13">
            <a:extLst>
              <a:ext uri="{BEBA8EAE-BF5A-486C-A8C5-ECC9F3942E4B}">
                <a14:imgProps xmlns:a14="http://schemas.microsoft.com/office/drawing/2010/main">
                  <a14:imgLayer r:embed="rId14">
                    <a14:imgEffect>
                      <a14:backgroundRemoval t="5155" b="96907" l="2532" r="9367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371239" y="2039942"/>
            <a:ext cx="1230995" cy="1303759"/>
          </a:xfrm>
          <a:prstGeom prst="rect">
            <a:avLst/>
          </a:prstGeom>
          <a:noFill/>
          <a:ln>
            <a:noFill/>
          </a:ln>
        </p:spPr>
      </p:pic>
      <p:pic>
        <p:nvPicPr>
          <p:cNvPr id="13" name="Picture 14" descr="Image result for magician clipart"/>
          <p:cNvPicPr>
            <a:picLocks noChangeAspect="1" noChangeArrowheads="1" noCrop="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238773" y="743521"/>
            <a:ext cx="2308225" cy="160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144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path" presetSubtype="0" repeatCount="indefinite" accel="50000" decel="50000" fill="hold" nodeType="withEffect">
                                  <p:stCondLst>
                                    <p:cond delay="0"/>
                                  </p:stCondLst>
                                  <p:childTnLst>
                                    <p:animMotion origin="layout" path="M -1.45833E-6 2.59259E-6 L 0.0888 2.59259E-6 C 0.12852 2.59259E-6 0.17761 -0.19584 0.17761 -0.35463 L 0.17761 -0.70926 " pathEditMode="relative" rAng="0" ptsTypes="AAAA">
                                      <p:cBhvr>
                                        <p:cTn id="6" dur="3000" fill="hold"/>
                                        <p:tgtEl>
                                          <p:spTgt spid="7"/>
                                        </p:tgtEl>
                                        <p:attrNameLst>
                                          <p:attrName>ppt_x</p:attrName>
                                          <p:attrName>ppt_y</p:attrName>
                                        </p:attrNameLst>
                                      </p:cBhvr>
                                      <p:rCtr x="8880" y="-35463"/>
                                    </p:animMotion>
                                  </p:childTnLst>
                                </p:cTn>
                              </p:par>
                              <p:par>
                                <p:cTn id="7" presetID="63" presetClass="path" presetSubtype="0" repeatCount="indefinite" accel="50000" decel="50000" fill="hold" nodeType="withEffect">
                                  <p:stCondLst>
                                    <p:cond delay="0"/>
                                  </p:stCondLst>
                                  <p:childTnLst>
                                    <p:animMotion origin="layout" path="M 0.00716 0.00717 L 0.29036 -0.0088 " pathEditMode="relative" rAng="0" ptsTypes="AA">
                                      <p:cBhvr>
                                        <p:cTn id="8" dur="3000" fill="hold"/>
                                        <p:tgtEl>
                                          <p:spTgt spid="8"/>
                                        </p:tgtEl>
                                        <p:attrNameLst>
                                          <p:attrName>ppt_x</p:attrName>
                                          <p:attrName>ppt_y</p:attrName>
                                        </p:attrNameLst>
                                      </p:cBhvr>
                                      <p:rCtr x="14154" y="-810"/>
                                    </p:animMotion>
                                  </p:childTnLst>
                                </p:cTn>
                              </p:par>
                              <p:par>
                                <p:cTn id="9" presetID="42" presetClass="path" presetSubtype="0" repeatCount="indefinite" accel="50000" decel="50000" fill="hold" nodeType="withEffect">
                                  <p:stCondLst>
                                    <p:cond delay="0"/>
                                  </p:stCondLst>
                                  <p:childTnLst>
                                    <p:animMotion origin="layout" path="M -2.5E-6 -9.97466E-18 L -0.01328 0.45 " pathEditMode="relative" rAng="0" ptsTypes="AA">
                                      <p:cBhvr>
                                        <p:cTn id="10" dur="3000" fill="hold"/>
                                        <p:tgtEl>
                                          <p:spTgt spid="9"/>
                                        </p:tgtEl>
                                        <p:attrNameLst>
                                          <p:attrName>ppt_x</p:attrName>
                                          <p:attrName>ppt_y</p:attrName>
                                        </p:attrNameLst>
                                      </p:cBhvr>
                                      <p:rCtr x="-625" y="22361"/>
                                    </p:animMotion>
                                  </p:childTnLst>
                                </p:cTn>
                              </p:par>
                              <p:par>
                                <p:cTn id="11" presetID="39" presetClass="path" presetSubtype="0" repeatCount="indefinite" accel="50000" decel="50000" fill="hold" nodeType="withEffect">
                                  <p:stCondLst>
                                    <p:cond delay="0"/>
                                  </p:stCondLst>
                                  <p:childTnLst>
                                    <p:animMotion origin="layout" path="M -0.02044 0.04028 C -0.03216 0.06713 0.0056 0.15463 0.06354 0.23588 C 0.12383 0.31782 0.18125 0.36342 0.1931 0.33634 C 0.2056 0.30833 0.26211 0.35301 0.32214 0.43611 C 0.37969 0.51782 0.41875 0.60509 0.40703 0.63333 " pathEditMode="relative" rAng="2280000" ptsTypes="AAAAA">
                                      <p:cBhvr>
                                        <p:cTn id="12" dur="3000" fill="hold"/>
                                        <p:tgtEl>
                                          <p:spTgt spid="10"/>
                                        </p:tgtEl>
                                        <p:attrNameLst>
                                          <p:attrName>ppt_x</p:attrName>
                                          <p:attrName>ppt_y</p:attrName>
                                        </p:attrNameLst>
                                      </p:cBhvr>
                                      <p:rCtr x="21380" y="29630"/>
                                    </p:animMotion>
                                  </p:childTnLst>
                                </p:cTn>
                              </p:par>
                              <p:par>
                                <p:cTn id="13" presetID="35" presetClass="path" presetSubtype="0" repeatCount="indefinite" accel="50000" decel="50000" fill="hold" nodeType="withEffect">
                                  <p:stCondLst>
                                    <p:cond delay="0"/>
                                  </p:stCondLst>
                                  <p:childTnLst>
                                    <p:animMotion origin="layout" path="M 3.54167E-6 7.40741E-7 L -0.39779 0.01435 " pathEditMode="relative" rAng="0" ptsTypes="AA">
                                      <p:cBhvr>
                                        <p:cTn id="14" dur="3000" fill="hold"/>
                                        <p:tgtEl>
                                          <p:spTgt spid="11"/>
                                        </p:tgtEl>
                                        <p:attrNameLst>
                                          <p:attrName>ppt_x</p:attrName>
                                          <p:attrName>ppt_y</p:attrName>
                                        </p:attrNameLst>
                                      </p:cBhvr>
                                      <p:rCtr x="-19896" y="718"/>
                                    </p:animMotion>
                                  </p:childTnLst>
                                </p:cTn>
                              </p:par>
                              <p:par>
                                <p:cTn id="15" presetID="41" presetClass="path" presetSubtype="0" repeatCount="indefinite" accel="50000" decel="50000" fill="hold" nodeType="withEffect">
                                  <p:stCondLst>
                                    <p:cond delay="0"/>
                                  </p:stCondLst>
                                  <p:childTnLst>
                                    <p:animMotion origin="layout" path="M 3.33333E-6 -0.00555 C -0.00716 -0.01759 -0.03164 -0.0294 -0.04063 -0.0294 C -0.09506 -0.0294 -0.15118 0.15949 -0.15118 0.34861 C -0.15118 0.25347 -0.1793 0.15949 -0.2056 0.15949 C -0.23373 0.15949 -0.26003 0.2544 -0.26003 0.34861 C -0.26003 0.30139 -0.27383 0.25347 -0.28802 0.25347 C -0.30209 0.25347 -0.31615 0.30023 -0.31615 0.34861 C -0.31615 0.32431 -0.32331 0.30139 -0.33021 0.30139 C -0.33724 0.30139 -0.34401 0.3257 -0.34401 0.34861 C -0.34401 0.33611 -0.34753 0.32431 -0.35118 0.32431 C -0.353 0.32431 -0.35821 0.33658 -0.35821 0.34861 C -0.35821 0.34259 -0.36003 0.33611 -0.36159 0.33611 C -0.36159 0.33495 -0.36511 0.34213 -0.36511 0.34861 C -0.36511 0.34514 -0.36511 0.34259 -0.3668 0.34259 C -0.3668 0.34421 -0.36875 0.34583 -0.36875 0.34861 C -0.36875 0.34699 -0.36875 0.34514 -0.36875 0.34421 C -0.37058 0.34421 -0.37058 0.34514 -0.37058 0.34699 C -0.3724 0.34699 -0.3724 0.34583 -0.3724 0.34421 C -0.37409 0.34421 -0.37409 0.34514 -0.37409 0.34699 " pathEditMode="relative" rAng="0" ptsTypes="AAAAAAAAAAAAAAAAAAA">
                                      <p:cBhvr>
                                        <p:cTn id="16" dur="3000" fill="hold"/>
                                        <p:tgtEl>
                                          <p:spTgt spid="12"/>
                                        </p:tgtEl>
                                        <p:attrNameLst>
                                          <p:attrName>ppt_x</p:attrName>
                                          <p:attrName>ppt_y</p:attrName>
                                        </p:attrNameLst>
                                      </p:cBhvr>
                                      <p:rCtr x="-18711" y="16505"/>
                                    </p:animMotion>
                                  </p:childTnLst>
                                </p:cTn>
                              </p:par>
                              <p:par>
                                <p:cTn id="17" presetID="63" presetClass="path" presetSubtype="0" repeatCount="indefinite" accel="50000" decel="50000" fill="hold" nodeType="withEffect">
                                  <p:stCondLst>
                                    <p:cond delay="0"/>
                                  </p:stCondLst>
                                  <p:childTnLst>
                                    <p:animMotion origin="layout" path="M 2.29167E-6 -4.44444E-6 L 1.17487 -4.44444E-6 " pathEditMode="relative" rAng="0" ptsTypes="AA">
                                      <p:cBhvr>
                                        <p:cTn id="18" dur="10000" fill="hold"/>
                                        <p:tgtEl>
                                          <p:spTgt spid="13"/>
                                        </p:tgtEl>
                                        <p:attrNameLst>
                                          <p:attrName>ppt_x</p:attrName>
                                          <p:attrName>ppt_y</p:attrName>
                                        </p:attrNameLst>
                                      </p:cBhvr>
                                      <p:rCtr x="58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14/11/2021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657895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14/11/2021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92936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ài 5- Phan 2-Chủ đề A-Nội dung">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14/11/2021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11" name="Text Placeholder 10"/>
          <p:cNvSpPr>
            <a:spLocks noGrp="1"/>
          </p:cNvSpPr>
          <p:nvPr>
            <p:ph type="body" sz="quarter" idx="13" hasCustomPrompt="1"/>
          </p:nvPr>
        </p:nvSpPr>
        <p:spPr>
          <a:xfrm>
            <a:off x="1275744" y="795485"/>
            <a:ext cx="9784733" cy="777996"/>
          </a:xfrm>
        </p:spPr>
        <p:txBody>
          <a:bodyPr vert="horz" lIns="91440" tIns="45720" rIns="91440" bIns="45720" rtlCol="0">
            <a:noAutofit/>
          </a:bodyPr>
          <a:lstStyle>
            <a:lvl1pPr algn="ctr">
              <a:defRPr lang="en-US" sz="3200" b="1" smtClean="0">
                <a:solidFill>
                  <a:srgbClr val="002060"/>
                </a:solidFill>
                <a:latin typeface="Times New Roman" panose="02020603050405020304" pitchFamily="18" charset="0"/>
                <a:cs typeface="Times New Roman" panose="02020603050405020304" pitchFamily="18" charset="0"/>
              </a:defRPr>
            </a:lvl1pPr>
            <a:lvl2pPr algn="ctr">
              <a:defRPr lang="en-US" smtClean="0">
                <a:solidFill>
                  <a:srgbClr val="002060"/>
                </a:solidFill>
                <a:latin typeface="Times New Roman" panose="02020603050405020304" pitchFamily="18" charset="0"/>
                <a:cs typeface="Times New Roman" panose="02020603050405020304" pitchFamily="18" charset="0"/>
              </a:defRPr>
            </a:lvl2pPr>
            <a:lvl3pPr algn="ctr">
              <a:defRPr lang="en-US" sz="2000" smtClean="0">
                <a:solidFill>
                  <a:srgbClr val="002060"/>
                </a:solidFill>
                <a:latin typeface="Times New Roman" panose="02020603050405020304" pitchFamily="18" charset="0"/>
                <a:cs typeface="Times New Roman" panose="02020603050405020304" pitchFamily="18" charset="0"/>
              </a:defRPr>
            </a:lvl3pPr>
            <a:lvl4pPr algn="ctr">
              <a:defRPr lang="en-US" sz="2000" smtClean="0">
                <a:solidFill>
                  <a:srgbClr val="002060"/>
                </a:solidFill>
                <a:latin typeface="Times New Roman" panose="02020603050405020304" pitchFamily="18" charset="0"/>
                <a:cs typeface="Times New Roman" panose="02020603050405020304" pitchFamily="18" charset="0"/>
              </a:defRPr>
            </a:lvl4pPr>
            <a:lvl5pPr algn="ctr">
              <a:defRPr lang="en-US" sz="2000">
                <a:solidFill>
                  <a:srgbClr val="002060"/>
                </a:solidFill>
                <a:latin typeface="Times New Roman" panose="02020603050405020304" pitchFamily="18" charset="0"/>
                <a:cs typeface="Times New Roman" panose="02020603050405020304" pitchFamily="18" charset="0"/>
              </a:defRPr>
            </a:lvl5pPr>
          </a:lstStyle>
          <a:p>
            <a:pPr lvl="0" algn="ctr"/>
            <a:r>
              <a:rPr lang="en-US" dirty="0" smtClean="0"/>
              <a:t>Click to edit Master text styles</a:t>
            </a:r>
          </a:p>
        </p:txBody>
      </p:sp>
      <p:pic>
        <p:nvPicPr>
          <p:cNvPr id="3" name="Picture 2"/>
          <p:cNvPicPr>
            <a:picLocks noChangeAspect="1"/>
          </p:cNvPicPr>
          <p:nvPr userDrawn="1"/>
        </p:nvPicPr>
        <p:blipFill>
          <a:blip r:embed="rId2"/>
          <a:stretch>
            <a:fillRect/>
          </a:stretch>
        </p:blipFill>
        <p:spPr>
          <a:xfrm>
            <a:off x="31886" y="5703452"/>
            <a:ext cx="806314" cy="1136992"/>
          </a:xfrm>
          <a:prstGeom prst="rect">
            <a:avLst/>
          </a:prstGeom>
        </p:spPr>
      </p:pic>
      <p:pic>
        <p:nvPicPr>
          <p:cNvPr id="10" name="Picture 9"/>
          <p:cNvPicPr>
            <a:picLocks noChangeAspect="1"/>
          </p:cNvPicPr>
          <p:nvPr userDrawn="1"/>
        </p:nvPicPr>
        <p:blipFill>
          <a:blip r:embed="rId3">
            <a:duotone>
              <a:prstClr val="black"/>
              <a:schemeClr val="accent5">
                <a:tint val="45000"/>
                <a:satMod val="400000"/>
              </a:schemeClr>
            </a:duotone>
          </a:blip>
          <a:stretch>
            <a:fillRect/>
          </a:stretch>
        </p:blipFill>
        <p:spPr>
          <a:xfrm>
            <a:off x="10989350" y="0"/>
            <a:ext cx="1202650" cy="1028830"/>
          </a:xfrm>
          <a:prstGeom prst="rect">
            <a:avLst/>
          </a:prstGeom>
        </p:spPr>
      </p:pic>
    </p:spTree>
    <p:extLst>
      <p:ext uri="{BB962C8B-B14F-4D97-AF65-F5344CB8AC3E}">
        <p14:creationId xmlns:p14="http://schemas.microsoft.com/office/powerpoint/2010/main" val="25799260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14/11/2021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28880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1CA74-CAC5-4020-8697-079ED1D92C55}" type="datetimeFigureOut">
              <a:rPr lang="en-US" smtClean="0"/>
              <a:t>14/11/2021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174280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1CA74-CAC5-4020-8697-079ED1D92C55}" type="datetimeFigureOut">
              <a:rPr lang="en-US" smtClean="0"/>
              <a:t>14/11/2021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7147133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1CA74-CAC5-4020-8697-079ED1D92C55}" type="datetimeFigureOut">
              <a:rPr lang="en-US" smtClean="0"/>
              <a:t>14/11/2021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8823237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1CA74-CAC5-4020-8697-079ED1D92C55}" type="datetimeFigureOut">
              <a:rPr lang="en-US" smtClean="0"/>
              <a:t>14/11/2021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55404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1CA74-CAC5-4020-8697-079ED1D92C55}" type="datetimeFigureOut">
              <a:rPr lang="en-US" smtClean="0"/>
              <a:t>14/11/2021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721292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14/11/2021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210087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14/11/2021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83635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1CA74-CAC5-4020-8697-079ED1D92C55}" type="datetimeFigureOut">
              <a:rPr lang="en-US" smtClean="0"/>
              <a:t>14/11/2021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89C3-C83B-4AD5-A21E-522DA13CFE41}" type="slidenum">
              <a:rPr lang="en-US" smtClean="0"/>
              <a:t>‹#›</a:t>
            </a:fld>
            <a:endParaRPr lang="en-US"/>
          </a:p>
        </p:txBody>
      </p:sp>
    </p:spTree>
    <p:extLst>
      <p:ext uri="{BB962C8B-B14F-4D97-AF65-F5344CB8AC3E}">
        <p14:creationId xmlns:p14="http://schemas.microsoft.com/office/powerpoint/2010/main" val="1674102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UTM Duepuntozer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UTM Duepuntozer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UTM Duepuntozer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tmp"/><Relationship Id="rId1" Type="http://schemas.openxmlformats.org/officeDocument/2006/relationships/slideLayout" Target="../slideLayouts/slideLayout12.xml"/><Relationship Id="rId6" Type="http://schemas.microsoft.com/office/2007/relationships/hdphoto" Target="../media/hdphoto8.wdp"/><Relationship Id="rId5" Type="http://schemas.openxmlformats.org/officeDocument/2006/relationships/image" Target="../media/image34.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slide" Target="slide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17.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a:spLocks noGrp="1"/>
          </p:cNvSpPr>
          <p:nvPr>
            <p:ph type="body" sz="quarter" idx="13"/>
          </p:nvPr>
        </p:nvSpPr>
        <p:spPr>
          <a:xfrm>
            <a:off x="582570" y="2506297"/>
            <a:ext cx="10714695" cy="1431522"/>
          </a:xfrm>
        </p:spPr>
        <p:txBody>
          <a:bodyPr vert="horz" lIns="91440" tIns="45720" rIns="91440" bIns="45720" rtlCol="0">
            <a:normAutofit/>
          </a:bodyPr>
          <a:lstStyle/>
          <a:p>
            <a:pPr marL="0" indent="0">
              <a:lnSpc>
                <a:spcPct val="100000"/>
              </a:lnSpc>
              <a:buNone/>
            </a:pPr>
            <a:r>
              <a:rPr lang="en-US" sz="4800" dirty="0" err="1">
                <a:solidFill>
                  <a:srgbClr val="002060"/>
                </a:solidFill>
                <a:effectLst>
                  <a:outerShdw blurRad="38100" dist="38100" dir="2700000" algn="tl">
                    <a:srgbClr val="000000">
                      <a:alpha val="43137"/>
                    </a:srgbClr>
                  </a:outerShdw>
                </a:effectLst>
              </a:rPr>
              <a:t>Các</a:t>
            </a:r>
            <a:r>
              <a:rPr lang="en-US" sz="4800" dirty="0">
                <a:solidFill>
                  <a:srgbClr val="002060"/>
                </a:solidFill>
                <a:effectLst>
                  <a:outerShdw blurRad="38100" dist="38100" dir="2700000" algn="tl">
                    <a:srgbClr val="000000">
                      <a:alpha val="43137"/>
                    </a:srgbClr>
                  </a:outerShdw>
                </a:effectLst>
              </a:rPr>
              <a:t> </a:t>
            </a:r>
            <a:r>
              <a:rPr lang="en-US" sz="4800" dirty="0" err="1">
                <a:solidFill>
                  <a:srgbClr val="002060"/>
                </a:solidFill>
                <a:effectLst>
                  <a:outerShdw blurRad="38100" dist="38100" dir="2700000" algn="tl">
                    <a:srgbClr val="000000">
                      <a:alpha val="43137"/>
                    </a:srgbClr>
                  </a:outerShdw>
                </a:effectLst>
              </a:rPr>
              <a:t>thao</a:t>
            </a:r>
            <a:r>
              <a:rPr lang="en-US" sz="4800" dirty="0">
                <a:solidFill>
                  <a:srgbClr val="002060"/>
                </a:solidFill>
                <a:effectLst>
                  <a:outerShdw blurRad="38100" dist="38100" dir="2700000" algn="tl">
                    <a:srgbClr val="000000">
                      <a:alpha val="43137"/>
                    </a:srgbClr>
                  </a:outerShdw>
                </a:effectLst>
              </a:rPr>
              <a:t> </a:t>
            </a:r>
            <a:r>
              <a:rPr lang="en-US" sz="4800" dirty="0" err="1">
                <a:solidFill>
                  <a:srgbClr val="002060"/>
                </a:solidFill>
                <a:effectLst>
                  <a:outerShdw blurRad="38100" dist="38100" dir="2700000" algn="tl">
                    <a:srgbClr val="000000">
                      <a:alpha val="43137"/>
                    </a:srgbClr>
                  </a:outerShdw>
                </a:effectLst>
              </a:rPr>
              <a:t>tác</a:t>
            </a:r>
            <a:r>
              <a:rPr lang="en-US" sz="4800" dirty="0">
                <a:solidFill>
                  <a:srgbClr val="002060"/>
                </a:solidFill>
                <a:effectLst>
                  <a:outerShdw blurRad="38100" dist="38100" dir="2700000" algn="tl">
                    <a:srgbClr val="000000">
                      <a:alpha val="43137"/>
                    </a:srgbClr>
                  </a:outerShdw>
                </a:effectLst>
              </a:rPr>
              <a:t> </a:t>
            </a:r>
            <a:r>
              <a:rPr lang="en-US" sz="4800" dirty="0" err="1">
                <a:solidFill>
                  <a:srgbClr val="002060"/>
                </a:solidFill>
                <a:effectLst>
                  <a:outerShdw blurRad="38100" dist="38100" dir="2700000" algn="tl">
                    <a:srgbClr val="000000">
                      <a:alpha val="43137"/>
                    </a:srgbClr>
                  </a:outerShdw>
                </a:effectLst>
              </a:rPr>
              <a:t>làm</a:t>
            </a:r>
            <a:r>
              <a:rPr lang="en-US" sz="4800" dirty="0">
                <a:solidFill>
                  <a:srgbClr val="002060"/>
                </a:solidFill>
                <a:effectLst>
                  <a:outerShdw blurRad="38100" dist="38100" dir="2700000" algn="tl">
                    <a:srgbClr val="000000">
                      <a:alpha val="43137"/>
                    </a:srgbClr>
                  </a:outerShdw>
                </a:effectLst>
              </a:rPr>
              <a:t> </a:t>
            </a:r>
            <a:r>
              <a:rPr lang="en-US" sz="4800" dirty="0" err="1">
                <a:solidFill>
                  <a:srgbClr val="002060"/>
                </a:solidFill>
                <a:effectLst>
                  <a:outerShdw blurRad="38100" dist="38100" dir="2700000" algn="tl">
                    <a:srgbClr val="000000">
                      <a:alpha val="43137"/>
                    </a:srgbClr>
                  </a:outerShdw>
                </a:effectLst>
              </a:rPr>
              <a:t>việc</a:t>
            </a:r>
            <a:r>
              <a:rPr lang="en-US" sz="4800" dirty="0">
                <a:solidFill>
                  <a:srgbClr val="002060"/>
                </a:solidFill>
                <a:effectLst>
                  <a:outerShdw blurRad="38100" dist="38100" dir="2700000" algn="tl">
                    <a:srgbClr val="000000">
                      <a:alpha val="43137"/>
                    </a:srgbClr>
                  </a:outerShdw>
                </a:effectLst>
              </a:rPr>
              <a:t> </a:t>
            </a:r>
            <a:r>
              <a:rPr lang="en-US" sz="4800" dirty="0" err="1">
                <a:solidFill>
                  <a:srgbClr val="002060"/>
                </a:solidFill>
                <a:effectLst>
                  <a:outerShdw blurRad="38100" dist="38100" dir="2700000" algn="tl">
                    <a:srgbClr val="000000">
                      <a:alpha val="43137"/>
                    </a:srgbClr>
                  </a:outerShdw>
                </a:effectLst>
              </a:rPr>
              <a:t>với</a:t>
            </a:r>
            <a:r>
              <a:rPr lang="en-US" sz="4800" dirty="0">
                <a:solidFill>
                  <a:srgbClr val="002060"/>
                </a:solidFill>
                <a:effectLst>
                  <a:outerShdw blurRad="38100" dist="38100" dir="2700000" algn="tl">
                    <a:srgbClr val="000000">
                      <a:alpha val="43137"/>
                    </a:srgbClr>
                  </a:outerShdw>
                </a:effectLst>
              </a:rPr>
              <a:t> </a:t>
            </a:r>
            <a:r>
              <a:rPr lang="en-US" sz="4800" dirty="0" err="1">
                <a:solidFill>
                  <a:srgbClr val="002060"/>
                </a:solidFill>
                <a:effectLst>
                  <a:outerShdw blurRad="38100" dist="38100" dir="2700000" algn="tl">
                    <a:srgbClr val="000000">
                      <a:alpha val="43137"/>
                    </a:srgbClr>
                  </a:outerShdw>
                </a:effectLst>
              </a:rPr>
              <a:t>đoạn</a:t>
            </a:r>
            <a:r>
              <a:rPr lang="en-US" sz="4800" dirty="0">
                <a:solidFill>
                  <a:srgbClr val="002060"/>
                </a:solidFill>
                <a:effectLst>
                  <a:outerShdw blurRad="38100" dist="38100" dir="2700000" algn="tl">
                    <a:srgbClr val="000000">
                      <a:alpha val="43137"/>
                    </a:srgbClr>
                  </a:outerShdw>
                </a:effectLst>
              </a:rPr>
              <a:t> </a:t>
            </a:r>
            <a:r>
              <a:rPr lang="en-US" sz="4800" dirty="0" err="1">
                <a:solidFill>
                  <a:srgbClr val="002060"/>
                </a:solidFill>
                <a:effectLst>
                  <a:outerShdw blurRad="38100" dist="38100" dir="2700000" algn="tl">
                    <a:srgbClr val="000000">
                      <a:alpha val="43137"/>
                    </a:srgbClr>
                  </a:outerShdw>
                </a:effectLst>
              </a:rPr>
              <a:t>văn</a:t>
            </a:r>
            <a:r>
              <a:rPr lang="en-US" sz="4800" dirty="0">
                <a:solidFill>
                  <a:srgbClr val="002060"/>
                </a:solidFill>
                <a:effectLst>
                  <a:outerShdw blurRad="38100" dist="38100" dir="2700000" algn="tl">
                    <a:srgbClr val="000000">
                      <a:alpha val="43137"/>
                    </a:srgbClr>
                  </a:outerShdw>
                </a:effectLst>
              </a:rPr>
              <a:t> </a:t>
            </a:r>
            <a:r>
              <a:rPr lang="en-US" sz="4800" dirty="0" err="1" smtClean="0">
                <a:solidFill>
                  <a:srgbClr val="002060"/>
                </a:solidFill>
                <a:effectLst>
                  <a:outerShdw blurRad="38100" dist="38100" dir="2700000" algn="tl">
                    <a:srgbClr val="000000">
                      <a:alpha val="43137"/>
                    </a:srgbClr>
                  </a:outerShdw>
                </a:effectLst>
              </a:rPr>
              <a:t>bản</a:t>
            </a:r>
            <a:r>
              <a:rPr lang="en-US" sz="4800" dirty="0" smtClean="0">
                <a:solidFill>
                  <a:srgbClr val="002060"/>
                </a:solidFill>
                <a:effectLst>
                  <a:outerShdw blurRad="38100" dist="38100" dir="2700000" algn="tl">
                    <a:srgbClr val="000000">
                      <a:alpha val="43137"/>
                    </a:srgbClr>
                  </a:outerShdw>
                </a:effectLst>
              </a:rPr>
              <a:t> </a:t>
            </a:r>
            <a:r>
              <a:rPr lang="en-US" sz="3600" dirty="0" smtClean="0">
                <a:solidFill>
                  <a:srgbClr val="002060"/>
                </a:solidFill>
                <a:effectLst>
                  <a:outerShdw blurRad="38100" dist="38100" dir="2700000" algn="tl">
                    <a:srgbClr val="000000">
                      <a:alpha val="43137"/>
                    </a:srgbClr>
                  </a:outerShdw>
                </a:effectLst>
              </a:rPr>
              <a:t>(SGK </a:t>
            </a:r>
            <a:r>
              <a:rPr lang="en-US" sz="3600" dirty="0" err="1" smtClean="0">
                <a:solidFill>
                  <a:srgbClr val="002060"/>
                </a:solidFill>
                <a:effectLst>
                  <a:outerShdw blurRad="38100" dist="38100" dir="2700000" algn="tl">
                    <a:srgbClr val="000000">
                      <a:alpha val="43137"/>
                    </a:srgbClr>
                  </a:outerShdw>
                </a:effectLst>
              </a:rPr>
              <a:t>trang</a:t>
            </a:r>
            <a:r>
              <a:rPr lang="en-US" sz="3600" dirty="0" smtClean="0">
                <a:solidFill>
                  <a:srgbClr val="002060"/>
                </a:solidFill>
                <a:effectLst>
                  <a:outerShdw blurRad="38100" dist="38100" dir="2700000" algn="tl">
                    <a:srgbClr val="000000">
                      <a:alpha val="43137"/>
                    </a:srgbClr>
                  </a:outerShdw>
                </a:effectLst>
              </a:rPr>
              <a:t> </a:t>
            </a:r>
            <a:r>
              <a:rPr lang="en-US" sz="3600" dirty="0" smtClean="0"/>
              <a:t>51</a:t>
            </a:r>
            <a:r>
              <a:rPr lang="en-US" sz="3600" dirty="0" smtClean="0">
                <a:effectLst>
                  <a:outerShdw blurRad="38100" dist="38100" dir="2700000" algn="tl">
                    <a:srgbClr val="000000">
                      <a:alpha val="43137"/>
                    </a:srgbClr>
                  </a:outerShdw>
                </a:effectLst>
              </a:rPr>
              <a:t>)</a:t>
            </a:r>
            <a:endParaRPr lang="en-US" dirty="0">
              <a:ln w="0"/>
              <a:solidFill>
                <a:srgbClr val="002060"/>
              </a:solidFill>
              <a:effectLst>
                <a:outerShdw blurRad="38100" dist="38100" dir="2700000" algn="tl">
                  <a:srgbClr val="000000">
                    <a:alpha val="43137"/>
                  </a:srgbClr>
                </a:outerShdw>
              </a:effectLst>
            </a:endParaRPr>
          </a:p>
        </p:txBody>
      </p:sp>
      <p:sp>
        <p:nvSpPr>
          <p:cNvPr id="2" name="Title 1"/>
          <p:cNvSpPr>
            <a:spLocks noGrp="1"/>
          </p:cNvSpPr>
          <p:nvPr>
            <p:ph type="ctrTitle" idx="4294967295"/>
          </p:nvPr>
        </p:nvSpPr>
        <p:spPr>
          <a:xfrm>
            <a:off x="3967316" y="609140"/>
            <a:ext cx="4896465" cy="1666875"/>
          </a:xfrm>
        </p:spPr>
        <p:txBody>
          <a:bodyPr/>
          <a:lstStyle/>
          <a:p>
            <a:r>
              <a:rPr lang="en-US" b="1" dirty="0" smtClean="0">
                <a:latin typeface="Times New Roman" panose="02020603050405020304" pitchFamily="18" charset="0"/>
                <a:cs typeface="Times New Roman" panose="02020603050405020304" pitchFamily="18" charset="0"/>
              </a:rPr>
              <a:t>Tin 4 - </a:t>
            </a:r>
            <a:r>
              <a:rPr lang="en-US" b="1" dirty="0" err="1" smtClean="0">
                <a:latin typeface="Times New Roman" panose="02020603050405020304" pitchFamily="18" charset="0"/>
                <a:cs typeface="Times New Roman" panose="02020603050405020304" pitchFamily="18" charset="0"/>
              </a:rPr>
              <a:t>Tuần</a:t>
            </a:r>
            <a:r>
              <a:rPr lang="en-US" b="1" dirty="0" smtClean="0">
                <a:latin typeface="Times New Roman" panose="02020603050405020304" pitchFamily="18" charset="0"/>
                <a:cs typeface="Times New Roman" panose="02020603050405020304" pitchFamily="18" charset="0"/>
              </a:rPr>
              <a:t> 11</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840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275741" y="254850"/>
            <a:ext cx="9784733" cy="777996"/>
          </a:xfrm>
        </p:spPr>
        <p:txBody>
          <a:bodyPr/>
          <a:lstStyle/>
          <a:p>
            <a:pPr marL="0" indent="0">
              <a:buNone/>
            </a:pPr>
            <a:r>
              <a:rPr lang="en-US" dirty="0" smtClean="0"/>
              <a:t>B. </a:t>
            </a:r>
            <a:r>
              <a:rPr lang="en-US" dirty="0" err="1"/>
              <a:t>Thiết</a:t>
            </a:r>
            <a:r>
              <a:rPr lang="en-US" dirty="0"/>
              <a:t> </a:t>
            </a:r>
            <a:r>
              <a:rPr lang="en-US" dirty="0" err="1"/>
              <a:t>lập</a:t>
            </a:r>
            <a:r>
              <a:rPr lang="en-US" dirty="0"/>
              <a:t> </a:t>
            </a:r>
            <a:r>
              <a:rPr lang="en-US" dirty="0" err="1"/>
              <a:t>khoảng</a:t>
            </a:r>
            <a:r>
              <a:rPr lang="en-US" dirty="0"/>
              <a:t> </a:t>
            </a:r>
            <a:r>
              <a:rPr lang="en-US" dirty="0" err="1"/>
              <a:t>cách</a:t>
            </a:r>
            <a:r>
              <a:rPr lang="en-US" dirty="0"/>
              <a:t> </a:t>
            </a:r>
            <a:r>
              <a:rPr lang="en-US" dirty="0" err="1"/>
              <a:t>giữa</a:t>
            </a:r>
            <a:r>
              <a:rPr lang="en-US" dirty="0"/>
              <a:t> </a:t>
            </a:r>
            <a:r>
              <a:rPr lang="en-US" dirty="0" err="1"/>
              <a:t>các</a:t>
            </a:r>
            <a:r>
              <a:rPr lang="en-US" dirty="0"/>
              <a:t> </a:t>
            </a:r>
            <a:r>
              <a:rPr lang="en-US" dirty="0" err="1"/>
              <a:t>Đoạn</a:t>
            </a:r>
            <a:r>
              <a:rPr lang="en-US" dirty="0"/>
              <a:t> </a:t>
            </a:r>
            <a:r>
              <a:rPr lang="en-US" dirty="0" err="1"/>
              <a:t>văn</a:t>
            </a:r>
            <a:r>
              <a:rPr lang="en-US" dirty="0"/>
              <a:t> </a:t>
            </a:r>
            <a:r>
              <a:rPr lang="en-US" dirty="0" err="1" smtClean="0"/>
              <a:t>bản</a:t>
            </a:r>
            <a:endParaRPr lang="en-US" dirty="0"/>
          </a:p>
        </p:txBody>
      </p:sp>
      <p:sp>
        <p:nvSpPr>
          <p:cNvPr id="6" name="Rectangle 5"/>
          <p:cNvSpPr/>
          <p:nvPr/>
        </p:nvSpPr>
        <p:spPr>
          <a:xfrm>
            <a:off x="5560142" y="1196394"/>
            <a:ext cx="5958348" cy="1015663"/>
          </a:xfrm>
          <a:prstGeom prst="rect">
            <a:avLst/>
          </a:prstGeom>
        </p:spPr>
        <p:txBody>
          <a:bodyPr wrap="square">
            <a:spAutoFit/>
          </a:bodyPr>
          <a:lstStyle/>
          <a:p>
            <a:pPr>
              <a:lnSpc>
                <a:spcPct val="150000"/>
              </a:lnSpc>
            </a:pPr>
            <a:r>
              <a:rPr lang="en-US" sz="2000" b="1" dirty="0" err="1">
                <a:solidFill>
                  <a:srgbClr val="211D1E"/>
                </a:solidFill>
                <a:latin typeface="Times New Roman" panose="02020603050405020304" pitchFamily="18" charset="0"/>
                <a:cs typeface="Times New Roman" panose="02020603050405020304" pitchFamily="18" charset="0"/>
              </a:rPr>
              <a:t>Để</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thiết</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lập</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hoặc</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thay</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đổi</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khoảng</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cách</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đoạn</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bạn</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sử</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dụng</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một</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trong</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những</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cách</a:t>
            </a:r>
            <a:r>
              <a:rPr lang="en-US" sz="2000" b="1" dirty="0">
                <a:solidFill>
                  <a:srgbClr val="211D1E"/>
                </a:solidFill>
                <a:latin typeface="Times New Roman" panose="02020603050405020304" pitchFamily="18" charset="0"/>
                <a:cs typeface="Times New Roman" panose="02020603050405020304" pitchFamily="18" charset="0"/>
              </a:rPr>
              <a:t> </a:t>
            </a:r>
            <a:r>
              <a:rPr lang="en-US" sz="2000" b="1" dirty="0" err="1">
                <a:solidFill>
                  <a:srgbClr val="211D1E"/>
                </a:solidFill>
                <a:latin typeface="Times New Roman" panose="02020603050405020304" pitchFamily="18" charset="0"/>
                <a:cs typeface="Times New Roman" panose="02020603050405020304" pitchFamily="18" charset="0"/>
              </a:rPr>
              <a:t>sau</a:t>
            </a:r>
            <a:r>
              <a:rPr lang="en-US" sz="2000" b="1" dirty="0">
                <a:solidFill>
                  <a:srgbClr val="211D1E"/>
                </a:solidFill>
                <a:latin typeface="Times New Roman" panose="02020603050405020304" pitchFamily="18" charset="0"/>
                <a:cs typeface="Times New Roman" panose="02020603050405020304" pitchFamily="18" charset="0"/>
              </a:rPr>
              <a:t>:</a:t>
            </a:r>
          </a:p>
        </p:txBody>
      </p:sp>
      <p:sp>
        <p:nvSpPr>
          <p:cNvPr id="8" name="Rectangle 7"/>
          <p:cNvSpPr/>
          <p:nvPr/>
        </p:nvSpPr>
        <p:spPr>
          <a:xfrm>
            <a:off x="663677" y="2514460"/>
            <a:ext cx="11218437"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err="1">
                <a:solidFill>
                  <a:srgbClr val="211D1E"/>
                </a:solidFill>
                <a:latin typeface="Times New Roman" panose="02020603050405020304" pitchFamily="18" charset="0"/>
                <a:cs typeface="Times New Roman" panose="02020603050405020304" pitchFamily="18" charset="0"/>
              </a:rPr>
              <a:t>Trên</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thẻ</a:t>
            </a:r>
            <a:r>
              <a:rPr lang="en-US" sz="2400" dirty="0">
                <a:solidFill>
                  <a:srgbClr val="211D1E"/>
                </a:solidFill>
                <a:latin typeface="Times New Roman" panose="02020603050405020304" pitchFamily="18" charset="0"/>
                <a:cs typeface="Times New Roman" panose="02020603050405020304" pitchFamily="18" charset="0"/>
              </a:rPr>
              <a:t> </a:t>
            </a:r>
            <a:r>
              <a:rPr lang="en-US" sz="2400" b="1" dirty="0">
                <a:solidFill>
                  <a:srgbClr val="211D1E"/>
                </a:solidFill>
                <a:latin typeface="Times New Roman" panose="02020603050405020304" pitchFamily="18" charset="0"/>
                <a:cs typeface="Times New Roman" panose="02020603050405020304" pitchFamily="18" charset="0"/>
              </a:rPr>
              <a:t>Home</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trong</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nhóm</a:t>
            </a:r>
            <a:r>
              <a:rPr lang="en-US" sz="2400" dirty="0">
                <a:solidFill>
                  <a:srgbClr val="211D1E"/>
                </a:solidFill>
                <a:latin typeface="Times New Roman" panose="02020603050405020304" pitchFamily="18" charset="0"/>
                <a:cs typeface="Times New Roman" panose="02020603050405020304" pitchFamily="18" charset="0"/>
              </a:rPr>
              <a:t> </a:t>
            </a:r>
            <a:r>
              <a:rPr lang="en-US" sz="2400" b="1" dirty="0">
                <a:solidFill>
                  <a:srgbClr val="211D1E"/>
                </a:solidFill>
                <a:latin typeface="Times New Roman" panose="02020603050405020304" pitchFamily="18" charset="0"/>
                <a:cs typeface="Times New Roman" panose="02020603050405020304" pitchFamily="18" charset="0"/>
              </a:rPr>
              <a:t>Paragraph</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nhấp</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chuột</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vào</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smtClean="0">
                <a:solidFill>
                  <a:srgbClr val="211D1E"/>
                </a:solidFill>
                <a:latin typeface="Times New Roman" panose="02020603050405020304" pitchFamily="18" charset="0"/>
                <a:cs typeface="Times New Roman" panose="02020603050405020304" pitchFamily="18" charset="0"/>
              </a:rPr>
              <a:t>nút</a:t>
            </a:r>
            <a:r>
              <a:rPr lang="en-US" sz="2400" dirty="0" smtClean="0">
                <a:solidFill>
                  <a:srgbClr val="211D1E"/>
                </a:solidFill>
                <a:latin typeface="Times New Roman" panose="02020603050405020304" pitchFamily="18" charset="0"/>
                <a:cs typeface="Times New Roman" panose="02020603050405020304" pitchFamily="18" charset="0"/>
              </a:rPr>
              <a:t> </a:t>
            </a:r>
            <a:r>
              <a:rPr lang="en-US" sz="2400" b="1" dirty="0" smtClean="0">
                <a:solidFill>
                  <a:srgbClr val="211D1E"/>
                </a:solidFill>
                <a:latin typeface="Times New Roman" panose="02020603050405020304" pitchFamily="18" charset="0"/>
                <a:cs typeface="Times New Roman" panose="02020603050405020304" pitchFamily="18" charset="0"/>
              </a:rPr>
              <a:t>Dialog </a:t>
            </a:r>
            <a:r>
              <a:rPr lang="en-US" sz="2400" b="1" dirty="0">
                <a:solidFill>
                  <a:srgbClr val="211D1E"/>
                </a:solidFill>
                <a:latin typeface="Times New Roman" panose="02020603050405020304" pitchFamily="18" charset="0"/>
                <a:cs typeface="Times New Roman" panose="02020603050405020304" pitchFamily="18" charset="0"/>
              </a:rPr>
              <a:t>box launcher</a:t>
            </a:r>
            <a:r>
              <a:rPr lang="en-US" sz="2400" dirty="0">
                <a:solidFill>
                  <a:srgbClr val="211D1E"/>
                </a:solidFill>
                <a:latin typeface="Times New Roman" panose="02020603050405020304" pitchFamily="18" charset="0"/>
                <a:cs typeface="Times New Roman" panose="02020603050405020304" pitchFamily="18" charset="0"/>
              </a:rPr>
              <a:t>. </a:t>
            </a:r>
            <a:endParaRPr lang="en-US" sz="2400" dirty="0" smtClean="0">
              <a:solidFill>
                <a:srgbClr val="211D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400" dirty="0" err="1" smtClean="0">
                <a:solidFill>
                  <a:srgbClr val="211D1E"/>
                </a:solidFill>
                <a:latin typeface="Times New Roman" panose="02020603050405020304" pitchFamily="18" charset="0"/>
                <a:cs typeface="Times New Roman" panose="02020603050405020304" pitchFamily="18" charset="0"/>
              </a:rPr>
              <a:t>Sau</a:t>
            </a:r>
            <a:r>
              <a:rPr lang="en-US" sz="2400" dirty="0" smtClean="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đó</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trong</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vùng</a:t>
            </a:r>
            <a:r>
              <a:rPr lang="en-US" sz="2400" dirty="0">
                <a:solidFill>
                  <a:srgbClr val="211D1E"/>
                </a:solidFill>
                <a:latin typeface="Times New Roman" panose="02020603050405020304" pitchFamily="18" charset="0"/>
                <a:cs typeface="Times New Roman" panose="02020603050405020304" pitchFamily="18" charset="0"/>
              </a:rPr>
              <a:t> </a:t>
            </a:r>
            <a:r>
              <a:rPr lang="en-US" sz="2400" b="1" dirty="0">
                <a:solidFill>
                  <a:srgbClr val="211D1E"/>
                </a:solidFill>
                <a:latin typeface="Times New Roman" panose="02020603050405020304" pitchFamily="18" charset="0"/>
                <a:cs typeface="Times New Roman" panose="02020603050405020304" pitchFamily="18" charset="0"/>
              </a:rPr>
              <a:t>Spacing</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đặt</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smtClean="0">
                <a:solidFill>
                  <a:srgbClr val="211D1E"/>
                </a:solidFill>
                <a:latin typeface="Times New Roman" panose="02020603050405020304" pitchFamily="18" charset="0"/>
                <a:cs typeface="Times New Roman" panose="02020603050405020304" pitchFamily="18" charset="0"/>
              </a:rPr>
              <a:t>khoảng</a:t>
            </a:r>
            <a:r>
              <a:rPr lang="en-US" sz="2400" dirty="0" smtClean="0">
                <a:solidFill>
                  <a:srgbClr val="211D1E"/>
                </a:solidFill>
                <a:latin typeface="Times New Roman" panose="02020603050405020304" pitchFamily="18" charset="0"/>
                <a:cs typeface="Times New Roman" panose="02020603050405020304" pitchFamily="18" charset="0"/>
              </a:rPr>
              <a:t> </a:t>
            </a:r>
            <a:r>
              <a:rPr lang="en-US" sz="2400" dirty="0" err="1" smtClean="0">
                <a:solidFill>
                  <a:srgbClr val="211D1E"/>
                </a:solidFill>
                <a:latin typeface="Times New Roman" panose="02020603050405020304" pitchFamily="18" charset="0"/>
                <a:cs typeface="Times New Roman" panose="02020603050405020304" pitchFamily="18" charset="0"/>
              </a:rPr>
              <a:t>cách</a:t>
            </a:r>
            <a:r>
              <a:rPr lang="en-US" sz="2400" dirty="0" smtClean="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phù</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hợp</a:t>
            </a:r>
            <a:r>
              <a:rPr lang="en-US" sz="2400" dirty="0">
                <a:solidFill>
                  <a:srgbClr val="211D1E"/>
                </a:solidFill>
                <a:latin typeface="Times New Roman" panose="02020603050405020304" pitchFamily="18" charset="0"/>
                <a:cs typeface="Times New Roman" panose="02020603050405020304" pitchFamily="18" charset="0"/>
              </a:rPr>
              <a:t>. </a:t>
            </a:r>
            <a:endParaRPr lang="en-US" sz="2400" dirty="0" smtClean="0">
              <a:solidFill>
                <a:srgbClr val="211D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400" dirty="0" err="1" smtClean="0">
                <a:solidFill>
                  <a:srgbClr val="211D1E"/>
                </a:solidFill>
                <a:latin typeface="Times New Roman" panose="02020603050405020304" pitchFamily="18" charset="0"/>
                <a:cs typeface="Times New Roman" panose="02020603050405020304" pitchFamily="18" charset="0"/>
              </a:rPr>
              <a:t>Bạn</a:t>
            </a:r>
            <a:r>
              <a:rPr lang="en-US" sz="2400" dirty="0" smtClean="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có</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thể</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đặt</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khoảng</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cách</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trong</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các</a:t>
            </a:r>
            <a:r>
              <a:rPr lang="en-US" sz="2400" dirty="0">
                <a:solidFill>
                  <a:srgbClr val="211D1E"/>
                </a:solidFill>
                <a:latin typeface="Times New Roman" panose="02020603050405020304" pitchFamily="18" charset="0"/>
                <a:cs typeface="Times New Roman" panose="02020603050405020304" pitchFamily="18" charset="0"/>
              </a:rPr>
              <a:t> ô </a:t>
            </a:r>
            <a:r>
              <a:rPr lang="en-US" sz="2400" b="1" dirty="0" smtClean="0">
                <a:solidFill>
                  <a:srgbClr val="211D1E"/>
                </a:solidFill>
                <a:latin typeface="Times New Roman" panose="02020603050405020304" pitchFamily="18" charset="0"/>
                <a:cs typeface="Times New Roman" panose="02020603050405020304" pitchFamily="18" charset="0"/>
              </a:rPr>
              <a:t>Before</a:t>
            </a:r>
            <a:r>
              <a:rPr lang="en-US" sz="2400" dirty="0" smtClean="0">
                <a:solidFill>
                  <a:srgbClr val="211D1E"/>
                </a:solidFill>
                <a:latin typeface="Times New Roman" panose="02020603050405020304" pitchFamily="18" charset="0"/>
                <a:cs typeface="Times New Roman" panose="02020603050405020304" pitchFamily="18" charset="0"/>
              </a:rPr>
              <a:t>, </a:t>
            </a:r>
            <a:r>
              <a:rPr lang="en-US" sz="2400" b="1" dirty="0" smtClean="0">
                <a:solidFill>
                  <a:srgbClr val="211D1E"/>
                </a:solidFill>
                <a:latin typeface="Times New Roman" panose="02020603050405020304" pitchFamily="18" charset="0"/>
                <a:cs typeface="Times New Roman" panose="02020603050405020304" pitchFamily="18" charset="0"/>
              </a:rPr>
              <a:t>After</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hoặc</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cả</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hai</a:t>
            </a:r>
            <a:r>
              <a:rPr lang="en-US" sz="2400" dirty="0">
                <a:solidFill>
                  <a:srgbClr val="211D1E"/>
                </a:solidFill>
                <a:latin typeface="Times New Roman" panose="02020603050405020304" pitchFamily="18" charset="0"/>
                <a:cs typeface="Times New Roman" panose="02020603050405020304" pitchFamily="18" charset="0"/>
              </a:rPr>
              <a:t>.</a:t>
            </a:r>
          </a:p>
        </p:txBody>
      </p:sp>
      <p:pic>
        <p:nvPicPr>
          <p:cNvPr id="9" name="Picture 8" descr="Screen Clipping"/>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1697"/>
          <a:stretch/>
        </p:blipFill>
        <p:spPr>
          <a:xfrm>
            <a:off x="267777" y="840658"/>
            <a:ext cx="4867800" cy="1510254"/>
          </a:xfrm>
          <a:prstGeom prst="rect">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34631" y="4476446"/>
            <a:ext cx="6019800" cy="2219325"/>
          </a:xfrm>
          <a:prstGeom prst="rect">
            <a:avLst/>
          </a:prstGeom>
        </p:spPr>
      </p:pic>
      <p:grpSp>
        <p:nvGrpSpPr>
          <p:cNvPr id="3" name="Group 2"/>
          <p:cNvGrpSpPr/>
          <p:nvPr/>
        </p:nvGrpSpPr>
        <p:grpSpPr>
          <a:xfrm>
            <a:off x="7016792" y="4476446"/>
            <a:ext cx="4865322" cy="2032803"/>
            <a:chOff x="7016792" y="4476446"/>
            <a:chExt cx="4865322" cy="2032803"/>
          </a:xfrm>
        </p:grpSpPr>
        <p:pic>
          <p:nvPicPr>
            <p:cNvPr id="7" name="Picture 6" descr="Screen Clipping"/>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5006"/>
            <a:stretch/>
          </p:blipFill>
          <p:spPr>
            <a:xfrm>
              <a:off x="7722613" y="4476446"/>
              <a:ext cx="4159501" cy="2032803"/>
            </a:xfrm>
            <a:prstGeom prst="rect">
              <a:avLst/>
            </a:prstGeom>
          </p:spPr>
        </p:pic>
        <p:pic>
          <p:nvPicPr>
            <p:cNvPr id="11" name="Picture 2" descr="C:\Users\test\AppData\Local\Temp\SNAGHTML339423e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6792" y="4476446"/>
              <a:ext cx="853304" cy="5746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3426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1+#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dirty="0" err="1" smtClean="0">
                <a:solidFill>
                  <a:srgbClr val="FF0000"/>
                </a:solidFill>
              </a:rPr>
              <a:t>Dặn</a:t>
            </a:r>
            <a:r>
              <a:rPr lang="en-US" dirty="0" smtClean="0">
                <a:solidFill>
                  <a:srgbClr val="FF0000"/>
                </a:solidFill>
              </a:rPr>
              <a:t> </a:t>
            </a:r>
            <a:r>
              <a:rPr lang="en-US" dirty="0" err="1" smtClean="0">
                <a:solidFill>
                  <a:srgbClr val="FF0000"/>
                </a:solidFill>
              </a:rPr>
              <a:t>dò</a:t>
            </a:r>
            <a:endParaRPr lang="en-US" dirty="0" smtClean="0">
              <a:solidFill>
                <a:srgbClr val="FF0000"/>
              </a:solidFill>
            </a:endParaRPr>
          </a:p>
          <a:p>
            <a:pPr marL="514350" indent="-514350" algn="l">
              <a:buFont typeface="+mj-lt"/>
              <a:buAutoNum type="arabicPeriod"/>
            </a:pPr>
            <a:r>
              <a:rPr lang="en-US" b="0" dirty="0" err="1" smtClean="0"/>
              <a:t>Thực</a:t>
            </a:r>
            <a:r>
              <a:rPr lang="en-US" b="0" dirty="0" smtClean="0"/>
              <a:t> </a:t>
            </a:r>
            <a:r>
              <a:rPr lang="en-US" b="0" dirty="0" err="1" smtClean="0"/>
              <a:t>hành</a:t>
            </a:r>
            <a:r>
              <a:rPr lang="en-US" b="0" dirty="0" smtClean="0"/>
              <a:t> </a:t>
            </a:r>
            <a:r>
              <a:rPr lang="en-US" b="0" dirty="0" err="1" smtClean="0"/>
              <a:t>những</a:t>
            </a:r>
            <a:r>
              <a:rPr lang="en-US" b="0" dirty="0" smtClean="0"/>
              <a:t> </a:t>
            </a:r>
            <a:r>
              <a:rPr lang="en-US" b="0" dirty="0" err="1" smtClean="0"/>
              <a:t>nội</a:t>
            </a:r>
            <a:r>
              <a:rPr lang="en-US" b="0" dirty="0" smtClean="0"/>
              <a:t> dung </a:t>
            </a:r>
            <a:r>
              <a:rPr lang="en-US" b="0" dirty="0" err="1" smtClean="0"/>
              <a:t>đã</a:t>
            </a:r>
            <a:r>
              <a:rPr lang="en-US" b="0" dirty="0" smtClean="0"/>
              <a:t> </a:t>
            </a:r>
            <a:r>
              <a:rPr lang="en-US" b="0" dirty="0" err="1" smtClean="0"/>
              <a:t>học</a:t>
            </a:r>
            <a:r>
              <a:rPr lang="en-US" b="0" dirty="0" smtClean="0"/>
              <a:t> (</a:t>
            </a:r>
            <a:r>
              <a:rPr lang="en-US" b="0" dirty="0" err="1" smtClean="0"/>
              <a:t>nếu</a:t>
            </a:r>
            <a:r>
              <a:rPr lang="en-US" b="0" dirty="0" smtClean="0"/>
              <a:t> </a:t>
            </a:r>
            <a:r>
              <a:rPr lang="en-US" b="0" dirty="0" err="1" smtClean="0"/>
              <a:t>có</a:t>
            </a:r>
            <a:r>
              <a:rPr lang="en-US" b="0" dirty="0" smtClean="0"/>
              <a:t> </a:t>
            </a:r>
            <a:r>
              <a:rPr lang="en-US" b="0" dirty="0" err="1" smtClean="0"/>
              <a:t>máy</a:t>
            </a:r>
            <a:r>
              <a:rPr lang="en-US" b="0" dirty="0" smtClean="0"/>
              <a:t> </a:t>
            </a:r>
            <a:r>
              <a:rPr lang="en-US" b="0" dirty="0" err="1" smtClean="0"/>
              <a:t>tính</a:t>
            </a:r>
            <a:r>
              <a:rPr lang="en-US" b="0" dirty="0" smtClean="0"/>
              <a:t>)</a:t>
            </a:r>
          </a:p>
          <a:p>
            <a:pPr marL="514350" indent="-514350" algn="l">
              <a:buFont typeface="+mj-lt"/>
              <a:buAutoNum type="arabicPeriod"/>
            </a:pPr>
            <a:r>
              <a:rPr lang="en-US" b="0" dirty="0" err="1" smtClean="0"/>
              <a:t>Tìm</a:t>
            </a:r>
            <a:r>
              <a:rPr lang="en-US" b="0" dirty="0" smtClean="0"/>
              <a:t> </a:t>
            </a:r>
            <a:r>
              <a:rPr lang="en-US" b="0" dirty="0" err="1" smtClean="0"/>
              <a:t>hiểu</a:t>
            </a:r>
            <a:r>
              <a:rPr lang="en-US" b="0" dirty="0" smtClean="0"/>
              <a:t> </a:t>
            </a:r>
            <a:r>
              <a:rPr lang="en-US" b="0" dirty="0" err="1" smtClean="0"/>
              <a:t>bài</a:t>
            </a:r>
            <a:r>
              <a:rPr lang="en-US" b="0" dirty="0" smtClean="0"/>
              <a:t> </a:t>
            </a:r>
            <a:r>
              <a:rPr lang="en-US" b="0" dirty="0" err="1" smtClean="0"/>
              <a:t>tuần</a:t>
            </a:r>
            <a:r>
              <a:rPr lang="en-US" b="0" dirty="0" smtClean="0"/>
              <a:t> </a:t>
            </a:r>
            <a:r>
              <a:rPr lang="en-US" b="0" dirty="0" err="1" smtClean="0"/>
              <a:t>sau</a:t>
            </a:r>
            <a:r>
              <a:rPr lang="en-US" b="0" dirty="0" smtClean="0"/>
              <a:t>: </a:t>
            </a:r>
          </a:p>
          <a:p>
            <a:pPr marL="693738" indent="-457200" algn="l">
              <a:tabLst>
                <a:tab pos="693738" algn="l"/>
              </a:tabLst>
            </a:pPr>
            <a:r>
              <a:rPr lang="en-MY" dirty="0" err="1" smtClean="0"/>
              <a:t>Tìm</a:t>
            </a:r>
            <a:r>
              <a:rPr lang="en-MY" dirty="0" smtClean="0"/>
              <a:t> </a:t>
            </a:r>
            <a:r>
              <a:rPr lang="en-MY" dirty="0" err="1"/>
              <a:t>kiếm</a:t>
            </a:r>
            <a:r>
              <a:rPr lang="en-MY" dirty="0"/>
              <a:t> </a:t>
            </a:r>
            <a:r>
              <a:rPr lang="en-MY" dirty="0" err="1"/>
              <a:t>và</a:t>
            </a:r>
            <a:r>
              <a:rPr lang="en-MY" dirty="0"/>
              <a:t> </a:t>
            </a:r>
            <a:r>
              <a:rPr lang="en-MY" dirty="0" err="1"/>
              <a:t>thay</a:t>
            </a:r>
            <a:r>
              <a:rPr lang="en-MY" dirty="0"/>
              <a:t> </a:t>
            </a:r>
            <a:r>
              <a:rPr lang="en-MY" dirty="0" err="1"/>
              <a:t>thế</a:t>
            </a:r>
            <a:r>
              <a:rPr lang="en-MY" dirty="0"/>
              <a:t> </a:t>
            </a:r>
            <a:r>
              <a:rPr lang="en-MY" dirty="0" err="1"/>
              <a:t>văn</a:t>
            </a:r>
            <a:r>
              <a:rPr lang="en-MY" dirty="0"/>
              <a:t> </a:t>
            </a:r>
            <a:r>
              <a:rPr lang="en-MY" dirty="0" err="1" smtClean="0"/>
              <a:t>bản</a:t>
            </a:r>
            <a:r>
              <a:rPr lang="en-MY" dirty="0" smtClean="0"/>
              <a:t> (SGK </a:t>
            </a:r>
            <a:r>
              <a:rPr lang="en-MY" dirty="0" err="1" smtClean="0"/>
              <a:t>tr</a:t>
            </a:r>
            <a:r>
              <a:rPr lang="en-MY" dirty="0" smtClean="0"/>
              <a:t> 53</a:t>
            </a:r>
            <a:r>
              <a:rPr lang="en-MY" dirty="0" smtClean="0"/>
              <a:t>)</a:t>
            </a:r>
          </a:p>
          <a:p>
            <a:pPr marL="693738" indent="-457200" algn="l">
              <a:tabLst>
                <a:tab pos="693738" algn="l"/>
              </a:tabLst>
            </a:pPr>
            <a:r>
              <a:rPr lang="en-MY" dirty="0" err="1" smtClean="0"/>
              <a:t>Làm</a:t>
            </a:r>
            <a:r>
              <a:rPr lang="en-MY" dirty="0" smtClean="0"/>
              <a:t> </a:t>
            </a:r>
            <a:r>
              <a:rPr lang="en-MY" dirty="0" err="1"/>
              <a:t>việc</a:t>
            </a:r>
            <a:r>
              <a:rPr lang="en-MY" dirty="0"/>
              <a:t> </a:t>
            </a:r>
            <a:r>
              <a:rPr lang="en-MY" dirty="0" err="1"/>
              <a:t>với</a:t>
            </a:r>
            <a:r>
              <a:rPr lang="en-MY" dirty="0"/>
              <a:t> </a:t>
            </a:r>
            <a:r>
              <a:rPr lang="en-MY" dirty="0" err="1" smtClean="0"/>
              <a:t>bảng</a:t>
            </a:r>
            <a:r>
              <a:rPr lang="en-MY" dirty="0" smtClean="0"/>
              <a:t> (SGK </a:t>
            </a:r>
            <a:r>
              <a:rPr lang="en-MY" dirty="0" err="1" smtClean="0"/>
              <a:t>tr</a:t>
            </a:r>
            <a:r>
              <a:rPr lang="en-MY" dirty="0" smtClean="0"/>
              <a:t> 62)</a:t>
            </a:r>
          </a:p>
          <a:p>
            <a:pPr marL="693738" indent="-457200" algn="l">
              <a:tabLst>
                <a:tab pos="693738" algn="l"/>
              </a:tabLst>
            </a:pPr>
            <a:r>
              <a:rPr lang="en-MY" dirty="0" err="1"/>
              <a:t>Trả</a:t>
            </a:r>
            <a:r>
              <a:rPr lang="en-MY" dirty="0"/>
              <a:t> </a:t>
            </a:r>
            <a:r>
              <a:rPr lang="en-MY" dirty="0" err="1"/>
              <a:t>lời</a:t>
            </a:r>
            <a:r>
              <a:rPr lang="en-MY" dirty="0"/>
              <a:t> </a:t>
            </a:r>
            <a:r>
              <a:rPr lang="en-MY" dirty="0" smtClean="0"/>
              <a:t>4 </a:t>
            </a:r>
            <a:r>
              <a:rPr lang="en-MY" dirty="0" err="1" smtClean="0"/>
              <a:t>câu</a:t>
            </a:r>
            <a:r>
              <a:rPr lang="en-MY" dirty="0" smtClean="0"/>
              <a:t> </a:t>
            </a:r>
            <a:r>
              <a:rPr lang="en-MY" dirty="0" err="1" smtClean="0"/>
              <a:t>hỏi</a:t>
            </a:r>
            <a:r>
              <a:rPr lang="en-MY" dirty="0" smtClean="0"/>
              <a:t> </a:t>
            </a:r>
            <a:r>
              <a:rPr lang="en-US" dirty="0" smtClean="0"/>
              <a:t>(SGK </a:t>
            </a:r>
            <a:r>
              <a:rPr lang="en-US" dirty="0" err="1" smtClean="0"/>
              <a:t>trang</a:t>
            </a:r>
            <a:r>
              <a:rPr lang="en-US" dirty="0" smtClean="0"/>
              <a:t> 55-57)</a:t>
            </a:r>
            <a:endParaRPr lang="en-MY" dirty="0"/>
          </a:p>
        </p:txBody>
      </p:sp>
    </p:spTree>
    <p:extLst>
      <p:ext uri="{BB962C8B-B14F-4D97-AF65-F5344CB8AC3E}">
        <p14:creationId xmlns:p14="http://schemas.microsoft.com/office/powerpoint/2010/main" val="215598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marL="0" indent="0">
              <a:buNone/>
            </a:pPr>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Đoạn</a:t>
            </a:r>
            <a:r>
              <a:rPr lang="en-US" dirty="0"/>
              <a:t> </a:t>
            </a:r>
            <a:r>
              <a:rPr lang="en-US" dirty="0" err="1"/>
              <a:t>văn</a:t>
            </a:r>
            <a:r>
              <a:rPr lang="en-US" dirty="0"/>
              <a:t> </a:t>
            </a:r>
            <a:r>
              <a:rPr lang="en-US" dirty="0" err="1" smtClean="0"/>
              <a:t>bản</a:t>
            </a:r>
            <a:endParaRPr lang="en-US" dirty="0"/>
          </a:p>
        </p:txBody>
      </p:sp>
      <p:pic>
        <p:nvPicPr>
          <p:cNvPr id="2" name="Picture 1"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628" y="2137965"/>
            <a:ext cx="11663827" cy="2080074"/>
          </a:xfrm>
          <a:prstGeom prst="rect">
            <a:avLst/>
          </a:prstGeom>
        </p:spPr>
      </p:pic>
    </p:spTree>
    <p:extLst>
      <p:ext uri="{BB962C8B-B14F-4D97-AF65-F5344CB8AC3E}">
        <p14:creationId xmlns:p14="http://schemas.microsoft.com/office/powerpoint/2010/main" val="14729428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445742" y="3959051"/>
            <a:ext cx="9227229" cy="2000548"/>
          </a:xfrm>
          <a:prstGeom prst="rect">
            <a:avLst/>
          </a:prstGeom>
          <a:noFill/>
          <a:ln>
            <a:solidFill>
              <a:schemeClr val="bg2">
                <a:lumMod val="75000"/>
              </a:schemeClr>
            </a:solidFill>
          </a:ln>
        </p:spPr>
        <p:txBody>
          <a:bodyPr wrap="square" rtlCol="0">
            <a:spAutoFit/>
          </a:bodyPr>
          <a:lstStyle/>
          <a:p>
            <a:pPr algn="r"/>
            <a:r>
              <a:rPr lang="en-US" sz="2800" b="1">
                <a:ln/>
                <a:solidFill>
                  <a:srgbClr val="C00000"/>
                </a:solidFill>
                <a:latin typeface="Times New Roman" panose="02020603050405020304" pitchFamily="18" charset="0"/>
                <a:cs typeface="Times New Roman" panose="02020603050405020304" pitchFamily="18" charset="0"/>
              </a:rPr>
              <a:t>Canh thẳng </a:t>
            </a:r>
            <a:r>
              <a:rPr lang="en-US" sz="2800" b="1" smtClean="0">
                <a:ln/>
                <a:solidFill>
                  <a:srgbClr val="C00000"/>
                </a:solidFill>
                <a:latin typeface="Times New Roman" panose="02020603050405020304" pitchFamily="18" charset="0"/>
                <a:cs typeface="Times New Roman" panose="02020603050405020304" pitchFamily="18" charset="0"/>
              </a:rPr>
              <a:t>biên phải (Canh phải):</a:t>
            </a:r>
            <a:endParaRPr lang="en-US" sz="2800" b="1">
              <a:ln/>
              <a:solidFill>
                <a:srgbClr val="C00000"/>
              </a:solidFill>
              <a:latin typeface="Times New Roman" panose="02020603050405020304" pitchFamily="18" charset="0"/>
              <a:cs typeface="Times New Roman" panose="02020603050405020304" pitchFamily="18" charset="0"/>
            </a:endParaRPr>
          </a:p>
          <a:p>
            <a:pPr algn="r"/>
            <a:endParaRPr lang="en-US" sz="2400" smtClean="0">
              <a:solidFill>
                <a:srgbClr val="00B0F0"/>
              </a:solidFill>
              <a:latin typeface="Times New Roman" panose="02020603050405020304" pitchFamily="18" charset="0"/>
              <a:cs typeface="Times New Roman" panose="02020603050405020304" pitchFamily="18" charset="0"/>
            </a:endParaRPr>
          </a:p>
          <a:p>
            <a:pPr algn="r"/>
            <a:r>
              <a:rPr lang="en-US" sz="2400" smtClean="0">
                <a:solidFill>
                  <a:srgbClr val="00B0F0"/>
                </a:solidFill>
                <a:latin typeface="Times New Roman" panose="02020603050405020304" pitchFamily="18" charset="0"/>
                <a:cs typeface="Times New Roman" panose="02020603050405020304" pitchFamily="18" charset="0"/>
              </a:rPr>
              <a:t>Non </a:t>
            </a:r>
            <a:r>
              <a:rPr lang="en-US" sz="2400">
                <a:solidFill>
                  <a:srgbClr val="00B0F0"/>
                </a:solidFill>
                <a:latin typeface="Times New Roman" panose="02020603050405020304" pitchFamily="18" charset="0"/>
                <a:cs typeface="Times New Roman" panose="02020603050405020304" pitchFamily="18" charset="0"/>
              </a:rPr>
              <a:t>sông Việt Nam có trở nên vẻ vang hay không, dân tộc Việt Nam có được sánh vai cùng các cường quốc năm châu hay không, chính là nhờ một phần lớn ở công học tập của các cháu.</a:t>
            </a:r>
          </a:p>
        </p:txBody>
      </p:sp>
      <p:sp>
        <p:nvSpPr>
          <p:cNvPr id="22" name="TextBox 21"/>
          <p:cNvSpPr txBox="1"/>
          <p:nvPr/>
        </p:nvSpPr>
        <p:spPr>
          <a:xfrm>
            <a:off x="2445742" y="3959051"/>
            <a:ext cx="9227229" cy="2000548"/>
          </a:xfrm>
          <a:prstGeom prst="rect">
            <a:avLst/>
          </a:prstGeom>
          <a:noFill/>
          <a:ln>
            <a:solidFill>
              <a:schemeClr val="bg2">
                <a:lumMod val="75000"/>
              </a:schemeClr>
            </a:solidFill>
          </a:ln>
        </p:spPr>
        <p:txBody>
          <a:bodyPr wrap="square" rtlCol="0">
            <a:spAutoFit/>
          </a:bodyPr>
          <a:lstStyle/>
          <a:p>
            <a:r>
              <a:rPr lang="en-US" sz="2800" b="1">
                <a:ln/>
                <a:solidFill>
                  <a:srgbClr val="C00000"/>
                </a:solidFill>
                <a:latin typeface="Times New Roman" panose="02020603050405020304" pitchFamily="18" charset="0"/>
                <a:cs typeface="Times New Roman" panose="02020603050405020304" pitchFamily="18" charset="0"/>
              </a:rPr>
              <a:t>Canh thẳng biên trái (Canh trái):</a:t>
            </a:r>
          </a:p>
          <a:p>
            <a:endParaRPr lang="en-US" sz="2400" smtClean="0">
              <a:solidFill>
                <a:srgbClr val="00B0F0"/>
              </a:solidFill>
              <a:latin typeface="Times New Roman" panose="02020603050405020304" pitchFamily="18" charset="0"/>
              <a:cs typeface="Times New Roman" panose="02020603050405020304" pitchFamily="18" charset="0"/>
            </a:endParaRPr>
          </a:p>
          <a:p>
            <a:r>
              <a:rPr lang="en-US" sz="2400" smtClean="0">
                <a:solidFill>
                  <a:srgbClr val="00B0F0"/>
                </a:solidFill>
                <a:latin typeface="Times New Roman" panose="02020603050405020304" pitchFamily="18" charset="0"/>
                <a:cs typeface="Times New Roman" panose="02020603050405020304" pitchFamily="18" charset="0"/>
              </a:rPr>
              <a:t>Non </a:t>
            </a:r>
            <a:r>
              <a:rPr lang="en-US" sz="2400">
                <a:solidFill>
                  <a:srgbClr val="00B0F0"/>
                </a:solidFill>
                <a:latin typeface="Times New Roman" panose="02020603050405020304" pitchFamily="18" charset="0"/>
                <a:cs typeface="Times New Roman" panose="02020603050405020304" pitchFamily="18" charset="0"/>
              </a:rPr>
              <a:t>sông Việt Nam có trở nên vẻ vang hay không, dân tộc Việt Nam có được sánh vai cùng các cường quốc năm châu hay không, chính là nhờ một phần lớn ở công học tập của các cháu.</a:t>
            </a:r>
          </a:p>
        </p:txBody>
      </p:sp>
      <p:sp>
        <p:nvSpPr>
          <p:cNvPr id="23" name="TextBox 22"/>
          <p:cNvSpPr txBox="1"/>
          <p:nvPr/>
        </p:nvSpPr>
        <p:spPr>
          <a:xfrm>
            <a:off x="2445742" y="3959051"/>
            <a:ext cx="9227229" cy="2000548"/>
          </a:xfrm>
          <a:prstGeom prst="rect">
            <a:avLst/>
          </a:prstGeom>
          <a:noFill/>
          <a:ln>
            <a:solidFill>
              <a:schemeClr val="bg2">
                <a:lumMod val="75000"/>
              </a:schemeClr>
            </a:solidFill>
          </a:ln>
        </p:spPr>
        <p:txBody>
          <a:bodyPr wrap="square" rtlCol="0">
            <a:spAutoFit/>
          </a:bodyPr>
          <a:lstStyle/>
          <a:p>
            <a:pPr algn="ctr"/>
            <a:r>
              <a:rPr lang="en-US" sz="2800" b="1">
                <a:ln/>
                <a:solidFill>
                  <a:srgbClr val="C00000"/>
                </a:solidFill>
                <a:latin typeface="Times New Roman" panose="02020603050405020304" pitchFamily="18" charset="0"/>
                <a:cs typeface="Times New Roman" panose="02020603050405020304" pitchFamily="18" charset="0"/>
              </a:rPr>
              <a:t>Canh </a:t>
            </a:r>
            <a:r>
              <a:rPr lang="en-US" sz="2800" b="1" smtClean="0">
                <a:ln/>
                <a:solidFill>
                  <a:srgbClr val="C00000"/>
                </a:solidFill>
                <a:latin typeface="Times New Roman" panose="02020603050405020304" pitchFamily="18" charset="0"/>
                <a:cs typeface="Times New Roman" panose="02020603050405020304" pitchFamily="18" charset="0"/>
              </a:rPr>
              <a:t>đều từ giữa trang giấy (Canh giữa):</a:t>
            </a:r>
            <a:endParaRPr lang="en-US" sz="2800" b="1">
              <a:ln/>
              <a:solidFill>
                <a:srgbClr val="C00000"/>
              </a:solidFill>
              <a:latin typeface="Times New Roman" panose="02020603050405020304" pitchFamily="18" charset="0"/>
              <a:cs typeface="Times New Roman" panose="02020603050405020304" pitchFamily="18" charset="0"/>
            </a:endParaRPr>
          </a:p>
          <a:p>
            <a:pPr algn="ctr"/>
            <a:endParaRPr lang="en-US" sz="2400" smtClean="0">
              <a:solidFill>
                <a:srgbClr val="00B0F0"/>
              </a:solidFill>
              <a:latin typeface="Times New Roman" panose="02020603050405020304" pitchFamily="18" charset="0"/>
              <a:cs typeface="Times New Roman" panose="02020603050405020304" pitchFamily="18" charset="0"/>
            </a:endParaRPr>
          </a:p>
          <a:p>
            <a:pPr algn="ctr"/>
            <a:r>
              <a:rPr lang="en-US" sz="2400" smtClean="0">
                <a:solidFill>
                  <a:srgbClr val="00B0F0"/>
                </a:solidFill>
                <a:latin typeface="Times New Roman" panose="02020603050405020304" pitchFamily="18" charset="0"/>
                <a:cs typeface="Times New Roman" panose="02020603050405020304" pitchFamily="18" charset="0"/>
              </a:rPr>
              <a:t>Non </a:t>
            </a:r>
            <a:r>
              <a:rPr lang="en-US" sz="2400">
                <a:solidFill>
                  <a:srgbClr val="00B0F0"/>
                </a:solidFill>
                <a:latin typeface="Times New Roman" panose="02020603050405020304" pitchFamily="18" charset="0"/>
                <a:cs typeface="Times New Roman" panose="02020603050405020304" pitchFamily="18" charset="0"/>
              </a:rPr>
              <a:t>sông Việt Nam có trở nên vẻ vang hay không, dân tộc Việt Nam có được sánh vai cùng các cường quốc năm châu hay không, chính là nhờ một phần lớn ở công học tập của các cháu.</a:t>
            </a:r>
          </a:p>
        </p:txBody>
      </p:sp>
      <p:sp>
        <p:nvSpPr>
          <p:cNvPr id="24" name="TextBox 23"/>
          <p:cNvSpPr txBox="1"/>
          <p:nvPr/>
        </p:nvSpPr>
        <p:spPr>
          <a:xfrm>
            <a:off x="2445742" y="3959051"/>
            <a:ext cx="9227229" cy="2000548"/>
          </a:xfrm>
          <a:prstGeom prst="rect">
            <a:avLst/>
          </a:prstGeom>
          <a:noFill/>
          <a:ln>
            <a:solidFill>
              <a:schemeClr val="bg2">
                <a:lumMod val="75000"/>
              </a:schemeClr>
            </a:solidFill>
          </a:ln>
        </p:spPr>
        <p:txBody>
          <a:bodyPr wrap="square" rtlCol="0">
            <a:spAutoFit/>
          </a:bodyPr>
          <a:lstStyle/>
          <a:p>
            <a:pPr algn="just"/>
            <a:r>
              <a:rPr lang="en-US" sz="2800" b="1">
                <a:ln/>
                <a:solidFill>
                  <a:srgbClr val="C00000"/>
                </a:solidFill>
                <a:latin typeface="Times New Roman" panose="02020603050405020304" pitchFamily="18" charset="0"/>
                <a:cs typeface="Times New Roman" panose="02020603050405020304" pitchFamily="18" charset="0"/>
              </a:rPr>
              <a:t>Canh </a:t>
            </a:r>
            <a:r>
              <a:rPr lang="en-US" sz="2800" b="1" smtClean="0">
                <a:ln/>
                <a:solidFill>
                  <a:srgbClr val="C00000"/>
                </a:solidFill>
                <a:latin typeface="Times New Roman" panose="02020603050405020304" pitchFamily="18" charset="0"/>
                <a:cs typeface="Times New Roman" panose="02020603050405020304" pitchFamily="18" charset="0"/>
              </a:rPr>
              <a:t>thẳng đều cả hai biên trái phải (Canh đều):</a:t>
            </a:r>
            <a:endParaRPr lang="en-US" sz="2800" b="1">
              <a:ln/>
              <a:solidFill>
                <a:srgbClr val="C00000"/>
              </a:solidFill>
              <a:latin typeface="Times New Roman" panose="02020603050405020304" pitchFamily="18" charset="0"/>
              <a:cs typeface="Times New Roman" panose="02020603050405020304" pitchFamily="18" charset="0"/>
            </a:endParaRPr>
          </a:p>
          <a:p>
            <a:pPr algn="just"/>
            <a:endParaRPr lang="en-US" sz="2400" smtClean="0">
              <a:solidFill>
                <a:srgbClr val="00B0F0"/>
              </a:solidFill>
              <a:latin typeface="Times New Roman" panose="02020603050405020304" pitchFamily="18" charset="0"/>
              <a:cs typeface="Times New Roman" panose="02020603050405020304" pitchFamily="18" charset="0"/>
            </a:endParaRPr>
          </a:p>
          <a:p>
            <a:pPr algn="just"/>
            <a:r>
              <a:rPr lang="en-US" sz="2400" smtClean="0">
                <a:solidFill>
                  <a:srgbClr val="00B0F0"/>
                </a:solidFill>
                <a:latin typeface="Times New Roman" panose="02020603050405020304" pitchFamily="18" charset="0"/>
                <a:cs typeface="Times New Roman" panose="02020603050405020304" pitchFamily="18" charset="0"/>
              </a:rPr>
              <a:t>Non </a:t>
            </a:r>
            <a:r>
              <a:rPr lang="en-US" sz="2400">
                <a:solidFill>
                  <a:srgbClr val="00B0F0"/>
                </a:solidFill>
                <a:latin typeface="Times New Roman" panose="02020603050405020304" pitchFamily="18" charset="0"/>
                <a:cs typeface="Times New Roman" panose="02020603050405020304" pitchFamily="18" charset="0"/>
              </a:rPr>
              <a:t>sông Việt Nam có trở nên vẻ vang hay không, dân tộc Việt Nam có được sánh vai cùng các cường quốc năm châu hay không, chính là nhờ một phần lớn ở công học tập của các cháu.</a:t>
            </a:r>
          </a:p>
        </p:txBody>
      </p:sp>
      <p:sp>
        <p:nvSpPr>
          <p:cNvPr id="5" name="TextBox 4"/>
          <p:cNvSpPr txBox="1"/>
          <p:nvPr/>
        </p:nvSpPr>
        <p:spPr>
          <a:xfrm>
            <a:off x="1271385" y="458664"/>
            <a:ext cx="9671918" cy="584775"/>
          </a:xfrm>
          <a:prstGeom prst="rect">
            <a:avLst/>
          </a:prstGeom>
          <a:noFill/>
        </p:spPr>
        <p:txBody>
          <a:bodyPr wrap="square" rtlCol="0">
            <a:spAutoFit/>
          </a:bodyPr>
          <a:lstStyle/>
          <a:p>
            <a:pPr algn="ct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Canh</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chỉnh</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bản</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2445745" y="1660637"/>
            <a:ext cx="9227229"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Microsoft Word cho phép chúng ta canh chỉnh nhanh văn bản bằng các nút lệnh:</a:t>
            </a:r>
          </a:p>
        </p:txBody>
      </p:sp>
      <p:pic>
        <p:nvPicPr>
          <p:cNvPr id="11" name="Picture 10"/>
          <p:cNvPicPr>
            <a:picLocks noChangeAspect="1"/>
          </p:cNvPicPr>
          <p:nvPr/>
        </p:nvPicPr>
        <p:blipFill>
          <a:blip r:embed="rId2"/>
          <a:stretch>
            <a:fillRect/>
          </a:stretch>
        </p:blipFill>
        <p:spPr>
          <a:xfrm>
            <a:off x="6014295" y="2947644"/>
            <a:ext cx="702403" cy="702403"/>
          </a:xfrm>
          <a:prstGeom prst="rect">
            <a:avLst/>
          </a:prstGeom>
        </p:spPr>
      </p:pic>
      <p:pic>
        <p:nvPicPr>
          <p:cNvPr id="13" name="Picture 12"/>
          <p:cNvPicPr>
            <a:picLocks noChangeAspect="1"/>
          </p:cNvPicPr>
          <p:nvPr/>
        </p:nvPicPr>
        <p:blipFill>
          <a:blip r:embed="rId3"/>
          <a:stretch>
            <a:fillRect/>
          </a:stretch>
        </p:blipFill>
        <p:spPr>
          <a:xfrm>
            <a:off x="8467836" y="2947644"/>
            <a:ext cx="709956" cy="709956"/>
          </a:xfrm>
          <a:prstGeom prst="rect">
            <a:avLst/>
          </a:prstGeom>
        </p:spPr>
      </p:pic>
      <p:pic>
        <p:nvPicPr>
          <p:cNvPr id="14" name="Picture 13"/>
          <p:cNvPicPr>
            <a:picLocks noChangeAspect="1"/>
          </p:cNvPicPr>
          <p:nvPr/>
        </p:nvPicPr>
        <p:blipFill>
          <a:blip r:embed="rId4"/>
          <a:stretch>
            <a:fillRect/>
          </a:stretch>
        </p:blipFill>
        <p:spPr>
          <a:xfrm>
            <a:off x="7207728" y="2947644"/>
            <a:ext cx="755272" cy="702403"/>
          </a:xfrm>
          <a:prstGeom prst="rect">
            <a:avLst/>
          </a:prstGeom>
        </p:spPr>
      </p:pic>
      <p:pic>
        <p:nvPicPr>
          <p:cNvPr id="20" name="Picture 19"/>
          <p:cNvPicPr>
            <a:picLocks noChangeAspect="1"/>
          </p:cNvPicPr>
          <p:nvPr/>
        </p:nvPicPr>
        <p:blipFill>
          <a:blip r:embed="rId4"/>
          <a:stretch>
            <a:fillRect/>
          </a:stretch>
        </p:blipFill>
        <p:spPr>
          <a:xfrm flipH="1">
            <a:off x="4754187" y="2947644"/>
            <a:ext cx="755272" cy="702403"/>
          </a:xfrm>
          <a:prstGeom prst="rect">
            <a:avLst/>
          </a:prstGeom>
        </p:spPr>
      </p:pic>
      <p:sp>
        <p:nvSpPr>
          <p:cNvPr id="26" name="TextBox 25">
            <a:hlinkClick r:id="rId5" action="ppaction://hlinksldjump" tooltip="Nhấp chuột vào từng nút lệnh để xem chức năng của nó."/>
          </p:cNvPr>
          <p:cNvSpPr txBox="1"/>
          <p:nvPr/>
        </p:nvSpPr>
        <p:spPr>
          <a:xfrm>
            <a:off x="4013876" y="2949714"/>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6"/>
          <a:stretch>
            <a:fillRect/>
          </a:stretch>
        </p:blipFill>
        <p:spPr>
          <a:xfrm>
            <a:off x="2350299" y="3727462"/>
            <a:ext cx="9699427" cy="2910889"/>
          </a:xfrm>
          <a:prstGeom prst="rect">
            <a:avLst/>
          </a:prstGeom>
        </p:spPr>
      </p:pic>
      <p:pic>
        <p:nvPicPr>
          <p:cNvPr id="19" name="Picture 18"/>
          <p:cNvPicPr/>
          <p:nvPr/>
        </p:nvPicPr>
        <p:blipFill>
          <a:blip r:embed="rId7">
            <a:extLst>
              <a:ext uri="{28A0092B-C50C-407E-A947-70E740481C1C}">
                <a14:useLocalDpi xmlns:a14="http://schemas.microsoft.com/office/drawing/2010/main" val="0"/>
              </a:ext>
            </a:extLst>
          </a:blip>
          <a:srcRect/>
          <a:stretch>
            <a:fillRect/>
          </a:stretch>
        </p:blipFill>
        <p:spPr bwMode="auto">
          <a:xfrm>
            <a:off x="237011" y="1092644"/>
            <a:ext cx="987425" cy="914400"/>
          </a:xfrm>
          <a:prstGeom prst="rect">
            <a:avLst/>
          </a:prstGeom>
          <a:noFill/>
          <a:ln>
            <a:noFill/>
          </a:ln>
        </p:spPr>
      </p:pic>
    </p:spTree>
    <p:extLst>
      <p:ext uri="{BB962C8B-B14F-4D97-AF65-F5344CB8AC3E}">
        <p14:creationId xmlns:p14="http://schemas.microsoft.com/office/powerpoint/2010/main" val="34559617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5"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par>
                                <p:cTn id="11" presetID="1" presetClass="exit" presetSubtype="0" fill="hold" grpId="5"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xit" presetSubtype="0" fill="hold" grpId="5"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xit" presetSubtype="0" fill="hold" grpId="4"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4"/>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xit" presetSubtype="0" fill="hold" grpId="2" nodeType="with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par>
                                <p:cTn id="56" presetID="1" presetClass="exit" presetSubtype="0" fill="hold" grpId="3" nodeType="withEffect">
                                  <p:stCondLst>
                                    <p:cond delay="0"/>
                                  </p:stCondLst>
                                  <p:childTnLst>
                                    <p:set>
                                      <p:cBhvr>
                                        <p:cTn id="57" dur="1" fill="hold">
                                          <p:stCondLst>
                                            <p:cond delay="0"/>
                                          </p:stCondLst>
                                        </p:cTn>
                                        <p:tgtEl>
                                          <p:spTgt spid="22"/>
                                        </p:tgtEl>
                                        <p:attrNameLst>
                                          <p:attrName>style.visibility</p:attrName>
                                        </p:attrNameLst>
                                      </p:cBhvr>
                                      <p:to>
                                        <p:strVal val="hidden"/>
                                      </p:to>
                                    </p:set>
                                  </p:childTnLst>
                                </p:cTn>
                              </p:par>
                              <p:par>
                                <p:cTn id="58" presetID="1" presetClass="exit" presetSubtype="0" fill="hold" grpId="3" nodeType="withEffect">
                                  <p:stCondLst>
                                    <p:cond delay="0"/>
                                  </p:stCondLst>
                                  <p:childTnLst>
                                    <p:set>
                                      <p:cBhvr>
                                        <p:cTn id="59" dur="1" fill="hold">
                                          <p:stCondLst>
                                            <p:cond delay="0"/>
                                          </p:stCondLst>
                                        </p:cTn>
                                        <p:tgtEl>
                                          <p:spTgt spid="23"/>
                                        </p:tgtEl>
                                        <p:attrNameLst>
                                          <p:attrName>style.visibility</p:attrName>
                                        </p:attrNameLst>
                                      </p:cBhvr>
                                      <p:to>
                                        <p:strVal val="hidden"/>
                                      </p:to>
                                    </p:set>
                                  </p:childTnLst>
                                </p:cTn>
                              </p:par>
                              <p:par>
                                <p:cTn id="60" presetID="1" presetClass="exit" presetSubtype="0" fill="hold" grpId="3" nodeType="withEffect">
                                  <p:stCondLst>
                                    <p:cond delay="0"/>
                                  </p:stCondLst>
                                  <p:childTnLst>
                                    <p:set>
                                      <p:cBhvr>
                                        <p:cTn id="6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xit" presetSubtype="0" fill="hold" grpId="4" nodeType="withEffect">
                                  <p:stCondLst>
                                    <p:cond delay="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xit" presetSubtype="0" fill="hold" grpId="4"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xit" presetSubtype="0" fill="hold" grpId="4" nodeType="withEffect">
                                  <p:stCondLst>
                                    <p:cond delay="0"/>
                                  </p:stCondLst>
                                  <p:childTnLst>
                                    <p:set>
                                      <p:cBhvr>
                                        <p:cTn id="72"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5" grpId="0" animBg="1"/>
      <p:bldP spid="25" grpId="1" animBg="1"/>
      <p:bldP spid="25" grpId="2" animBg="1"/>
      <p:bldP spid="25" grpId="3" animBg="1"/>
      <p:bldP spid="25" grpId="4" animBg="1"/>
      <p:bldP spid="22" grpId="0" animBg="1"/>
      <p:bldP spid="22" grpId="2" animBg="1"/>
      <p:bldP spid="22" grpId="3" animBg="1"/>
      <p:bldP spid="22" grpId="4" animBg="1"/>
      <p:bldP spid="22" grpId="5" animBg="1"/>
      <p:bldP spid="23" grpId="0" animBg="1"/>
      <p:bldP spid="23" grpId="1" animBg="1"/>
      <p:bldP spid="23" grpId="3" animBg="1"/>
      <p:bldP spid="23" grpId="4" animBg="1"/>
      <p:bldP spid="23" grpId="5" animBg="1"/>
      <p:bldP spid="24" grpId="0" animBg="1"/>
      <p:bldP spid="24" grpId="1" animBg="1"/>
      <p:bldP spid="24" grpId="2" animBg="1"/>
      <p:bldP spid="24" grpId="4" animBg="1"/>
      <p:bldP spid="24" grpId="5" animBg="1"/>
      <p:bldP spid="10"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2627528" y="2134806"/>
            <a:ext cx="9227229" cy="3062377"/>
          </a:xfrm>
          <a:prstGeom prst="rect">
            <a:avLst/>
          </a:prstGeom>
          <a:noFill/>
        </p:spPr>
        <p:txBody>
          <a:bodyPr wrap="square" rtlCol="0">
            <a:spAutoFit/>
          </a:bodyPr>
          <a:lstStyle/>
          <a:p>
            <a:pPr lvl="1" algn="ctr">
              <a:spcAft>
                <a:spcPts val="600"/>
              </a:spcAft>
            </a:pPr>
            <a:r>
              <a:rPr lang="en-US" sz="2800" dirty="0">
                <a:solidFill>
                  <a:srgbClr val="002060"/>
                </a:solidFill>
                <a:latin typeface="Times New Roman" panose="02020603050405020304" pitchFamily="18" charset="0"/>
                <a:cs typeface="Times New Roman" panose="02020603050405020304" pitchFamily="18" charset="0"/>
              </a:rPr>
              <a:t>TỰ HÀO VIỆT NAM</a:t>
            </a:r>
          </a:p>
          <a:p>
            <a:pPr lvl="1" algn="ctr">
              <a:spcAft>
                <a:spcPts val="600"/>
              </a:spcAft>
            </a:pPr>
            <a:r>
              <a:rPr lang="en-US" sz="2800" dirty="0" err="1">
                <a:solidFill>
                  <a:srgbClr val="002060"/>
                </a:solidFill>
                <a:latin typeface="Times New Roman" panose="02020603050405020304" pitchFamily="18" charset="0"/>
                <a:cs typeface="Times New Roman" panose="02020603050405020304" pitchFamily="18" charset="0"/>
              </a:rPr>
              <a:t>Việt</a:t>
            </a:r>
            <a:r>
              <a:rPr lang="en-US" sz="2800" dirty="0">
                <a:solidFill>
                  <a:srgbClr val="002060"/>
                </a:solidFill>
                <a:latin typeface="Times New Roman" panose="02020603050405020304" pitchFamily="18" charset="0"/>
                <a:cs typeface="Times New Roman" panose="02020603050405020304" pitchFamily="18" charset="0"/>
              </a:rPr>
              <a:t> Nam ta </a:t>
            </a:r>
            <a:r>
              <a:rPr lang="en-US" sz="2800" dirty="0" err="1">
                <a:solidFill>
                  <a:srgbClr val="002060"/>
                </a:solidFill>
                <a:latin typeface="Times New Roman" panose="02020603050405020304" pitchFamily="18" charset="0"/>
                <a:cs typeface="Times New Roman" panose="02020603050405020304" pitchFamily="18" charset="0"/>
              </a:rPr>
              <a:t>bốn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nghìn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năm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rỡ</a:t>
            </a:r>
            <a:endParaRPr lang="en-US" sz="2800" dirty="0">
              <a:solidFill>
                <a:srgbClr val="002060"/>
              </a:solidFill>
              <a:latin typeface="Times New Roman" panose="02020603050405020304" pitchFamily="18" charset="0"/>
              <a:cs typeface="Times New Roman" panose="02020603050405020304" pitchFamily="18" charset="0"/>
            </a:endParaRPr>
          </a:p>
          <a:p>
            <a:pPr lvl="1" algn="ctr">
              <a:spcAft>
                <a:spcPts val="600"/>
              </a:spcAft>
            </a:pPr>
            <a:r>
              <a:rPr lang="en-US" sz="2800" dirty="0" err="1">
                <a:solidFill>
                  <a:srgbClr val="002060"/>
                </a:solidFill>
                <a:latin typeface="Times New Roman" panose="02020603050405020304" pitchFamily="18" charset="0"/>
                <a:cs typeface="Times New Roman" panose="02020603050405020304" pitchFamily="18" charset="0"/>
              </a:rPr>
              <a:t>Đất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hùng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Giang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Cà</a:t>
            </a:r>
            <a:r>
              <a:rPr lang="en-US" sz="2800" dirty="0">
                <a:solidFill>
                  <a:srgbClr val="002060"/>
                </a:solidFill>
                <a:latin typeface="Times New Roman" panose="02020603050405020304" pitchFamily="18" charset="0"/>
                <a:cs typeface="Times New Roman" panose="02020603050405020304" pitchFamily="18" charset="0"/>
              </a:rPr>
              <a:t> Mau</a:t>
            </a:r>
          </a:p>
          <a:p>
            <a:pPr lvl="1" algn="ctr">
              <a:spcAft>
                <a:spcPts val="600"/>
              </a:spcAft>
            </a:pPr>
            <a:r>
              <a:rPr lang="en-US" sz="2800" dirty="0" err="1">
                <a:solidFill>
                  <a:srgbClr val="002060"/>
                </a:solidFill>
                <a:latin typeface="Times New Roman" panose="02020603050405020304" pitchFamily="18" charset="0"/>
                <a:cs typeface="Times New Roman" panose="02020603050405020304" pitchFamily="18" charset="0"/>
              </a:rPr>
              <a:t>Biển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Hoàng</a:t>
            </a:r>
            <a:r>
              <a:rPr lang="en-US" sz="2800" dirty="0">
                <a:solidFill>
                  <a:srgbClr val="002060"/>
                </a:solidFill>
                <a:latin typeface="Times New Roman" panose="02020603050405020304" pitchFamily="18" charset="0"/>
                <a:cs typeface="Times New Roman" panose="02020603050405020304" pitchFamily="18" charset="0"/>
              </a:rPr>
              <a:t> Sa, </a:t>
            </a:r>
            <a:r>
              <a:rPr lang="en-US" sz="2800" dirty="0" err="1">
                <a:solidFill>
                  <a:srgbClr val="002060"/>
                </a:solidFill>
                <a:latin typeface="Times New Roman" panose="02020603050405020304" pitchFamily="18" charset="0"/>
                <a:cs typeface="Times New Roman" panose="02020603050405020304" pitchFamily="18" charset="0"/>
              </a:rPr>
              <a:t>Trường</a:t>
            </a:r>
            <a:r>
              <a:rPr lang="en-US" sz="2800" dirty="0">
                <a:solidFill>
                  <a:srgbClr val="002060"/>
                </a:solidFill>
                <a:latin typeface="Times New Roman" panose="02020603050405020304" pitchFamily="18" charset="0"/>
                <a:cs typeface="Times New Roman" panose="02020603050405020304" pitchFamily="18" charset="0"/>
              </a:rPr>
              <a:t> Sa </a:t>
            </a:r>
            <a:r>
              <a:rPr lang="en-US" sz="2800" dirty="0" err="1">
                <a:solidFill>
                  <a:srgbClr val="002060"/>
                </a:solidFill>
                <a:latin typeface="Times New Roman" panose="02020603050405020304" pitchFamily="18" charset="0"/>
                <a:cs typeface="Times New Roman" panose="02020603050405020304" pitchFamily="18" charset="0"/>
              </a:rPr>
              <a:t>đó</a:t>
            </a:r>
            <a:endParaRPr lang="en-US" sz="2800" dirty="0">
              <a:solidFill>
                <a:srgbClr val="002060"/>
              </a:solidFill>
              <a:latin typeface="Times New Roman" panose="02020603050405020304" pitchFamily="18" charset="0"/>
              <a:cs typeface="Times New Roman" panose="02020603050405020304" pitchFamily="18" charset="0"/>
            </a:endParaRPr>
          </a:p>
          <a:p>
            <a:pPr lvl="1" algn="ctr">
              <a:spcAft>
                <a:spcPts val="600"/>
              </a:spcAft>
            </a:pPr>
            <a:r>
              <a:rPr lang="en-US" sz="2800" dirty="0" err="1">
                <a:solidFill>
                  <a:srgbClr val="002060"/>
                </a:solidFill>
                <a:latin typeface="Times New Roman" panose="02020603050405020304" pitchFamily="18" charset="0"/>
                <a:cs typeface="Times New Roman" panose="02020603050405020304" pitchFamily="18" charset="0"/>
              </a:rPr>
              <a:t>Bao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xưa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truyền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sau</a:t>
            </a:r>
            <a:r>
              <a:rPr lang="en-US" sz="2800" dirty="0">
                <a:solidFill>
                  <a:srgbClr val="002060"/>
                </a:solidFill>
                <a:latin typeface="Times New Roman" panose="02020603050405020304" pitchFamily="18" charset="0"/>
                <a:cs typeface="Times New Roman" panose="02020603050405020304" pitchFamily="18" charset="0"/>
              </a:rPr>
              <a:t>.</a:t>
            </a:r>
          </a:p>
          <a:p>
            <a:pPr lvl="1" algn="ctr">
              <a:spcAft>
                <a:spcPts val="600"/>
              </a:spcAft>
            </a:pPr>
            <a:r>
              <a:rPr lang="en-US" sz="2800" dirty="0" err="1">
                <a:solidFill>
                  <a:srgbClr val="002060"/>
                </a:solidFill>
                <a:latin typeface="Times New Roman" panose="02020603050405020304" pitchFamily="18" charset="0"/>
                <a:cs typeface="Times New Roman" panose="02020603050405020304" pitchFamily="18" charset="0"/>
              </a:rPr>
              <a:t>Hoàng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Nguyễn</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2445744" y="957252"/>
            <a:ext cx="9227229" cy="954107"/>
          </a:xfrm>
          <a:prstGeom prst="rect">
            <a:avLst/>
          </a:prstGeom>
          <a:noFill/>
        </p:spPr>
        <p:txBody>
          <a:bodyPr wrap="square" rtlCol="0">
            <a:spAutoFit/>
          </a:bodyPr>
          <a:lstStyle/>
          <a:p>
            <a:pPr marL="342900" indent="-342900" algn="just">
              <a:buFont typeface="+mj-lt"/>
              <a:buAutoNum type="arabicPeriod"/>
            </a:pPr>
            <a:r>
              <a:rPr lang="en-US" sz="2800">
                <a:solidFill>
                  <a:prstClr val="black"/>
                </a:solidFill>
                <a:latin typeface="Times New Roman" panose="02020603050405020304" pitchFamily="18" charset="0"/>
                <a:cs typeface="Times New Roman" panose="02020603050405020304" pitchFamily="18" charset="0"/>
              </a:rPr>
              <a:t>Em hãy nhập bài thơ sau, sau đó lần lượt dùng các nút lệnh canh lề để thay đổi cách canh lề cho bài thơ:</a:t>
            </a:r>
          </a:p>
        </p:txBody>
      </p:sp>
      <p:sp>
        <p:nvSpPr>
          <p:cNvPr id="31" name="Title 18"/>
          <p:cNvSpPr>
            <a:spLocks noGrp="1"/>
          </p:cNvSpPr>
          <p:nvPr>
            <p:ph type="title" idx="4294967295"/>
          </p:nvPr>
        </p:nvSpPr>
        <p:spPr>
          <a:xfrm>
            <a:off x="0" y="30163"/>
            <a:ext cx="9842500" cy="676275"/>
          </a:xfrm>
        </p:spPr>
        <p:txBody>
          <a:bodyPr vert="horz" lIns="91440" tIns="45720" rIns="91440" bIns="45720" rtlCol="0" anchor="ctr">
            <a:normAutofit/>
          </a:bodyPr>
          <a:lstStyle/>
          <a:p>
            <a:pPr algn="ctr"/>
            <a:r>
              <a:rPr lang="en-US" sz="3600" b="1"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Trải</a:t>
            </a:r>
            <a:r>
              <a:rPr lang="en-US" sz="3600" b="1"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nghiệm</a:t>
            </a:r>
            <a:endParaRPr lang="en-US" sz="3600" b="1"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1" name="Picture 20"/>
          <p:cNvPicPr/>
          <p:nvPr/>
        </p:nvPicPr>
        <p:blipFill>
          <a:blip r:embed="rId2">
            <a:extLst>
              <a:ext uri="{28A0092B-C50C-407E-A947-70E740481C1C}">
                <a14:useLocalDpi xmlns:a14="http://schemas.microsoft.com/office/drawing/2010/main" val="0"/>
              </a:ext>
            </a:extLst>
          </a:blip>
          <a:srcRect/>
          <a:stretch>
            <a:fillRect/>
          </a:stretch>
        </p:blipFill>
        <p:spPr bwMode="auto">
          <a:xfrm>
            <a:off x="239710" y="1091835"/>
            <a:ext cx="987425" cy="914400"/>
          </a:xfrm>
          <a:prstGeom prst="rect">
            <a:avLst/>
          </a:prstGeom>
          <a:noFill/>
          <a:ln>
            <a:noFill/>
          </a:ln>
        </p:spPr>
      </p:pic>
      <p:sp>
        <p:nvSpPr>
          <p:cNvPr id="53" name="TextBox 52"/>
          <p:cNvSpPr txBox="1"/>
          <p:nvPr/>
        </p:nvSpPr>
        <p:spPr>
          <a:xfrm>
            <a:off x="3352801" y="2819608"/>
            <a:ext cx="2712410" cy="2277547"/>
          </a:xfrm>
          <a:prstGeom prst="rect">
            <a:avLst/>
          </a:prstGeom>
          <a:noFill/>
        </p:spPr>
        <p:txBody>
          <a:bodyPr wrap="square" rtlCol="0">
            <a:spAutoFit/>
          </a:bodyPr>
          <a:lstStyle/>
          <a:p>
            <a:pPr marL="692150" indent="-352425">
              <a:spcAft>
                <a:spcPts val="1200"/>
              </a:spcAft>
              <a:buFont typeface="Arial" panose="020B0604020202020204" pitchFamily="34" charset="0"/>
              <a:buChar char="•"/>
            </a:pPr>
            <a:r>
              <a:rPr lang="en-US" sz="2800" b="1" smtClean="0">
                <a:solidFill>
                  <a:prstClr val="black"/>
                </a:solidFill>
                <a:latin typeface="Times New Roman" panose="02020603050405020304" pitchFamily="18" charset="0"/>
                <a:cs typeface="Times New Roman" panose="02020603050405020304" pitchFamily="18" charset="0"/>
              </a:rPr>
              <a:t>Ctrl </a:t>
            </a:r>
            <a:r>
              <a:rPr lang="en-US" sz="2800" b="1">
                <a:solidFill>
                  <a:prstClr val="black"/>
                </a:solidFill>
                <a:latin typeface="Times New Roman" panose="02020603050405020304" pitchFamily="18" charset="0"/>
                <a:cs typeface="Times New Roman" panose="02020603050405020304" pitchFamily="18" charset="0"/>
              </a:rPr>
              <a:t>+ </a:t>
            </a:r>
            <a:r>
              <a:rPr lang="en-US" sz="2800" b="1" smtClean="0">
                <a:solidFill>
                  <a:prstClr val="black"/>
                </a:solidFill>
                <a:latin typeface="Times New Roman" panose="02020603050405020304" pitchFamily="18" charset="0"/>
                <a:cs typeface="Times New Roman" panose="02020603050405020304" pitchFamily="18" charset="0"/>
              </a:rPr>
              <a:t>L:</a:t>
            </a:r>
            <a:endParaRPr lang="en-US" sz="2800" b="1">
              <a:solidFill>
                <a:prstClr val="black"/>
              </a:solidFill>
              <a:latin typeface="Times New Roman" panose="02020603050405020304" pitchFamily="18" charset="0"/>
              <a:cs typeface="Times New Roman" panose="02020603050405020304" pitchFamily="18" charset="0"/>
            </a:endParaRPr>
          </a:p>
          <a:p>
            <a:pPr marL="692150" indent="-352425">
              <a:spcAft>
                <a:spcPts val="1200"/>
              </a:spcAft>
              <a:buFont typeface="Arial" panose="020B0604020202020204" pitchFamily="34" charset="0"/>
              <a:buChar char="•"/>
            </a:pPr>
            <a:r>
              <a:rPr lang="en-US" sz="2800" b="1">
                <a:solidFill>
                  <a:prstClr val="black"/>
                </a:solidFill>
                <a:latin typeface="Times New Roman" panose="02020603050405020304" pitchFamily="18" charset="0"/>
                <a:cs typeface="Times New Roman" panose="02020603050405020304" pitchFamily="18" charset="0"/>
              </a:rPr>
              <a:t>Ctrl + R</a:t>
            </a:r>
            <a:r>
              <a:rPr lang="en-US" sz="2800" b="1" smtClean="0">
                <a:solidFill>
                  <a:prstClr val="black"/>
                </a:solidFill>
                <a:latin typeface="Times New Roman" panose="02020603050405020304" pitchFamily="18" charset="0"/>
                <a:cs typeface="Times New Roman" panose="02020603050405020304" pitchFamily="18" charset="0"/>
              </a:rPr>
              <a:t>:</a:t>
            </a:r>
            <a:endParaRPr lang="en-US" sz="2800" b="1">
              <a:solidFill>
                <a:prstClr val="black"/>
              </a:solidFill>
              <a:latin typeface="Times New Roman" panose="02020603050405020304" pitchFamily="18" charset="0"/>
              <a:cs typeface="Times New Roman" panose="02020603050405020304" pitchFamily="18" charset="0"/>
            </a:endParaRPr>
          </a:p>
          <a:p>
            <a:pPr marL="692150" indent="-352425">
              <a:spcAft>
                <a:spcPts val="1200"/>
              </a:spcAft>
              <a:buFont typeface="Arial" panose="020B0604020202020204" pitchFamily="34" charset="0"/>
              <a:buChar char="•"/>
            </a:pPr>
            <a:r>
              <a:rPr lang="en-US" sz="2800" b="1">
                <a:solidFill>
                  <a:prstClr val="black"/>
                </a:solidFill>
                <a:latin typeface="Times New Roman" panose="02020603050405020304" pitchFamily="18" charset="0"/>
                <a:cs typeface="Times New Roman" panose="02020603050405020304" pitchFamily="18" charset="0"/>
              </a:rPr>
              <a:t>Ctrl + </a:t>
            </a:r>
            <a:r>
              <a:rPr lang="en-US" sz="2800" b="1" smtClean="0">
                <a:solidFill>
                  <a:prstClr val="black"/>
                </a:solidFill>
                <a:latin typeface="Times New Roman" panose="02020603050405020304" pitchFamily="18" charset="0"/>
                <a:cs typeface="Times New Roman" panose="02020603050405020304" pitchFamily="18" charset="0"/>
              </a:rPr>
              <a:t>E:</a:t>
            </a:r>
          </a:p>
          <a:p>
            <a:pPr marL="692150" indent="-352425">
              <a:spcAft>
                <a:spcPts val="1200"/>
              </a:spcAft>
              <a:buFont typeface="Arial" panose="020B0604020202020204" pitchFamily="34" charset="0"/>
              <a:buChar char="•"/>
            </a:pPr>
            <a:r>
              <a:rPr lang="en-US" sz="2800" b="1" smtClean="0">
                <a:solidFill>
                  <a:prstClr val="black"/>
                </a:solidFill>
                <a:latin typeface="Times New Roman" panose="02020603050405020304" pitchFamily="18" charset="0"/>
                <a:cs typeface="Times New Roman" panose="02020603050405020304" pitchFamily="18" charset="0"/>
              </a:rPr>
              <a:t>Ctrl + J</a:t>
            </a:r>
            <a:endParaRPr lang="en-US" sz="2800" b="1">
              <a:solidFill>
                <a:prstClr val="black"/>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2445744" y="957252"/>
            <a:ext cx="9227229" cy="1815882"/>
          </a:xfrm>
          <a:prstGeom prst="rect">
            <a:avLst/>
          </a:prstGeom>
          <a:noFill/>
        </p:spPr>
        <p:txBody>
          <a:bodyPr wrap="square" rtlCol="0">
            <a:spAutoFit/>
          </a:bodyPr>
          <a:lstStyle/>
          <a:p>
            <a:pPr marL="228600" indent="-228600" algn="just"/>
            <a:r>
              <a:rPr lang="en-US" sz="2800" dirty="0" smtClean="0">
                <a:solidFill>
                  <a:prstClr val="black"/>
                </a:solidFill>
                <a:latin typeface="Times New Roman" panose="02020603050405020304" pitchFamily="18" charset="0"/>
                <a:cs typeface="Times New Roman" panose="02020603050405020304" pitchFamily="18" charset="0"/>
              </a:rPr>
              <a:t>2. </a:t>
            </a:r>
            <a:r>
              <a:rPr lang="en-US" sz="2800" dirty="0" err="1" smtClean="0">
                <a:solidFill>
                  <a:prstClr val="black"/>
                </a:solidFill>
                <a:latin typeface="Times New Roman" panose="02020603050405020304" pitchFamily="18" charset="0"/>
                <a:cs typeface="Times New Roman" panose="02020603050405020304" pitchFamily="18" charset="0"/>
              </a:rPr>
              <a:t>Em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dụng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phím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canh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nhanh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đoạn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hãy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nghiệm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phím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phía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dưới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dụng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chúng</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52" name="TextBox 51"/>
          <p:cNvSpPr txBox="1"/>
          <p:nvPr/>
        </p:nvSpPr>
        <p:spPr>
          <a:xfrm>
            <a:off x="5649889" y="2819608"/>
            <a:ext cx="3182505" cy="2277547"/>
          </a:xfrm>
          <a:prstGeom prst="rect">
            <a:avLst/>
          </a:prstGeom>
          <a:noFill/>
        </p:spPr>
        <p:txBody>
          <a:bodyPr wrap="square" rtlCol="0">
            <a:spAutoFit/>
          </a:bodyPr>
          <a:lstStyle/>
          <a:p>
            <a:pPr marL="339725">
              <a:spcAft>
                <a:spcPts val="1200"/>
              </a:spcAft>
            </a:pPr>
            <a:r>
              <a:rPr lang="en-US" sz="2800" b="1" dirty="0" err="1"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Canh</a:t>
            </a:r>
            <a:r>
              <a:rPr lang="en-US" sz="2800" b="1" dirty="0"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800" b="1" dirty="0" err="1"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trái</a:t>
            </a:r>
            <a:endParaRPr lang="en-US" sz="2800" b="1" dirty="0"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a:p>
            <a:pPr marL="339725">
              <a:spcAft>
                <a:spcPts val="1200"/>
              </a:spcAft>
            </a:pPr>
            <a:r>
              <a:rPr lang="en-US" sz="2800" b="1" dirty="0" err="1"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Canh</a:t>
            </a:r>
            <a:r>
              <a:rPr lang="en-US" sz="2800" b="1" dirty="0"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800" b="1" dirty="0" err="1"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phải</a:t>
            </a:r>
            <a:endParaRPr lang="en-US" sz="2800" b="1" dirty="0"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a:p>
            <a:pPr marL="339725">
              <a:spcAft>
                <a:spcPts val="1200"/>
              </a:spcAft>
            </a:pPr>
            <a:r>
              <a:rPr lang="en-US" sz="2800" b="1" dirty="0" err="1"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Canh</a:t>
            </a:r>
            <a:r>
              <a:rPr lang="en-US" sz="2800" b="1" dirty="0"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800" b="1" dirty="0" err="1"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giữa</a:t>
            </a:r>
            <a:endParaRPr lang="en-US" sz="2800" b="1" dirty="0"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a:p>
            <a:pPr marL="339725">
              <a:spcAft>
                <a:spcPts val="1200"/>
              </a:spcAft>
            </a:pPr>
            <a:r>
              <a:rPr lang="en-US" sz="2800" b="1" dirty="0" err="1"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Canh</a:t>
            </a:r>
            <a:r>
              <a:rPr lang="en-US" sz="2800" b="1" dirty="0"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800" b="1" dirty="0" err="1" smtClean="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đều</a:t>
            </a:r>
            <a:endParaRPr lang="en-US" sz="2800" b="1" u="sng" dirty="0">
              <a:ln/>
              <a:solidFill>
                <a:srgbClr val="FFC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1997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4">
                                            <p:txEl>
                                              <p:pRg st="0" end="0"/>
                                            </p:txEl>
                                          </p:spTgt>
                                        </p:tgtEl>
                                        <p:attrNameLst>
                                          <p:attrName>style.visibility</p:attrName>
                                        </p:attrNameLst>
                                      </p:cBhvr>
                                      <p:to>
                                        <p:strVal val="visible"/>
                                      </p:to>
                                    </p:set>
                                    <p:animEffect transition="in" filter="fade">
                                      <p:cBhvr>
                                        <p:cTn id="14" dur="1000"/>
                                        <p:tgtEl>
                                          <p:spTgt spid="54">
                                            <p:txEl>
                                              <p:pRg st="0" end="0"/>
                                            </p:txEl>
                                          </p:spTgt>
                                        </p:tgtEl>
                                      </p:cBhvr>
                                    </p:animEffect>
                                    <p:anim calcmode="lin" valueType="num">
                                      <p:cBhvr>
                                        <p:cTn id="15"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4">
                                            <p:txEl>
                                              <p:pRg st="1" end="1"/>
                                            </p:txEl>
                                          </p:spTgt>
                                        </p:tgtEl>
                                        <p:attrNameLst>
                                          <p:attrName>style.visibility</p:attrName>
                                        </p:attrNameLst>
                                      </p:cBhvr>
                                      <p:to>
                                        <p:strVal val="visible"/>
                                      </p:to>
                                    </p:set>
                                    <p:animEffect transition="in" filter="fade">
                                      <p:cBhvr>
                                        <p:cTn id="20" dur="1000"/>
                                        <p:tgtEl>
                                          <p:spTgt spid="54">
                                            <p:txEl>
                                              <p:pRg st="1" end="1"/>
                                            </p:txEl>
                                          </p:spTgt>
                                        </p:tgtEl>
                                      </p:cBhvr>
                                    </p:animEffect>
                                    <p:anim calcmode="lin" valueType="num">
                                      <p:cBhvr>
                                        <p:cTn id="21" dur="1000" fill="hold"/>
                                        <p:tgtEl>
                                          <p:spTgt spid="5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4">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54">
                                            <p:txEl>
                                              <p:pRg st="2" end="2"/>
                                            </p:txEl>
                                          </p:spTgt>
                                        </p:tgtEl>
                                        <p:attrNameLst>
                                          <p:attrName>style.visibility</p:attrName>
                                        </p:attrNameLst>
                                      </p:cBhvr>
                                      <p:to>
                                        <p:strVal val="visible"/>
                                      </p:to>
                                    </p:set>
                                    <p:animEffect transition="in" filter="fade">
                                      <p:cBhvr>
                                        <p:cTn id="26" dur="1000"/>
                                        <p:tgtEl>
                                          <p:spTgt spid="54">
                                            <p:txEl>
                                              <p:pRg st="2" end="2"/>
                                            </p:txEl>
                                          </p:spTgt>
                                        </p:tgtEl>
                                      </p:cBhvr>
                                    </p:animEffect>
                                    <p:anim calcmode="lin" valueType="num">
                                      <p:cBhvr>
                                        <p:cTn id="27" dur="10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4">
                                            <p:txEl>
                                              <p:pRg st="3" end="3"/>
                                            </p:txEl>
                                          </p:spTgt>
                                        </p:tgtEl>
                                        <p:attrNameLst>
                                          <p:attrName>style.visibility</p:attrName>
                                        </p:attrNameLst>
                                      </p:cBhvr>
                                      <p:to>
                                        <p:strVal val="visible"/>
                                      </p:to>
                                    </p:set>
                                    <p:animEffect transition="in" filter="fade">
                                      <p:cBhvr>
                                        <p:cTn id="32" dur="1000"/>
                                        <p:tgtEl>
                                          <p:spTgt spid="54">
                                            <p:txEl>
                                              <p:pRg st="3" end="3"/>
                                            </p:txEl>
                                          </p:spTgt>
                                        </p:tgtEl>
                                      </p:cBhvr>
                                    </p:animEffect>
                                    <p:anim calcmode="lin" valueType="num">
                                      <p:cBhvr>
                                        <p:cTn id="33"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4">
                                            <p:txEl>
                                              <p:pRg st="4" end="4"/>
                                            </p:txEl>
                                          </p:spTgt>
                                        </p:tgtEl>
                                        <p:attrNameLst>
                                          <p:attrName>style.visibility</p:attrName>
                                        </p:attrNameLst>
                                      </p:cBhvr>
                                      <p:to>
                                        <p:strVal val="visible"/>
                                      </p:to>
                                    </p:set>
                                    <p:animEffect transition="in" filter="fade">
                                      <p:cBhvr>
                                        <p:cTn id="38" dur="1000"/>
                                        <p:tgtEl>
                                          <p:spTgt spid="54">
                                            <p:txEl>
                                              <p:pRg st="4" end="4"/>
                                            </p:txEl>
                                          </p:spTgt>
                                        </p:tgtEl>
                                      </p:cBhvr>
                                    </p:animEffect>
                                    <p:anim calcmode="lin" valueType="num">
                                      <p:cBhvr>
                                        <p:cTn id="39" dur="10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54">
                                            <p:txEl>
                                              <p:pRg st="5" end="5"/>
                                            </p:txEl>
                                          </p:spTgt>
                                        </p:tgtEl>
                                        <p:attrNameLst>
                                          <p:attrName>style.visibility</p:attrName>
                                        </p:attrNameLst>
                                      </p:cBhvr>
                                      <p:to>
                                        <p:strVal val="visible"/>
                                      </p:to>
                                    </p:set>
                                    <p:animEffect transition="in" filter="fade">
                                      <p:cBhvr>
                                        <p:cTn id="44" dur="1000"/>
                                        <p:tgtEl>
                                          <p:spTgt spid="54">
                                            <p:txEl>
                                              <p:pRg st="5" end="5"/>
                                            </p:txEl>
                                          </p:spTgt>
                                        </p:tgtEl>
                                      </p:cBhvr>
                                    </p:animEffect>
                                    <p:anim calcmode="lin" valueType="num">
                                      <p:cBhvr>
                                        <p:cTn id="45"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55">
                                            <p:txEl>
                                              <p:pRg st="0" end="0"/>
                                            </p:txEl>
                                          </p:spTgt>
                                        </p:tgtEl>
                                        <p:attrNameLst>
                                          <p:attrName>style.visibility</p:attrName>
                                        </p:attrNameLst>
                                      </p:cBhvr>
                                      <p:to>
                                        <p:strVal val="visible"/>
                                      </p:to>
                                    </p:set>
                                    <p:animEffect transition="in" filter="fade">
                                      <p:cBhvr>
                                        <p:cTn id="51" dur="1000"/>
                                        <p:tgtEl>
                                          <p:spTgt spid="55">
                                            <p:txEl>
                                              <p:pRg st="0" end="0"/>
                                            </p:txEl>
                                          </p:spTgt>
                                        </p:tgtEl>
                                      </p:cBhvr>
                                    </p:animEffect>
                                    <p:anim calcmode="lin" valueType="num">
                                      <p:cBhvr>
                                        <p:cTn id="52"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5">
                                            <p:txEl>
                                              <p:pRg st="0" end="0"/>
                                            </p:txEl>
                                          </p:spTgt>
                                        </p:tgtEl>
                                        <p:attrNameLst>
                                          <p:attrName>ppt_y</p:attrName>
                                        </p:attrNameLst>
                                      </p:cBhvr>
                                      <p:tavLst>
                                        <p:tav tm="0">
                                          <p:val>
                                            <p:strVal val="#ppt_y+.1"/>
                                          </p:val>
                                        </p:tav>
                                        <p:tav tm="100000">
                                          <p:val>
                                            <p:strVal val="#ppt_y"/>
                                          </p:val>
                                        </p:tav>
                                      </p:tavLst>
                                    </p:anim>
                                  </p:childTnLst>
                                </p:cTn>
                              </p:par>
                              <p:par>
                                <p:cTn id="54" presetID="1" presetClass="exit" presetSubtype="0" fill="hold" grpId="0" nodeType="withEffect">
                                  <p:stCondLst>
                                    <p:cond delay="0"/>
                                  </p:stCondLst>
                                  <p:childTnLst>
                                    <p:set>
                                      <p:cBhvr>
                                        <p:cTn id="55" dur="1" fill="hold">
                                          <p:stCondLst>
                                            <p:cond delay="0"/>
                                          </p:stCondLst>
                                        </p:cTn>
                                        <p:tgtEl>
                                          <p:spTgt spid="43">
                                            <p:txEl>
                                              <p:pRg st="0" end="0"/>
                                            </p:txEl>
                                          </p:spTgt>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54">
                                            <p:txEl>
                                              <p:pRg st="0" end="0"/>
                                            </p:txEl>
                                          </p:spTgt>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54">
                                            <p:txEl>
                                              <p:pRg st="1" end="1"/>
                                            </p:txEl>
                                          </p:spTgt>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54">
                                            <p:txEl>
                                              <p:pRg st="2" end="2"/>
                                            </p:txEl>
                                          </p:spTgt>
                                        </p:tgtEl>
                                        <p:attrNameLst>
                                          <p:attrName>style.visibility</p:attrName>
                                        </p:attrNameLst>
                                      </p:cBhvr>
                                      <p:to>
                                        <p:strVal val="hidden"/>
                                      </p:to>
                                    </p:set>
                                  </p:childTnLst>
                                </p:cTn>
                              </p:par>
                              <p:par>
                                <p:cTn id="62" presetID="1" presetClass="exit" presetSubtype="0" fill="hold" grpId="0" nodeType="withEffect">
                                  <p:stCondLst>
                                    <p:cond delay="0"/>
                                  </p:stCondLst>
                                  <p:childTnLst>
                                    <p:set>
                                      <p:cBhvr>
                                        <p:cTn id="63" dur="1" fill="hold">
                                          <p:stCondLst>
                                            <p:cond delay="0"/>
                                          </p:stCondLst>
                                        </p:cTn>
                                        <p:tgtEl>
                                          <p:spTgt spid="54">
                                            <p:txEl>
                                              <p:pRg st="3" end="3"/>
                                            </p:txEl>
                                          </p:spTgt>
                                        </p:tgtEl>
                                        <p:attrNameLst>
                                          <p:attrName>style.visibility</p:attrName>
                                        </p:attrNameLst>
                                      </p:cBhvr>
                                      <p:to>
                                        <p:strVal val="hidden"/>
                                      </p:to>
                                    </p:set>
                                  </p:childTnLst>
                                </p:cTn>
                              </p:par>
                              <p:par>
                                <p:cTn id="64" presetID="1" presetClass="exit" presetSubtype="0" fill="hold" grpId="0" nodeType="withEffect">
                                  <p:stCondLst>
                                    <p:cond delay="0"/>
                                  </p:stCondLst>
                                  <p:childTnLst>
                                    <p:set>
                                      <p:cBhvr>
                                        <p:cTn id="65" dur="1" fill="hold">
                                          <p:stCondLst>
                                            <p:cond delay="0"/>
                                          </p:stCondLst>
                                        </p:cTn>
                                        <p:tgtEl>
                                          <p:spTgt spid="54">
                                            <p:txEl>
                                              <p:pRg st="4" end="4"/>
                                            </p:txEl>
                                          </p:spTgt>
                                        </p:tgtEl>
                                        <p:attrNameLst>
                                          <p:attrName>style.visibility</p:attrName>
                                        </p:attrNameLst>
                                      </p:cBhvr>
                                      <p:to>
                                        <p:strVal val="hidden"/>
                                      </p:to>
                                    </p:set>
                                  </p:childTnLst>
                                </p:cTn>
                              </p:par>
                              <p:par>
                                <p:cTn id="66" presetID="1" presetClass="exit" presetSubtype="0" fill="hold" grpId="0" nodeType="withEffect">
                                  <p:stCondLst>
                                    <p:cond delay="0"/>
                                  </p:stCondLst>
                                  <p:childTnLst>
                                    <p:set>
                                      <p:cBhvr>
                                        <p:cTn id="67" dur="1" fill="hold">
                                          <p:stCondLst>
                                            <p:cond delay="0"/>
                                          </p:stCondLst>
                                        </p:cTn>
                                        <p:tgtEl>
                                          <p:spTgt spid="54">
                                            <p:txEl>
                                              <p:pRg st="5" end="5"/>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52">
                                            <p:txEl>
                                              <p:pRg st="0" end="0"/>
                                            </p:txEl>
                                          </p:spTgt>
                                        </p:tgtEl>
                                        <p:attrNameLst>
                                          <p:attrName>style.visibility</p:attrName>
                                        </p:attrNameLst>
                                      </p:cBhvr>
                                      <p:to>
                                        <p:strVal val="visible"/>
                                      </p:to>
                                    </p:set>
                                    <p:animEffect transition="in" filter="fade">
                                      <p:cBhvr>
                                        <p:cTn id="76" dur="1000"/>
                                        <p:tgtEl>
                                          <p:spTgt spid="52">
                                            <p:txEl>
                                              <p:pRg st="0" end="0"/>
                                            </p:txEl>
                                          </p:spTgt>
                                        </p:tgtEl>
                                      </p:cBhvr>
                                    </p:animEffect>
                                    <p:anim calcmode="lin" valueType="num">
                                      <p:cBhvr>
                                        <p:cTn id="77"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2">
                                            <p:txEl>
                                              <p:pRg st="1" end="1"/>
                                            </p:txEl>
                                          </p:spTgt>
                                        </p:tgtEl>
                                        <p:attrNameLst>
                                          <p:attrName>style.visibility</p:attrName>
                                        </p:attrNameLst>
                                      </p:cBhvr>
                                      <p:to>
                                        <p:strVal val="visible"/>
                                      </p:to>
                                    </p:set>
                                    <p:animEffect transition="in" filter="fade">
                                      <p:cBhvr>
                                        <p:cTn id="83" dur="1000"/>
                                        <p:tgtEl>
                                          <p:spTgt spid="52">
                                            <p:txEl>
                                              <p:pRg st="1" end="1"/>
                                            </p:txEl>
                                          </p:spTgt>
                                        </p:tgtEl>
                                      </p:cBhvr>
                                    </p:animEffect>
                                    <p:anim calcmode="lin" valueType="num">
                                      <p:cBhvr>
                                        <p:cTn id="84" dur="1000" fill="hold"/>
                                        <p:tgtEl>
                                          <p:spTgt spid="52">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2">
                                            <p:txEl>
                                              <p:pRg st="2" end="2"/>
                                            </p:txEl>
                                          </p:spTgt>
                                        </p:tgtEl>
                                        <p:attrNameLst>
                                          <p:attrName>style.visibility</p:attrName>
                                        </p:attrNameLst>
                                      </p:cBhvr>
                                      <p:to>
                                        <p:strVal val="visible"/>
                                      </p:to>
                                    </p:set>
                                    <p:animEffect transition="in" filter="fade">
                                      <p:cBhvr>
                                        <p:cTn id="90" dur="1000"/>
                                        <p:tgtEl>
                                          <p:spTgt spid="52">
                                            <p:txEl>
                                              <p:pRg st="2" end="2"/>
                                            </p:txEl>
                                          </p:spTgt>
                                        </p:tgtEl>
                                      </p:cBhvr>
                                    </p:animEffect>
                                    <p:anim calcmode="lin" valueType="num">
                                      <p:cBhvr>
                                        <p:cTn id="91" dur="10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92" dur="10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52">
                                            <p:txEl>
                                              <p:pRg st="3" end="3"/>
                                            </p:txEl>
                                          </p:spTgt>
                                        </p:tgtEl>
                                        <p:attrNameLst>
                                          <p:attrName>style.visibility</p:attrName>
                                        </p:attrNameLst>
                                      </p:cBhvr>
                                      <p:to>
                                        <p:strVal val="visible"/>
                                      </p:to>
                                    </p:set>
                                    <p:animEffect transition="in" filter="fade">
                                      <p:cBhvr>
                                        <p:cTn id="97" dur="1000"/>
                                        <p:tgtEl>
                                          <p:spTgt spid="52">
                                            <p:txEl>
                                              <p:pRg st="3" end="3"/>
                                            </p:txEl>
                                          </p:spTgt>
                                        </p:tgtEl>
                                      </p:cBhvr>
                                    </p:animEffect>
                                    <p:anim calcmode="lin" valueType="num">
                                      <p:cBhvr>
                                        <p:cTn id="98"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allAtOnce"/>
      <p:bldP spid="43" grpId="0" build="allAtOnce"/>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38580" y="1695916"/>
            <a:ext cx="7686883" cy="4893647"/>
          </a:xfrm>
          <a:prstGeom prst="rect">
            <a:avLst/>
          </a:prstGeom>
          <a:noFill/>
        </p:spPr>
        <p:txBody>
          <a:bodyPr wrap="square" rtlCol="0">
            <a:spAutoFit/>
          </a:bodyPr>
          <a:lstStyle/>
          <a:p>
            <a:r>
              <a:rPr lang="en-US" sz="2600">
                <a:solidFill>
                  <a:schemeClr val="tx1">
                    <a:lumMod val="95000"/>
                    <a:lumOff val="5000"/>
                  </a:schemeClr>
                </a:solidFill>
                <a:latin typeface="Times New Roman" panose="02020603050405020304" pitchFamily="18" charset="0"/>
                <a:cs typeface="Times New Roman" panose="02020603050405020304" pitchFamily="18" charset="0"/>
              </a:rPr>
              <a:t>Dân ta phải biết sử ta,</a:t>
            </a:r>
          </a:p>
          <a:p>
            <a:r>
              <a:rPr lang="en-US" sz="2600">
                <a:solidFill>
                  <a:schemeClr val="tx1">
                    <a:lumMod val="95000"/>
                    <a:lumOff val="5000"/>
                  </a:schemeClr>
                </a:solidFill>
                <a:latin typeface="Times New Roman" panose="02020603050405020304" pitchFamily="18" charset="0"/>
                <a:cs typeface="Times New Roman" panose="02020603050405020304" pitchFamily="18" charset="0"/>
              </a:rPr>
              <a:t>Cho tường gốc tích nước nhà Việt Nam.</a:t>
            </a:r>
          </a:p>
          <a:p>
            <a:r>
              <a:rPr lang="en-US" sz="2600">
                <a:solidFill>
                  <a:schemeClr val="tx1">
                    <a:lumMod val="95000"/>
                    <a:lumOff val="5000"/>
                  </a:schemeClr>
                </a:solidFill>
                <a:latin typeface="Times New Roman" panose="02020603050405020304" pitchFamily="18" charset="0"/>
                <a:cs typeface="Times New Roman" panose="02020603050405020304" pitchFamily="18" charset="0"/>
              </a:rPr>
              <a:t>Kể năm hơn bốn ngàn năm,</a:t>
            </a:r>
          </a:p>
          <a:p>
            <a:r>
              <a:rPr lang="en-US" sz="2600">
                <a:solidFill>
                  <a:schemeClr val="tx1">
                    <a:lumMod val="95000"/>
                    <a:lumOff val="5000"/>
                  </a:schemeClr>
                </a:solidFill>
                <a:latin typeface="Times New Roman" panose="02020603050405020304" pitchFamily="18" charset="0"/>
                <a:cs typeface="Times New Roman" panose="02020603050405020304" pitchFamily="18" charset="0"/>
              </a:rPr>
              <a:t>Tổ tiên rực rỡ anh em thuận hòa.</a:t>
            </a:r>
          </a:p>
          <a:p>
            <a:r>
              <a:rPr lang="en-US" sz="2600">
                <a:solidFill>
                  <a:schemeClr val="tx1">
                    <a:lumMod val="95000"/>
                    <a:lumOff val="5000"/>
                  </a:schemeClr>
                </a:solidFill>
                <a:latin typeface="Times New Roman" panose="02020603050405020304" pitchFamily="18" charset="0"/>
                <a:cs typeface="Times New Roman" panose="02020603050405020304" pitchFamily="18" charset="0"/>
              </a:rPr>
              <a:t>Hồng Bàng là tổ nước ta,</a:t>
            </a:r>
          </a:p>
          <a:p>
            <a:r>
              <a:rPr lang="en-US" sz="2600">
                <a:solidFill>
                  <a:schemeClr val="tx1">
                    <a:lumMod val="95000"/>
                    <a:lumOff val="5000"/>
                  </a:schemeClr>
                </a:solidFill>
                <a:latin typeface="Times New Roman" panose="02020603050405020304" pitchFamily="18" charset="0"/>
                <a:cs typeface="Times New Roman" panose="02020603050405020304" pitchFamily="18" charset="0"/>
              </a:rPr>
              <a:t>Nước ta lúc ấy gọi là Văn Lang.</a:t>
            </a:r>
          </a:p>
          <a:p>
            <a:r>
              <a:rPr lang="en-US" sz="2600" smtClean="0">
                <a:solidFill>
                  <a:schemeClr val="tx1">
                    <a:lumMod val="95000"/>
                    <a:lumOff val="5000"/>
                  </a:schemeClr>
                </a:solidFill>
                <a:latin typeface="Times New Roman" panose="02020603050405020304" pitchFamily="18" charset="0"/>
                <a:cs typeface="Times New Roman" panose="02020603050405020304" pitchFamily="18" charset="0"/>
              </a:rPr>
              <a:t>Thiếu </a:t>
            </a:r>
            <a:r>
              <a:rPr lang="en-US" sz="2600">
                <a:solidFill>
                  <a:schemeClr val="tx1">
                    <a:lumMod val="95000"/>
                    <a:lumOff val="5000"/>
                  </a:schemeClr>
                </a:solidFill>
                <a:latin typeface="Times New Roman" panose="02020603050405020304" pitchFamily="18" charset="0"/>
                <a:cs typeface="Times New Roman" panose="02020603050405020304" pitchFamily="18" charset="0"/>
              </a:rPr>
              <a:t>niên ta rất vẻ vang,</a:t>
            </a:r>
          </a:p>
          <a:p>
            <a:r>
              <a:rPr lang="en-US" sz="2600">
                <a:solidFill>
                  <a:schemeClr val="tx1">
                    <a:lumMod val="95000"/>
                    <a:lumOff val="5000"/>
                  </a:schemeClr>
                </a:solidFill>
                <a:latin typeface="Times New Roman" panose="02020603050405020304" pitchFamily="18" charset="0"/>
                <a:cs typeface="Times New Roman" panose="02020603050405020304" pitchFamily="18" charset="0"/>
              </a:rPr>
              <a:t>Trẻ con Phù Đổng tiếng vang muôn đời.</a:t>
            </a:r>
          </a:p>
          <a:p>
            <a:r>
              <a:rPr lang="en-US" sz="2600">
                <a:solidFill>
                  <a:schemeClr val="tx1">
                    <a:lumMod val="95000"/>
                    <a:lumOff val="5000"/>
                  </a:schemeClr>
                </a:solidFill>
                <a:latin typeface="Times New Roman" panose="02020603050405020304" pitchFamily="18" charset="0"/>
                <a:cs typeface="Times New Roman" panose="02020603050405020304" pitchFamily="18" charset="0"/>
              </a:rPr>
              <a:t>Tuổi tuy chưa đến chín mười,</a:t>
            </a:r>
          </a:p>
          <a:p>
            <a:r>
              <a:rPr lang="en-US" sz="2600">
                <a:solidFill>
                  <a:schemeClr val="tx1">
                    <a:lumMod val="95000"/>
                    <a:lumOff val="5000"/>
                  </a:schemeClr>
                </a:solidFill>
                <a:latin typeface="Times New Roman" panose="02020603050405020304" pitchFamily="18" charset="0"/>
                <a:cs typeface="Times New Roman" panose="02020603050405020304" pitchFamily="18" charset="0"/>
              </a:rPr>
              <a:t>Ra tay cứu nước dẹp loài vô </a:t>
            </a:r>
            <a:r>
              <a:rPr lang="en-US" sz="2600" smtClean="0">
                <a:solidFill>
                  <a:schemeClr val="tx1">
                    <a:lumMod val="95000"/>
                    <a:lumOff val="5000"/>
                  </a:schemeClr>
                </a:solidFill>
                <a:latin typeface="Times New Roman" panose="02020603050405020304" pitchFamily="18" charset="0"/>
                <a:cs typeface="Times New Roman" panose="02020603050405020304" pitchFamily="18" charset="0"/>
              </a:rPr>
              <a:t>lương.</a:t>
            </a:r>
          </a:p>
          <a:p>
            <a:r>
              <a:rPr lang="en-US" sz="260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60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600">
                <a:solidFill>
                  <a:schemeClr val="tx1">
                    <a:lumMod val="95000"/>
                    <a:lumOff val="5000"/>
                  </a:schemeClr>
                </a:solidFill>
                <a:latin typeface="Times New Roman" panose="02020603050405020304" pitchFamily="18" charset="0"/>
                <a:cs typeface="Times New Roman" panose="02020603050405020304" pitchFamily="18" charset="0"/>
              </a:rPr>
              <a:t>HỒ CHÍ MINH</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37010" y="1192549"/>
            <a:ext cx="987425" cy="914400"/>
          </a:xfrm>
          <a:prstGeom prst="rect">
            <a:avLst/>
          </a:prstGeom>
          <a:noFill/>
          <a:ln>
            <a:noFill/>
          </a:ln>
        </p:spPr>
      </p:pic>
      <p:sp>
        <p:nvSpPr>
          <p:cNvPr id="2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ctr"/>
            <a:r>
              <a:rPr lang="en-US" sz="3600" b="1"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sz="3600" b="1"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endParaRPr lang="en-US" sz="3600" b="1"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0" name="TextBox 39"/>
          <p:cNvSpPr txBox="1"/>
          <p:nvPr/>
        </p:nvSpPr>
        <p:spPr>
          <a:xfrm>
            <a:off x="1848893" y="1871012"/>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352801" y="1638702"/>
            <a:ext cx="7686883" cy="4893647"/>
          </a:xfrm>
          <a:prstGeom prst="rect">
            <a:avLst/>
          </a:prstGeom>
          <a:noFill/>
        </p:spPr>
        <p:txBody>
          <a:bodyPr wrap="square" rtlCol="0">
            <a:spAutoFit/>
          </a:bodyPr>
          <a:lstStyle/>
          <a:p>
            <a:r>
              <a:rPr lang="en-US" sz="2600" b="1" dirty="0" err="1">
                <a:solidFill>
                  <a:srgbClr val="0000FF"/>
                </a:solidFill>
                <a:latin typeface="Times New Roman" panose="02020603050405020304" pitchFamily="18" charset="0"/>
                <a:cs typeface="Times New Roman" panose="02020603050405020304" pitchFamily="18" charset="0"/>
              </a:rPr>
              <a:t>Dân</a:t>
            </a:r>
            <a:r>
              <a:rPr lang="en-US" sz="2600" b="1" dirty="0">
                <a:solidFill>
                  <a:srgbClr val="0000FF"/>
                </a:solidFill>
                <a:latin typeface="Times New Roman" panose="02020603050405020304" pitchFamily="18" charset="0"/>
                <a:cs typeface="Times New Roman" panose="02020603050405020304" pitchFamily="18" charset="0"/>
              </a:rPr>
              <a:t> ta </a:t>
            </a:r>
            <a:r>
              <a:rPr lang="en-US" sz="2600" b="1" dirty="0" err="1">
                <a:solidFill>
                  <a:srgbClr val="0000FF"/>
                </a:solidFill>
                <a:latin typeface="Times New Roman" panose="02020603050405020304" pitchFamily="18" charset="0"/>
                <a:cs typeface="Times New Roman" panose="02020603050405020304" pitchFamily="18" charset="0"/>
              </a:rPr>
              <a:t>phải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biết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sử</a:t>
            </a:r>
            <a:r>
              <a:rPr lang="en-US" sz="2600" b="1" dirty="0">
                <a:solidFill>
                  <a:srgbClr val="0000FF"/>
                </a:solidFill>
                <a:latin typeface="Times New Roman" panose="02020603050405020304" pitchFamily="18" charset="0"/>
                <a:cs typeface="Times New Roman" panose="02020603050405020304" pitchFamily="18" charset="0"/>
              </a:rPr>
              <a:t> ta,</a:t>
            </a:r>
          </a:p>
          <a:p>
            <a:r>
              <a:rPr lang="en-US" sz="2600" b="1" dirty="0">
                <a:solidFill>
                  <a:srgbClr val="0000FF"/>
                </a:solidFill>
                <a:latin typeface="Times New Roman" panose="02020603050405020304" pitchFamily="18" charset="0"/>
                <a:cs typeface="Times New Roman" panose="02020603050405020304" pitchFamily="18" charset="0"/>
              </a:rPr>
              <a:t>Cho </a:t>
            </a:r>
            <a:r>
              <a:rPr lang="en-US" sz="2600" b="1" dirty="0" err="1">
                <a:solidFill>
                  <a:srgbClr val="0000FF"/>
                </a:solidFill>
                <a:latin typeface="Times New Roman" panose="02020603050405020304" pitchFamily="18" charset="0"/>
                <a:cs typeface="Times New Roman" panose="02020603050405020304" pitchFamily="18" charset="0"/>
              </a:rPr>
              <a:t>tường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gốc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tích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nước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nhà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Việt</a:t>
            </a:r>
            <a:r>
              <a:rPr lang="en-US" sz="2600" b="1" dirty="0">
                <a:solidFill>
                  <a:srgbClr val="0000FF"/>
                </a:solidFill>
                <a:latin typeface="Times New Roman" panose="02020603050405020304" pitchFamily="18" charset="0"/>
                <a:cs typeface="Times New Roman" panose="02020603050405020304" pitchFamily="18" charset="0"/>
              </a:rPr>
              <a:t> Nam.</a:t>
            </a:r>
          </a:p>
          <a:p>
            <a:r>
              <a:rPr lang="en-US" sz="2600" b="1" dirty="0" err="1">
                <a:solidFill>
                  <a:srgbClr val="0000FF"/>
                </a:solidFill>
                <a:latin typeface="Times New Roman" panose="02020603050405020304" pitchFamily="18" charset="0"/>
                <a:cs typeface="Times New Roman" panose="02020603050405020304" pitchFamily="18" charset="0"/>
              </a:rPr>
              <a:t>Kể</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năm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hơn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bốn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ngàn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năm</a:t>
            </a:r>
            <a:r>
              <a:rPr lang="en-US" sz="2600" b="1" dirty="0">
                <a:solidFill>
                  <a:srgbClr val="0000FF"/>
                </a:solidFill>
                <a:latin typeface="Times New Roman" panose="02020603050405020304" pitchFamily="18" charset="0"/>
                <a:cs typeface="Times New Roman" panose="02020603050405020304" pitchFamily="18" charset="0"/>
              </a:rPr>
              <a:t>,</a:t>
            </a:r>
          </a:p>
          <a:p>
            <a:r>
              <a:rPr lang="en-US" sz="2600" b="1" dirty="0" err="1">
                <a:solidFill>
                  <a:srgbClr val="0000FF"/>
                </a:solidFill>
                <a:latin typeface="Times New Roman" panose="02020603050405020304" pitchFamily="18" charset="0"/>
                <a:cs typeface="Times New Roman" panose="02020603050405020304" pitchFamily="18" charset="0"/>
              </a:rPr>
              <a:t>Tổ</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tiên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rực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rỡ</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anh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em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thuận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hòa</a:t>
            </a:r>
            <a:r>
              <a:rPr lang="en-US" sz="2600" b="1" dirty="0">
                <a:solidFill>
                  <a:srgbClr val="0000FF"/>
                </a:solidFill>
                <a:latin typeface="Times New Roman" panose="02020603050405020304" pitchFamily="18" charset="0"/>
                <a:cs typeface="Times New Roman" panose="02020603050405020304" pitchFamily="18" charset="0"/>
              </a:rPr>
              <a:t>.</a:t>
            </a:r>
          </a:p>
          <a:p>
            <a:pPr algn="ctr"/>
            <a:r>
              <a:rPr lang="en-US" sz="2600" i="1" dirty="0" err="1">
                <a:solidFill>
                  <a:srgbClr val="FF0000"/>
                </a:solidFill>
                <a:latin typeface="Times New Roman" panose="02020603050405020304" pitchFamily="18" charset="0"/>
                <a:cs typeface="Times New Roman" panose="02020603050405020304" pitchFamily="18" charset="0"/>
              </a:rPr>
              <a:t>Hồng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Bàng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tổ</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nước</a:t>
            </a:r>
            <a:r>
              <a:rPr lang="en-US" sz="2600" i="1" dirty="0">
                <a:solidFill>
                  <a:srgbClr val="FF0000"/>
                </a:solidFill>
                <a:latin typeface="Times New Roman" panose="02020603050405020304" pitchFamily="18" charset="0"/>
                <a:cs typeface="Times New Roman" panose="02020603050405020304" pitchFamily="18" charset="0"/>
              </a:rPr>
              <a:t> ta,</a:t>
            </a:r>
          </a:p>
          <a:p>
            <a:pPr algn="ctr"/>
            <a:r>
              <a:rPr lang="en-US" sz="2600" i="1" dirty="0" err="1">
                <a:solidFill>
                  <a:srgbClr val="FF0000"/>
                </a:solidFill>
                <a:latin typeface="Times New Roman" panose="02020603050405020304" pitchFamily="18" charset="0"/>
                <a:cs typeface="Times New Roman" panose="02020603050405020304" pitchFamily="18" charset="0"/>
              </a:rPr>
              <a:t>Nước</a:t>
            </a:r>
            <a:r>
              <a:rPr lang="en-US" sz="2600" i="1" dirty="0">
                <a:solidFill>
                  <a:srgbClr val="FF0000"/>
                </a:solidFill>
                <a:latin typeface="Times New Roman" panose="02020603050405020304" pitchFamily="18" charset="0"/>
                <a:cs typeface="Times New Roman" panose="02020603050405020304" pitchFamily="18" charset="0"/>
              </a:rPr>
              <a:t> ta </a:t>
            </a:r>
            <a:r>
              <a:rPr lang="en-US" sz="2600" i="1" dirty="0" err="1">
                <a:solidFill>
                  <a:srgbClr val="FF0000"/>
                </a:solidFill>
                <a:latin typeface="Times New Roman" panose="02020603050405020304" pitchFamily="18" charset="0"/>
                <a:cs typeface="Times New Roman" panose="02020603050405020304" pitchFamily="18" charset="0"/>
              </a:rPr>
              <a:t>lúc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ấy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gọi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Văn</a:t>
            </a:r>
            <a:r>
              <a:rPr lang="en-US" sz="2600" i="1" dirty="0">
                <a:solidFill>
                  <a:srgbClr val="FF0000"/>
                </a:solidFill>
                <a:latin typeface="Times New Roman" panose="02020603050405020304" pitchFamily="18" charset="0"/>
                <a:cs typeface="Times New Roman" panose="02020603050405020304" pitchFamily="18" charset="0"/>
              </a:rPr>
              <a:t> Lang.</a:t>
            </a:r>
          </a:p>
          <a:p>
            <a:pPr algn="ctr"/>
            <a:r>
              <a:rPr lang="en-US" sz="2600" i="1" dirty="0" err="1" smtClean="0">
                <a:solidFill>
                  <a:srgbClr val="FF0000"/>
                </a:solidFill>
                <a:latin typeface="Times New Roman" panose="02020603050405020304" pitchFamily="18" charset="0"/>
                <a:cs typeface="Times New Roman" panose="02020603050405020304" pitchFamily="18" charset="0"/>
              </a:rPr>
              <a:t>Thiếu</a:t>
            </a:r>
            <a:r>
              <a:rPr lang="en-US" sz="2600" i="1" dirty="0" smtClean="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niên</a:t>
            </a:r>
            <a:r>
              <a:rPr lang="en-US" sz="2600" i="1" dirty="0">
                <a:solidFill>
                  <a:srgbClr val="FF0000"/>
                </a:solidFill>
                <a:latin typeface="Times New Roman" panose="02020603050405020304" pitchFamily="18" charset="0"/>
                <a:cs typeface="Times New Roman" panose="02020603050405020304" pitchFamily="18" charset="0"/>
              </a:rPr>
              <a:t> ta </a:t>
            </a:r>
            <a:r>
              <a:rPr lang="en-US" sz="2600" i="1" dirty="0" err="1">
                <a:solidFill>
                  <a:srgbClr val="FF0000"/>
                </a:solidFill>
                <a:latin typeface="Times New Roman" panose="02020603050405020304" pitchFamily="18" charset="0"/>
                <a:cs typeface="Times New Roman" panose="02020603050405020304" pitchFamily="18" charset="0"/>
              </a:rPr>
              <a:t>rất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vẻ</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vang</a:t>
            </a:r>
            <a:r>
              <a:rPr lang="en-US" sz="2600" i="1" dirty="0">
                <a:solidFill>
                  <a:srgbClr val="FF0000"/>
                </a:solidFill>
                <a:latin typeface="Times New Roman" panose="02020603050405020304" pitchFamily="18" charset="0"/>
                <a:cs typeface="Times New Roman" panose="02020603050405020304" pitchFamily="18" charset="0"/>
              </a:rPr>
              <a:t>,</a:t>
            </a:r>
          </a:p>
          <a:p>
            <a:pPr algn="ctr"/>
            <a:r>
              <a:rPr lang="en-US" sz="2600" i="1" dirty="0" err="1">
                <a:solidFill>
                  <a:srgbClr val="FF0000"/>
                </a:solidFill>
                <a:latin typeface="Times New Roman" panose="02020603050405020304" pitchFamily="18" charset="0"/>
                <a:cs typeface="Times New Roman" panose="02020603050405020304" pitchFamily="18" charset="0"/>
              </a:rPr>
              <a:t>Trẻ</a:t>
            </a:r>
            <a:r>
              <a:rPr lang="en-US" sz="2600" i="1" dirty="0">
                <a:solidFill>
                  <a:srgbClr val="FF0000"/>
                </a:solidFill>
                <a:latin typeface="Times New Roman" panose="02020603050405020304" pitchFamily="18" charset="0"/>
                <a:cs typeface="Times New Roman" panose="02020603050405020304" pitchFamily="18" charset="0"/>
              </a:rPr>
              <a:t> con </a:t>
            </a:r>
            <a:r>
              <a:rPr lang="en-US" sz="2600" i="1" dirty="0" err="1">
                <a:solidFill>
                  <a:srgbClr val="FF0000"/>
                </a:solidFill>
                <a:latin typeface="Times New Roman" panose="02020603050405020304" pitchFamily="18" charset="0"/>
                <a:cs typeface="Times New Roman" panose="02020603050405020304" pitchFamily="18" charset="0"/>
              </a:rPr>
              <a:t>Phù</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Đổng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tiếng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vang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muôn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đời</a:t>
            </a:r>
            <a:r>
              <a:rPr lang="en-US" sz="2600" i="1" dirty="0">
                <a:solidFill>
                  <a:srgbClr val="FF0000"/>
                </a:solidFill>
                <a:latin typeface="Times New Roman" panose="02020603050405020304" pitchFamily="18" charset="0"/>
                <a:cs typeface="Times New Roman" panose="02020603050405020304" pitchFamily="18" charset="0"/>
              </a:rPr>
              <a:t>.</a:t>
            </a:r>
          </a:p>
          <a:p>
            <a:pPr algn="r"/>
            <a:r>
              <a:rPr lang="en-US" sz="2600" b="1" dirty="0" err="1">
                <a:latin typeface="Times New Roman" panose="02020603050405020304" pitchFamily="18" charset="0"/>
                <a:cs typeface="Times New Roman" panose="02020603050405020304" pitchFamily="18" charset="0"/>
              </a:rPr>
              <a:t>Tuổi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tuy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chưa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đến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chín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mười</a:t>
            </a:r>
            <a:r>
              <a:rPr lang="en-US" sz="2600" b="1" dirty="0">
                <a:latin typeface="Times New Roman" panose="02020603050405020304" pitchFamily="18" charset="0"/>
                <a:cs typeface="Times New Roman" panose="02020603050405020304" pitchFamily="18" charset="0"/>
              </a:rPr>
              <a:t>,</a:t>
            </a:r>
          </a:p>
          <a:p>
            <a:pPr algn="r"/>
            <a:r>
              <a:rPr lang="en-US" sz="2600" b="1" dirty="0">
                <a:latin typeface="Times New Roman" panose="02020603050405020304" pitchFamily="18" charset="0"/>
                <a:cs typeface="Times New Roman" panose="02020603050405020304" pitchFamily="18" charset="0"/>
              </a:rPr>
              <a:t>Ra </a:t>
            </a:r>
            <a:r>
              <a:rPr lang="en-US" sz="2600" b="1" dirty="0" err="1">
                <a:latin typeface="Times New Roman" panose="02020603050405020304" pitchFamily="18" charset="0"/>
                <a:cs typeface="Times New Roman" panose="02020603050405020304" pitchFamily="18" charset="0"/>
              </a:rPr>
              <a:t>tay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cứu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dẹp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loài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vô</a:t>
            </a:r>
            <a:r>
              <a:rPr lang="en-US" sz="2600" b="1" dirty="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lương</a:t>
            </a:r>
            <a:r>
              <a:rPr lang="en-US" sz="2600" b="1" dirty="0" smtClean="0">
                <a:latin typeface="Times New Roman" panose="02020603050405020304" pitchFamily="18" charset="0"/>
                <a:cs typeface="Times New Roman" panose="02020603050405020304" pitchFamily="18" charset="0"/>
              </a:rPr>
              <a:t>.</a:t>
            </a:r>
          </a:p>
          <a:p>
            <a:pPr algn="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r"/>
            <a:r>
              <a:rPr lang="en-US" sz="2600" b="1" dirty="0">
                <a:solidFill>
                  <a:srgbClr val="FF3399"/>
                </a:solidFill>
                <a:latin typeface="Times New Roman" panose="02020603050405020304" pitchFamily="18" charset="0"/>
                <a:cs typeface="Times New Roman" panose="02020603050405020304" pitchFamily="18" charset="0"/>
              </a:rPr>
              <a:t>HỒ CHÍ MINH</a:t>
            </a:r>
          </a:p>
        </p:txBody>
      </p:sp>
      <p:sp>
        <p:nvSpPr>
          <p:cNvPr id="25" name="TextBox 24"/>
          <p:cNvSpPr txBox="1"/>
          <p:nvPr/>
        </p:nvSpPr>
        <p:spPr>
          <a:xfrm>
            <a:off x="2189747" y="957252"/>
            <a:ext cx="10002253" cy="661207"/>
          </a:xfrm>
          <a:prstGeom prst="rect">
            <a:avLst/>
          </a:prstGeom>
          <a:noFill/>
        </p:spPr>
        <p:txBody>
          <a:bodyPr wrap="square" rtlCol="0">
            <a:spAutoFit/>
          </a:bodyPr>
          <a:lstStyle/>
          <a:p>
            <a:pPr>
              <a:lnSpc>
                <a:spcPct val="150000"/>
              </a:lnSpc>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nhập</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stretch>
            <a:fillRect/>
          </a:stretch>
        </p:blipFill>
        <p:spPr>
          <a:xfrm flipH="1">
            <a:off x="2504640" y="1871012"/>
            <a:ext cx="755272" cy="702403"/>
          </a:xfrm>
          <a:prstGeom prst="rect">
            <a:avLst/>
          </a:prstGeom>
        </p:spPr>
      </p:pic>
      <p:pic>
        <p:nvPicPr>
          <p:cNvPr id="10" name="Picture 9"/>
          <p:cNvPicPr>
            <a:picLocks noChangeAspect="1"/>
          </p:cNvPicPr>
          <p:nvPr/>
        </p:nvPicPr>
        <p:blipFill>
          <a:blip r:embed="rId4"/>
          <a:stretch>
            <a:fillRect/>
          </a:stretch>
        </p:blipFill>
        <p:spPr>
          <a:xfrm>
            <a:off x="2504640" y="3611322"/>
            <a:ext cx="702403" cy="702403"/>
          </a:xfrm>
          <a:prstGeom prst="rect">
            <a:avLst/>
          </a:prstGeom>
        </p:spPr>
      </p:pic>
      <p:pic>
        <p:nvPicPr>
          <p:cNvPr id="11" name="Picture 10"/>
          <p:cNvPicPr>
            <a:picLocks noChangeAspect="1"/>
          </p:cNvPicPr>
          <p:nvPr/>
        </p:nvPicPr>
        <p:blipFill>
          <a:blip r:embed="rId3"/>
          <a:stretch>
            <a:fillRect/>
          </a:stretch>
        </p:blipFill>
        <p:spPr>
          <a:xfrm>
            <a:off x="11230136" y="4897191"/>
            <a:ext cx="755272" cy="702403"/>
          </a:xfrm>
          <a:prstGeom prst="rect">
            <a:avLst/>
          </a:prstGeom>
        </p:spPr>
      </p:pic>
      <p:pic>
        <p:nvPicPr>
          <p:cNvPr id="12" name="Picture 11"/>
          <p:cNvPicPr>
            <a:picLocks noChangeAspect="1"/>
          </p:cNvPicPr>
          <p:nvPr/>
        </p:nvPicPr>
        <p:blipFill>
          <a:blip r:embed="rId3"/>
          <a:stretch>
            <a:fillRect/>
          </a:stretch>
        </p:blipFill>
        <p:spPr>
          <a:xfrm>
            <a:off x="11295338" y="5829946"/>
            <a:ext cx="755272" cy="702403"/>
          </a:xfrm>
          <a:prstGeom prst="rect">
            <a:avLst/>
          </a:prstGeom>
        </p:spPr>
      </p:pic>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12082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1"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37009" y="1088639"/>
            <a:ext cx="987425" cy="914400"/>
          </a:xfrm>
          <a:prstGeom prst="rect">
            <a:avLst/>
          </a:prstGeom>
          <a:noFill/>
          <a:ln>
            <a:noFill/>
          </a:ln>
        </p:spPr>
      </p:pic>
      <p:sp>
        <p:nvSpPr>
          <p:cNvPr id="11" name="Title 18"/>
          <p:cNvSpPr txBox="1">
            <a:spLocks/>
          </p:cNvSpPr>
          <p:nvPr/>
        </p:nvSpPr>
        <p:spPr>
          <a:xfrm>
            <a:off x="2415266" y="165753"/>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b="1"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3600" b="1"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3600" b="1"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3600" b="1"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chia </a:t>
            </a:r>
            <a:r>
              <a:rPr lang="en-US" sz="3600" b="1"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sẻ</a:t>
            </a:r>
            <a:endParaRPr lang="en-US" sz="3600" b="1"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445744" y="957252"/>
            <a:ext cx="945317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Sau khi đánh dấu khối một đoạn văn bản, em hãy lần lượt nhấp chọn các nút lệnh sau để tìm hiểu công dụng của </a:t>
            </a:r>
            <a:r>
              <a:rPr lang="en-US" sz="2800" smtClean="0">
                <a:latin typeface="Times New Roman" panose="02020603050405020304" pitchFamily="18" charset="0"/>
                <a:cs typeface="Times New Roman" panose="02020603050405020304" pitchFamily="18" charset="0"/>
              </a:rPr>
              <a:t>chúng:</a:t>
            </a:r>
            <a:endParaRPr lang="en-US" sz="2800">
              <a:latin typeface="Times New Roman" panose="02020603050405020304" pitchFamily="18" charset="0"/>
              <a:cs typeface="Times New Roman" panose="02020603050405020304" pitchFamily="18" charset="0"/>
            </a:endParaRPr>
          </a:p>
        </p:txBody>
      </p:sp>
      <p:sp>
        <p:nvSpPr>
          <p:cNvPr id="44" name="Oval 43"/>
          <p:cNvSpPr/>
          <p:nvPr/>
        </p:nvSpPr>
        <p:spPr>
          <a:xfrm>
            <a:off x="4132493" y="4939840"/>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1</a:t>
            </a:r>
            <a:endParaRPr lang="en-US">
              <a:latin typeface="Times New Roman" panose="02020603050405020304" pitchFamily="18" charset="0"/>
              <a:cs typeface="Times New Roman" panose="02020603050405020304" pitchFamily="18" charset="0"/>
            </a:endParaRPr>
          </a:p>
        </p:txBody>
      </p:sp>
      <p:sp>
        <p:nvSpPr>
          <p:cNvPr id="51" name="Oval 50"/>
          <p:cNvSpPr/>
          <p:nvPr/>
        </p:nvSpPr>
        <p:spPr>
          <a:xfrm>
            <a:off x="4132493" y="5484646"/>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2</a:t>
            </a:r>
          </a:p>
        </p:txBody>
      </p:sp>
      <p:sp>
        <p:nvSpPr>
          <p:cNvPr id="52" name="Oval 51"/>
          <p:cNvSpPr/>
          <p:nvPr/>
        </p:nvSpPr>
        <p:spPr>
          <a:xfrm>
            <a:off x="4132493" y="6029453"/>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3</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14093" y="2403233"/>
            <a:ext cx="4900245" cy="1823813"/>
          </a:xfrm>
          <a:prstGeom prst="rect">
            <a:avLst/>
          </a:prstGeom>
        </p:spPr>
      </p:pic>
      <p:cxnSp>
        <p:nvCxnSpPr>
          <p:cNvPr id="45" name="Straight Connector 44"/>
          <p:cNvCxnSpPr/>
          <p:nvPr/>
        </p:nvCxnSpPr>
        <p:spPr>
          <a:xfrm>
            <a:off x="6968946" y="3638064"/>
            <a:ext cx="0" cy="798069"/>
          </a:xfrm>
          <a:prstGeom prst="line">
            <a:avLst/>
          </a:prstGeom>
          <a:ln w="285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6809133" y="1888150"/>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2</a:t>
            </a:r>
          </a:p>
        </p:txBody>
      </p:sp>
      <p:sp>
        <p:nvSpPr>
          <p:cNvPr id="47" name="Oval 46"/>
          <p:cNvSpPr/>
          <p:nvPr/>
        </p:nvSpPr>
        <p:spPr>
          <a:xfrm>
            <a:off x="7331287" y="1881642"/>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3</a:t>
            </a:r>
          </a:p>
        </p:txBody>
      </p:sp>
      <p:cxnSp>
        <p:nvCxnSpPr>
          <p:cNvPr id="48" name="Straight Connector 47"/>
          <p:cNvCxnSpPr/>
          <p:nvPr/>
        </p:nvCxnSpPr>
        <p:spPr>
          <a:xfrm flipV="1">
            <a:off x="7007894" y="2244842"/>
            <a:ext cx="0" cy="428020"/>
          </a:xfrm>
          <a:prstGeom prst="line">
            <a:avLst/>
          </a:prstGeom>
          <a:ln w="285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512887" y="2256567"/>
            <a:ext cx="0" cy="428020"/>
          </a:xfrm>
          <a:prstGeom prst="line">
            <a:avLst/>
          </a:prstGeom>
          <a:ln w="285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785687" y="4428246"/>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1</a:t>
            </a:r>
            <a:endParaRPr lang="en-US">
              <a:latin typeface="Times New Roman" panose="02020603050405020304" pitchFamily="18" charset="0"/>
              <a:cs typeface="Times New Roman" panose="02020603050405020304" pitchFamily="18" charset="0"/>
            </a:endParaRPr>
          </a:p>
        </p:txBody>
      </p:sp>
      <p:sp>
        <p:nvSpPr>
          <p:cNvPr id="54" name="TextBox 53"/>
          <p:cNvSpPr txBox="1"/>
          <p:nvPr/>
        </p:nvSpPr>
        <p:spPr>
          <a:xfrm>
            <a:off x="4720023" y="4871553"/>
            <a:ext cx="6455464"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dirty="0" err="1" smtClean="0">
                <a:ln/>
                <a:solidFill>
                  <a:srgbClr val="002060"/>
                </a:solidFill>
                <a:latin typeface="Times New Roman" panose="02020603050405020304" pitchFamily="18" charset="0"/>
                <a:cs typeface="Times New Roman" panose="02020603050405020304" pitchFamily="18" charset="0"/>
              </a:rPr>
              <a:t>Thay</a:t>
            </a:r>
            <a:r>
              <a:rPr lang="en-US" sz="2800" b="1" dirty="0" smtClean="0">
                <a:ln/>
                <a:solidFill>
                  <a:srgbClr val="002060"/>
                </a:solidFill>
                <a:latin typeface="Times New Roman" panose="02020603050405020304" pitchFamily="18" charset="0"/>
                <a:cs typeface="Times New Roman" panose="02020603050405020304" pitchFamily="18" charset="0"/>
              </a:rPr>
              <a:t> </a:t>
            </a:r>
            <a:r>
              <a:rPr lang="en-US" sz="2800" b="1" dirty="0" err="1" smtClean="0">
                <a:ln/>
                <a:solidFill>
                  <a:srgbClr val="002060"/>
                </a:solidFill>
                <a:latin typeface="Times New Roman" panose="02020603050405020304" pitchFamily="18" charset="0"/>
                <a:cs typeface="Times New Roman" panose="02020603050405020304" pitchFamily="18" charset="0"/>
              </a:rPr>
              <a:t>đổi</a:t>
            </a:r>
            <a:r>
              <a:rPr lang="en-US" sz="2800" b="1" dirty="0" smtClean="0">
                <a:ln/>
                <a:solidFill>
                  <a:srgbClr val="002060"/>
                </a:solidFill>
                <a:latin typeface="Times New Roman" panose="02020603050405020304" pitchFamily="18" charset="0"/>
                <a:cs typeface="Times New Roman" panose="02020603050405020304" pitchFamily="18" charset="0"/>
              </a:rPr>
              <a:t> </a:t>
            </a:r>
            <a:r>
              <a:rPr lang="en-US" sz="2800" b="1" dirty="0" err="1" smtClean="0">
                <a:ln/>
                <a:solidFill>
                  <a:srgbClr val="002060"/>
                </a:solidFill>
                <a:latin typeface="Times New Roman" panose="02020603050405020304" pitchFamily="18" charset="0"/>
                <a:cs typeface="Times New Roman" panose="02020603050405020304" pitchFamily="18" charset="0"/>
              </a:rPr>
              <a:t>khoảng</a:t>
            </a:r>
            <a:r>
              <a:rPr lang="en-US" sz="2800" b="1" dirty="0" smtClean="0">
                <a:ln/>
                <a:solidFill>
                  <a:srgbClr val="002060"/>
                </a:solidFill>
                <a:latin typeface="Times New Roman" panose="02020603050405020304" pitchFamily="18" charset="0"/>
                <a:cs typeface="Times New Roman" panose="02020603050405020304" pitchFamily="18" charset="0"/>
              </a:rPr>
              <a:t> </a:t>
            </a:r>
            <a:r>
              <a:rPr lang="en-US" sz="2800" b="1" dirty="0" err="1" smtClean="0">
                <a:ln/>
                <a:solidFill>
                  <a:srgbClr val="002060"/>
                </a:solidFill>
                <a:latin typeface="Times New Roman" panose="02020603050405020304" pitchFamily="18" charset="0"/>
                <a:cs typeface="Times New Roman" panose="02020603050405020304" pitchFamily="18" charset="0"/>
              </a:rPr>
              <a:t>cách</a:t>
            </a:r>
            <a:r>
              <a:rPr lang="en-US" sz="2800" b="1" dirty="0" smtClean="0">
                <a:ln/>
                <a:solidFill>
                  <a:srgbClr val="002060"/>
                </a:solidFill>
                <a:latin typeface="Times New Roman" panose="02020603050405020304" pitchFamily="18" charset="0"/>
                <a:cs typeface="Times New Roman" panose="02020603050405020304" pitchFamily="18" charset="0"/>
              </a:rPr>
              <a:t> </a:t>
            </a:r>
            <a:r>
              <a:rPr lang="en-US" sz="2800" b="1" dirty="0" err="1" smtClean="0">
                <a:ln/>
                <a:solidFill>
                  <a:srgbClr val="002060"/>
                </a:solidFill>
                <a:latin typeface="Times New Roman" panose="02020603050405020304" pitchFamily="18" charset="0"/>
                <a:cs typeface="Times New Roman" panose="02020603050405020304" pitchFamily="18" charset="0"/>
              </a:rPr>
              <a:t>giữa</a:t>
            </a:r>
            <a:r>
              <a:rPr lang="en-US" sz="2800" b="1" dirty="0" smtClean="0">
                <a:ln/>
                <a:solidFill>
                  <a:srgbClr val="002060"/>
                </a:solidFill>
                <a:latin typeface="Times New Roman" panose="02020603050405020304" pitchFamily="18" charset="0"/>
                <a:cs typeface="Times New Roman" panose="02020603050405020304" pitchFamily="18" charset="0"/>
              </a:rPr>
              <a:t> </a:t>
            </a:r>
            <a:r>
              <a:rPr lang="en-US" sz="2800" b="1" dirty="0" err="1" smtClean="0">
                <a:ln/>
                <a:solidFill>
                  <a:srgbClr val="002060"/>
                </a:solidFill>
                <a:latin typeface="Times New Roman" panose="02020603050405020304" pitchFamily="18" charset="0"/>
                <a:cs typeface="Times New Roman" panose="02020603050405020304" pitchFamily="18" charset="0"/>
              </a:rPr>
              <a:t>các</a:t>
            </a:r>
            <a:r>
              <a:rPr lang="en-US" sz="2800" b="1" dirty="0" smtClean="0">
                <a:ln/>
                <a:solidFill>
                  <a:srgbClr val="002060"/>
                </a:solidFill>
                <a:latin typeface="Times New Roman" panose="02020603050405020304" pitchFamily="18" charset="0"/>
                <a:cs typeface="Times New Roman" panose="02020603050405020304" pitchFamily="18" charset="0"/>
              </a:rPr>
              <a:t> </a:t>
            </a:r>
            <a:r>
              <a:rPr lang="en-US" sz="2800" b="1" dirty="0" err="1" smtClean="0">
                <a:ln/>
                <a:solidFill>
                  <a:srgbClr val="002060"/>
                </a:solidFill>
                <a:latin typeface="Times New Roman" panose="02020603050405020304" pitchFamily="18" charset="0"/>
                <a:cs typeface="Times New Roman" panose="02020603050405020304" pitchFamily="18" charset="0"/>
              </a:rPr>
              <a:t>dòng</a:t>
            </a:r>
            <a:r>
              <a:rPr lang="en-US" sz="2800" b="1" dirty="0" smtClean="0">
                <a:ln/>
                <a:solidFill>
                  <a:srgbClr val="002060"/>
                </a:solidFill>
                <a:latin typeface="Times New Roman" panose="02020603050405020304" pitchFamily="18" charset="0"/>
                <a:cs typeface="Times New Roman" panose="02020603050405020304" pitchFamily="18" charset="0"/>
              </a:rPr>
              <a:t>.</a:t>
            </a:r>
            <a:endParaRPr lang="en-US" sz="2800" b="1" dirty="0">
              <a:ln/>
              <a:solidFill>
                <a:srgbClr val="002060"/>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4720023" y="5410498"/>
            <a:ext cx="6455464"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smtClean="0">
                <a:ln/>
                <a:solidFill>
                  <a:srgbClr val="002060"/>
                </a:solidFill>
                <a:latin typeface="Times New Roman" panose="02020603050405020304" pitchFamily="18" charset="0"/>
                <a:cs typeface="Times New Roman" panose="02020603050405020304" pitchFamily="18" charset="0"/>
              </a:rPr>
              <a:t>Giảm thụt đầu dòng.</a:t>
            </a:r>
            <a:endParaRPr lang="en-US" sz="2800" b="1">
              <a:ln/>
              <a:solidFill>
                <a:srgbClr val="002060"/>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4720023" y="5949443"/>
            <a:ext cx="6455464"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smtClean="0">
                <a:ln/>
                <a:solidFill>
                  <a:srgbClr val="002060"/>
                </a:solidFill>
                <a:latin typeface="Times New Roman" panose="02020603050405020304" pitchFamily="18" charset="0"/>
                <a:cs typeface="Times New Roman" panose="02020603050405020304" pitchFamily="18" charset="0"/>
              </a:rPr>
              <a:t>Tăng thụt đầu dòng.</a:t>
            </a:r>
            <a:endParaRPr lang="en-US" sz="2800" b="1">
              <a:ln/>
              <a:solidFill>
                <a:srgbClr val="002060"/>
              </a:solidFill>
              <a:latin typeface="Times New Roman" panose="02020603050405020304" pitchFamily="18" charset="0"/>
              <a:cs typeface="Times New Roman" panose="02020603050405020304" pitchFamily="18" charset="0"/>
            </a:endParaRPr>
          </a:p>
        </p:txBody>
      </p:sp>
      <p:sp>
        <p:nvSpPr>
          <p:cNvPr id="58" name="TextBox 57">
            <a:hlinkClick r:id="rId4" action="ppaction://hlinksldjump" tooltip="Nhấp chuột vào từng số để xem chức năng của nút lệnh tương ứng."/>
          </p:cNvPr>
          <p:cNvSpPr txBox="1"/>
          <p:nvPr/>
        </p:nvSpPr>
        <p:spPr>
          <a:xfrm>
            <a:off x="6012496" y="4340807"/>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9071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3"/>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1000"/>
                                        <p:tgtEl>
                                          <p:spTgt spid="54"/>
                                        </p:tgtEl>
                                      </p:cBhvr>
                                    </p:animEffect>
                                    <p:anim calcmode="lin" valueType="num">
                                      <p:cBhvr>
                                        <p:cTn id="34" dur="1000" fill="hold"/>
                                        <p:tgtEl>
                                          <p:spTgt spid="54"/>
                                        </p:tgtEl>
                                        <p:attrNameLst>
                                          <p:attrName>ppt_x</p:attrName>
                                        </p:attrNameLst>
                                      </p:cBhvr>
                                      <p:tavLst>
                                        <p:tav tm="0">
                                          <p:val>
                                            <p:strVal val="#ppt_x"/>
                                          </p:val>
                                        </p:tav>
                                        <p:tav tm="100000">
                                          <p:val>
                                            <p:strVal val="#ppt_x"/>
                                          </p:val>
                                        </p:tav>
                                      </p:tavLst>
                                    </p:anim>
                                    <p:anim calcmode="lin" valueType="num">
                                      <p:cBhvr>
                                        <p:cTn id="35" dur="1000" fill="hold"/>
                                        <p:tgtEl>
                                          <p:spTgt spid="54"/>
                                        </p:tgtEl>
                                        <p:attrNameLst>
                                          <p:attrName>ppt_y</p:attrName>
                                        </p:attrNameLst>
                                      </p:cBhvr>
                                      <p:tavLst>
                                        <p:tav tm="0">
                                          <p:val>
                                            <p:strVal val="#ppt_y+.1"/>
                                          </p:val>
                                        </p:tav>
                                        <p:tav tm="100000">
                                          <p:val>
                                            <p:strVal val="#ppt_y"/>
                                          </p:val>
                                        </p:tav>
                                      </p:tavLst>
                                    </p:anim>
                                  </p:childTnLst>
                                </p:cTn>
                              </p:par>
                              <p:par>
                                <p:cTn id="36" presetID="1"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46"/>
                    </p:tgtEl>
                  </p:cond>
                </p:stCondLst>
                <p:endSync evt="end" delay="0">
                  <p:rtn val="all"/>
                </p:endSync>
                <p:childTnLst>
                  <p:par>
                    <p:cTn id="39" fill="hold">
                      <p:stCondLst>
                        <p:cond delay="0"/>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1000"/>
                                        <p:tgtEl>
                                          <p:spTgt spid="55"/>
                                        </p:tgtEl>
                                      </p:cBhvr>
                                    </p:animEffect>
                                    <p:anim calcmode="lin" valueType="num">
                                      <p:cBhvr>
                                        <p:cTn id="44" dur="1000" fill="hold"/>
                                        <p:tgtEl>
                                          <p:spTgt spid="55"/>
                                        </p:tgtEl>
                                        <p:attrNameLst>
                                          <p:attrName>ppt_x</p:attrName>
                                        </p:attrNameLst>
                                      </p:cBhvr>
                                      <p:tavLst>
                                        <p:tav tm="0">
                                          <p:val>
                                            <p:strVal val="#ppt_x"/>
                                          </p:val>
                                        </p:tav>
                                        <p:tav tm="100000">
                                          <p:val>
                                            <p:strVal val="#ppt_x"/>
                                          </p:val>
                                        </p:tav>
                                      </p:tavLst>
                                    </p:anim>
                                    <p:anim calcmode="lin" valueType="num">
                                      <p:cBhvr>
                                        <p:cTn id="45" dur="1000" fill="hold"/>
                                        <p:tgtEl>
                                          <p:spTgt spid="55"/>
                                        </p:tgtEl>
                                        <p:attrNameLst>
                                          <p:attrName>ppt_y</p:attrName>
                                        </p:attrNameLst>
                                      </p:cBhvr>
                                      <p:tavLst>
                                        <p:tav tm="0">
                                          <p:val>
                                            <p:strVal val="#ppt_y+.1"/>
                                          </p:val>
                                        </p:tav>
                                        <p:tav tm="100000">
                                          <p:val>
                                            <p:strVal val="#ppt_y"/>
                                          </p:val>
                                        </p:tav>
                                      </p:tavLst>
                                    </p:anim>
                                  </p:childTnLst>
                                </p:cTn>
                              </p:par>
                              <p:par>
                                <p:cTn id="46" presetID="1" presetClass="entr" presetSubtype="0"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48" restart="whenNotActive" fill="hold" evtFilter="cancelBubble" nodeType="interactiveSeq">
                <p:stCondLst>
                  <p:cond evt="onClick" delay="0">
                    <p:tgtEl>
                      <p:spTgt spid="47"/>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par>
                                <p:cTn id="56" presetID="1"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childTnLst>
        </p:cTn>
      </p:par>
    </p:tnLst>
    <p:bldLst>
      <p:bldP spid="8" grpId="0"/>
      <p:bldP spid="44" grpId="0" animBg="1"/>
      <p:bldP spid="51" grpId="0" animBg="1"/>
      <p:bldP spid="52" grpId="0" animBg="1"/>
      <p:bldP spid="46" grpId="0" animBg="1"/>
      <p:bldP spid="47" grpId="0" animBg="1"/>
      <p:bldP spid="53" grpId="0" animBg="1"/>
      <p:bldP spid="54" grpId="0"/>
      <p:bldP spid="55" grpId="0"/>
      <p:bldP spid="56"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67326" y="4650770"/>
            <a:ext cx="4023457" cy="1292662"/>
          </a:xfrm>
          <a:prstGeom prst="rect">
            <a:avLst/>
          </a:prstGeom>
          <a:noFill/>
        </p:spPr>
        <p:txBody>
          <a:bodyPr wrap="square" rtlCol="0">
            <a:spAutoFit/>
          </a:bodyPr>
          <a:lstStyle/>
          <a:p>
            <a:pPr algn="just"/>
            <a:r>
              <a:rPr lang="en-US" sz="2600">
                <a:latin typeface="Times New Roman" panose="02020603050405020304" pitchFamily="18" charset="0"/>
                <a:cs typeface="Times New Roman" panose="02020603050405020304" pitchFamily="18" charset="0"/>
              </a:rPr>
              <a:t>3</a:t>
            </a:r>
            <a:r>
              <a:rPr lang="en-US" sz="2600" smtClean="0">
                <a:latin typeface="Times New Roman" panose="02020603050405020304" pitchFamily="18" charset="0"/>
                <a:cs typeface="Times New Roman" panose="02020603050405020304" pitchFamily="18" charset="0"/>
              </a:rPr>
              <a:t>. Thiết lập giá trị phù hợp ở hai ô </a:t>
            </a:r>
            <a:r>
              <a:rPr lang="en-US" sz="2600" b="1" smtClean="0">
                <a:latin typeface="Times New Roman" panose="02020603050405020304" pitchFamily="18" charset="0"/>
                <a:cs typeface="Times New Roman" panose="02020603050405020304" pitchFamily="18" charset="0"/>
              </a:rPr>
              <a:t>Before</a:t>
            </a:r>
            <a:r>
              <a:rPr lang="en-US" sz="2600" smtClean="0">
                <a:latin typeface="Times New Roman" panose="02020603050405020304" pitchFamily="18" charset="0"/>
                <a:cs typeface="Times New Roman" panose="02020603050405020304" pitchFamily="18" charset="0"/>
              </a:rPr>
              <a:t> và </a:t>
            </a:r>
            <a:r>
              <a:rPr lang="en-US" sz="2600" b="1" smtClean="0">
                <a:latin typeface="Times New Roman" panose="02020603050405020304" pitchFamily="18" charset="0"/>
                <a:cs typeface="Times New Roman" panose="02020603050405020304" pitchFamily="18" charset="0"/>
              </a:rPr>
              <a:t>After</a:t>
            </a:r>
            <a:r>
              <a:rPr lang="en-US" sz="2600" smtClean="0">
                <a:latin typeface="Times New Roman" panose="02020603050405020304" pitchFamily="18" charset="0"/>
                <a:cs typeface="Times New Roman" panose="02020603050405020304" pitchFamily="18" charset="0"/>
              </a:rPr>
              <a:t> trong vùng </a:t>
            </a:r>
            <a:r>
              <a:rPr lang="en-US" sz="2600" b="1" smtClean="0">
                <a:latin typeface="Times New Roman" panose="02020603050405020304" pitchFamily="18" charset="0"/>
                <a:cs typeface="Times New Roman" panose="02020603050405020304" pitchFamily="18" charset="0"/>
              </a:rPr>
              <a:t>Spacing</a:t>
            </a:r>
            <a:r>
              <a:rPr lang="en-US" sz="2600" smtClean="0">
                <a:latin typeface="Times New Roman" panose="02020603050405020304" pitchFamily="18" charset="0"/>
                <a:cs typeface="Times New Roman" panose="02020603050405020304" pitchFamily="18" charset="0"/>
              </a:rPr>
              <a:t>.</a:t>
            </a:r>
            <a:endParaRPr lang="en-US" sz="2600" b="1"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329950" y="1552899"/>
            <a:ext cx="7511621" cy="5188111"/>
          </a:xfrm>
          <a:prstGeom prst="rect">
            <a:avLst/>
          </a:prstGeom>
        </p:spPr>
      </p:pic>
      <p:sp>
        <p:nvSpPr>
          <p:cNvPr id="8" name="TextBox 7"/>
          <p:cNvSpPr txBox="1"/>
          <p:nvPr/>
        </p:nvSpPr>
        <p:spPr>
          <a:xfrm>
            <a:off x="2986936" y="456937"/>
            <a:ext cx="7196451" cy="523220"/>
          </a:xfrm>
          <a:prstGeom prst="rect">
            <a:avLst/>
          </a:prstGeom>
          <a:noFill/>
        </p:spPr>
        <p:txBody>
          <a:bodyPr wrap="square" rtlCol="0">
            <a:spAutoFit/>
          </a:bodyPr>
          <a:lstStyle/>
          <a:p>
            <a:pPr algn="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Thay</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đổi</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khoảng</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cách</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giữa</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các</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dòng</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4" name="TextBox 43"/>
          <p:cNvSpPr txBox="1"/>
          <p:nvPr/>
        </p:nvSpPr>
        <p:spPr>
          <a:xfrm>
            <a:off x="167326" y="2354394"/>
            <a:ext cx="3776892" cy="492443"/>
          </a:xfrm>
          <a:prstGeom prst="rect">
            <a:avLst/>
          </a:prstGeom>
          <a:noFill/>
        </p:spPr>
        <p:txBody>
          <a:bodyPr wrap="square" rtlCol="0">
            <a:spAutoFit/>
          </a:bodyPr>
          <a:lstStyle/>
          <a:p>
            <a:pPr algn="just"/>
            <a:r>
              <a:rPr lang="en-US" sz="2600" smtClean="0">
                <a:latin typeface="Times New Roman" panose="02020603050405020304" pitchFamily="18" charset="0"/>
                <a:cs typeface="Times New Roman" panose="02020603050405020304" pitchFamily="18" charset="0"/>
              </a:rPr>
              <a:t>1. Chọn khối văn bản.</a:t>
            </a:r>
          </a:p>
        </p:txBody>
      </p:sp>
      <p:sp>
        <p:nvSpPr>
          <p:cNvPr id="45" name="TextBox 44"/>
          <p:cNvSpPr txBox="1"/>
          <p:nvPr/>
        </p:nvSpPr>
        <p:spPr>
          <a:xfrm>
            <a:off x="167325" y="3351832"/>
            <a:ext cx="4023457" cy="1292662"/>
          </a:xfrm>
          <a:prstGeom prst="rect">
            <a:avLst/>
          </a:prstGeom>
          <a:noFill/>
        </p:spPr>
        <p:txBody>
          <a:bodyPr wrap="square" rtlCol="0">
            <a:spAutoFit/>
          </a:bodyPr>
          <a:lstStyle/>
          <a:p>
            <a:pPr algn="just"/>
            <a:r>
              <a:rPr lang="en-US" sz="2600" smtClean="0">
                <a:latin typeface="Times New Roman" panose="02020603050405020304" pitchFamily="18" charset="0"/>
                <a:cs typeface="Times New Roman" panose="02020603050405020304" pitchFamily="18" charset="0"/>
              </a:rPr>
              <a:t>3. Nhấp chuột vào </a:t>
            </a:r>
            <a:r>
              <a:rPr lang="en-US" sz="2600" b="1" smtClean="0">
                <a:latin typeface="Times New Roman" panose="02020603050405020304" pitchFamily="18" charset="0"/>
                <a:cs typeface="Times New Roman" panose="02020603050405020304" pitchFamily="18" charset="0"/>
              </a:rPr>
              <a:t>Dialog box launcher </a:t>
            </a:r>
            <a:r>
              <a:rPr lang="en-US" sz="2600" smtClean="0">
                <a:latin typeface="Times New Roman" panose="02020603050405020304" pitchFamily="18" charset="0"/>
                <a:cs typeface="Times New Roman" panose="02020603050405020304" pitchFamily="18" charset="0"/>
              </a:rPr>
              <a:t>trong nhóm </a:t>
            </a:r>
            <a:r>
              <a:rPr lang="en-US" sz="2600" b="1" smtClean="0">
                <a:latin typeface="Times New Roman" panose="02020603050405020304" pitchFamily="18" charset="0"/>
                <a:cs typeface="Times New Roman" panose="02020603050405020304" pitchFamily="18" charset="0"/>
              </a:rPr>
              <a:t>Paragraph.</a:t>
            </a:r>
          </a:p>
        </p:txBody>
      </p:sp>
      <p:sp>
        <p:nvSpPr>
          <p:cNvPr id="46" name="TextBox 45"/>
          <p:cNvSpPr txBox="1"/>
          <p:nvPr/>
        </p:nvSpPr>
        <p:spPr>
          <a:xfrm>
            <a:off x="167326" y="4650770"/>
            <a:ext cx="3910105" cy="892552"/>
          </a:xfrm>
          <a:prstGeom prst="rect">
            <a:avLst/>
          </a:prstGeom>
          <a:noFill/>
        </p:spPr>
        <p:txBody>
          <a:bodyPr wrap="square" rtlCol="0">
            <a:spAutoFit/>
          </a:bodyPr>
          <a:lstStyle/>
          <a:p>
            <a:pPr algn="just"/>
            <a:r>
              <a:rPr lang="en-US" sz="2600" smtClean="0">
                <a:latin typeface="Times New Roman" panose="02020603050405020304" pitchFamily="18" charset="0"/>
                <a:cs typeface="Times New Roman" panose="02020603050405020304" pitchFamily="18" charset="0"/>
              </a:rPr>
              <a:t>4. Nhấp chuột vào mũi tên trong vùng </a:t>
            </a:r>
            <a:r>
              <a:rPr lang="en-US" sz="2600" b="1" smtClean="0">
                <a:latin typeface="Times New Roman" panose="02020603050405020304" pitchFamily="18" charset="0"/>
                <a:cs typeface="Times New Roman" panose="02020603050405020304" pitchFamily="18" charset="0"/>
              </a:rPr>
              <a:t>Spacing.</a:t>
            </a:r>
          </a:p>
        </p:txBody>
      </p:sp>
      <p:sp>
        <p:nvSpPr>
          <p:cNvPr id="16" name="Oval 15"/>
          <p:cNvSpPr/>
          <p:nvPr/>
        </p:nvSpPr>
        <p:spPr>
          <a:xfrm>
            <a:off x="8687292" y="2458136"/>
            <a:ext cx="284957" cy="2849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59753" y="2337663"/>
            <a:ext cx="5315171" cy="3781686"/>
          </a:xfrm>
          <a:prstGeom prst="rect">
            <a:avLst/>
          </a:prstGeom>
        </p:spPr>
      </p:pic>
      <p:sp>
        <p:nvSpPr>
          <p:cNvPr id="18" name="Oval 17"/>
          <p:cNvSpPr/>
          <p:nvPr/>
        </p:nvSpPr>
        <p:spPr>
          <a:xfrm>
            <a:off x="8955899" y="3002057"/>
            <a:ext cx="284957" cy="2849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58258" y="2342875"/>
            <a:ext cx="5315170" cy="3764868"/>
          </a:xfrm>
          <a:prstGeom prst="rect">
            <a:avLst/>
          </a:prstGeom>
        </p:spPr>
      </p:pic>
      <p:sp>
        <p:nvSpPr>
          <p:cNvPr id="49" name="Rounded Rectangle 48"/>
          <p:cNvSpPr/>
          <p:nvPr/>
        </p:nvSpPr>
        <p:spPr>
          <a:xfrm>
            <a:off x="8097792" y="5696663"/>
            <a:ext cx="1022145" cy="271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4340145" y="1552899"/>
            <a:ext cx="7501426" cy="5181069"/>
          </a:xfrm>
          <a:prstGeom prst="rect">
            <a:avLst/>
          </a:prstGeom>
        </p:spPr>
      </p:pic>
      <p:sp>
        <p:nvSpPr>
          <p:cNvPr id="23" name="TextBox 22"/>
          <p:cNvSpPr txBox="1"/>
          <p:nvPr/>
        </p:nvSpPr>
        <p:spPr>
          <a:xfrm>
            <a:off x="167326" y="2853113"/>
            <a:ext cx="3776892" cy="492443"/>
          </a:xfrm>
          <a:prstGeom prst="rect">
            <a:avLst/>
          </a:prstGeom>
          <a:noFill/>
        </p:spPr>
        <p:txBody>
          <a:bodyPr wrap="square" rtlCol="0">
            <a:spAutoFit/>
          </a:bodyPr>
          <a:lstStyle/>
          <a:p>
            <a:pPr algn="just"/>
            <a:r>
              <a:rPr lang="en-US" sz="2600">
                <a:latin typeface="Times New Roman" panose="02020603050405020304" pitchFamily="18" charset="0"/>
                <a:cs typeface="Times New Roman" panose="02020603050405020304" pitchFamily="18" charset="0"/>
              </a:rPr>
              <a:t>2</a:t>
            </a:r>
            <a:r>
              <a:rPr lang="en-US" sz="2600" smtClean="0">
                <a:latin typeface="Times New Roman" panose="02020603050405020304" pitchFamily="18" charset="0"/>
                <a:cs typeface="Times New Roman" panose="02020603050405020304" pitchFamily="18" charset="0"/>
              </a:rPr>
              <a:t>. Chọn thẻ </a:t>
            </a:r>
            <a:r>
              <a:rPr lang="en-US" sz="2600" b="1" smtClean="0">
                <a:latin typeface="Times New Roman" panose="02020603050405020304" pitchFamily="18" charset="0"/>
                <a:cs typeface="Times New Roman" panose="02020603050405020304" pitchFamily="18" charset="0"/>
              </a:rPr>
              <a:t>Home.</a:t>
            </a:r>
          </a:p>
        </p:txBody>
      </p:sp>
      <p:sp>
        <p:nvSpPr>
          <p:cNvPr id="50" name="Rounded Rectangle 49"/>
          <p:cNvSpPr/>
          <p:nvPr/>
        </p:nvSpPr>
        <p:spPr>
          <a:xfrm>
            <a:off x="4805027" y="1779784"/>
            <a:ext cx="452642" cy="2045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576870" y="24855"/>
            <a:ext cx="7196451" cy="523220"/>
          </a:xfrm>
          <a:prstGeom prst="rect">
            <a:avLst/>
          </a:prstGeom>
          <a:noFill/>
        </p:spPr>
        <p:txBody>
          <a:bodyPr wrap="square" rtlCol="0">
            <a:spAutoFit/>
          </a:bodyPr>
          <a:lstStyle/>
          <a:p>
            <a:pPr algn="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Thiết</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lập</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khoảng</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cách</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giữa</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các</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đoạn</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bản</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2" name="TextBox 21"/>
          <p:cNvSpPr txBox="1"/>
          <p:nvPr/>
        </p:nvSpPr>
        <p:spPr>
          <a:xfrm>
            <a:off x="167326" y="2354394"/>
            <a:ext cx="3776892" cy="492443"/>
          </a:xfrm>
          <a:prstGeom prst="rect">
            <a:avLst/>
          </a:prstGeom>
          <a:noFill/>
        </p:spPr>
        <p:txBody>
          <a:bodyPr wrap="square" rtlCol="0">
            <a:spAutoFit/>
          </a:bodyPr>
          <a:lstStyle/>
          <a:p>
            <a:pPr algn="just"/>
            <a:r>
              <a:rPr lang="en-US" sz="2600" smtClean="0">
                <a:latin typeface="Times New Roman" panose="02020603050405020304" pitchFamily="18" charset="0"/>
                <a:cs typeface="Times New Roman" panose="02020603050405020304" pitchFamily="18" charset="0"/>
              </a:rPr>
              <a:t>* Cách 2:</a:t>
            </a:r>
          </a:p>
        </p:txBody>
      </p:sp>
      <p:sp>
        <p:nvSpPr>
          <p:cNvPr id="25" name="TextBox 24"/>
          <p:cNvSpPr txBox="1"/>
          <p:nvPr/>
        </p:nvSpPr>
        <p:spPr>
          <a:xfrm>
            <a:off x="167325" y="3351832"/>
            <a:ext cx="4023457" cy="1292662"/>
          </a:xfrm>
          <a:prstGeom prst="rect">
            <a:avLst/>
          </a:prstGeom>
          <a:noFill/>
        </p:spPr>
        <p:txBody>
          <a:bodyPr wrap="square" rtlCol="0">
            <a:spAutoFit/>
          </a:bodyPr>
          <a:lstStyle/>
          <a:p>
            <a:pPr algn="just"/>
            <a:r>
              <a:rPr lang="en-US" sz="2600">
                <a:latin typeface="Times New Roman" panose="02020603050405020304" pitchFamily="18" charset="0"/>
                <a:cs typeface="Times New Roman" panose="02020603050405020304" pitchFamily="18" charset="0"/>
              </a:rPr>
              <a:t>2</a:t>
            </a:r>
            <a:r>
              <a:rPr lang="en-US" sz="2600" smtClean="0">
                <a:latin typeface="Times New Roman" panose="02020603050405020304" pitchFamily="18" charset="0"/>
                <a:cs typeface="Times New Roman" panose="02020603050405020304" pitchFamily="18" charset="0"/>
              </a:rPr>
              <a:t>. Nhấp chuột vào </a:t>
            </a:r>
            <a:r>
              <a:rPr lang="en-US" sz="2600" b="1" smtClean="0">
                <a:latin typeface="Times New Roman" panose="02020603050405020304" pitchFamily="18" charset="0"/>
                <a:cs typeface="Times New Roman" panose="02020603050405020304" pitchFamily="18" charset="0"/>
              </a:rPr>
              <a:t>Dialog box </a:t>
            </a:r>
            <a:r>
              <a:rPr lang="en-US" sz="2600" b="1">
                <a:latin typeface="Times New Roman" panose="02020603050405020304" pitchFamily="18" charset="0"/>
                <a:cs typeface="Times New Roman" panose="02020603050405020304" pitchFamily="18" charset="0"/>
              </a:rPr>
              <a:t>l</a:t>
            </a:r>
            <a:r>
              <a:rPr lang="en-US" sz="2600" b="1" smtClean="0">
                <a:latin typeface="Times New Roman" panose="02020603050405020304" pitchFamily="18" charset="0"/>
                <a:cs typeface="Times New Roman" panose="02020603050405020304" pitchFamily="18" charset="0"/>
              </a:rPr>
              <a:t>auncher </a:t>
            </a:r>
            <a:r>
              <a:rPr lang="en-US" sz="2600" smtClean="0">
                <a:latin typeface="Times New Roman" panose="02020603050405020304" pitchFamily="18" charset="0"/>
                <a:cs typeface="Times New Roman" panose="02020603050405020304" pitchFamily="18" charset="0"/>
              </a:rPr>
              <a:t>trong nhóm </a:t>
            </a:r>
            <a:r>
              <a:rPr lang="en-US" sz="2600" b="1" smtClean="0">
                <a:latin typeface="Times New Roman" panose="02020603050405020304" pitchFamily="18" charset="0"/>
                <a:cs typeface="Times New Roman" panose="02020603050405020304" pitchFamily="18" charset="0"/>
              </a:rPr>
              <a:t>Paragraph.</a:t>
            </a:r>
          </a:p>
        </p:txBody>
      </p:sp>
      <p:sp>
        <p:nvSpPr>
          <p:cNvPr id="26" name="TextBox 25"/>
          <p:cNvSpPr txBox="1"/>
          <p:nvPr/>
        </p:nvSpPr>
        <p:spPr>
          <a:xfrm>
            <a:off x="167326" y="2853113"/>
            <a:ext cx="3776892" cy="492443"/>
          </a:xfrm>
          <a:prstGeom prst="rect">
            <a:avLst/>
          </a:prstGeom>
          <a:noFill/>
        </p:spPr>
        <p:txBody>
          <a:bodyPr wrap="square" rtlCol="0">
            <a:spAutoFit/>
          </a:bodyPr>
          <a:lstStyle/>
          <a:p>
            <a:pPr algn="just"/>
            <a:r>
              <a:rPr lang="en-US" sz="2600">
                <a:latin typeface="Times New Roman" panose="02020603050405020304" pitchFamily="18" charset="0"/>
                <a:cs typeface="Times New Roman" panose="02020603050405020304" pitchFamily="18" charset="0"/>
              </a:rPr>
              <a:t>1</a:t>
            </a:r>
            <a:r>
              <a:rPr lang="en-US" sz="2600" smtClean="0">
                <a:latin typeface="Times New Roman" panose="02020603050405020304" pitchFamily="18" charset="0"/>
                <a:cs typeface="Times New Roman" panose="02020603050405020304" pitchFamily="18" charset="0"/>
              </a:rPr>
              <a:t>. Chọn thẻ </a:t>
            </a:r>
            <a:r>
              <a:rPr lang="en-US" sz="2600" b="1" smtClean="0">
                <a:latin typeface="Times New Roman" panose="02020603050405020304" pitchFamily="18" charset="0"/>
                <a:cs typeface="Times New Roman" panose="02020603050405020304" pitchFamily="18" charset="0"/>
              </a:rPr>
              <a:t>Home.</a:t>
            </a:r>
          </a:p>
        </p:txBody>
      </p:sp>
      <p:pic>
        <p:nvPicPr>
          <p:cNvPr id="27" name="Picture 26"/>
          <p:cNvPicPr>
            <a:picLocks noChangeAspect="1"/>
          </p:cNvPicPr>
          <p:nvPr/>
        </p:nvPicPr>
        <p:blipFill>
          <a:blip r:embed="rId6"/>
          <a:stretch>
            <a:fillRect/>
          </a:stretch>
        </p:blipFill>
        <p:spPr>
          <a:xfrm>
            <a:off x="4350074" y="1564449"/>
            <a:ext cx="7484702" cy="5169519"/>
          </a:xfrm>
          <a:prstGeom prst="rect">
            <a:avLst/>
          </a:prstGeom>
        </p:spPr>
      </p:pic>
      <p:sp>
        <p:nvSpPr>
          <p:cNvPr id="28" name="TextBox 27"/>
          <p:cNvSpPr txBox="1"/>
          <p:nvPr/>
        </p:nvSpPr>
        <p:spPr>
          <a:xfrm>
            <a:off x="167326" y="2354394"/>
            <a:ext cx="3776892" cy="492443"/>
          </a:xfrm>
          <a:prstGeom prst="rect">
            <a:avLst/>
          </a:prstGeom>
          <a:noFill/>
        </p:spPr>
        <p:txBody>
          <a:bodyPr wrap="square" rtlCol="0">
            <a:spAutoFit/>
          </a:bodyPr>
          <a:lstStyle/>
          <a:p>
            <a:pPr algn="just"/>
            <a:r>
              <a:rPr lang="en-US" sz="2600" smtClean="0">
                <a:latin typeface="Times New Roman" panose="02020603050405020304" pitchFamily="18" charset="0"/>
                <a:cs typeface="Times New Roman" panose="02020603050405020304" pitchFamily="18" charset="0"/>
              </a:rPr>
              <a:t>* Cách 1:</a:t>
            </a:r>
          </a:p>
        </p:txBody>
      </p:sp>
      <p:sp>
        <p:nvSpPr>
          <p:cNvPr id="30" name="Oval 29"/>
          <p:cNvSpPr/>
          <p:nvPr/>
        </p:nvSpPr>
        <p:spPr>
          <a:xfrm>
            <a:off x="8687292" y="2458136"/>
            <a:ext cx="284957" cy="2849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67326" y="5932055"/>
            <a:ext cx="3910105" cy="492443"/>
          </a:xfrm>
          <a:prstGeom prst="rect">
            <a:avLst/>
          </a:prstGeom>
          <a:noFill/>
        </p:spPr>
        <p:txBody>
          <a:bodyPr wrap="square" rtlCol="0">
            <a:spAutoFit/>
          </a:bodyPr>
          <a:lstStyle/>
          <a:p>
            <a:pPr algn="just"/>
            <a:r>
              <a:rPr lang="en-US" sz="2600">
                <a:latin typeface="Times New Roman" panose="02020603050405020304" pitchFamily="18" charset="0"/>
                <a:cs typeface="Times New Roman" panose="02020603050405020304" pitchFamily="18" charset="0"/>
              </a:rPr>
              <a:t>4</a:t>
            </a:r>
            <a:r>
              <a:rPr lang="en-US" sz="2600" smtClean="0">
                <a:latin typeface="Times New Roman" panose="02020603050405020304" pitchFamily="18" charset="0"/>
                <a:cs typeface="Times New Roman" panose="02020603050405020304" pitchFamily="18" charset="0"/>
              </a:rPr>
              <a:t>. Chọn </a:t>
            </a:r>
            <a:r>
              <a:rPr lang="en-US" sz="2600" b="1" smtClean="0">
                <a:latin typeface="Times New Roman" panose="02020603050405020304" pitchFamily="18" charset="0"/>
                <a:cs typeface="Times New Roman" panose="02020603050405020304" pitchFamily="18" charset="0"/>
              </a:rPr>
              <a:t>OK</a:t>
            </a:r>
            <a:r>
              <a:rPr lang="en-US" sz="2600" smtClean="0">
                <a:latin typeface="Times New Roman" panose="02020603050405020304" pitchFamily="18" charset="0"/>
                <a:cs typeface="Times New Roman" panose="02020603050405020304" pitchFamily="18" charset="0"/>
              </a:rPr>
              <a:t>.</a:t>
            </a:r>
            <a:endParaRPr lang="en-US" sz="2600" b="1" smtClean="0">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21728" y="2149978"/>
            <a:ext cx="5315171" cy="3781686"/>
          </a:xfrm>
          <a:prstGeom prst="rect">
            <a:avLst/>
          </a:prstGeom>
        </p:spPr>
      </p:pic>
      <p:sp>
        <p:nvSpPr>
          <p:cNvPr id="33" name="Rounded Rectangle 32"/>
          <p:cNvSpPr/>
          <p:nvPr/>
        </p:nvSpPr>
        <p:spPr>
          <a:xfrm>
            <a:off x="8647274" y="5506956"/>
            <a:ext cx="1009095" cy="2743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865184" y="1792512"/>
            <a:ext cx="404648" cy="1866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67326" y="2853113"/>
            <a:ext cx="3776892" cy="492443"/>
          </a:xfrm>
          <a:prstGeom prst="rect">
            <a:avLst/>
          </a:prstGeom>
          <a:noFill/>
        </p:spPr>
        <p:txBody>
          <a:bodyPr wrap="square" rtlCol="0">
            <a:spAutoFit/>
          </a:bodyPr>
          <a:lstStyle/>
          <a:p>
            <a:pPr algn="just"/>
            <a:r>
              <a:rPr lang="en-US" sz="2600">
                <a:latin typeface="Times New Roman" panose="02020603050405020304" pitchFamily="18" charset="0"/>
                <a:cs typeface="Times New Roman" panose="02020603050405020304" pitchFamily="18" charset="0"/>
              </a:rPr>
              <a:t>1</a:t>
            </a:r>
            <a:r>
              <a:rPr lang="en-US" sz="2600" smtClean="0">
                <a:latin typeface="Times New Roman" panose="02020603050405020304" pitchFamily="18" charset="0"/>
                <a:cs typeface="Times New Roman" panose="02020603050405020304" pitchFamily="18" charset="0"/>
              </a:rPr>
              <a:t>. Chọn thẻ </a:t>
            </a:r>
            <a:r>
              <a:rPr lang="en-US" sz="2600" b="1" smtClean="0">
                <a:latin typeface="Times New Roman" panose="02020603050405020304" pitchFamily="18" charset="0"/>
                <a:cs typeface="Times New Roman" panose="02020603050405020304" pitchFamily="18" charset="0"/>
              </a:rPr>
              <a:t>Page Layout.</a:t>
            </a:r>
          </a:p>
        </p:txBody>
      </p:sp>
      <p:sp>
        <p:nvSpPr>
          <p:cNvPr id="37" name="Rounded Rectangle 36"/>
          <p:cNvSpPr/>
          <p:nvPr/>
        </p:nvSpPr>
        <p:spPr>
          <a:xfrm>
            <a:off x="5885365" y="2470168"/>
            <a:ext cx="1940146" cy="6826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7"/>
          <a:stretch>
            <a:fillRect/>
          </a:stretch>
        </p:blipFill>
        <p:spPr>
          <a:xfrm>
            <a:off x="4350074" y="1564449"/>
            <a:ext cx="7492315" cy="5174777"/>
          </a:xfrm>
          <a:prstGeom prst="rect">
            <a:avLst/>
          </a:prstGeom>
        </p:spPr>
      </p:pic>
      <p:pic>
        <p:nvPicPr>
          <p:cNvPr id="39" name="Picture 38"/>
          <p:cNvPicPr>
            <a:picLocks noChangeAspect="1"/>
          </p:cNvPicPr>
          <p:nvPr/>
        </p:nvPicPr>
        <p:blipFill>
          <a:blip r:embed="rId8"/>
          <a:stretch>
            <a:fillRect/>
          </a:stretch>
        </p:blipFill>
        <p:spPr>
          <a:xfrm>
            <a:off x="4350074" y="1564449"/>
            <a:ext cx="7466492" cy="5156942"/>
          </a:xfrm>
          <a:prstGeom prst="rect">
            <a:avLst/>
          </a:prstGeom>
        </p:spPr>
      </p:pic>
      <p:sp>
        <p:nvSpPr>
          <p:cNvPr id="40" name="Rounded Rectangle 39"/>
          <p:cNvSpPr/>
          <p:nvPr/>
        </p:nvSpPr>
        <p:spPr>
          <a:xfrm>
            <a:off x="5749772" y="1791481"/>
            <a:ext cx="674473" cy="1998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8687292" y="2154558"/>
            <a:ext cx="754873" cy="3657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9"/>
          <a:stretch>
            <a:fillRect/>
          </a:stretch>
        </p:blipFill>
        <p:spPr>
          <a:xfrm>
            <a:off x="4365010" y="1559191"/>
            <a:ext cx="7474105" cy="5162200"/>
          </a:xfrm>
          <a:prstGeom prst="rect">
            <a:avLst/>
          </a:prstGeom>
        </p:spPr>
      </p:pic>
      <p:sp>
        <p:nvSpPr>
          <p:cNvPr id="36" name="TextBox 35"/>
          <p:cNvSpPr txBox="1"/>
          <p:nvPr/>
        </p:nvSpPr>
        <p:spPr>
          <a:xfrm>
            <a:off x="167325" y="3351832"/>
            <a:ext cx="4023457" cy="1292662"/>
          </a:xfrm>
          <a:prstGeom prst="rect">
            <a:avLst/>
          </a:prstGeom>
          <a:noFill/>
        </p:spPr>
        <p:txBody>
          <a:bodyPr wrap="square" rtlCol="0">
            <a:spAutoFit/>
          </a:bodyPr>
          <a:lstStyle/>
          <a:p>
            <a:pPr algn="just"/>
            <a:r>
              <a:rPr lang="en-US" sz="2600">
                <a:latin typeface="Times New Roman" panose="02020603050405020304" pitchFamily="18" charset="0"/>
                <a:cs typeface="Times New Roman" panose="02020603050405020304" pitchFamily="18" charset="0"/>
              </a:rPr>
              <a:t>2</a:t>
            </a:r>
            <a:r>
              <a:rPr lang="en-US" sz="2600" smtClean="0">
                <a:latin typeface="Times New Roman" panose="02020603050405020304" pitchFamily="18" charset="0"/>
                <a:cs typeface="Times New Roman" panose="02020603050405020304" pitchFamily="18" charset="0"/>
              </a:rPr>
              <a:t>. Thiết lập khoảng cách ở hai ô trong vùng </a:t>
            </a:r>
            <a:r>
              <a:rPr lang="en-US" sz="2600" b="1" smtClean="0">
                <a:latin typeface="Times New Roman" panose="02020603050405020304" pitchFamily="18" charset="0"/>
                <a:cs typeface="Times New Roman" panose="02020603050405020304" pitchFamily="18" charset="0"/>
              </a:rPr>
              <a:t>Spacing </a:t>
            </a:r>
            <a:r>
              <a:rPr lang="en-US" sz="2600" smtClean="0">
                <a:latin typeface="Times New Roman" panose="02020603050405020304" pitchFamily="18" charset="0"/>
                <a:cs typeface="Times New Roman" panose="02020603050405020304" pitchFamily="18" charset="0"/>
              </a:rPr>
              <a:t>của nhóm </a:t>
            </a:r>
            <a:r>
              <a:rPr lang="en-US" sz="2600" b="1" smtClean="0">
                <a:latin typeface="Times New Roman" panose="02020603050405020304" pitchFamily="18" charset="0"/>
                <a:cs typeface="Times New Roman" panose="02020603050405020304" pitchFamily="18" charset="0"/>
              </a:rPr>
              <a:t>Paragraph</a:t>
            </a:r>
            <a:r>
              <a:rPr lang="en-US" sz="2600" smtClean="0">
                <a:latin typeface="Times New Roman" panose="02020603050405020304" pitchFamily="18" charset="0"/>
                <a:cs typeface="Times New Roman" panose="02020603050405020304" pitchFamily="18" charset="0"/>
              </a:rPr>
              <a:t>.</a:t>
            </a:r>
            <a:endParaRPr lang="en-US" sz="2600" b="1" smtClean="0">
              <a:latin typeface="Times New Roman" panose="02020603050405020304" pitchFamily="18" charset="0"/>
              <a:cs typeface="Times New Roman" panose="02020603050405020304" pitchFamily="18" charset="0"/>
            </a:endParaRPr>
          </a:p>
        </p:txBody>
      </p:sp>
      <p:sp>
        <p:nvSpPr>
          <p:cNvPr id="19" name="TextBox 18"/>
          <p:cNvSpPr txBox="1"/>
          <p:nvPr/>
        </p:nvSpPr>
        <p:spPr>
          <a:xfrm>
            <a:off x="180164" y="5459531"/>
            <a:ext cx="3910105" cy="892552"/>
          </a:xfrm>
          <a:prstGeom prst="rect">
            <a:avLst/>
          </a:prstGeom>
          <a:noFill/>
        </p:spPr>
        <p:txBody>
          <a:bodyPr wrap="square" rtlCol="0">
            <a:spAutoFit/>
          </a:bodyPr>
          <a:lstStyle/>
          <a:p>
            <a:pPr algn="just"/>
            <a:r>
              <a:rPr lang="en-US" sz="2600" smtClean="0">
                <a:latin typeface="Times New Roman" panose="02020603050405020304" pitchFamily="18" charset="0"/>
                <a:cs typeface="Times New Roman" panose="02020603050405020304" pitchFamily="18" charset="0"/>
              </a:rPr>
              <a:t>5. Chọn khoảng cách trong </a:t>
            </a:r>
            <a:r>
              <a:rPr lang="en-US" sz="2600" b="1" smtClean="0">
                <a:latin typeface="Times New Roman" panose="02020603050405020304" pitchFamily="18" charset="0"/>
                <a:cs typeface="Times New Roman" panose="02020603050405020304" pitchFamily="18" charset="0"/>
              </a:rPr>
              <a:t>Line Spacing </a:t>
            </a:r>
            <a:r>
              <a:rPr lang="en-US" sz="2600" smtClean="0">
                <a:latin typeface="Times New Roman" panose="02020603050405020304" pitchFamily="18" charset="0"/>
                <a:cs typeface="Times New Roman" panose="02020603050405020304" pitchFamily="18" charset="0"/>
              </a:rPr>
              <a:t>rồi chọn </a:t>
            </a:r>
            <a:r>
              <a:rPr lang="en-US" sz="2600" b="1" smtClean="0">
                <a:latin typeface="Times New Roman" panose="02020603050405020304" pitchFamily="18" charset="0"/>
                <a:cs typeface="Times New Roman" panose="02020603050405020304" pitchFamily="18" charset="0"/>
              </a:rPr>
              <a:t>OK</a:t>
            </a:r>
            <a:r>
              <a:rPr lang="en-US" sz="2600" smtClean="0">
                <a:latin typeface="Times New Roman" panose="02020603050405020304" pitchFamily="18" charset="0"/>
                <a:cs typeface="Times New Roman" panose="02020603050405020304" pitchFamily="18" charset="0"/>
              </a:rPr>
              <a:t>.</a:t>
            </a:r>
            <a:endParaRPr lang="en-US" sz="2600" b="1" smtClean="0">
              <a:latin typeface="Times New Roman" panose="02020603050405020304" pitchFamily="18" charset="0"/>
              <a:cs typeface="Times New Roman" panose="02020603050405020304" pitchFamily="18" charset="0"/>
            </a:endParaRPr>
          </a:p>
        </p:txBody>
      </p:sp>
      <p:pic>
        <p:nvPicPr>
          <p:cNvPr id="43" name="Picture 42"/>
          <p:cNvPicPr/>
          <p:nvPr/>
        </p:nvPicPr>
        <p:blipFill>
          <a:blip r:embed="rId10">
            <a:extLst>
              <a:ext uri="{28A0092B-C50C-407E-A947-70E740481C1C}">
                <a14:useLocalDpi xmlns:a14="http://schemas.microsoft.com/office/drawing/2010/main" val="0"/>
              </a:ext>
            </a:extLst>
          </a:blip>
          <a:srcRect/>
          <a:stretch>
            <a:fillRect/>
          </a:stretch>
        </p:blipFill>
        <p:spPr bwMode="auto">
          <a:xfrm>
            <a:off x="237011" y="1092644"/>
            <a:ext cx="987425" cy="914400"/>
          </a:xfrm>
          <a:prstGeom prst="rect">
            <a:avLst/>
          </a:prstGeom>
          <a:noFill/>
          <a:ln>
            <a:noFill/>
          </a:ln>
        </p:spPr>
      </p:pic>
    </p:spTree>
    <p:extLst>
      <p:ext uri="{BB962C8B-B14F-4D97-AF65-F5344CB8AC3E}">
        <p14:creationId xmlns:p14="http://schemas.microsoft.com/office/powerpoint/2010/main" val="2266522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1000"/>
                            </p:stCondLst>
                            <p:childTnLst>
                              <p:par>
                                <p:cTn id="27" presetID="6" presetClass="emph" presetSubtype="0" repeatCount="indefinite" autoRev="1" fill="hold" grpId="1" nodeType="afterEffect">
                                  <p:stCondLst>
                                    <p:cond delay="0"/>
                                  </p:stCondLst>
                                  <p:childTnLst>
                                    <p:animScale>
                                      <p:cBhvr>
                                        <p:cTn id="28" dur="2000" fill="hold"/>
                                        <p:tgtEl>
                                          <p:spTgt spid="50"/>
                                        </p:tgtEl>
                                      </p:cBhvr>
                                      <p:by x="120000" y="12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par>
                                <p:cTn id="36" presetID="1" presetClass="entr" presetSubtype="0" fill="hold" grpId="1"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par>
                          <p:cTn id="38" fill="hold">
                            <p:stCondLst>
                              <p:cond delay="1000"/>
                            </p:stCondLst>
                            <p:childTnLst>
                              <p:par>
                                <p:cTn id="39" presetID="6" presetClass="emph" presetSubtype="0" repeatCount="indefinite" fill="hold" grpId="0" nodeType="afterEffect">
                                  <p:stCondLst>
                                    <p:cond delay="0"/>
                                  </p:stCondLst>
                                  <p:childTnLst>
                                    <p:animScale>
                                      <p:cBhvr>
                                        <p:cTn id="40" dur="2000" fill="hold"/>
                                        <p:tgtEl>
                                          <p:spTgt spid="16"/>
                                        </p:tgtEl>
                                      </p:cBhvr>
                                      <p:by x="150000" y="15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
                                          </p:val>
                                        </p:tav>
                                        <p:tav tm="100000">
                                          <p:val>
                                            <p:strVal val="#ppt_x"/>
                                          </p:val>
                                        </p:tav>
                                      </p:tavLst>
                                    </p:anim>
                                    <p:anim calcmode="lin" valueType="num">
                                      <p:cBhvr>
                                        <p:cTn id="47" dur="1000" fill="hold"/>
                                        <p:tgtEl>
                                          <p:spTgt spid="46"/>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1"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grpId="1" nodeType="after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par>
                          <p:cTn id="54" fill="hold">
                            <p:stCondLst>
                              <p:cond delay="1000"/>
                            </p:stCondLst>
                            <p:childTnLst>
                              <p:par>
                                <p:cTn id="55" presetID="6" presetClass="emph" presetSubtype="0" repeatCount="indefinite" fill="hold" grpId="0" nodeType="afterEffect">
                                  <p:stCondLst>
                                    <p:cond delay="0"/>
                                  </p:stCondLst>
                                  <p:childTnLst>
                                    <p:animScale>
                                      <p:cBhvr>
                                        <p:cTn id="56" dur="2000" fill="hold"/>
                                        <p:tgtEl>
                                          <p:spTgt spid="18"/>
                                        </p:tgtEl>
                                      </p:cBhvr>
                                      <p:by x="150000" y="150000"/>
                                    </p:animScale>
                                  </p:childTnLst>
                                </p:cTn>
                              </p:par>
                              <p:par>
                                <p:cTn id="57" presetID="1" presetClass="exit" presetSubtype="0" fill="hold" nodeType="withEffect">
                                  <p:stCondLst>
                                    <p:cond delay="0"/>
                                  </p:stCondLst>
                                  <p:childTnLst>
                                    <p:set>
                                      <p:cBhvr>
                                        <p:cTn id="58" dur="1" fill="hold">
                                          <p:stCondLst>
                                            <p:cond delay="0"/>
                                          </p:stCondLst>
                                        </p:cTn>
                                        <p:tgtEl>
                                          <p:spTgt spid="3"/>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5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1" presetClass="entr" presetSubtype="0"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6"/>
                                        </p:tgtEl>
                                        <p:attrNameLst>
                                          <p:attrName>style.visibility</p:attrName>
                                        </p:attrNameLst>
                                      </p:cBhvr>
                                      <p:to>
                                        <p:strVal val="hidden"/>
                                      </p:to>
                                    </p:set>
                                  </p:childTnLst>
                                </p:cTn>
                              </p:par>
                              <p:par>
                                <p:cTn id="73" presetID="53" presetClass="entr" presetSubtype="16"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1500"/>
                            </p:stCondLst>
                            <p:childTnLst>
                              <p:par>
                                <p:cTn id="79" presetID="6" presetClass="emph" presetSubtype="0" repeatCount="indefinite" autoRev="1" fill="hold" grpId="1" nodeType="afterEffect">
                                  <p:stCondLst>
                                    <p:cond delay="0"/>
                                  </p:stCondLst>
                                  <p:childTnLst>
                                    <p:animScale>
                                      <p:cBhvr>
                                        <p:cTn id="80" dur="2000" fill="hold"/>
                                        <p:tgtEl>
                                          <p:spTgt spid="49"/>
                                        </p:tgtEl>
                                      </p:cBhvr>
                                      <p:by x="120000" y="120000"/>
                                    </p:animScale>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par>
                                <p:cTn id="91" presetID="1" presetClass="exit" presetSubtype="0" fill="hold" grpId="0" nodeType="withEffect">
                                  <p:stCondLst>
                                    <p:cond delay="0"/>
                                  </p:stCondLst>
                                  <p:childTnLst>
                                    <p:set>
                                      <p:cBhvr>
                                        <p:cTn id="92" dur="1" fill="hold">
                                          <p:stCondLst>
                                            <p:cond delay="0"/>
                                          </p:stCondLst>
                                        </p:cTn>
                                        <p:tgtEl>
                                          <p:spTgt spid="8"/>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44"/>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46"/>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
                                        </p:tgtEl>
                                        <p:attrNameLst>
                                          <p:attrName>style.visibility</p:attrName>
                                        </p:attrNameLst>
                                      </p:cBhvr>
                                      <p:to>
                                        <p:strVal val="hidden"/>
                                      </p:to>
                                    </p:set>
                                  </p:childTnLst>
                                </p:cTn>
                              </p:par>
                              <p:par>
                                <p:cTn id="105" presetID="1" presetClass="exit" presetSubtype="0" fill="hold" grpId="2" nodeType="withEffect">
                                  <p:stCondLst>
                                    <p:cond delay="0"/>
                                  </p:stCondLst>
                                  <p:childTnLst>
                                    <p:set>
                                      <p:cBhvr>
                                        <p:cTn id="106" dur="1" fill="hold">
                                          <p:stCondLst>
                                            <p:cond delay="0"/>
                                          </p:stCondLst>
                                        </p:cTn>
                                        <p:tgtEl>
                                          <p:spTgt spid="16"/>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grpId="2" nodeType="withEffect">
                                  <p:stCondLst>
                                    <p:cond delay="0"/>
                                  </p:stCondLst>
                                  <p:childTnLst>
                                    <p:set>
                                      <p:cBhvr>
                                        <p:cTn id="110" dur="1" fill="hold">
                                          <p:stCondLst>
                                            <p:cond delay="0"/>
                                          </p:stCondLst>
                                        </p:cTn>
                                        <p:tgtEl>
                                          <p:spTgt spid="4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1" nodeType="click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childTnLst>
                          </p:cTn>
                        </p:par>
                        <p:par>
                          <p:cTn id="122" fill="hold">
                            <p:stCondLst>
                              <p:cond delay="1000"/>
                            </p:stCondLst>
                            <p:childTnLst>
                              <p:par>
                                <p:cTn id="123" presetID="1" presetClass="entr" presetSubtype="0" fill="hold" nodeType="afterEffect">
                                  <p:stCondLst>
                                    <p:cond delay="0"/>
                                  </p:stCondLst>
                                  <p:childTnLst>
                                    <p:set>
                                      <p:cBhvr>
                                        <p:cTn id="124" dur="1" fill="hold">
                                          <p:stCondLst>
                                            <p:cond delay="0"/>
                                          </p:stCondLst>
                                        </p:cTn>
                                        <p:tgtEl>
                                          <p:spTgt spid="27"/>
                                        </p:tgtEl>
                                        <p:attrNameLst>
                                          <p:attrName>style.visibility</p:attrName>
                                        </p:attrNameLst>
                                      </p:cBhvr>
                                      <p:to>
                                        <p:strVal val="visible"/>
                                      </p:to>
                                    </p:set>
                                  </p:childTnLst>
                                </p:cTn>
                              </p:par>
                              <p:par>
                                <p:cTn id="125" presetID="53" presetClass="entr" presetSubtype="16"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p:cTn id="127" dur="500" fill="hold"/>
                                        <p:tgtEl>
                                          <p:spTgt spid="34"/>
                                        </p:tgtEl>
                                        <p:attrNameLst>
                                          <p:attrName>ppt_w</p:attrName>
                                        </p:attrNameLst>
                                      </p:cBhvr>
                                      <p:tavLst>
                                        <p:tav tm="0">
                                          <p:val>
                                            <p:fltVal val="0"/>
                                          </p:val>
                                        </p:tav>
                                        <p:tav tm="100000">
                                          <p:val>
                                            <p:strVal val="#ppt_w"/>
                                          </p:val>
                                        </p:tav>
                                      </p:tavLst>
                                    </p:anim>
                                    <p:anim calcmode="lin" valueType="num">
                                      <p:cBhvr>
                                        <p:cTn id="128" dur="500" fill="hold"/>
                                        <p:tgtEl>
                                          <p:spTgt spid="34"/>
                                        </p:tgtEl>
                                        <p:attrNameLst>
                                          <p:attrName>ppt_h</p:attrName>
                                        </p:attrNameLst>
                                      </p:cBhvr>
                                      <p:tavLst>
                                        <p:tav tm="0">
                                          <p:val>
                                            <p:fltVal val="0"/>
                                          </p:val>
                                        </p:tav>
                                        <p:tav tm="100000">
                                          <p:val>
                                            <p:strVal val="#ppt_h"/>
                                          </p:val>
                                        </p:tav>
                                      </p:tavLst>
                                    </p:anim>
                                    <p:animEffect transition="in" filter="fade">
                                      <p:cBhvr>
                                        <p:cTn id="129" dur="500"/>
                                        <p:tgtEl>
                                          <p:spTgt spid="34"/>
                                        </p:tgtEl>
                                      </p:cBhvr>
                                    </p:animEffect>
                                  </p:childTnLst>
                                </p:cTn>
                              </p:par>
                            </p:childTnLst>
                          </p:cTn>
                        </p:par>
                        <p:par>
                          <p:cTn id="130" fill="hold">
                            <p:stCondLst>
                              <p:cond delay="1500"/>
                            </p:stCondLst>
                            <p:childTnLst>
                              <p:par>
                                <p:cTn id="131" presetID="6" presetClass="emph" presetSubtype="0" repeatCount="indefinite" autoRev="1" fill="hold" grpId="1" nodeType="afterEffect">
                                  <p:stCondLst>
                                    <p:cond delay="0"/>
                                  </p:stCondLst>
                                  <p:childTnLst>
                                    <p:animScale>
                                      <p:cBhvr>
                                        <p:cTn id="132" dur="2000" fill="hold"/>
                                        <p:tgtEl>
                                          <p:spTgt spid="34"/>
                                        </p:tgtEl>
                                      </p:cBhvr>
                                      <p:by x="120000" y="120000"/>
                                    </p:animScale>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1000"/>
                                        <p:tgtEl>
                                          <p:spTgt spid="25"/>
                                        </p:tgtEl>
                                      </p:cBhvr>
                                    </p:animEffect>
                                    <p:anim calcmode="lin" valueType="num">
                                      <p:cBhvr>
                                        <p:cTn id="138" dur="1000" fill="hold"/>
                                        <p:tgtEl>
                                          <p:spTgt spid="25"/>
                                        </p:tgtEl>
                                        <p:attrNameLst>
                                          <p:attrName>ppt_x</p:attrName>
                                        </p:attrNameLst>
                                      </p:cBhvr>
                                      <p:tavLst>
                                        <p:tav tm="0">
                                          <p:val>
                                            <p:strVal val="#ppt_x"/>
                                          </p:val>
                                        </p:tav>
                                        <p:tav tm="100000">
                                          <p:val>
                                            <p:strVal val="#ppt_x"/>
                                          </p:val>
                                        </p:tav>
                                      </p:tavLst>
                                    </p:anim>
                                    <p:anim calcmode="lin" valueType="num">
                                      <p:cBhvr>
                                        <p:cTn id="139" dur="1000" fill="hold"/>
                                        <p:tgtEl>
                                          <p:spTgt spid="25"/>
                                        </p:tgtEl>
                                        <p:attrNameLst>
                                          <p:attrName>ppt_y</p:attrName>
                                        </p:attrNameLst>
                                      </p:cBhvr>
                                      <p:tavLst>
                                        <p:tav tm="0">
                                          <p:val>
                                            <p:strVal val="#ppt_y+.1"/>
                                          </p:val>
                                        </p:tav>
                                        <p:tav tm="100000">
                                          <p:val>
                                            <p:strVal val="#ppt_y"/>
                                          </p:val>
                                        </p:tav>
                                      </p:tavLst>
                                    </p:anim>
                                  </p:childTnLst>
                                </p:cTn>
                              </p:par>
                              <p:par>
                                <p:cTn id="140" presetID="1" presetClass="entr" presetSubtype="0" fill="hold" grpId="1" nodeType="withEffect">
                                  <p:stCondLst>
                                    <p:cond delay="0"/>
                                  </p:stCondLst>
                                  <p:childTnLst>
                                    <p:set>
                                      <p:cBhvr>
                                        <p:cTn id="141" dur="1" fill="hold">
                                          <p:stCondLst>
                                            <p:cond delay="0"/>
                                          </p:stCondLst>
                                        </p:cTn>
                                        <p:tgtEl>
                                          <p:spTgt spid="30"/>
                                        </p:tgtEl>
                                        <p:attrNameLst>
                                          <p:attrName>style.visibility</p:attrName>
                                        </p:attrNameLst>
                                      </p:cBhvr>
                                      <p:to>
                                        <p:strVal val="visible"/>
                                      </p:to>
                                    </p:set>
                                  </p:childTnLst>
                                </p:cTn>
                              </p:par>
                            </p:childTnLst>
                          </p:cTn>
                        </p:par>
                        <p:par>
                          <p:cTn id="142" fill="hold">
                            <p:stCondLst>
                              <p:cond delay="1000"/>
                            </p:stCondLst>
                            <p:childTnLst>
                              <p:par>
                                <p:cTn id="143" presetID="6" presetClass="emph" presetSubtype="0" repeatCount="indefinite" fill="hold" grpId="0" nodeType="afterEffect">
                                  <p:stCondLst>
                                    <p:cond delay="0"/>
                                  </p:stCondLst>
                                  <p:childTnLst>
                                    <p:animScale>
                                      <p:cBhvr>
                                        <p:cTn id="144" dur="2000" fill="hold"/>
                                        <p:tgtEl>
                                          <p:spTgt spid="30"/>
                                        </p:tgtEl>
                                      </p:cBhvr>
                                      <p:by x="150000" y="150000"/>
                                    </p:animScale>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32"/>
                                        </p:tgtEl>
                                        <p:attrNameLst>
                                          <p:attrName>style.visibility</p:attrName>
                                        </p:attrNameLst>
                                      </p:cBhvr>
                                      <p:to>
                                        <p:strVal val="visible"/>
                                      </p:to>
                                    </p:set>
                                  </p:childTnLst>
                                </p:cTn>
                              </p:par>
                              <p:par>
                                <p:cTn id="149" presetID="1" presetClass="exit" presetSubtype="0" fill="hold" nodeType="withEffect">
                                  <p:stCondLst>
                                    <p:cond delay="0"/>
                                  </p:stCondLst>
                                  <p:childTnLst>
                                    <p:set>
                                      <p:cBhvr>
                                        <p:cTn id="150" dur="1" fill="hold">
                                          <p:stCondLst>
                                            <p:cond delay="0"/>
                                          </p:stCondLst>
                                        </p:cTn>
                                        <p:tgtEl>
                                          <p:spTgt spid="27"/>
                                        </p:tgtEl>
                                        <p:attrNameLst>
                                          <p:attrName>style.visibility</p:attrName>
                                        </p:attrNameLst>
                                      </p:cBhvr>
                                      <p:to>
                                        <p:strVal val="hidden"/>
                                      </p:to>
                                    </p:set>
                                  </p:childTnLst>
                                </p:cTn>
                              </p:par>
                              <p:par>
                                <p:cTn id="151" presetID="1" presetClass="exit" presetSubtype="0" fill="hold" grpId="3" nodeType="withEffect">
                                  <p:stCondLst>
                                    <p:cond delay="0"/>
                                  </p:stCondLst>
                                  <p:childTnLst>
                                    <p:set>
                                      <p:cBhvr>
                                        <p:cTn id="152" dur="1" fill="hold">
                                          <p:stCondLst>
                                            <p:cond delay="0"/>
                                          </p:stCondLst>
                                        </p:cTn>
                                        <p:tgtEl>
                                          <p:spTgt spid="34"/>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Effect transition="in" filter="fade">
                                      <p:cBhvr>
                                        <p:cTn id="157" dur="1000"/>
                                        <p:tgtEl>
                                          <p:spTgt spid="29"/>
                                        </p:tgtEl>
                                      </p:cBhvr>
                                    </p:animEffect>
                                    <p:anim calcmode="lin" valueType="num">
                                      <p:cBhvr>
                                        <p:cTn id="158" dur="1000" fill="hold"/>
                                        <p:tgtEl>
                                          <p:spTgt spid="29"/>
                                        </p:tgtEl>
                                        <p:attrNameLst>
                                          <p:attrName>ppt_x</p:attrName>
                                        </p:attrNameLst>
                                      </p:cBhvr>
                                      <p:tavLst>
                                        <p:tav tm="0">
                                          <p:val>
                                            <p:strVal val="#ppt_x"/>
                                          </p:val>
                                        </p:tav>
                                        <p:tav tm="100000">
                                          <p:val>
                                            <p:strVal val="#ppt_x"/>
                                          </p:val>
                                        </p:tav>
                                      </p:tavLst>
                                    </p:anim>
                                    <p:anim calcmode="lin" valueType="num">
                                      <p:cBhvr>
                                        <p:cTn id="159" dur="1000" fill="hold"/>
                                        <p:tgtEl>
                                          <p:spTgt spid="29"/>
                                        </p:tgtEl>
                                        <p:attrNameLst>
                                          <p:attrName>ppt_y</p:attrName>
                                        </p:attrNameLst>
                                      </p:cBhvr>
                                      <p:tavLst>
                                        <p:tav tm="0">
                                          <p:val>
                                            <p:strVal val="#ppt_y+.1"/>
                                          </p:val>
                                        </p:tav>
                                        <p:tav tm="100000">
                                          <p:val>
                                            <p:strVal val="#ppt_y"/>
                                          </p:val>
                                        </p:tav>
                                      </p:tavLst>
                                    </p:anim>
                                  </p:childTnLst>
                                </p:cTn>
                              </p:par>
                              <p:par>
                                <p:cTn id="160" presetID="1" presetClass="exit" presetSubtype="0" fill="hold" grpId="2" nodeType="withEffect">
                                  <p:stCondLst>
                                    <p:cond delay="0"/>
                                  </p:stCondLst>
                                  <p:childTnLst>
                                    <p:set>
                                      <p:cBhvr>
                                        <p:cTn id="161" dur="1" fill="hold">
                                          <p:stCondLst>
                                            <p:cond delay="0"/>
                                          </p:stCondLst>
                                        </p:cTn>
                                        <p:tgtEl>
                                          <p:spTgt spid="34"/>
                                        </p:tgtEl>
                                        <p:attrNameLst>
                                          <p:attrName>style.visibility</p:attrName>
                                        </p:attrNameLst>
                                      </p:cBhvr>
                                      <p:to>
                                        <p:strVal val="hidden"/>
                                      </p:to>
                                    </p:set>
                                  </p:childTnLst>
                                </p:cTn>
                              </p:par>
                              <p:par>
                                <p:cTn id="162" presetID="1" presetClass="exit" presetSubtype="0" fill="hold" grpId="2" nodeType="withEffect">
                                  <p:stCondLst>
                                    <p:cond delay="0"/>
                                  </p:stCondLst>
                                  <p:childTnLst>
                                    <p:set>
                                      <p:cBhvr>
                                        <p:cTn id="163" dur="1" fill="hold">
                                          <p:stCondLst>
                                            <p:cond delay="0"/>
                                          </p:stCondLst>
                                        </p:cTn>
                                        <p:tgtEl>
                                          <p:spTgt spid="30"/>
                                        </p:tgtEl>
                                        <p:attrNameLst>
                                          <p:attrName>style.visibility</p:attrName>
                                        </p:attrNameLst>
                                      </p:cBhvr>
                                      <p:to>
                                        <p:strVal val="hidden"/>
                                      </p:to>
                                    </p:set>
                                  </p:childTnLst>
                                </p:cTn>
                              </p:par>
                              <p:par>
                                <p:cTn id="164" presetID="53" presetClass="entr" presetSubtype="16" fill="hold" grpId="0" nodeType="withEffect">
                                  <p:stCondLst>
                                    <p:cond delay="0"/>
                                  </p:stCondLst>
                                  <p:childTnLst>
                                    <p:set>
                                      <p:cBhvr>
                                        <p:cTn id="165" dur="1" fill="hold">
                                          <p:stCondLst>
                                            <p:cond delay="0"/>
                                          </p:stCondLst>
                                        </p:cTn>
                                        <p:tgtEl>
                                          <p:spTgt spid="37"/>
                                        </p:tgtEl>
                                        <p:attrNameLst>
                                          <p:attrName>style.visibility</p:attrName>
                                        </p:attrNameLst>
                                      </p:cBhvr>
                                      <p:to>
                                        <p:strVal val="visible"/>
                                      </p:to>
                                    </p:set>
                                    <p:anim calcmode="lin" valueType="num">
                                      <p:cBhvr>
                                        <p:cTn id="166" dur="500" fill="hold"/>
                                        <p:tgtEl>
                                          <p:spTgt spid="37"/>
                                        </p:tgtEl>
                                        <p:attrNameLst>
                                          <p:attrName>ppt_w</p:attrName>
                                        </p:attrNameLst>
                                      </p:cBhvr>
                                      <p:tavLst>
                                        <p:tav tm="0">
                                          <p:val>
                                            <p:fltVal val="0"/>
                                          </p:val>
                                        </p:tav>
                                        <p:tav tm="100000">
                                          <p:val>
                                            <p:strVal val="#ppt_w"/>
                                          </p:val>
                                        </p:tav>
                                      </p:tavLst>
                                    </p:anim>
                                    <p:anim calcmode="lin" valueType="num">
                                      <p:cBhvr>
                                        <p:cTn id="167" dur="500" fill="hold"/>
                                        <p:tgtEl>
                                          <p:spTgt spid="37"/>
                                        </p:tgtEl>
                                        <p:attrNameLst>
                                          <p:attrName>ppt_h</p:attrName>
                                        </p:attrNameLst>
                                      </p:cBhvr>
                                      <p:tavLst>
                                        <p:tav tm="0">
                                          <p:val>
                                            <p:fltVal val="0"/>
                                          </p:val>
                                        </p:tav>
                                        <p:tav tm="100000">
                                          <p:val>
                                            <p:strVal val="#ppt_h"/>
                                          </p:val>
                                        </p:tav>
                                      </p:tavLst>
                                    </p:anim>
                                    <p:animEffect transition="in" filter="fade">
                                      <p:cBhvr>
                                        <p:cTn id="168" dur="500"/>
                                        <p:tgtEl>
                                          <p:spTgt spid="37"/>
                                        </p:tgtEl>
                                      </p:cBhvr>
                                    </p:animEffect>
                                  </p:childTnLst>
                                </p:cTn>
                              </p:par>
                            </p:childTnLst>
                          </p:cTn>
                        </p:par>
                        <p:par>
                          <p:cTn id="169" fill="hold">
                            <p:stCondLst>
                              <p:cond delay="1000"/>
                            </p:stCondLst>
                            <p:childTnLst>
                              <p:par>
                                <p:cTn id="170" presetID="30" presetClass="emph" presetSubtype="0" repeatCount="indefinite" fill="hold" grpId="1" nodeType="afterEffect">
                                  <p:stCondLst>
                                    <p:cond delay="0"/>
                                  </p:stCondLst>
                                  <p:childTnLst>
                                    <p:animClr clrSpc="hsl" dir="cw">
                                      <p:cBhvr override="childStyle">
                                        <p:cTn id="171" dur="500" fill="hold"/>
                                        <p:tgtEl>
                                          <p:spTgt spid="37"/>
                                        </p:tgtEl>
                                        <p:attrNameLst>
                                          <p:attrName>style.color</p:attrName>
                                        </p:attrNameLst>
                                      </p:cBhvr>
                                      <p:by>
                                        <p:hsl h="0" s="12549" l="25098"/>
                                      </p:by>
                                    </p:animClr>
                                    <p:animClr clrSpc="hsl" dir="cw">
                                      <p:cBhvr>
                                        <p:cTn id="172" dur="500" fill="hold"/>
                                        <p:tgtEl>
                                          <p:spTgt spid="37"/>
                                        </p:tgtEl>
                                        <p:attrNameLst>
                                          <p:attrName>fillcolor</p:attrName>
                                        </p:attrNameLst>
                                      </p:cBhvr>
                                      <p:by>
                                        <p:hsl h="0" s="12549" l="25098"/>
                                      </p:by>
                                    </p:animClr>
                                    <p:animClr clrSpc="hsl" dir="cw">
                                      <p:cBhvr>
                                        <p:cTn id="173" dur="500" fill="hold"/>
                                        <p:tgtEl>
                                          <p:spTgt spid="37"/>
                                        </p:tgtEl>
                                        <p:attrNameLst>
                                          <p:attrName>stroke.color</p:attrName>
                                        </p:attrNameLst>
                                      </p:cBhvr>
                                      <p:by>
                                        <p:hsl h="0" s="12549" l="25098"/>
                                      </p:by>
                                    </p:animClr>
                                    <p:set>
                                      <p:cBhvr>
                                        <p:cTn id="174" dur="500" fill="hold"/>
                                        <p:tgtEl>
                                          <p:spTgt spid="37"/>
                                        </p:tgtEl>
                                        <p:attrNameLst>
                                          <p:attrName>fill.type</p:attrName>
                                        </p:attrNameLst>
                                      </p:cBhvr>
                                      <p:to>
                                        <p:strVal val="solid"/>
                                      </p:to>
                                    </p:set>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31"/>
                                        </p:tgtEl>
                                        <p:attrNameLst>
                                          <p:attrName>style.visibility</p:attrName>
                                        </p:attrNameLst>
                                      </p:cBhvr>
                                      <p:to>
                                        <p:strVal val="visible"/>
                                      </p:to>
                                    </p:set>
                                    <p:animEffect transition="in" filter="fade">
                                      <p:cBhvr>
                                        <p:cTn id="179" dur="1000"/>
                                        <p:tgtEl>
                                          <p:spTgt spid="31"/>
                                        </p:tgtEl>
                                      </p:cBhvr>
                                    </p:animEffect>
                                    <p:anim calcmode="lin" valueType="num">
                                      <p:cBhvr>
                                        <p:cTn id="180" dur="1000" fill="hold"/>
                                        <p:tgtEl>
                                          <p:spTgt spid="31"/>
                                        </p:tgtEl>
                                        <p:attrNameLst>
                                          <p:attrName>ppt_x</p:attrName>
                                        </p:attrNameLst>
                                      </p:cBhvr>
                                      <p:tavLst>
                                        <p:tav tm="0">
                                          <p:val>
                                            <p:strVal val="#ppt_x"/>
                                          </p:val>
                                        </p:tav>
                                        <p:tav tm="100000">
                                          <p:val>
                                            <p:strVal val="#ppt_x"/>
                                          </p:val>
                                        </p:tav>
                                      </p:tavLst>
                                    </p:anim>
                                    <p:anim calcmode="lin" valueType="num">
                                      <p:cBhvr>
                                        <p:cTn id="181" dur="1000" fill="hold"/>
                                        <p:tgtEl>
                                          <p:spTgt spid="31"/>
                                        </p:tgtEl>
                                        <p:attrNameLst>
                                          <p:attrName>ppt_y</p:attrName>
                                        </p:attrNameLst>
                                      </p:cBhvr>
                                      <p:tavLst>
                                        <p:tav tm="0">
                                          <p:val>
                                            <p:strVal val="#ppt_y+.1"/>
                                          </p:val>
                                        </p:tav>
                                        <p:tav tm="100000">
                                          <p:val>
                                            <p:strVal val="#ppt_y"/>
                                          </p:val>
                                        </p:tav>
                                      </p:tavLst>
                                    </p:anim>
                                  </p:childTnLst>
                                </p:cTn>
                              </p:par>
                              <p:par>
                                <p:cTn id="182" presetID="53" presetClass="entr" presetSubtype="16" fill="hold" grpId="0" nodeType="withEffect">
                                  <p:stCondLst>
                                    <p:cond delay="0"/>
                                  </p:stCondLst>
                                  <p:childTnLst>
                                    <p:set>
                                      <p:cBhvr>
                                        <p:cTn id="183" dur="1" fill="hold">
                                          <p:stCondLst>
                                            <p:cond delay="0"/>
                                          </p:stCondLst>
                                        </p:cTn>
                                        <p:tgtEl>
                                          <p:spTgt spid="33"/>
                                        </p:tgtEl>
                                        <p:attrNameLst>
                                          <p:attrName>style.visibility</p:attrName>
                                        </p:attrNameLst>
                                      </p:cBhvr>
                                      <p:to>
                                        <p:strVal val="visible"/>
                                      </p:to>
                                    </p:set>
                                    <p:anim calcmode="lin" valueType="num">
                                      <p:cBhvr>
                                        <p:cTn id="184" dur="500" fill="hold"/>
                                        <p:tgtEl>
                                          <p:spTgt spid="33"/>
                                        </p:tgtEl>
                                        <p:attrNameLst>
                                          <p:attrName>ppt_w</p:attrName>
                                        </p:attrNameLst>
                                      </p:cBhvr>
                                      <p:tavLst>
                                        <p:tav tm="0">
                                          <p:val>
                                            <p:fltVal val="0"/>
                                          </p:val>
                                        </p:tav>
                                        <p:tav tm="100000">
                                          <p:val>
                                            <p:strVal val="#ppt_w"/>
                                          </p:val>
                                        </p:tav>
                                      </p:tavLst>
                                    </p:anim>
                                    <p:anim calcmode="lin" valueType="num">
                                      <p:cBhvr>
                                        <p:cTn id="185" dur="500" fill="hold"/>
                                        <p:tgtEl>
                                          <p:spTgt spid="33"/>
                                        </p:tgtEl>
                                        <p:attrNameLst>
                                          <p:attrName>ppt_h</p:attrName>
                                        </p:attrNameLst>
                                      </p:cBhvr>
                                      <p:tavLst>
                                        <p:tav tm="0">
                                          <p:val>
                                            <p:fltVal val="0"/>
                                          </p:val>
                                        </p:tav>
                                        <p:tav tm="100000">
                                          <p:val>
                                            <p:strVal val="#ppt_h"/>
                                          </p:val>
                                        </p:tav>
                                      </p:tavLst>
                                    </p:anim>
                                    <p:animEffect transition="in" filter="fade">
                                      <p:cBhvr>
                                        <p:cTn id="186" dur="500"/>
                                        <p:tgtEl>
                                          <p:spTgt spid="33"/>
                                        </p:tgtEl>
                                      </p:cBhvr>
                                    </p:animEffect>
                                  </p:childTnLst>
                                </p:cTn>
                              </p:par>
                            </p:childTnLst>
                          </p:cTn>
                        </p:par>
                        <p:par>
                          <p:cTn id="187" fill="hold">
                            <p:stCondLst>
                              <p:cond delay="1000"/>
                            </p:stCondLst>
                            <p:childTnLst>
                              <p:par>
                                <p:cTn id="188" presetID="6" presetClass="emph" presetSubtype="0" repeatCount="indefinite" autoRev="1" fill="hold" grpId="1" nodeType="afterEffect">
                                  <p:stCondLst>
                                    <p:cond delay="0"/>
                                  </p:stCondLst>
                                  <p:childTnLst>
                                    <p:animScale>
                                      <p:cBhvr>
                                        <p:cTn id="189" dur="2000" fill="hold"/>
                                        <p:tgtEl>
                                          <p:spTgt spid="33"/>
                                        </p:tgtEl>
                                      </p:cBhvr>
                                      <p:by x="120000" y="120000"/>
                                    </p:animScale>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nodeType="clickEffect">
                                  <p:stCondLst>
                                    <p:cond delay="0"/>
                                  </p:stCondLst>
                                  <p:childTnLst>
                                    <p:set>
                                      <p:cBhvr>
                                        <p:cTn id="193" dur="1" fill="hold">
                                          <p:stCondLst>
                                            <p:cond delay="0"/>
                                          </p:stCondLst>
                                        </p:cTn>
                                        <p:tgtEl>
                                          <p:spTgt spid="38"/>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42" presetClass="entr" presetSubtype="0" fill="hold" grpId="0" nodeType="clickEffect">
                                  <p:stCondLst>
                                    <p:cond delay="0"/>
                                  </p:stCondLst>
                                  <p:childTnLst>
                                    <p:set>
                                      <p:cBhvr>
                                        <p:cTn id="197" dur="1" fill="hold">
                                          <p:stCondLst>
                                            <p:cond delay="0"/>
                                          </p:stCondLst>
                                        </p:cTn>
                                        <p:tgtEl>
                                          <p:spTgt spid="22"/>
                                        </p:tgtEl>
                                        <p:attrNameLst>
                                          <p:attrName>style.visibility</p:attrName>
                                        </p:attrNameLst>
                                      </p:cBhvr>
                                      <p:to>
                                        <p:strVal val="visible"/>
                                      </p:to>
                                    </p:set>
                                    <p:animEffect transition="in" filter="fade">
                                      <p:cBhvr>
                                        <p:cTn id="198" dur="1000"/>
                                        <p:tgtEl>
                                          <p:spTgt spid="22"/>
                                        </p:tgtEl>
                                      </p:cBhvr>
                                    </p:animEffect>
                                    <p:anim calcmode="lin" valueType="num">
                                      <p:cBhvr>
                                        <p:cTn id="199" dur="1000" fill="hold"/>
                                        <p:tgtEl>
                                          <p:spTgt spid="22"/>
                                        </p:tgtEl>
                                        <p:attrNameLst>
                                          <p:attrName>ppt_x</p:attrName>
                                        </p:attrNameLst>
                                      </p:cBhvr>
                                      <p:tavLst>
                                        <p:tav tm="0">
                                          <p:val>
                                            <p:strVal val="#ppt_x"/>
                                          </p:val>
                                        </p:tav>
                                        <p:tav tm="100000">
                                          <p:val>
                                            <p:strVal val="#ppt_x"/>
                                          </p:val>
                                        </p:tav>
                                      </p:tavLst>
                                    </p:anim>
                                    <p:anim calcmode="lin" valueType="num">
                                      <p:cBhvr>
                                        <p:cTn id="200" dur="1000" fill="hold"/>
                                        <p:tgtEl>
                                          <p:spTgt spid="22"/>
                                        </p:tgtEl>
                                        <p:attrNameLst>
                                          <p:attrName>ppt_y</p:attrName>
                                        </p:attrNameLst>
                                      </p:cBhvr>
                                      <p:tavLst>
                                        <p:tav tm="0">
                                          <p:val>
                                            <p:strVal val="#ppt_y+.1"/>
                                          </p:val>
                                        </p:tav>
                                        <p:tav tm="100000">
                                          <p:val>
                                            <p:strVal val="#ppt_y"/>
                                          </p:val>
                                        </p:tav>
                                      </p:tavLst>
                                    </p:anim>
                                  </p:childTnLst>
                                </p:cTn>
                              </p:par>
                              <p:par>
                                <p:cTn id="201" presetID="1" presetClass="exit" presetSubtype="0" fill="hold" grpId="0" nodeType="withEffect">
                                  <p:stCondLst>
                                    <p:cond delay="0"/>
                                  </p:stCondLst>
                                  <p:childTnLst>
                                    <p:set>
                                      <p:cBhvr>
                                        <p:cTn id="202" dur="1" fill="hold">
                                          <p:stCondLst>
                                            <p:cond delay="0"/>
                                          </p:stCondLst>
                                        </p:cTn>
                                        <p:tgtEl>
                                          <p:spTgt spid="28"/>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26"/>
                                        </p:tgtEl>
                                        <p:attrNameLst>
                                          <p:attrName>style.visibility</p:attrName>
                                        </p:attrNameLst>
                                      </p:cBhvr>
                                      <p:to>
                                        <p:strVal val="hidden"/>
                                      </p:to>
                                    </p:set>
                                  </p:childTnLst>
                                </p:cTn>
                              </p:par>
                              <p:par>
                                <p:cTn id="205" presetID="1" presetClass="exit" presetSubtype="0" fill="hold" grpId="1" nodeType="withEffect">
                                  <p:stCondLst>
                                    <p:cond delay="0"/>
                                  </p:stCondLst>
                                  <p:childTnLst>
                                    <p:set>
                                      <p:cBhvr>
                                        <p:cTn id="206" dur="1" fill="hold">
                                          <p:stCondLst>
                                            <p:cond delay="0"/>
                                          </p:stCondLst>
                                        </p:cTn>
                                        <p:tgtEl>
                                          <p:spTgt spid="25"/>
                                        </p:tgtEl>
                                        <p:attrNameLst>
                                          <p:attrName>style.visibility</p:attrName>
                                        </p:attrNameLst>
                                      </p:cBhvr>
                                      <p:to>
                                        <p:strVal val="hidden"/>
                                      </p:to>
                                    </p:set>
                                  </p:childTnLst>
                                </p:cTn>
                              </p:par>
                              <p:par>
                                <p:cTn id="207" presetID="1" presetClass="exit" presetSubtype="0" fill="hold" grpId="1" nodeType="withEffect">
                                  <p:stCondLst>
                                    <p:cond delay="0"/>
                                  </p:stCondLst>
                                  <p:childTnLst>
                                    <p:set>
                                      <p:cBhvr>
                                        <p:cTn id="208" dur="1" fill="hold">
                                          <p:stCondLst>
                                            <p:cond delay="0"/>
                                          </p:stCondLst>
                                        </p:cTn>
                                        <p:tgtEl>
                                          <p:spTgt spid="29"/>
                                        </p:tgtEl>
                                        <p:attrNameLst>
                                          <p:attrName>style.visibility</p:attrName>
                                        </p:attrNameLst>
                                      </p:cBhvr>
                                      <p:to>
                                        <p:strVal val="hidden"/>
                                      </p:to>
                                    </p:set>
                                  </p:childTnLst>
                                </p:cTn>
                              </p:par>
                              <p:par>
                                <p:cTn id="209" presetID="1" presetClass="exit" presetSubtype="0" fill="hold" grpId="1" nodeType="withEffect">
                                  <p:stCondLst>
                                    <p:cond delay="0"/>
                                  </p:stCondLst>
                                  <p:childTnLst>
                                    <p:set>
                                      <p:cBhvr>
                                        <p:cTn id="210" dur="1" fill="hold">
                                          <p:stCondLst>
                                            <p:cond delay="0"/>
                                          </p:stCondLst>
                                        </p:cTn>
                                        <p:tgtEl>
                                          <p:spTgt spid="31"/>
                                        </p:tgtEl>
                                        <p:attrNameLst>
                                          <p:attrName>style.visibility</p:attrName>
                                        </p:attrNameLst>
                                      </p:cBhvr>
                                      <p:to>
                                        <p:strVal val="hidden"/>
                                      </p:to>
                                    </p:set>
                                  </p:childTnLst>
                                </p:cTn>
                              </p:par>
                              <p:par>
                                <p:cTn id="211" presetID="1" presetClass="entr" presetSubtype="0" fill="hold" nodeType="withEffect">
                                  <p:stCondLst>
                                    <p:cond delay="0"/>
                                  </p:stCondLst>
                                  <p:childTnLst>
                                    <p:set>
                                      <p:cBhvr>
                                        <p:cTn id="212" dur="1" fill="hold">
                                          <p:stCondLst>
                                            <p:cond delay="0"/>
                                          </p:stCondLst>
                                        </p:cTn>
                                        <p:tgtEl>
                                          <p:spTgt spid="39"/>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35"/>
                                        </p:tgtEl>
                                        <p:attrNameLst>
                                          <p:attrName>style.visibility</p:attrName>
                                        </p:attrNameLst>
                                      </p:cBhvr>
                                      <p:to>
                                        <p:strVal val="visible"/>
                                      </p:to>
                                    </p:set>
                                    <p:animEffect transition="in" filter="fade">
                                      <p:cBhvr>
                                        <p:cTn id="217" dur="1000"/>
                                        <p:tgtEl>
                                          <p:spTgt spid="35"/>
                                        </p:tgtEl>
                                      </p:cBhvr>
                                    </p:animEffect>
                                    <p:anim calcmode="lin" valueType="num">
                                      <p:cBhvr>
                                        <p:cTn id="218" dur="1000" fill="hold"/>
                                        <p:tgtEl>
                                          <p:spTgt spid="35"/>
                                        </p:tgtEl>
                                        <p:attrNameLst>
                                          <p:attrName>ppt_x</p:attrName>
                                        </p:attrNameLst>
                                      </p:cBhvr>
                                      <p:tavLst>
                                        <p:tav tm="0">
                                          <p:val>
                                            <p:strVal val="#ppt_x"/>
                                          </p:val>
                                        </p:tav>
                                        <p:tav tm="100000">
                                          <p:val>
                                            <p:strVal val="#ppt_x"/>
                                          </p:val>
                                        </p:tav>
                                      </p:tavLst>
                                    </p:anim>
                                    <p:anim calcmode="lin" valueType="num">
                                      <p:cBhvr>
                                        <p:cTn id="219" dur="1000" fill="hold"/>
                                        <p:tgtEl>
                                          <p:spTgt spid="35"/>
                                        </p:tgtEl>
                                        <p:attrNameLst>
                                          <p:attrName>ppt_y</p:attrName>
                                        </p:attrNameLst>
                                      </p:cBhvr>
                                      <p:tavLst>
                                        <p:tav tm="0">
                                          <p:val>
                                            <p:strVal val="#ppt_y+.1"/>
                                          </p:val>
                                        </p:tav>
                                        <p:tav tm="100000">
                                          <p:val>
                                            <p:strVal val="#ppt_y"/>
                                          </p:val>
                                        </p:tav>
                                      </p:tavLst>
                                    </p:anim>
                                  </p:childTnLst>
                                </p:cTn>
                              </p:par>
                              <p:par>
                                <p:cTn id="220" presetID="53" presetClass="entr" presetSubtype="16" fill="hold" grpId="0" nodeType="withEffect">
                                  <p:stCondLst>
                                    <p:cond delay="0"/>
                                  </p:stCondLst>
                                  <p:childTnLst>
                                    <p:set>
                                      <p:cBhvr>
                                        <p:cTn id="221" dur="1" fill="hold">
                                          <p:stCondLst>
                                            <p:cond delay="0"/>
                                          </p:stCondLst>
                                        </p:cTn>
                                        <p:tgtEl>
                                          <p:spTgt spid="40"/>
                                        </p:tgtEl>
                                        <p:attrNameLst>
                                          <p:attrName>style.visibility</p:attrName>
                                        </p:attrNameLst>
                                      </p:cBhvr>
                                      <p:to>
                                        <p:strVal val="visible"/>
                                      </p:to>
                                    </p:set>
                                    <p:anim calcmode="lin" valueType="num">
                                      <p:cBhvr>
                                        <p:cTn id="222" dur="500" fill="hold"/>
                                        <p:tgtEl>
                                          <p:spTgt spid="40"/>
                                        </p:tgtEl>
                                        <p:attrNameLst>
                                          <p:attrName>ppt_w</p:attrName>
                                        </p:attrNameLst>
                                      </p:cBhvr>
                                      <p:tavLst>
                                        <p:tav tm="0">
                                          <p:val>
                                            <p:fltVal val="0"/>
                                          </p:val>
                                        </p:tav>
                                        <p:tav tm="100000">
                                          <p:val>
                                            <p:strVal val="#ppt_w"/>
                                          </p:val>
                                        </p:tav>
                                      </p:tavLst>
                                    </p:anim>
                                    <p:anim calcmode="lin" valueType="num">
                                      <p:cBhvr>
                                        <p:cTn id="223" dur="500" fill="hold"/>
                                        <p:tgtEl>
                                          <p:spTgt spid="40"/>
                                        </p:tgtEl>
                                        <p:attrNameLst>
                                          <p:attrName>ppt_h</p:attrName>
                                        </p:attrNameLst>
                                      </p:cBhvr>
                                      <p:tavLst>
                                        <p:tav tm="0">
                                          <p:val>
                                            <p:fltVal val="0"/>
                                          </p:val>
                                        </p:tav>
                                        <p:tav tm="100000">
                                          <p:val>
                                            <p:strVal val="#ppt_h"/>
                                          </p:val>
                                        </p:tav>
                                      </p:tavLst>
                                    </p:anim>
                                    <p:animEffect transition="in" filter="fade">
                                      <p:cBhvr>
                                        <p:cTn id="224" dur="500"/>
                                        <p:tgtEl>
                                          <p:spTgt spid="40"/>
                                        </p:tgtEl>
                                      </p:cBhvr>
                                    </p:animEffect>
                                  </p:childTnLst>
                                </p:cTn>
                              </p:par>
                            </p:childTnLst>
                          </p:cTn>
                        </p:par>
                        <p:par>
                          <p:cTn id="225" fill="hold">
                            <p:stCondLst>
                              <p:cond delay="1000"/>
                            </p:stCondLst>
                            <p:childTnLst>
                              <p:par>
                                <p:cTn id="226" presetID="6" presetClass="emph" presetSubtype="0" repeatCount="indefinite" autoRev="1" fill="hold" grpId="1" nodeType="afterEffect">
                                  <p:stCondLst>
                                    <p:cond delay="0"/>
                                  </p:stCondLst>
                                  <p:childTnLst>
                                    <p:animScale>
                                      <p:cBhvr>
                                        <p:cTn id="227" dur="2000" fill="hold"/>
                                        <p:tgtEl>
                                          <p:spTgt spid="40"/>
                                        </p:tgtEl>
                                      </p:cBhvr>
                                      <p:by x="120000" y="120000"/>
                                    </p:animScale>
                                  </p:childTnLst>
                                </p:cTn>
                              </p:par>
                            </p:childTnLst>
                          </p:cTn>
                        </p:par>
                      </p:childTnLst>
                    </p:cTn>
                  </p:par>
                  <p:par>
                    <p:cTn id="228" fill="hold">
                      <p:stCondLst>
                        <p:cond delay="indefinite"/>
                      </p:stCondLst>
                      <p:childTnLst>
                        <p:par>
                          <p:cTn id="229" fill="hold">
                            <p:stCondLst>
                              <p:cond delay="0"/>
                            </p:stCondLst>
                            <p:childTnLst>
                              <p:par>
                                <p:cTn id="230" presetID="42" presetClass="entr" presetSubtype="0" fill="hold" grpId="0" nodeType="clickEffect">
                                  <p:stCondLst>
                                    <p:cond delay="0"/>
                                  </p:stCondLst>
                                  <p:childTnLst>
                                    <p:set>
                                      <p:cBhvr>
                                        <p:cTn id="231" dur="1" fill="hold">
                                          <p:stCondLst>
                                            <p:cond delay="0"/>
                                          </p:stCondLst>
                                        </p:cTn>
                                        <p:tgtEl>
                                          <p:spTgt spid="36"/>
                                        </p:tgtEl>
                                        <p:attrNameLst>
                                          <p:attrName>style.visibility</p:attrName>
                                        </p:attrNameLst>
                                      </p:cBhvr>
                                      <p:to>
                                        <p:strVal val="visible"/>
                                      </p:to>
                                    </p:set>
                                    <p:animEffect transition="in" filter="fade">
                                      <p:cBhvr>
                                        <p:cTn id="232" dur="1000"/>
                                        <p:tgtEl>
                                          <p:spTgt spid="36"/>
                                        </p:tgtEl>
                                      </p:cBhvr>
                                    </p:animEffect>
                                    <p:anim calcmode="lin" valueType="num">
                                      <p:cBhvr>
                                        <p:cTn id="233" dur="1000" fill="hold"/>
                                        <p:tgtEl>
                                          <p:spTgt spid="36"/>
                                        </p:tgtEl>
                                        <p:attrNameLst>
                                          <p:attrName>ppt_x</p:attrName>
                                        </p:attrNameLst>
                                      </p:cBhvr>
                                      <p:tavLst>
                                        <p:tav tm="0">
                                          <p:val>
                                            <p:strVal val="#ppt_x"/>
                                          </p:val>
                                        </p:tav>
                                        <p:tav tm="100000">
                                          <p:val>
                                            <p:strVal val="#ppt_x"/>
                                          </p:val>
                                        </p:tav>
                                      </p:tavLst>
                                    </p:anim>
                                    <p:anim calcmode="lin" valueType="num">
                                      <p:cBhvr>
                                        <p:cTn id="234" dur="1000" fill="hold"/>
                                        <p:tgtEl>
                                          <p:spTgt spid="36"/>
                                        </p:tgtEl>
                                        <p:attrNameLst>
                                          <p:attrName>ppt_y</p:attrName>
                                        </p:attrNameLst>
                                      </p:cBhvr>
                                      <p:tavLst>
                                        <p:tav tm="0">
                                          <p:val>
                                            <p:strVal val="#ppt_y+.1"/>
                                          </p:val>
                                        </p:tav>
                                        <p:tav tm="100000">
                                          <p:val>
                                            <p:strVal val="#ppt_y"/>
                                          </p:val>
                                        </p:tav>
                                      </p:tavLst>
                                    </p:anim>
                                  </p:childTnLst>
                                </p:cTn>
                              </p:par>
                              <p:par>
                                <p:cTn id="235" presetID="53" presetClass="entr" presetSubtype="16" fill="hold" grpId="0" nodeType="withEffect">
                                  <p:stCondLst>
                                    <p:cond delay="0"/>
                                  </p:stCondLst>
                                  <p:childTnLst>
                                    <p:set>
                                      <p:cBhvr>
                                        <p:cTn id="236" dur="1" fill="hold">
                                          <p:stCondLst>
                                            <p:cond delay="0"/>
                                          </p:stCondLst>
                                        </p:cTn>
                                        <p:tgtEl>
                                          <p:spTgt spid="41"/>
                                        </p:tgtEl>
                                        <p:attrNameLst>
                                          <p:attrName>style.visibility</p:attrName>
                                        </p:attrNameLst>
                                      </p:cBhvr>
                                      <p:to>
                                        <p:strVal val="visible"/>
                                      </p:to>
                                    </p:set>
                                    <p:anim calcmode="lin" valueType="num">
                                      <p:cBhvr>
                                        <p:cTn id="237" dur="500" fill="hold"/>
                                        <p:tgtEl>
                                          <p:spTgt spid="41"/>
                                        </p:tgtEl>
                                        <p:attrNameLst>
                                          <p:attrName>ppt_w</p:attrName>
                                        </p:attrNameLst>
                                      </p:cBhvr>
                                      <p:tavLst>
                                        <p:tav tm="0">
                                          <p:val>
                                            <p:fltVal val="0"/>
                                          </p:val>
                                        </p:tav>
                                        <p:tav tm="100000">
                                          <p:val>
                                            <p:strVal val="#ppt_w"/>
                                          </p:val>
                                        </p:tav>
                                      </p:tavLst>
                                    </p:anim>
                                    <p:anim calcmode="lin" valueType="num">
                                      <p:cBhvr>
                                        <p:cTn id="238" dur="500" fill="hold"/>
                                        <p:tgtEl>
                                          <p:spTgt spid="41"/>
                                        </p:tgtEl>
                                        <p:attrNameLst>
                                          <p:attrName>ppt_h</p:attrName>
                                        </p:attrNameLst>
                                      </p:cBhvr>
                                      <p:tavLst>
                                        <p:tav tm="0">
                                          <p:val>
                                            <p:fltVal val="0"/>
                                          </p:val>
                                        </p:tav>
                                        <p:tav tm="100000">
                                          <p:val>
                                            <p:strVal val="#ppt_h"/>
                                          </p:val>
                                        </p:tav>
                                      </p:tavLst>
                                    </p:anim>
                                    <p:animEffect transition="in" filter="fade">
                                      <p:cBhvr>
                                        <p:cTn id="239" dur="500"/>
                                        <p:tgtEl>
                                          <p:spTgt spid="41"/>
                                        </p:tgtEl>
                                      </p:cBhvr>
                                    </p:animEffect>
                                  </p:childTnLst>
                                </p:cTn>
                              </p:par>
                            </p:childTnLst>
                          </p:cTn>
                        </p:par>
                        <p:par>
                          <p:cTn id="240" fill="hold">
                            <p:stCondLst>
                              <p:cond delay="1000"/>
                            </p:stCondLst>
                            <p:childTnLst>
                              <p:par>
                                <p:cTn id="241" presetID="6" presetClass="emph" presetSubtype="0" repeatCount="indefinite" autoRev="1" fill="hold" grpId="1" nodeType="afterEffect">
                                  <p:stCondLst>
                                    <p:cond delay="0"/>
                                  </p:stCondLst>
                                  <p:childTnLst>
                                    <p:animScale>
                                      <p:cBhvr>
                                        <p:cTn id="242" dur="2000" fill="hold"/>
                                        <p:tgtEl>
                                          <p:spTgt spid="41"/>
                                        </p:tgtEl>
                                      </p:cBhvr>
                                      <p:by x="120000" y="120000"/>
                                    </p:animScale>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nodeType="clickEffect">
                                  <p:stCondLst>
                                    <p:cond delay="0"/>
                                  </p:stCondLst>
                                  <p:childTnLst>
                                    <p:set>
                                      <p:cBhvr>
                                        <p:cTn id="2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8" grpId="0"/>
      <p:bldP spid="44" grpId="0"/>
      <p:bldP spid="44" grpId="1"/>
      <p:bldP spid="45" grpId="0"/>
      <p:bldP spid="45" grpId="1"/>
      <p:bldP spid="46" grpId="0"/>
      <p:bldP spid="46" grpId="1"/>
      <p:bldP spid="16" grpId="0" animBg="1"/>
      <p:bldP spid="16" grpId="1" animBg="1"/>
      <p:bldP spid="16" grpId="2" animBg="1"/>
      <p:bldP spid="18" grpId="0" animBg="1"/>
      <p:bldP spid="18" grpId="1" animBg="1"/>
      <p:bldP spid="18" grpId="2" animBg="1"/>
      <p:bldP spid="49" grpId="0" animBg="1"/>
      <p:bldP spid="49" grpId="1" animBg="1"/>
      <p:bldP spid="49" grpId="2" animBg="1"/>
      <p:bldP spid="23" grpId="0"/>
      <p:bldP spid="23" grpId="1"/>
      <p:bldP spid="50" grpId="0" animBg="1"/>
      <p:bldP spid="50" grpId="1" animBg="1"/>
      <p:bldP spid="50" grpId="2" animBg="1"/>
      <p:bldP spid="24" grpId="0"/>
      <p:bldP spid="22" grpId="0"/>
      <p:bldP spid="25" grpId="0"/>
      <p:bldP spid="25" grpId="1"/>
      <p:bldP spid="26" grpId="0"/>
      <p:bldP spid="26" grpId="1"/>
      <p:bldP spid="28" grpId="0"/>
      <p:bldP spid="28" grpId="1"/>
      <p:bldP spid="30" grpId="0" animBg="1"/>
      <p:bldP spid="30" grpId="1" animBg="1"/>
      <p:bldP spid="30" grpId="2" animBg="1"/>
      <p:bldP spid="31" grpId="0"/>
      <p:bldP spid="31" grpId="1"/>
      <p:bldP spid="33" grpId="0" animBg="1"/>
      <p:bldP spid="33" grpId="1" animBg="1"/>
      <p:bldP spid="34" grpId="0" animBg="1"/>
      <p:bldP spid="34" grpId="1" animBg="1"/>
      <p:bldP spid="34" grpId="2" animBg="1"/>
      <p:bldP spid="34" grpId="3" animBg="1"/>
      <p:bldP spid="35" grpId="0"/>
      <p:bldP spid="37" grpId="0" animBg="1"/>
      <p:bldP spid="37" grpId="1" animBg="1"/>
      <p:bldP spid="40" grpId="0" animBg="1"/>
      <p:bldP spid="40" grpId="1" animBg="1"/>
      <p:bldP spid="41" grpId="0" animBg="1"/>
      <p:bldP spid="41" grpId="1" animBg="1"/>
      <p:bldP spid="36" grpId="0"/>
      <p:bldP spid="19" grpId="0"/>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37009" y="1088639"/>
            <a:ext cx="987425" cy="914400"/>
          </a:xfrm>
          <a:prstGeom prst="rect">
            <a:avLst/>
          </a:prstGeom>
          <a:noFill/>
          <a:ln>
            <a:noFill/>
          </a:ln>
        </p:spPr>
      </p:pic>
      <p:sp>
        <p:nvSpPr>
          <p:cNvPr id="11" name="Title 18"/>
          <p:cNvSpPr txBox="1">
            <a:spLocks/>
          </p:cNvSpPr>
          <p:nvPr/>
        </p:nvSpPr>
        <p:spPr>
          <a:xfrm>
            <a:off x="-304799" y="163575"/>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b="1"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3600" b="1"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600" b="1"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biết</a:t>
            </a:r>
            <a:r>
              <a:rPr lang="en-US" sz="3600" b="1"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19" name="TextBox 18"/>
          <p:cNvSpPr txBox="1"/>
          <p:nvPr/>
        </p:nvSpPr>
        <p:spPr>
          <a:xfrm>
            <a:off x="2445745" y="957252"/>
            <a:ext cx="9227229" cy="5016758"/>
          </a:xfrm>
          <a:prstGeom prst="rect">
            <a:avLst/>
          </a:prstGeom>
          <a:noFill/>
        </p:spPr>
        <p:txBody>
          <a:bodyPr wrap="square" rtlCol="0">
            <a:spAutoFit/>
          </a:bodyPr>
          <a:lstStyle/>
          <a:p>
            <a:pPr algn="just">
              <a:spcAft>
                <a:spcPts val="1200"/>
              </a:spcAft>
            </a:pP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pPr marL="457200" indent="-457200" algn="just">
              <a:spcAft>
                <a:spcPts val="1200"/>
              </a:spcAft>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a:p>
            <a:pPr marL="457200" indent="-457200" algn="just">
              <a:spcAft>
                <a:spcPts val="1200"/>
              </a:spcAft>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phím</a:t>
            </a:r>
            <a:r>
              <a:rPr lang="en-US" sz="2800"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Ctrl+A</a:t>
            </a:r>
            <a:r>
              <a:rPr lang="en-US" sz="2800" dirty="0">
                <a:latin typeface="Times New Roman" panose="02020603050405020304" pitchFamily="18" charset="0"/>
                <a:cs typeface="Times New Roman" panose="02020603050405020304" pitchFamily="18" charset="0"/>
              </a:rPr>
              <a:t>;</a:t>
            </a:r>
          </a:p>
          <a:p>
            <a:pPr marL="457200" indent="-457200" algn="just">
              <a:spcAft>
                <a:spcPts val="1200"/>
              </a:spcAft>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Nhấp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a:p>
            <a:pPr marL="457200" indent="-457200" algn="just">
              <a:spcAft>
                <a:spcPts val="1200"/>
              </a:spcAft>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Nhấp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09428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1000"/>
                                        <p:tgtEl>
                                          <p:spTgt spid="19">
                                            <p:txEl>
                                              <p:pRg st="1" end="1"/>
                                            </p:txEl>
                                          </p:spTgt>
                                        </p:tgtEl>
                                      </p:cBhvr>
                                    </p:animEffect>
                                    <p:anim calcmode="lin" valueType="num">
                                      <p:cBhvr>
                                        <p:cTn id="22"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fade">
                                      <p:cBhvr>
                                        <p:cTn id="28" dur="1000"/>
                                        <p:tgtEl>
                                          <p:spTgt spid="19">
                                            <p:txEl>
                                              <p:pRg st="2" end="2"/>
                                            </p:txEl>
                                          </p:spTgt>
                                        </p:tgtEl>
                                      </p:cBhvr>
                                    </p:animEffect>
                                    <p:anim calcmode="lin" valueType="num">
                                      <p:cBhvr>
                                        <p:cTn id="29"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xEl>
                                              <p:pRg st="3" end="3"/>
                                            </p:txEl>
                                          </p:spTgt>
                                        </p:tgtEl>
                                        <p:attrNameLst>
                                          <p:attrName>style.visibility</p:attrName>
                                        </p:attrNameLst>
                                      </p:cBhvr>
                                      <p:to>
                                        <p:strVal val="visible"/>
                                      </p:to>
                                    </p:set>
                                    <p:animEffect transition="in" filter="fade">
                                      <p:cBhvr>
                                        <p:cTn id="35" dur="1000"/>
                                        <p:tgtEl>
                                          <p:spTgt spid="19">
                                            <p:txEl>
                                              <p:pRg st="3" end="3"/>
                                            </p:txEl>
                                          </p:spTgt>
                                        </p:tgtEl>
                                      </p:cBhvr>
                                    </p:animEffect>
                                    <p:anim calcmode="lin" valueType="num">
                                      <p:cBhvr>
                                        <p:cTn id="3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Effect transition="in" filter="fade">
                                      <p:cBhvr>
                                        <p:cTn id="42" dur="1000"/>
                                        <p:tgtEl>
                                          <p:spTgt spid="19">
                                            <p:txEl>
                                              <p:pRg st="4" end="4"/>
                                            </p:txEl>
                                          </p:spTgt>
                                        </p:tgtEl>
                                      </p:cBhvr>
                                    </p:animEffect>
                                    <p:anim calcmode="lin" valueType="num">
                                      <p:cBhvr>
                                        <p:cTn id="43"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250578" y="205549"/>
            <a:ext cx="10120428" cy="777996"/>
          </a:xfrm>
        </p:spPr>
        <p:txBody>
          <a:bodyPr/>
          <a:lstStyle/>
          <a:p>
            <a:pPr marL="0" indent="0">
              <a:buNone/>
            </a:pPr>
            <a:r>
              <a:rPr lang="en-US" sz="3600" dirty="0" err="1" smtClean="0">
                <a:solidFill>
                  <a:srgbClr val="FF0000"/>
                </a:solidFill>
              </a:rPr>
              <a:t>Em</a:t>
            </a:r>
            <a:r>
              <a:rPr lang="en-US" sz="3600" dirty="0" smtClean="0">
                <a:solidFill>
                  <a:srgbClr val="FF0000"/>
                </a:solidFill>
              </a:rPr>
              <a:t> </a:t>
            </a:r>
            <a:r>
              <a:rPr lang="en-US" sz="3600" dirty="0" err="1" smtClean="0">
                <a:solidFill>
                  <a:srgbClr val="FF0000"/>
                </a:solidFill>
              </a:rPr>
              <a:t>cần</a:t>
            </a:r>
            <a:r>
              <a:rPr lang="en-US" sz="3600" dirty="0" smtClean="0">
                <a:solidFill>
                  <a:srgbClr val="FF0000"/>
                </a:solidFill>
              </a:rPr>
              <a:t> </a:t>
            </a:r>
            <a:r>
              <a:rPr lang="en-US" sz="3600" dirty="0" err="1" smtClean="0">
                <a:solidFill>
                  <a:srgbClr val="FF0000"/>
                </a:solidFill>
              </a:rPr>
              <a:t>ghi</a:t>
            </a:r>
            <a:r>
              <a:rPr lang="en-US" sz="3600" dirty="0" smtClean="0">
                <a:solidFill>
                  <a:srgbClr val="FF0000"/>
                </a:solidFill>
              </a:rPr>
              <a:t> </a:t>
            </a:r>
            <a:r>
              <a:rPr lang="en-US" sz="3600" dirty="0" err="1" smtClean="0">
                <a:solidFill>
                  <a:srgbClr val="FF0000"/>
                </a:solidFill>
              </a:rPr>
              <a:t>nhớ</a:t>
            </a:r>
            <a:endParaRPr lang="en-US" sz="3600" dirty="0" smtClean="0">
              <a:solidFill>
                <a:srgbClr val="FF0000"/>
              </a:solidFill>
            </a:endParaRPr>
          </a:p>
          <a:p>
            <a:pPr marL="0" indent="0">
              <a:buNone/>
            </a:pPr>
            <a:r>
              <a:rPr lang="en-US" dirty="0" smtClean="0"/>
              <a:t>A. </a:t>
            </a:r>
            <a:r>
              <a:rPr lang="en-US" dirty="0" err="1" smtClean="0"/>
              <a:t>Thay</a:t>
            </a:r>
            <a:r>
              <a:rPr lang="en-US" dirty="0" smtClean="0"/>
              <a:t> </a:t>
            </a:r>
            <a:r>
              <a:rPr lang="en-US" dirty="0" err="1"/>
              <a:t>đổi</a:t>
            </a:r>
            <a:r>
              <a:rPr lang="en-US" dirty="0"/>
              <a:t> </a:t>
            </a:r>
            <a:r>
              <a:rPr lang="en-US" dirty="0" err="1"/>
              <a:t>khoảng</a:t>
            </a:r>
            <a:r>
              <a:rPr lang="en-US" dirty="0"/>
              <a:t> </a:t>
            </a:r>
            <a:r>
              <a:rPr lang="en-US" dirty="0" err="1"/>
              <a:t>cách</a:t>
            </a:r>
            <a:r>
              <a:rPr lang="en-US" dirty="0"/>
              <a:t> </a:t>
            </a:r>
            <a:r>
              <a:rPr lang="en-US" dirty="0" err="1"/>
              <a:t>giữa</a:t>
            </a:r>
            <a:r>
              <a:rPr lang="en-US" dirty="0"/>
              <a:t> </a:t>
            </a:r>
            <a:r>
              <a:rPr lang="en-US" dirty="0" err="1"/>
              <a:t>các</a:t>
            </a:r>
            <a:r>
              <a:rPr lang="en-US" dirty="0"/>
              <a:t> </a:t>
            </a:r>
            <a:r>
              <a:rPr lang="en-US" dirty="0" err="1" smtClean="0"/>
              <a:t>dòng</a:t>
            </a:r>
            <a:endParaRPr lang="en-US" dirty="0"/>
          </a:p>
        </p:txBody>
      </p:sp>
      <p:pic>
        <p:nvPicPr>
          <p:cNvPr id="2" name="Picture 1"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13775" y="1466147"/>
            <a:ext cx="6689091" cy="5096885"/>
          </a:xfrm>
          <a:prstGeom prst="rect">
            <a:avLst/>
          </a:prstGeom>
        </p:spPr>
      </p:pic>
    </p:spTree>
    <p:extLst>
      <p:ext uri="{BB962C8B-B14F-4D97-AF65-F5344CB8AC3E}">
        <p14:creationId xmlns:p14="http://schemas.microsoft.com/office/powerpoint/2010/main" val="5659847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IC3 Sp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3 Spark" id="{F708D391-5E25-4EA8-8D84-6B4D7E82B245}" vid="{99BD5698-61F0-43FB-A25E-A119831677D6}"/>
    </a:ext>
  </a:extLst>
</a:theme>
</file>

<file path=docProps/app.xml><?xml version="1.0" encoding="utf-8"?>
<Properties xmlns="http://schemas.openxmlformats.org/officeDocument/2006/extended-properties" xmlns:vt="http://schemas.openxmlformats.org/officeDocument/2006/docPropsVTypes">
  <Template>IC3 Spark</Template>
  <TotalTime>0</TotalTime>
  <Words>1019</Words>
  <Application>Microsoft Office PowerPoint</Application>
  <PresentationFormat>Widescreen</PresentationFormat>
  <Paragraphs>108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Times New Roman</vt:lpstr>
      <vt:lpstr>UTM Duepuntozero</vt:lpstr>
      <vt:lpstr>Wingdings</vt:lpstr>
      <vt:lpstr>IC3 Spark</vt:lpstr>
      <vt:lpstr>Tin 4 - Tuần 11</vt:lpstr>
      <vt:lpstr>PowerPoint Presentation</vt:lpstr>
      <vt:lpstr>PowerPoint Presentation</vt:lpstr>
      <vt:lpstr>Trải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2021-11-14T13:18:26Z</dcterms:created>
  <dcterms:modified xsi:type="dcterms:W3CDTF">2021-11-14T14:45:13Z</dcterms:modified>
</cp:coreProperties>
</file>