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10"/>
  </p:notesMasterIdLst>
  <p:sldIdLst>
    <p:sldId id="280" r:id="rId2"/>
    <p:sldId id="281" r:id="rId3"/>
    <p:sldId id="274" r:id="rId4"/>
    <p:sldId id="277" r:id="rId5"/>
    <p:sldId id="275" r:id="rId6"/>
    <p:sldId id="279" r:id="rId7"/>
    <p:sldId id="276" r:id="rId8"/>
    <p:sldId id="278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784A"/>
    <a:srgbClr val="2C9298"/>
    <a:srgbClr val="30A4DC"/>
    <a:srgbClr val="6FB3D5"/>
    <a:srgbClr val="B4C234"/>
    <a:srgbClr val="E8AF41"/>
    <a:srgbClr val="CF9C39"/>
    <a:srgbClr val="D24459"/>
    <a:srgbClr val="F4C35B"/>
    <a:srgbClr val="24BD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3066" autoAdjust="0"/>
  </p:normalViewPr>
  <p:slideViewPr>
    <p:cSldViewPr snapToGrid="0">
      <p:cViewPr varScale="1">
        <p:scale>
          <a:sx n="55" d="100"/>
          <a:sy n="55" d="100"/>
        </p:scale>
        <p:origin x="118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FCE5D-CA8F-4F64-970C-1893990B6229}" type="datetimeFigureOut">
              <a:rPr lang="en-US" smtClean="0"/>
              <a:t>13/01/2022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92DDC-5723-4348-B74C-D46FE223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5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ủ Đề - Mục tiêu chủ đ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13/01/2022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980" y="262439"/>
            <a:ext cx="1289022" cy="132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58643" y="579185"/>
            <a:ext cx="1764536" cy="1010754"/>
          </a:xfrm>
          <a:prstGeom prst="rect">
            <a:avLst/>
          </a:prstGeom>
        </p:spPr>
      </p:pic>
      <p:pic>
        <p:nvPicPr>
          <p:cNvPr id="14" name="Picture 2" descr="Image result for ic3 spark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54" y="388688"/>
            <a:ext cx="3983709" cy="1141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88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-Bài 2-Chủ đề C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13/01/2022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606" y="5510662"/>
            <a:ext cx="690660" cy="912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1243" y="5707628"/>
            <a:ext cx="1114312" cy="8977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9175" y="5232165"/>
            <a:ext cx="2533650" cy="1555814"/>
          </a:xfrm>
          <a:prstGeom prst="rect">
            <a:avLst/>
          </a:prstGeom>
        </p:spPr>
      </p:pic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4572000"/>
          </a:xfrm>
        </p:spPr>
        <p:txBody>
          <a:bodyPr>
            <a:noAutofit/>
          </a:bodyPr>
          <a:lstStyle>
            <a:lvl1pPr marL="0" indent="0" algn="ctr">
              <a:buClr>
                <a:schemeClr val="bg2"/>
              </a:buClr>
              <a:buNone/>
              <a:defRPr sz="32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1313" indent="-341313" algn="l">
              <a:buClr>
                <a:schemeClr val="bg2"/>
              </a:buClr>
              <a:buFont typeface="Wingdings 2" panose="05020102010507070707" pitchFamily="18" charset="2"/>
              <a:buChar char=""/>
              <a:defRPr sz="3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27063" indent="-285750" algn="l">
              <a:buClr>
                <a:schemeClr val="bg2"/>
              </a:buClr>
              <a:buFont typeface="Wingdings 2" panose="05020102010507070707" pitchFamily="18" charset="2"/>
              <a:buChar char=""/>
              <a:defRPr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4400" indent="-287338" algn="l">
              <a:buClr>
                <a:schemeClr val="bg2"/>
              </a:buClr>
              <a:buFont typeface="Wingdings 2" panose="05020102010507070707" pitchFamily="18" charset="2"/>
              <a:buChar char=""/>
              <a:defRPr sz="26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09688" indent="-395288" algn="l">
              <a:buClr>
                <a:schemeClr val="bg2"/>
              </a:buClr>
              <a:buFont typeface="Wingdings 2" panose="05020102010507070707" pitchFamily="18" charset="2"/>
              <a:buChar char=""/>
              <a:defRPr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8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áo hiệu Bài tậ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13/01/2022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980" y="262439"/>
            <a:ext cx="1289022" cy="132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58643" y="579185"/>
            <a:ext cx="1764536" cy="10107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61000" y="1044000"/>
            <a:ext cx="7470001" cy="477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12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ài 1-Quyển 1-HĐ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618" y="2059012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000" spc="15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13/01/2022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257" y="288963"/>
            <a:ext cx="1015668" cy="1341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18051" y="375835"/>
            <a:ext cx="1726132" cy="11316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03192" y="4459663"/>
            <a:ext cx="4210415" cy="2398337"/>
          </a:xfrm>
          <a:prstGeom prst="rect">
            <a:avLst/>
          </a:prstGeom>
        </p:spPr>
      </p:pic>
      <p:pic>
        <p:nvPicPr>
          <p:cNvPr id="12" name="Picture 2" descr="Image result for ic3 spark 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54" y="388688"/>
            <a:ext cx="3983709" cy="1141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30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hủ đề A-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13/01/2022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10139" y="161842"/>
            <a:ext cx="305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Bài</a:t>
            </a:r>
            <a:r>
              <a:rPr lang="en-US" baseline="0" dirty="0" smtClean="0"/>
              <a:t> 1. </a:t>
            </a:r>
            <a:r>
              <a:rPr lang="en-US" baseline="0" dirty="0" err="1" smtClean="0"/>
              <a:t>Căn</a:t>
            </a:r>
            <a:r>
              <a:rPr lang="en-US" baseline="0" dirty="0" smtClean="0"/>
              <a:t> bản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591507" y="149154"/>
            <a:ext cx="5283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Chủ</a:t>
            </a:r>
            <a:r>
              <a:rPr lang="en-US" baseline="0" smtClean="0"/>
              <a:t> đề A. Hệ điều hành – bạn là ai và có chức năng gì?</a:t>
            </a:r>
            <a:endParaRPr lang="en-US" smtClean="0"/>
          </a:p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5769" y="5297317"/>
            <a:ext cx="2680462" cy="15268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6821" y="5562028"/>
            <a:ext cx="672488" cy="8881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95250" y="5686097"/>
            <a:ext cx="1142898" cy="749286"/>
          </a:xfrm>
          <a:prstGeom prst="rect">
            <a:avLst/>
          </a:prstGeom>
        </p:spPr>
      </p:pic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4572000"/>
          </a:xfrm>
        </p:spPr>
        <p:txBody>
          <a:bodyPr>
            <a:noAutofit/>
          </a:bodyPr>
          <a:lstStyle>
            <a:lvl1pPr marL="0" indent="0" algn="ctr">
              <a:buClr>
                <a:schemeClr val="bg2"/>
              </a:buClr>
              <a:buNone/>
              <a:defRPr sz="32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1313" indent="-341313" algn="l">
              <a:buClr>
                <a:schemeClr val="bg2"/>
              </a:buClr>
              <a:buFont typeface="Wingdings 2" panose="05020102010507070707" pitchFamily="18" charset="2"/>
              <a:buChar char=""/>
              <a:defRPr sz="3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27063" indent="-285750" algn="l">
              <a:buClr>
                <a:schemeClr val="bg2"/>
              </a:buClr>
              <a:buFont typeface="Wingdings 2" panose="05020102010507070707" pitchFamily="18" charset="2"/>
              <a:buChar char=""/>
              <a:defRPr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4400" indent="-287338" algn="l">
              <a:buClr>
                <a:schemeClr val="bg2"/>
              </a:buClr>
              <a:buFont typeface="Wingdings 2" panose="05020102010507070707" pitchFamily="18" charset="2"/>
              <a:buChar char=""/>
              <a:defRPr sz="26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09688" indent="-395288" algn="l">
              <a:buClr>
                <a:schemeClr val="bg2"/>
              </a:buClr>
              <a:buFont typeface="Wingdings 2" panose="05020102010507070707" pitchFamily="18" charset="2"/>
              <a:buChar char=""/>
              <a:defRPr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35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-Bài 1-Chủ đề B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13/01/2022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10139" y="161842"/>
            <a:ext cx="305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Bài</a:t>
            </a:r>
            <a:r>
              <a:rPr lang="en-US" baseline="0" smtClean="0"/>
              <a:t> 1. Căn bản về hệ điều hành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248189" y="140957"/>
            <a:ext cx="733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Chủ đề </a:t>
            </a:r>
            <a:r>
              <a:rPr lang="vi-VN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B</a:t>
            </a:r>
            <a:r>
              <a:rPr lang="en-US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lang="vi-VN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Mọi bí mật của tớ nằm trong tệp tin và thư mục máy tính</a:t>
            </a:r>
            <a:endParaRPr lang="en-US" sz="1800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19675" y="5758404"/>
            <a:ext cx="2152650" cy="10995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6821" y="5562028"/>
            <a:ext cx="672488" cy="8881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95250" y="5686097"/>
            <a:ext cx="1142898" cy="749286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4572000"/>
          </a:xfrm>
        </p:spPr>
        <p:txBody>
          <a:bodyPr>
            <a:noAutofit/>
          </a:bodyPr>
          <a:lstStyle>
            <a:lvl1pPr marL="0" indent="0" algn="ctr">
              <a:buClr>
                <a:schemeClr val="bg2"/>
              </a:buClr>
              <a:buNone/>
              <a:defRPr sz="32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1313" indent="-341313" algn="l">
              <a:buClr>
                <a:schemeClr val="bg2"/>
              </a:buClr>
              <a:buFont typeface="Wingdings 2" panose="05020102010507070707" pitchFamily="18" charset="2"/>
              <a:buChar char=""/>
              <a:defRPr sz="3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27063" indent="-285750" algn="l">
              <a:buClr>
                <a:schemeClr val="bg2"/>
              </a:buClr>
              <a:buFont typeface="Wingdings 2" panose="05020102010507070707" pitchFamily="18" charset="2"/>
              <a:buChar char=""/>
              <a:defRPr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4400" indent="-287338" algn="l">
              <a:buClr>
                <a:schemeClr val="bg2"/>
              </a:buClr>
              <a:buFont typeface="Wingdings 2" panose="05020102010507070707" pitchFamily="18" charset="2"/>
              <a:buChar char=""/>
              <a:defRPr sz="26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09688" indent="-395288" algn="l">
              <a:buClr>
                <a:schemeClr val="bg2"/>
              </a:buClr>
              <a:buFont typeface="Wingdings 2" panose="05020102010507070707" pitchFamily="18" charset="2"/>
              <a:buChar char=""/>
              <a:defRPr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53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-Bài 1-Chủ đề C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13/01/2022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10139" y="161842"/>
            <a:ext cx="305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Bài</a:t>
            </a:r>
            <a:r>
              <a:rPr lang="en-US" baseline="0" smtClean="0"/>
              <a:t> 1. Căn bản về hệ điều hành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248189" y="140957"/>
            <a:ext cx="733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Chủ đề C. </a:t>
            </a:r>
            <a:r>
              <a:rPr lang="vi-VN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Mọi bí mật của tớ nằm trong tệp tin và thư mục máy tính</a:t>
            </a:r>
            <a:endParaRPr lang="en-US" sz="1800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 flipV="1">
            <a:off x="4125685" y="5730611"/>
            <a:ext cx="3940630" cy="10573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6821" y="5562028"/>
            <a:ext cx="672488" cy="8881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95250" y="5686097"/>
            <a:ext cx="1142898" cy="749286"/>
          </a:xfrm>
          <a:prstGeom prst="rect">
            <a:avLst/>
          </a:prstGeom>
        </p:spPr>
      </p:pic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4572000"/>
          </a:xfrm>
        </p:spPr>
        <p:txBody>
          <a:bodyPr>
            <a:noAutofit/>
          </a:bodyPr>
          <a:lstStyle>
            <a:lvl1pPr marL="0" indent="0" algn="ctr">
              <a:buClr>
                <a:schemeClr val="bg2"/>
              </a:buClr>
              <a:buNone/>
              <a:defRPr sz="32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1313" indent="-341313" algn="l">
              <a:buClr>
                <a:schemeClr val="bg2"/>
              </a:buClr>
              <a:buFont typeface="Wingdings 2" panose="05020102010507070707" pitchFamily="18" charset="2"/>
              <a:buChar char=""/>
              <a:defRPr sz="3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27063" indent="-285750" algn="l">
              <a:buClr>
                <a:schemeClr val="bg2"/>
              </a:buClr>
              <a:buFont typeface="Wingdings 2" panose="05020102010507070707" pitchFamily="18" charset="2"/>
              <a:buChar char=""/>
              <a:defRPr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4400" indent="-287338" algn="l">
              <a:buClr>
                <a:schemeClr val="bg2"/>
              </a:buClr>
              <a:buFont typeface="Wingdings 2" panose="05020102010507070707" pitchFamily="18" charset="2"/>
              <a:buChar char=""/>
              <a:defRPr sz="26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09688" indent="-395288" algn="l">
              <a:buClr>
                <a:schemeClr val="bg2"/>
              </a:buClr>
              <a:buFont typeface="Wingdings 2" panose="05020102010507070707" pitchFamily="18" charset="2"/>
              <a:buChar char=""/>
              <a:defRPr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7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êu Đề Chủ đề B-Quyển 1-Phần cứ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208" y="2100268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000" spc="15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72587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13/01/2022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98" y="190035"/>
            <a:ext cx="951447" cy="12566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142" y="5540344"/>
            <a:ext cx="551881" cy="776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99694" y="5540344"/>
            <a:ext cx="1246901" cy="8825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74981" y="5508020"/>
            <a:ext cx="808864" cy="8088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00096" y="5411473"/>
            <a:ext cx="1168181" cy="9568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92358" y="278456"/>
            <a:ext cx="1575920" cy="1269698"/>
          </a:xfrm>
          <a:prstGeom prst="rect">
            <a:avLst/>
          </a:prstGeom>
        </p:spPr>
      </p:pic>
      <p:pic>
        <p:nvPicPr>
          <p:cNvPr id="16" name="Picture 2" descr="Image result for ic3 spark 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54" y="388688"/>
            <a:ext cx="3983709" cy="1141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868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hủ đề B--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13/01/2022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4572000"/>
          </a:xfrm>
        </p:spPr>
        <p:txBody>
          <a:bodyPr>
            <a:noAutofit/>
          </a:bodyPr>
          <a:lstStyle>
            <a:lvl1pPr marL="0" indent="0" algn="ctr">
              <a:buClr>
                <a:schemeClr val="bg2"/>
              </a:buClr>
              <a:buNone/>
              <a:defRPr sz="32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1313" indent="-341313" algn="l">
              <a:buClr>
                <a:schemeClr val="bg2"/>
              </a:buClr>
              <a:buFont typeface="Wingdings 2" panose="05020102010507070707" pitchFamily="18" charset="2"/>
              <a:buChar char=""/>
              <a:defRPr sz="3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27063" indent="-285750" algn="l">
              <a:buClr>
                <a:schemeClr val="bg2"/>
              </a:buClr>
              <a:buFont typeface="Wingdings 2" panose="05020102010507070707" pitchFamily="18" charset="2"/>
              <a:buChar char=""/>
              <a:defRPr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4400" indent="-287338" algn="l">
              <a:buClr>
                <a:schemeClr val="bg2"/>
              </a:buClr>
              <a:buFont typeface="Wingdings 2" panose="05020102010507070707" pitchFamily="18" charset="2"/>
              <a:buChar char=""/>
              <a:defRPr sz="26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09688" indent="-395288" algn="l">
              <a:buClr>
                <a:schemeClr val="bg2"/>
              </a:buClr>
              <a:buFont typeface="Wingdings 2" panose="05020102010507070707" pitchFamily="18" charset="2"/>
              <a:buChar char=""/>
              <a:defRPr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606" y="5510662"/>
            <a:ext cx="690660" cy="912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1243" y="5631428"/>
            <a:ext cx="1114312" cy="8977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53000" y="5044171"/>
            <a:ext cx="2286000" cy="17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33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-Bài 2-Chủ đề B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13/01/2022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606" y="5510662"/>
            <a:ext cx="690660" cy="912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1243" y="5707628"/>
            <a:ext cx="1114312" cy="897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19450" y="5851244"/>
            <a:ext cx="5753100" cy="970614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4572000"/>
          </a:xfrm>
        </p:spPr>
        <p:txBody>
          <a:bodyPr>
            <a:noAutofit/>
          </a:bodyPr>
          <a:lstStyle>
            <a:lvl1pPr marL="0" indent="0" algn="ctr">
              <a:buClr>
                <a:schemeClr val="bg2"/>
              </a:buClr>
              <a:buNone/>
              <a:defRPr sz="32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1313" indent="-341313" algn="l">
              <a:buClr>
                <a:schemeClr val="bg2"/>
              </a:buClr>
              <a:buFont typeface="Wingdings 2" panose="05020102010507070707" pitchFamily="18" charset="2"/>
              <a:buChar char=""/>
              <a:defRPr sz="3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27063" indent="-285750" algn="l">
              <a:buClr>
                <a:schemeClr val="bg2"/>
              </a:buClr>
              <a:buFont typeface="Wingdings 2" panose="05020102010507070707" pitchFamily="18" charset="2"/>
              <a:buChar char=""/>
              <a:defRPr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4400" indent="-287338" algn="l">
              <a:buClr>
                <a:schemeClr val="bg2"/>
              </a:buClr>
              <a:buFont typeface="Wingdings 2" panose="05020102010507070707" pitchFamily="18" charset="2"/>
              <a:buChar char=""/>
              <a:defRPr sz="26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09688" indent="-395288" algn="l">
              <a:buClr>
                <a:schemeClr val="bg2"/>
              </a:buClr>
              <a:buFont typeface="Wingdings 2" panose="05020102010507070707" pitchFamily="18" charset="2"/>
              <a:buChar char=""/>
              <a:defRPr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8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7BD2B39-EB6D-4221-8FBC-AEF76462664C}" type="datetimeFigureOut">
              <a:rPr lang="en-US" smtClean="0"/>
              <a:pPr/>
              <a:t>13/01/2022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72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685" r:id="rId3"/>
    <p:sldLayoutId id="2147483686" r:id="rId4"/>
    <p:sldLayoutId id="2147483704" r:id="rId5"/>
    <p:sldLayoutId id="2147483705" r:id="rId6"/>
    <p:sldLayoutId id="2147483696" r:id="rId7"/>
    <p:sldLayoutId id="2147483706" r:id="rId8"/>
    <p:sldLayoutId id="2147483707" r:id="rId9"/>
    <p:sldLayoutId id="214748370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1313" indent="-341313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 2" panose="05020102010507070707" pitchFamily="18" charset="2"/>
        <a:buChar char=""/>
        <a:defRPr sz="3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2625" indent="-341313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 2" panose="05020102010507070707" pitchFamily="18" charset="2"/>
        <a:buChar char="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736600" indent="-2794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 2" panose="05020102010507070707" pitchFamily="18" charset="2"/>
        <a:buChar char=""/>
        <a:defRPr sz="2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023938" indent="-33813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 2" panose="05020102010507070707" pitchFamily="18" charset="2"/>
        <a:buChar char="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309688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 2" panose="05020102010507070707" pitchFamily="18" charset="2"/>
        <a:buChar char=""/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mp"/><Relationship Id="rId3" Type="http://schemas.openxmlformats.org/officeDocument/2006/relationships/image" Target="../media/image21.tmp"/><Relationship Id="rId7" Type="http://schemas.openxmlformats.org/officeDocument/2006/relationships/image" Target="../media/image25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tmp"/><Relationship Id="rId5" Type="http://schemas.openxmlformats.org/officeDocument/2006/relationships/image" Target="../media/image23.tmp"/><Relationship Id="rId4" Type="http://schemas.openxmlformats.org/officeDocument/2006/relationships/image" Target="../media/image22.tmp"/><Relationship Id="rId9" Type="http://schemas.openxmlformats.org/officeDocument/2006/relationships/image" Target="../media/image27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7" Type="http://schemas.openxmlformats.org/officeDocument/2006/relationships/image" Target="../media/image32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tmp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gif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4193" y="851760"/>
            <a:ext cx="11471565" cy="1739347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Tin 3 – </a:t>
            </a:r>
            <a:r>
              <a:rPr lang="en-US" b="1" dirty="0" err="1">
                <a:solidFill>
                  <a:srgbClr val="FFFF00"/>
                </a:solidFill>
              </a:rPr>
              <a:t>Tuần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19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41584" y="4263175"/>
            <a:ext cx="9144000" cy="725875"/>
          </a:xfrm>
        </p:spPr>
        <p:txBody>
          <a:bodyPr/>
          <a:lstStyle/>
          <a:p>
            <a:r>
              <a:rPr lang="en-US" dirty="0" smtClean="0"/>
              <a:t>SGK </a:t>
            </a:r>
            <a:r>
              <a:rPr lang="en-US" dirty="0" err="1" smtClean="0"/>
              <a:t>trang</a:t>
            </a:r>
            <a:r>
              <a:rPr lang="en-US" dirty="0" smtClean="0"/>
              <a:t> 16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9953" y="2324183"/>
            <a:ext cx="119047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(Mouse) </a:t>
            </a:r>
          </a:p>
          <a:p>
            <a:pPr algn="ctr"/>
            <a:r>
              <a:rPr lang="en-US" sz="4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4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(Touchpad)</a:t>
            </a:r>
          </a:p>
          <a:p>
            <a:pPr algn="ctr"/>
            <a:endParaRPr lang="en-US" sz="4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97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600" b="1" dirty="0" smtClean="0"/>
              <a:t>NỘI DUNG: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b="1" dirty="0" err="1" smtClean="0"/>
              <a:t>Chức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năng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phím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nhập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văn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bản</a:t>
            </a:r>
            <a:endParaRPr lang="en-US" sz="2800" b="1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2800" b="1" dirty="0" err="1" smtClean="0"/>
              <a:t>Khái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niệm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loại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thao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sử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dụng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chuột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máy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tính</a:t>
            </a:r>
            <a:endParaRPr lang="en-US" sz="2800" b="1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2800" b="1" dirty="0" err="1" smtClean="0"/>
              <a:t>Khái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niệm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sử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dụng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Thiết</a:t>
            </a:r>
            <a:r>
              <a:rPr lang="en-US" sz="2800" b="1" dirty="0" smtClean="0"/>
              <a:t> </a:t>
            </a:r>
            <a:r>
              <a:rPr lang="en-US" sz="2800" b="1" dirty="0" err="1"/>
              <a:t>bị</a:t>
            </a:r>
            <a:r>
              <a:rPr lang="en-US" sz="2800" b="1" dirty="0"/>
              <a:t> di </a:t>
            </a:r>
            <a:r>
              <a:rPr lang="en-US" sz="2800" b="1" dirty="0" err="1"/>
              <a:t>chuột</a:t>
            </a:r>
            <a:r>
              <a:rPr lang="en-US" sz="2800" b="1" dirty="0"/>
              <a:t> </a:t>
            </a:r>
            <a:r>
              <a:rPr lang="en-US" sz="2800" b="1" dirty="0" err="1"/>
              <a:t>cảm</a:t>
            </a:r>
            <a:r>
              <a:rPr lang="en-US" sz="2800" b="1" dirty="0"/>
              <a:t> </a:t>
            </a:r>
            <a:r>
              <a:rPr lang="en-US" sz="2800" b="1" dirty="0" err="1"/>
              <a:t>ứng</a:t>
            </a:r>
            <a:endParaRPr lang="en-US" sz="2800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4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155621" y="730233"/>
            <a:ext cx="10515600" cy="4572000"/>
          </a:xfrm>
        </p:spPr>
        <p:txBody>
          <a:bodyPr/>
          <a:lstStyle/>
          <a:p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phím</a:t>
            </a:r>
            <a:r>
              <a:rPr lang="en-US" b="1" dirty="0"/>
              <a:t> </a:t>
            </a:r>
            <a:r>
              <a:rPr lang="en-US" b="1" dirty="0" err="1"/>
              <a:t>nhập</a:t>
            </a:r>
            <a:r>
              <a:rPr lang="en-US" b="1" dirty="0"/>
              <a:t> </a:t>
            </a:r>
            <a:r>
              <a:rPr lang="en-US" b="1" dirty="0" err="1"/>
              <a:t>văn</a:t>
            </a:r>
            <a:r>
              <a:rPr lang="en-US" b="1" dirty="0"/>
              <a:t> </a:t>
            </a:r>
            <a:r>
              <a:rPr lang="en-US" b="1" dirty="0" err="1"/>
              <a:t>bản</a:t>
            </a:r>
            <a:endParaRPr lang="en-US" b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04" y="2844362"/>
            <a:ext cx="1409897" cy="196242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35" y="3176641"/>
            <a:ext cx="1991003" cy="140989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61" y="1283900"/>
            <a:ext cx="1981477" cy="140037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467"/>
          <a:stretch/>
        </p:blipFill>
        <p:spPr>
          <a:xfrm>
            <a:off x="1417722" y="4899766"/>
            <a:ext cx="3473060" cy="195823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873" y="2909905"/>
            <a:ext cx="1409897" cy="194337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467"/>
          <a:stretch/>
        </p:blipFill>
        <p:spPr>
          <a:xfrm>
            <a:off x="7410259" y="5090544"/>
            <a:ext cx="3134702" cy="176745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421" y="2853888"/>
            <a:ext cx="1400370" cy="195289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487" y="3214747"/>
            <a:ext cx="1962424" cy="1371791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611" y="2853888"/>
            <a:ext cx="1419423" cy="19528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175588"/>
            <a:ext cx="420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94833" y="175588"/>
            <a:ext cx="459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64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phím</a:t>
            </a:r>
            <a:r>
              <a:rPr lang="en-US" b="1" dirty="0"/>
              <a:t> </a:t>
            </a:r>
            <a:r>
              <a:rPr lang="en-US" b="1" dirty="0" err="1"/>
              <a:t>nhập</a:t>
            </a:r>
            <a:r>
              <a:rPr lang="en-US" b="1" dirty="0"/>
              <a:t> </a:t>
            </a:r>
            <a:r>
              <a:rPr lang="en-US" b="1" dirty="0" err="1"/>
              <a:t>văn</a:t>
            </a:r>
            <a:r>
              <a:rPr lang="en-US" b="1" dirty="0"/>
              <a:t> </a:t>
            </a:r>
            <a:r>
              <a:rPr lang="en-US" b="1" dirty="0" err="1"/>
              <a:t>bản</a:t>
            </a:r>
            <a:endParaRPr lang="en-US" b="1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467"/>
          <a:stretch/>
        </p:blipFill>
        <p:spPr>
          <a:xfrm>
            <a:off x="1301607" y="4798166"/>
            <a:ext cx="3473060" cy="195823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467"/>
          <a:stretch/>
        </p:blipFill>
        <p:spPr>
          <a:xfrm>
            <a:off x="7410259" y="5090544"/>
            <a:ext cx="3134702" cy="176745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85" y="1419856"/>
            <a:ext cx="4856346" cy="3358697"/>
          </a:xfrm>
          <a:prstGeom prst="rect">
            <a:avLst/>
          </a:prstGeom>
        </p:spPr>
      </p:pic>
      <p:pic>
        <p:nvPicPr>
          <p:cNvPr id="28" name="Picture 2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160" y="3099204"/>
            <a:ext cx="1400370" cy="1971950"/>
          </a:xfrm>
          <a:prstGeom prst="rect">
            <a:avLst/>
          </a:prstGeom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313" y="1542056"/>
            <a:ext cx="1419423" cy="1981477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304" y="1542056"/>
            <a:ext cx="1419423" cy="1962424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510" y="3118952"/>
            <a:ext cx="1419423" cy="19624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75588"/>
            <a:ext cx="420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4833" y="175588"/>
            <a:ext cx="459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94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err="1"/>
              <a:t>Chuột</a:t>
            </a:r>
            <a:r>
              <a:rPr lang="en-US" b="1" dirty="0"/>
              <a:t> </a:t>
            </a:r>
            <a:r>
              <a:rPr lang="en-US" b="1" dirty="0" err="1"/>
              <a:t>máy</a:t>
            </a:r>
            <a:r>
              <a:rPr lang="en-US" b="1" dirty="0"/>
              <a:t> </a:t>
            </a:r>
            <a:r>
              <a:rPr lang="en-US" b="1" dirty="0" err="1"/>
              <a:t>tính</a:t>
            </a:r>
            <a:r>
              <a:rPr lang="en-US" b="1" dirty="0"/>
              <a:t> (Mouse)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5588"/>
            <a:ext cx="420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4833" y="175588"/>
            <a:ext cx="459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78523" y="2074983"/>
            <a:ext cx="10275277" cy="2778369"/>
            <a:chOff x="1507353" y="1457997"/>
            <a:chExt cx="8855847" cy="14374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7353" y="1457997"/>
              <a:ext cx="8444746" cy="143740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368800" y="1457997"/>
              <a:ext cx="5994400" cy="1428078"/>
            </a:xfrm>
            <a:prstGeom prst="rect">
              <a:avLst/>
            </a:prstGeom>
            <a:solidFill>
              <a:srgbClr val="33A3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di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trỏ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khắp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màn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kéo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rê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phẳng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trỏ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màn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82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930681" y="791896"/>
            <a:ext cx="10515600" cy="4572000"/>
          </a:xfrm>
        </p:spPr>
        <p:txBody>
          <a:bodyPr/>
          <a:lstStyle/>
          <a:p>
            <a:r>
              <a:rPr lang="en-US" b="1" dirty="0" err="1"/>
              <a:t>Chuột</a:t>
            </a:r>
            <a:r>
              <a:rPr lang="en-US" b="1" dirty="0"/>
              <a:t> </a:t>
            </a:r>
            <a:r>
              <a:rPr lang="en-US" b="1" dirty="0" err="1"/>
              <a:t>máy</a:t>
            </a:r>
            <a:r>
              <a:rPr lang="en-US" b="1" dirty="0"/>
              <a:t> </a:t>
            </a:r>
            <a:r>
              <a:rPr lang="en-US" b="1" dirty="0" err="1"/>
              <a:t>tính</a:t>
            </a:r>
            <a:r>
              <a:rPr lang="en-US" b="1" dirty="0"/>
              <a:t> (Mouse)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5588"/>
            <a:ext cx="420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4833" y="175588"/>
            <a:ext cx="459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27" y="1707823"/>
            <a:ext cx="4379771" cy="3656073"/>
          </a:xfrm>
          <a:prstGeom prst="rect">
            <a:avLst/>
          </a:prstGeom>
        </p:spPr>
      </p:pic>
      <p:pic>
        <p:nvPicPr>
          <p:cNvPr id="9" name="Picture 1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444" y="2741496"/>
            <a:ext cx="2007387" cy="112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96234" y="1178169"/>
            <a:ext cx="3554473" cy="5064369"/>
          </a:xfrm>
          <a:prstGeom prst="rect">
            <a:avLst/>
          </a:prstGeom>
          <a:solidFill>
            <a:srgbClr val="00A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 algn="just">
              <a:buFont typeface="Wingdings 2" panose="05020102010507070707" pitchFamily="18" charset="2"/>
              <a:buChar char=""/>
            </a:pP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buFont typeface="Wingdings 2" panose="05020102010507070707" pitchFamily="18" charset="2"/>
              <a:buChar char=""/>
            </a:pP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đi-ốt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554" y="2950488"/>
            <a:ext cx="2391434" cy="239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Image result for ball computer mo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518" y="1832006"/>
            <a:ext cx="2117477" cy="181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Image result for ball computer mou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806" y="4226377"/>
            <a:ext cx="1973108" cy="12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73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err="1"/>
              <a:t>Thiết</a:t>
            </a:r>
            <a:r>
              <a:rPr lang="en-US" b="1" dirty="0"/>
              <a:t> </a:t>
            </a:r>
            <a:r>
              <a:rPr lang="en-US" b="1" dirty="0" err="1"/>
              <a:t>bị</a:t>
            </a:r>
            <a:r>
              <a:rPr lang="en-US" b="1" dirty="0"/>
              <a:t> di </a:t>
            </a:r>
            <a:r>
              <a:rPr lang="en-US" b="1" dirty="0" err="1"/>
              <a:t>chuột</a:t>
            </a:r>
            <a:r>
              <a:rPr lang="en-US" b="1" dirty="0"/>
              <a:t> </a:t>
            </a:r>
            <a:r>
              <a:rPr lang="en-US" b="1" dirty="0" err="1"/>
              <a:t>cảm</a:t>
            </a:r>
            <a:r>
              <a:rPr lang="en-US" b="1" dirty="0"/>
              <a:t> </a:t>
            </a:r>
            <a:r>
              <a:rPr lang="en-US" b="1" dirty="0" err="1"/>
              <a:t>ứng</a:t>
            </a:r>
            <a:r>
              <a:rPr lang="en-US" b="1" dirty="0"/>
              <a:t> (Touchpad)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75588"/>
            <a:ext cx="420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4833" y="175588"/>
            <a:ext cx="459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84737" y="1821124"/>
            <a:ext cx="9437077" cy="2682197"/>
            <a:chOff x="0" y="1373210"/>
            <a:chExt cx="7486118" cy="1419423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3210"/>
              <a:ext cx="7411484" cy="1419423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418818" y="1461847"/>
              <a:ext cx="5067300" cy="1247775"/>
            </a:xfrm>
            <a:prstGeom prst="rect">
              <a:avLst/>
            </a:prstGeom>
            <a:solidFill>
              <a:srgbClr val="30A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8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8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8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28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di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trỏ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khắp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màn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phổ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xách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mua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riêng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64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11016" y="316523"/>
            <a:ext cx="11711354" cy="6063319"/>
            <a:chOff x="4852702" y="1373210"/>
            <a:chExt cx="6386812" cy="5006632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2702" y="2992019"/>
              <a:ext cx="2212044" cy="1764734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7064746" y="1373210"/>
              <a:ext cx="3281423" cy="5006632"/>
              <a:chOff x="7064746" y="1373210"/>
              <a:chExt cx="3281423" cy="5006632"/>
            </a:xfrm>
          </p:grpSpPr>
          <p:pic>
            <p:nvPicPr>
              <p:cNvPr id="10" name="Picture 9" descr="Screen Clippi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1523" y="1373210"/>
                <a:ext cx="3224022" cy="2501176"/>
              </a:xfrm>
              <a:prstGeom prst="rect">
                <a:avLst/>
              </a:prstGeom>
            </p:spPr>
          </p:pic>
          <p:pic>
            <p:nvPicPr>
              <p:cNvPr id="11" name="Picture 10" descr="Screen Clippi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746" y="3874386"/>
                <a:ext cx="3281423" cy="250545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8191514" y="1461847"/>
              <a:ext cx="3048000" cy="982903"/>
            </a:xfrm>
            <a:prstGeom prst="rect">
              <a:avLst/>
            </a:prstGeom>
            <a:solidFill>
              <a:srgbClr val="1B9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di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trỏ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khắp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màn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ngón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bất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kỳ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trượt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ngón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di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trỏ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191514" y="2729184"/>
              <a:ext cx="3048000" cy="1014141"/>
            </a:xfrm>
            <a:prstGeom prst="rect">
              <a:avLst/>
            </a:prstGeom>
            <a:solidFill>
              <a:srgbClr val="1B9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lựa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di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gõ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nhấp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phía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191514" y="3992542"/>
              <a:ext cx="3048000" cy="1014141"/>
            </a:xfrm>
            <a:prstGeom prst="rect">
              <a:avLst/>
            </a:prstGeom>
            <a:solidFill>
              <a:srgbClr val="1B9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kích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trỏ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chạm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nhấp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đúp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nút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191514" y="5316449"/>
              <a:ext cx="3048000" cy="1014141"/>
            </a:xfrm>
            <a:prstGeom prst="rect">
              <a:avLst/>
            </a:prstGeom>
            <a:solidFill>
              <a:srgbClr val="1B9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rút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trỏ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nhấp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nút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616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Font chuẩn">
      <a:majorFont>
        <a:latin typeface="UTM Duepuntozero"/>
        <a:ea typeface=""/>
        <a:cs typeface=""/>
      </a:majorFont>
      <a:minorFont>
        <a:latin typeface="UTM Duepuntozero"/>
        <a:ea typeface=""/>
        <a:cs typeface="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0</TotalTime>
  <Words>459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Times New Roman</vt:lpstr>
      <vt:lpstr>UTM Duepuntozero</vt:lpstr>
      <vt:lpstr>Wingdings</vt:lpstr>
      <vt:lpstr>Wingdings 2</vt:lpstr>
      <vt:lpstr>Banded</vt:lpstr>
      <vt:lpstr>Tin 3 – Tuần 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2022-01-13T11:16:32Z</dcterms:created>
  <dcterms:modified xsi:type="dcterms:W3CDTF">2022-01-13T11:16:37Z</dcterms:modified>
</cp:coreProperties>
</file>