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31" r:id="rId1"/>
  </p:sldMasterIdLst>
  <p:notesMasterIdLst>
    <p:notesMasterId r:id="rId11"/>
  </p:notesMasterIdLst>
  <p:handoutMasterIdLst>
    <p:handoutMasterId r:id="rId12"/>
  </p:handoutMasterIdLst>
  <p:sldIdLst>
    <p:sldId id="341" r:id="rId2"/>
    <p:sldId id="324" r:id="rId3"/>
    <p:sldId id="339" r:id="rId4"/>
    <p:sldId id="342" r:id="rId5"/>
    <p:sldId id="347" r:id="rId6"/>
    <p:sldId id="331" r:id="rId7"/>
    <p:sldId id="332" r:id="rId8"/>
    <p:sldId id="343" r:id="rId9"/>
    <p:sldId id="345" r:id="rId10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5AB"/>
    <a:srgbClr val="CC00CC"/>
    <a:srgbClr val="3200C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20/02/2022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20/02/2022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D9430-8BE5-4EE2-8DE9-20E42445A7F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0552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8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CEEC28-83DF-4E49-A35F-ED516367F946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14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464" y="6223828"/>
            <a:ext cx="1706217" cy="3651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09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80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pPr>
                <a:defRPr/>
              </a:pPr>
              <a:t>20/02/2022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128448" y="6223827"/>
            <a:ext cx="1706217" cy="365125"/>
          </a:xfrm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17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6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36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5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4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28448" y="6223827"/>
            <a:ext cx="1706217" cy="3651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8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8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B1021DB-78C2-4760-AFDF-2546674B1B96}" type="datetime1">
              <a:rPr lang="en-US" smtClean="0"/>
              <a:pPr/>
              <a:t>20/02/2022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6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BAI%20MAU.pptx" TargetMode="Externa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1.gif"/><Relationship Id="rId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图片 85">
            <a:extLst>
              <a:ext uri="{FF2B5EF4-FFF2-40B4-BE49-F238E27FC236}">
                <a16:creationId xmlns:a16="http://schemas.microsoft.com/office/drawing/2014/main" id="{D7B7CFE0-8F74-4D40-B347-BFA6E69AF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764" y="4236827"/>
            <a:ext cx="1743607" cy="2688569"/>
          </a:xfrm>
          <a:prstGeom prst="rect">
            <a:avLst/>
          </a:prstGeom>
        </p:spPr>
      </p:pic>
      <p:sp>
        <p:nvSpPr>
          <p:cNvPr id="30" name="TextBox 26">
            <a:extLst>
              <a:ext uri="{FF2B5EF4-FFF2-40B4-BE49-F238E27FC236}">
                <a16:creationId xmlns:a16="http://schemas.microsoft.com/office/drawing/2014/main" id="{E5565EFF-784E-4143-93E7-5B9EF2C133B1}"/>
              </a:ext>
            </a:extLst>
          </p:cNvPr>
          <p:cNvSpPr txBox="1"/>
          <p:nvPr/>
        </p:nvSpPr>
        <p:spPr>
          <a:xfrm>
            <a:off x="3986726" y="321829"/>
            <a:ext cx="5122310" cy="800215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en-US" altLang="zh-CN" sz="4400" b="1" dirty="0" smtClean="0">
                <a:solidFill>
                  <a:srgbClr val="FFFF00"/>
                </a:solidFill>
                <a:latin typeface="Arial" pitchFamily="34" charset="0"/>
                <a:ea typeface="微软雅黑" panose="020B0503020204020204" pitchFamily="34" charset="-122"/>
                <a:cs typeface="Arial" pitchFamily="34" charset="0"/>
              </a:rPr>
              <a:t>TIN HỌC LỚP 5</a:t>
            </a:r>
            <a:endParaRPr lang="zh-CN" altLang="en-US" sz="4400" b="1" dirty="0">
              <a:solidFill>
                <a:srgbClr val="FFFF00"/>
              </a:solidFill>
              <a:latin typeface="Arial" pitchFamily="34" charset="0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37" name="TextBox 33">
            <a:extLst>
              <a:ext uri="{FF2B5EF4-FFF2-40B4-BE49-F238E27FC236}">
                <a16:creationId xmlns:a16="http://schemas.microsoft.com/office/drawing/2014/main" id="{F46EBE4B-7F3B-40BA-B448-DD8563431909}"/>
              </a:ext>
            </a:extLst>
          </p:cNvPr>
          <p:cNvSpPr txBox="1"/>
          <p:nvPr/>
        </p:nvSpPr>
        <p:spPr>
          <a:xfrm>
            <a:off x="1994688" y="2160556"/>
            <a:ext cx="8396935" cy="800215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altLang="zh-CN" sz="4400" b="1" i="1" dirty="0" err="1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Bài</a:t>
            </a:r>
            <a:r>
              <a:rPr lang="en-US" altLang="zh-CN" sz="4400" b="1" i="1" dirty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2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Câu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lệnh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lặp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lồng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nhau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(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Tiết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3+4)</a:t>
            </a:r>
            <a:endParaRPr lang="zh-CN" altLang="en-US" sz="4400" b="1" i="1" dirty="0">
              <a:solidFill>
                <a:schemeClr val="bg1"/>
              </a:solidFill>
              <a:ea typeface="+mj-ea"/>
            </a:endParaRPr>
          </a:p>
        </p:txBody>
      </p:sp>
      <p:pic>
        <p:nvPicPr>
          <p:cNvPr id="72" name="图片 71">
            <a:extLst>
              <a:ext uri="{FF2B5EF4-FFF2-40B4-BE49-F238E27FC236}">
                <a16:creationId xmlns:a16="http://schemas.microsoft.com/office/drawing/2014/main" id="{850A5876-3BA9-4032-8245-0ED5D07082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47173" y="3472290"/>
            <a:ext cx="3456732" cy="3865199"/>
          </a:xfrm>
          <a:prstGeom prst="rect">
            <a:avLst/>
          </a:prstGeom>
        </p:spPr>
      </p:pic>
      <p:pic>
        <p:nvPicPr>
          <p:cNvPr id="73" name="图片 72">
            <a:extLst>
              <a:ext uri="{FF2B5EF4-FFF2-40B4-BE49-F238E27FC236}">
                <a16:creationId xmlns:a16="http://schemas.microsoft.com/office/drawing/2014/main" id="{A2194861-2222-4D37-9B9B-DA1A254D7B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30082" y="4321187"/>
            <a:ext cx="1463167" cy="2822693"/>
          </a:xfrm>
          <a:prstGeom prst="rect">
            <a:avLst/>
          </a:prstGeom>
        </p:spPr>
      </p:pic>
      <p:pic>
        <p:nvPicPr>
          <p:cNvPr id="74" name="图片 73">
            <a:extLst>
              <a:ext uri="{FF2B5EF4-FFF2-40B4-BE49-F238E27FC236}">
                <a16:creationId xmlns:a16="http://schemas.microsoft.com/office/drawing/2014/main" id="{5FC71F64-3410-42A9-9E39-E271253644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6405" y="3980458"/>
            <a:ext cx="1639966" cy="3164098"/>
          </a:xfrm>
          <a:prstGeom prst="rect">
            <a:avLst/>
          </a:prstGeom>
        </p:spPr>
      </p:pic>
      <p:pic>
        <p:nvPicPr>
          <p:cNvPr id="75" name="图片 74">
            <a:extLst>
              <a:ext uri="{FF2B5EF4-FFF2-40B4-BE49-F238E27FC236}">
                <a16:creationId xmlns:a16="http://schemas.microsoft.com/office/drawing/2014/main" id="{B67111E5-442F-4BB3-991F-4282255F3A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40713" y="4462795"/>
            <a:ext cx="1743607" cy="2682472"/>
          </a:xfrm>
          <a:prstGeom prst="rect">
            <a:avLst/>
          </a:prstGeom>
        </p:spPr>
      </p:pic>
      <p:pic>
        <p:nvPicPr>
          <p:cNvPr id="76" name="图片 75">
            <a:extLst>
              <a:ext uri="{FF2B5EF4-FFF2-40B4-BE49-F238E27FC236}">
                <a16:creationId xmlns:a16="http://schemas.microsoft.com/office/drawing/2014/main" id="{58E96149-7108-426E-AFF5-2E663D5FB0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43230" y="4565929"/>
            <a:ext cx="2182557" cy="2243522"/>
          </a:xfrm>
          <a:prstGeom prst="rect">
            <a:avLst/>
          </a:prstGeom>
        </p:spPr>
      </p:pic>
      <p:pic>
        <p:nvPicPr>
          <p:cNvPr id="77" name="图片 76">
            <a:extLst>
              <a:ext uri="{FF2B5EF4-FFF2-40B4-BE49-F238E27FC236}">
                <a16:creationId xmlns:a16="http://schemas.microsoft.com/office/drawing/2014/main" id="{9FD36772-EA3B-4D1A-81FF-32149C6DA46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99363" y="4394495"/>
            <a:ext cx="1548518" cy="2767824"/>
          </a:xfrm>
          <a:prstGeom prst="rect">
            <a:avLst/>
          </a:prstGeom>
        </p:spPr>
      </p:pic>
      <p:pic>
        <p:nvPicPr>
          <p:cNvPr id="78" name="图片 77">
            <a:extLst>
              <a:ext uri="{FF2B5EF4-FFF2-40B4-BE49-F238E27FC236}">
                <a16:creationId xmlns:a16="http://schemas.microsoft.com/office/drawing/2014/main" id="{276FA5E7-F07A-43BF-BDC4-E590B27671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51151" y="6064329"/>
            <a:ext cx="737680" cy="755970"/>
          </a:xfrm>
          <a:prstGeom prst="rect">
            <a:avLst/>
          </a:prstGeom>
        </p:spPr>
      </p:pic>
      <p:pic>
        <p:nvPicPr>
          <p:cNvPr id="79" name="图片 78">
            <a:extLst>
              <a:ext uri="{FF2B5EF4-FFF2-40B4-BE49-F238E27FC236}">
                <a16:creationId xmlns:a16="http://schemas.microsoft.com/office/drawing/2014/main" id="{E894F360-A9F0-4A42-80D8-3D9FFE35D2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94565" y="6145952"/>
            <a:ext cx="597460" cy="1054699"/>
          </a:xfrm>
          <a:prstGeom prst="rect">
            <a:avLst/>
          </a:prstGeom>
        </p:spPr>
      </p:pic>
      <p:pic>
        <p:nvPicPr>
          <p:cNvPr id="80" name="图片 79">
            <a:extLst>
              <a:ext uri="{FF2B5EF4-FFF2-40B4-BE49-F238E27FC236}">
                <a16:creationId xmlns:a16="http://schemas.microsoft.com/office/drawing/2014/main" id="{573CC78A-1868-4003-9BAB-23A2A99A485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208653" y="5449395"/>
            <a:ext cx="676715" cy="1682642"/>
          </a:xfrm>
          <a:prstGeom prst="rect">
            <a:avLst/>
          </a:prstGeom>
        </p:spPr>
      </p:pic>
      <p:pic>
        <p:nvPicPr>
          <p:cNvPr id="81" name="图片 80">
            <a:extLst>
              <a:ext uri="{FF2B5EF4-FFF2-40B4-BE49-F238E27FC236}">
                <a16:creationId xmlns:a16="http://schemas.microsoft.com/office/drawing/2014/main" id="{CE5CD477-71C6-4665-9EDE-6D2F17F98C1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38056" y="5661773"/>
            <a:ext cx="609653" cy="1524132"/>
          </a:xfrm>
          <a:prstGeom prst="rect">
            <a:avLst/>
          </a:prstGeom>
        </p:spPr>
      </p:pic>
      <p:pic>
        <p:nvPicPr>
          <p:cNvPr id="82" name="图片 81">
            <a:extLst>
              <a:ext uri="{FF2B5EF4-FFF2-40B4-BE49-F238E27FC236}">
                <a16:creationId xmlns:a16="http://schemas.microsoft.com/office/drawing/2014/main" id="{58992810-63D7-49DD-A8BD-9D01A1A262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240342" y="6076357"/>
            <a:ext cx="731583" cy="755970"/>
          </a:xfrm>
          <a:prstGeom prst="rect">
            <a:avLst/>
          </a:prstGeom>
        </p:spPr>
      </p:pic>
      <p:pic>
        <p:nvPicPr>
          <p:cNvPr id="83" name="图片 82">
            <a:extLst>
              <a:ext uri="{FF2B5EF4-FFF2-40B4-BE49-F238E27FC236}">
                <a16:creationId xmlns:a16="http://schemas.microsoft.com/office/drawing/2014/main" id="{563B4DB3-D2BA-425E-98E8-5DF204D9EFC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048903" y="5322950"/>
            <a:ext cx="676715" cy="1682642"/>
          </a:xfrm>
          <a:prstGeom prst="rect">
            <a:avLst/>
          </a:prstGeom>
        </p:spPr>
      </p:pic>
      <p:pic>
        <p:nvPicPr>
          <p:cNvPr id="84" name="图片 83">
            <a:extLst>
              <a:ext uri="{FF2B5EF4-FFF2-40B4-BE49-F238E27FC236}">
                <a16:creationId xmlns:a16="http://schemas.microsoft.com/office/drawing/2014/main" id="{F8DDBB8E-C196-48CE-B0CD-E27BB50E76E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199235" y="5688003"/>
            <a:ext cx="1268078" cy="1542422"/>
          </a:xfrm>
          <a:prstGeom prst="rect">
            <a:avLst/>
          </a:prstGeom>
        </p:spPr>
      </p:pic>
      <p:pic>
        <p:nvPicPr>
          <p:cNvPr id="85" name="图片 84">
            <a:extLst>
              <a:ext uri="{FF2B5EF4-FFF2-40B4-BE49-F238E27FC236}">
                <a16:creationId xmlns:a16="http://schemas.microsoft.com/office/drawing/2014/main" id="{51FF7851-CDDA-473D-88C3-17B78A88CA0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796366" y="3460495"/>
            <a:ext cx="3456732" cy="3865199"/>
          </a:xfrm>
          <a:prstGeom prst="rect">
            <a:avLst/>
          </a:prstGeom>
        </p:spPr>
      </p:pic>
      <p:pic>
        <p:nvPicPr>
          <p:cNvPr id="89" name="图片 88">
            <a:extLst>
              <a:ext uri="{FF2B5EF4-FFF2-40B4-BE49-F238E27FC236}">
                <a16:creationId xmlns:a16="http://schemas.microsoft.com/office/drawing/2014/main" id="{1CFE319A-FCDD-47D0-AC3C-44B7D3764D0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46565" y="2985355"/>
            <a:ext cx="1353429" cy="4267570"/>
          </a:xfrm>
          <a:prstGeom prst="rect">
            <a:avLst/>
          </a:prstGeom>
        </p:spPr>
      </p:pic>
      <p:pic>
        <p:nvPicPr>
          <p:cNvPr id="90" name="图片 89">
            <a:extLst>
              <a:ext uri="{FF2B5EF4-FFF2-40B4-BE49-F238E27FC236}">
                <a16:creationId xmlns:a16="http://schemas.microsoft.com/office/drawing/2014/main" id="{4F6E7E33-6BAC-43A3-ACD9-A22B8B77B07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93327" y="1759755"/>
            <a:ext cx="1164437" cy="1201016"/>
          </a:xfrm>
          <a:prstGeom prst="rect">
            <a:avLst/>
          </a:prstGeom>
        </p:spPr>
      </p:pic>
      <p:pic>
        <p:nvPicPr>
          <p:cNvPr id="88" name="图片 87">
            <a:extLst>
              <a:ext uri="{FF2B5EF4-FFF2-40B4-BE49-F238E27FC236}">
                <a16:creationId xmlns:a16="http://schemas.microsoft.com/office/drawing/2014/main" id="{9EA91EAB-2198-4BCD-A454-68512A1A497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830495" y="2876499"/>
            <a:ext cx="1353429" cy="4267570"/>
          </a:xfrm>
          <a:prstGeom prst="rect">
            <a:avLst/>
          </a:prstGeom>
        </p:spPr>
      </p:pic>
      <p:sp>
        <p:nvSpPr>
          <p:cNvPr id="29" name="TextBox 26">
            <a:extLst>
              <a:ext uri="{FF2B5EF4-FFF2-40B4-BE49-F238E27FC236}">
                <a16:creationId xmlns:a16="http://schemas.microsoft.com/office/drawing/2014/main" id="{E5565EFF-784E-4143-93E7-5B9EF2C133B1}"/>
              </a:ext>
            </a:extLst>
          </p:cNvPr>
          <p:cNvSpPr txBox="1"/>
          <p:nvPr/>
        </p:nvSpPr>
        <p:spPr>
          <a:xfrm>
            <a:off x="1703512" y="1243532"/>
            <a:ext cx="8702625" cy="800215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CHỦ ĐỀ 4 – THẾ GIỚI LOGO</a:t>
            </a:r>
            <a:endParaRPr lang="zh-CN" altLang="en-US" sz="44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507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734225" y="1096952"/>
            <a:ext cx="8229600" cy="6197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(SGK/88)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iều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10056440" y="6208465"/>
            <a:ext cx="1706217" cy="365125"/>
          </a:xfrm>
        </p:spPr>
        <p:txBody>
          <a:bodyPr/>
          <a:lstStyle/>
          <a:p>
            <a:fld id="{082FDFAE-DDA1-4748-9C85-76C91A92A92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34225" y="548680"/>
            <a:ext cx="50736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B-HOẠT ĐỘNG THỰC HÀNH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916181" y="1615480"/>
            <a:ext cx="8763000" cy="10668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Lặp lại 4 lần, trong mỗi lần vẽ một hình vuông cạnh dài 50 b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, vẽ xong quay một góc 90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057400" y="473968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32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4 [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Repeat 4[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90 wait 30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90]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945" y="2641520"/>
            <a:ext cx="2065881" cy="209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Content Placeholder 1"/>
          <p:cNvSpPr txBox="1">
            <a:spLocks/>
          </p:cNvSpPr>
          <p:nvPr/>
        </p:nvSpPr>
        <p:spPr>
          <a:xfrm>
            <a:off x="1415480" y="5425480"/>
            <a:ext cx="917632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err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Repeat 4 [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Repeat 4[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360/4 wait 30</a:t>
            </a:r>
            <a:r>
              <a:rPr lang="en-US" sz="28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8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360/4]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057400" y="2083405"/>
            <a:ext cx="19812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303912" y="2083405"/>
            <a:ext cx="4191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35560" y="2622164"/>
            <a:ext cx="1710626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176120" y="2622164"/>
            <a:ext cx="1545921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58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99527" y="983959"/>
            <a:ext cx="9011344" cy="431725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2. (88/SGK)</a:t>
            </a:r>
            <a:r>
              <a:rPr lang="en-US" sz="3200" b="1" dirty="0" err="1" smtClean="0">
                <a:solidFill>
                  <a:schemeClr val="tx1"/>
                </a:solidFill>
              </a:rPr>
              <a:t>Viết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lệnh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điều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khiển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rùa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vẽ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hình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? </a:t>
            </a:r>
            <a:r>
              <a:rPr lang="en-US" sz="3200" b="1" dirty="0" err="1" smtClean="0">
                <a:solidFill>
                  <a:schemeClr val="tx1"/>
                </a:solidFill>
              </a:rPr>
              <a:t>Hình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này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được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cấu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tạo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bởi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hình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cơ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bản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nào</a:t>
            </a:r>
            <a:r>
              <a:rPr lang="en-US" sz="3200" b="1" dirty="0" smtClean="0">
                <a:solidFill>
                  <a:schemeClr val="tx1"/>
                </a:solidFill>
              </a:rPr>
              <a:t>? </a:t>
            </a:r>
            <a:r>
              <a:rPr lang="en-US" sz="3200" b="1" dirty="0" err="1" smtClean="0">
                <a:solidFill>
                  <a:schemeClr val="tx1"/>
                </a:solidFill>
              </a:rPr>
              <a:t>có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bao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nhiêu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đó</a:t>
            </a:r>
            <a:r>
              <a:rPr lang="en-US" sz="3200" b="1" dirty="0" smtClean="0">
                <a:solidFill>
                  <a:schemeClr val="tx1"/>
                </a:solidFill>
              </a:rPr>
              <a:t>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Hình</a:t>
            </a:r>
            <a:r>
              <a:rPr lang="en-US" sz="2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được</a:t>
            </a:r>
            <a:r>
              <a:rPr lang="en-US" sz="2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tạo</a:t>
            </a:r>
            <a:r>
              <a:rPr lang="en-US" sz="2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bởi</a:t>
            </a:r>
            <a:r>
              <a:rPr lang="en-US" sz="2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6 </a:t>
            </a:r>
            <a:r>
              <a:rPr lang="en-US" sz="28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hình</a:t>
            </a:r>
            <a:r>
              <a:rPr lang="en-US" sz="2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vuông</a:t>
            </a:r>
            <a:endParaRPr lang="en-US" sz="20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?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Sau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khi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vẽ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xong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1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hình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vuông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cần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điều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chỉnh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rùa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xoay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hướng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như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thế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nào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để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vẽ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hình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vuông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tiếp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theo</a:t>
            </a:r>
            <a:r>
              <a:rPr lang="en-US" sz="3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Xoay</a:t>
            </a:r>
            <a:r>
              <a:rPr lang="en-US" sz="2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rùa</a:t>
            </a:r>
            <a:r>
              <a:rPr lang="en-US" sz="2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1 </a:t>
            </a:r>
            <a:r>
              <a:rPr lang="en-US" sz="28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góc</a:t>
            </a:r>
            <a:r>
              <a:rPr lang="en-US" sz="2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60</a:t>
            </a:r>
            <a:r>
              <a:rPr lang="en-US" sz="2800" b="1" baseline="30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0</a:t>
            </a:r>
            <a:r>
              <a:rPr lang="en-US" sz="2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= 360</a:t>
            </a:r>
            <a:r>
              <a:rPr lang="en-US" sz="2800" b="1" baseline="30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0</a:t>
            </a:r>
            <a:r>
              <a:rPr lang="en-US" sz="2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/6</a:t>
            </a:r>
            <a:endParaRPr lang="en-US" sz="2800" b="1" dirty="0" smtClean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91544" y="367294"/>
            <a:ext cx="50736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B-HOẠT ĐỘNG THỰC HÀNH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89881" l="0" r="9586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285101" y="2038635"/>
            <a:ext cx="2376264" cy="274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54181" y="5205774"/>
            <a:ext cx="86824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CS </a:t>
            </a:r>
          </a:p>
          <a:p>
            <a:r>
              <a:rPr lang="en-GB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epeat  6 [</a:t>
            </a:r>
            <a:r>
              <a:rPr lang="en-GB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Repeat 4 [</a:t>
            </a:r>
            <a:r>
              <a:rPr lang="en-GB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GB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GB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GB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90</a:t>
            </a:r>
            <a:r>
              <a:rPr lang="en-GB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GB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GB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360/6]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44244" y="2559681"/>
            <a:ext cx="821584" cy="79208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280576" y="23488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2976" y="327569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35665" y="44278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58467" y="41490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029448" y="29365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5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36641" y="19473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 rot="3531768">
            <a:off x="10585666" y="3124628"/>
            <a:ext cx="821584" cy="79208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>
            <a:off x="10453769" y="2895667"/>
            <a:ext cx="410792" cy="380025"/>
          </a:xfrm>
          <a:prstGeom prst="arc">
            <a:avLst>
              <a:gd name="adj1" fmla="val 12334083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548903" y="25773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60</a:t>
            </a:r>
            <a:r>
              <a:rPr lang="en-US" b="1" baseline="30000" dirty="0" smtClean="0">
                <a:solidFill>
                  <a:srgbClr val="002060"/>
                </a:solidFill>
              </a:rPr>
              <a:t>0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23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9" grpId="0"/>
      <p:bldP spid="10" grpId="0"/>
      <p:bldP spid="11" grpId="0"/>
      <p:bldP spid="12" grpId="0"/>
      <p:bldP spid="13" grpId="0"/>
      <p:bldP spid="14" grpId="0" animBg="1"/>
      <p:bldP spid="8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200456" y="6209615"/>
            <a:ext cx="1706217" cy="365125"/>
          </a:xfrm>
        </p:spPr>
        <p:txBody>
          <a:bodyPr/>
          <a:lstStyle/>
          <a:p>
            <a:fld id="{082FDFAE-DDA1-4748-9C85-76C91A92A92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532723" y="692696"/>
            <a:ext cx="8229600" cy="6197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800" b="1" dirty="0" smtClean="0"/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(88/SGK)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757463" y="1111792"/>
            <a:ext cx="9780120" cy="92457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a- Cho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757463" y="3291740"/>
            <a:ext cx="10883153" cy="9245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Wait 10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757463" y="4841959"/>
            <a:ext cx="9551096" cy="9245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c-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2107386" y="1657310"/>
            <a:ext cx="857052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REPEAT 90[FD 2 RT 2]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125960" y="2327829"/>
            <a:ext cx="857052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REPEAT 4[</a:t>
            </a:r>
            <a:r>
              <a:rPr lang="en-US" sz="26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REPEAT 90[FD 2 RT 2]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RT 90]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34225" y="249883"/>
            <a:ext cx="50736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B-HOẠT ĐỘNG THỰC HÀNH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2046069" y="5636111"/>
            <a:ext cx="7855342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3[</a:t>
            </a:r>
            <a:r>
              <a:rPr lang="en-US" sz="26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REPEAT 90[FD 2 RT 2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] RT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180/3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2" name="Rectangle 1"/>
          <p:cNvSpPr/>
          <p:nvPr/>
        </p:nvSpPr>
        <p:spPr>
          <a:xfrm>
            <a:off x="1343472" y="3993388"/>
            <a:ext cx="102971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>
                <a:latin typeface="+mj-lt"/>
                <a:cs typeface="Arial" pitchFamily="34" charset="0"/>
              </a:rPr>
              <a:t>REPEAT  90 [FD 2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Wait </a:t>
            </a:r>
            <a:r>
              <a:rPr lang="en-US" sz="28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10 </a:t>
            </a:r>
            <a:r>
              <a:rPr lang="en-US" sz="2800" dirty="0">
                <a:latin typeface="+mj-lt"/>
                <a:cs typeface="Arial" pitchFamily="34" charset="0"/>
              </a:rPr>
              <a:t>RT 2 </a:t>
            </a:r>
            <a:r>
              <a:rPr lang="en-US" sz="2800" b="1" dirty="0">
                <a:solidFill>
                  <a:srgbClr val="FF0000"/>
                </a:solidFill>
                <a:latin typeface="+mj-lt"/>
                <a:cs typeface="Arial" pitchFamily="34" charset="0"/>
              </a:rPr>
              <a:t>Wait 10 </a:t>
            </a:r>
            <a:r>
              <a:rPr lang="en-US" sz="2800" dirty="0">
                <a:latin typeface="+mj-lt"/>
                <a:cs typeface="Arial" pitchFamily="34" charset="0"/>
              </a:rPr>
              <a:t>]</a:t>
            </a:r>
          </a:p>
          <a:p>
            <a:pPr lvl="2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4[REPEAT 90[FD 2 RT 2] 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ait 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90 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ait 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506" y="1519318"/>
            <a:ext cx="1321067" cy="778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9615" y="2217963"/>
            <a:ext cx="1439830" cy="130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10077052" y="4973061"/>
          <a:ext cx="136207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Bitmap Image" r:id="rId6" imgW="1362240" imgH="1200240" progId="Paint.Picture">
                  <p:embed/>
                </p:oleObj>
              </mc:Choice>
              <mc:Fallback>
                <p:oleObj name="Bitmap Image" r:id="rId6" imgW="1362240" imgH="1200240" progId="Paint.Picture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077052" y="4973061"/>
                        <a:ext cx="1362075" cy="1200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557817" y="5631067"/>
            <a:ext cx="7282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+mj-lt"/>
                <a:cs typeface="Arial" pitchFamily="34" charset="0"/>
              </a:rPr>
              <a:t>REPEAT  3 [</a:t>
            </a:r>
            <a:r>
              <a:rPr lang="en-US" sz="2800" b="1" dirty="0">
                <a:solidFill>
                  <a:srgbClr val="CC00CC"/>
                </a:solidFill>
                <a:latin typeface="+mj-lt"/>
                <a:cs typeface="Arial" pitchFamily="34" charset="0"/>
              </a:rPr>
              <a:t>REPEAT 90 [FD 2 RT 2] </a:t>
            </a:r>
            <a:r>
              <a:rPr lang="en-US" sz="2800" b="1" dirty="0">
                <a:latin typeface="+mj-lt"/>
                <a:cs typeface="Arial" pitchFamily="34" charset="0"/>
              </a:rPr>
              <a:t>RT …..]</a:t>
            </a:r>
          </a:p>
        </p:txBody>
      </p:sp>
    </p:spTree>
    <p:extLst>
      <p:ext uri="{BB962C8B-B14F-4D97-AF65-F5344CB8AC3E}">
        <p14:creationId xmlns:p14="http://schemas.microsoft.com/office/powerpoint/2010/main" val="79539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  <p:bldP spid="11" grpId="0"/>
      <p:bldP spid="2" grpId="0"/>
      <p:bldP spid="14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2" action="ppaction://hlinkpres?slideindex=1&amp;slidetitle="/>
          </p:cNvPr>
          <p:cNvSpPr txBox="1"/>
          <p:nvPr/>
        </p:nvSpPr>
        <p:spPr>
          <a:xfrm>
            <a:off x="695401" y="295870"/>
            <a:ext cx="10777780" cy="923330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kern="0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Hoạt</a:t>
            </a:r>
            <a:r>
              <a:rPr lang="en-US" sz="5400" b="1" kern="0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5400" b="1" kern="0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động</a:t>
            </a:r>
            <a:r>
              <a:rPr lang="en-US" sz="5400" b="1" kern="0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5400" b="1" kern="0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mở</a:t>
            </a:r>
            <a:r>
              <a:rPr lang="en-US" sz="5400" b="1" kern="0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5400" b="1" kern="0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rộng</a:t>
            </a:r>
            <a:endParaRPr lang="en-US" sz="5400" b="1" kern="0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08200" y="1219200"/>
            <a:ext cx="8229600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b="1" dirty="0" err="1" smtClean="0">
                <a:solidFill>
                  <a:srgbClr val="FF0000"/>
                </a:solidFill>
              </a:rPr>
              <a:t>Viết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câu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lệnh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đê</a:t>
            </a:r>
            <a:r>
              <a:rPr lang="en-US" sz="3200" b="1" dirty="0">
                <a:solidFill>
                  <a:srgbClr val="FF0000"/>
                </a:solidFill>
              </a:rPr>
              <a:t>̉ </a:t>
            </a:r>
            <a:r>
              <a:rPr lang="en-US" sz="3200" b="1" dirty="0" err="1">
                <a:solidFill>
                  <a:srgbClr val="FF0000"/>
                </a:solidFill>
              </a:rPr>
              <a:t>Rùa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vẽ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các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hình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sau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30088" t="23958" r="57028" b="54167"/>
          <a:stretch/>
        </p:blipFill>
        <p:spPr>
          <a:xfrm>
            <a:off x="1901188" y="1999534"/>
            <a:ext cx="2819400" cy="26912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30673" t="23958" r="57028" b="55209"/>
          <a:stretch/>
        </p:blipFill>
        <p:spPr>
          <a:xfrm>
            <a:off x="7332975" y="1853509"/>
            <a:ext cx="3048000" cy="29028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665186" y="4819190"/>
            <a:ext cx="7086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repeat 6[</a:t>
            </a:r>
            <a:r>
              <a:rPr lang="en-US" sz="2000" b="1" dirty="0" err="1">
                <a:solidFill>
                  <a:srgbClr val="FF0000"/>
                </a:solidFill>
              </a:rPr>
              <a:t>fd</a:t>
            </a:r>
            <a:r>
              <a:rPr lang="en-US" sz="2000" b="1" dirty="0">
                <a:solidFill>
                  <a:srgbClr val="FF0000"/>
                </a:solidFill>
              </a:rPr>
              <a:t> 10 </a:t>
            </a:r>
            <a:r>
              <a:rPr lang="en-US" sz="2000" b="1" dirty="0" err="1">
                <a:solidFill>
                  <a:srgbClr val="FF0000"/>
                </a:solidFill>
              </a:rPr>
              <a:t>bk</a:t>
            </a:r>
            <a:r>
              <a:rPr lang="en-US" sz="2000" b="1" dirty="0">
                <a:solidFill>
                  <a:srgbClr val="FF0000"/>
                </a:solidFill>
              </a:rPr>
              <a:t> 10 </a:t>
            </a:r>
            <a:r>
              <a:rPr lang="en-US" sz="2000" b="1" dirty="0" err="1">
                <a:solidFill>
                  <a:srgbClr val="FF0000"/>
                </a:solidFill>
              </a:rPr>
              <a:t>rt</a:t>
            </a:r>
            <a:r>
              <a:rPr lang="en-US" sz="2000" b="1" dirty="0">
                <a:solidFill>
                  <a:srgbClr val="FF0000"/>
                </a:solidFill>
              </a:rPr>
              <a:t> 360/6]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08200" y="5955438"/>
            <a:ext cx="85217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</a:rPr>
              <a:t>repeat </a:t>
            </a:r>
            <a:r>
              <a:rPr lang="en-US" sz="2000" b="1" dirty="0">
                <a:solidFill>
                  <a:srgbClr val="FF0000"/>
                </a:solidFill>
              </a:rPr>
              <a:t>12</a:t>
            </a:r>
            <a:r>
              <a:rPr lang="en-US" sz="2000" b="1" dirty="0">
                <a:solidFill>
                  <a:srgbClr val="0000CC"/>
                </a:solidFill>
              </a:rPr>
              <a:t>[</a:t>
            </a:r>
            <a:r>
              <a:rPr lang="en-US" sz="2000" b="1" dirty="0" err="1">
                <a:solidFill>
                  <a:srgbClr val="0000CC"/>
                </a:solidFill>
              </a:rPr>
              <a:t>fd</a:t>
            </a:r>
            <a:r>
              <a:rPr lang="en-US" sz="2000" b="1" dirty="0">
                <a:solidFill>
                  <a:srgbClr val="0000CC"/>
                </a:solidFill>
              </a:rPr>
              <a:t> 50 </a:t>
            </a:r>
            <a:r>
              <a:rPr lang="en-US" sz="2000" b="1" dirty="0" err="1">
                <a:solidFill>
                  <a:srgbClr val="0000CC"/>
                </a:solidFill>
              </a:rPr>
              <a:t>fd</a:t>
            </a:r>
            <a:r>
              <a:rPr lang="en-US" sz="2000" b="1" dirty="0">
                <a:solidFill>
                  <a:srgbClr val="0000CC"/>
                </a:solidFill>
              </a:rPr>
              <a:t> 10 </a:t>
            </a:r>
            <a:r>
              <a:rPr lang="en-US" sz="2000" b="1" dirty="0">
                <a:solidFill>
                  <a:srgbClr val="FF0000"/>
                </a:solidFill>
              </a:rPr>
              <a:t>repeat 6[</a:t>
            </a:r>
            <a:r>
              <a:rPr lang="en-US" sz="2000" b="1" dirty="0" err="1">
                <a:solidFill>
                  <a:srgbClr val="FF0000"/>
                </a:solidFill>
              </a:rPr>
              <a:t>fd</a:t>
            </a:r>
            <a:r>
              <a:rPr lang="en-US" sz="2000" b="1" dirty="0">
                <a:solidFill>
                  <a:srgbClr val="FF0000"/>
                </a:solidFill>
              </a:rPr>
              <a:t> 10 </a:t>
            </a:r>
            <a:r>
              <a:rPr lang="en-US" sz="2000" b="1" dirty="0" err="1">
                <a:solidFill>
                  <a:srgbClr val="FF0000"/>
                </a:solidFill>
              </a:rPr>
              <a:t>bk</a:t>
            </a:r>
            <a:r>
              <a:rPr lang="en-US" sz="2000" b="1" dirty="0">
                <a:solidFill>
                  <a:srgbClr val="FF0000"/>
                </a:solidFill>
              </a:rPr>
              <a:t> 10 </a:t>
            </a:r>
            <a:r>
              <a:rPr lang="en-US" sz="2000" b="1" dirty="0" err="1">
                <a:solidFill>
                  <a:srgbClr val="FF0000"/>
                </a:solidFill>
              </a:rPr>
              <a:t>rt</a:t>
            </a:r>
            <a:r>
              <a:rPr lang="en-US" sz="2000" b="1" dirty="0">
                <a:solidFill>
                  <a:srgbClr val="FF0000"/>
                </a:solidFill>
              </a:rPr>
              <a:t> 360/6]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bk</a:t>
            </a:r>
            <a:r>
              <a:rPr lang="en-US" sz="2000" b="1" dirty="0">
                <a:solidFill>
                  <a:srgbClr val="0000CC"/>
                </a:solidFill>
              </a:rPr>
              <a:t> 60 </a:t>
            </a:r>
            <a:r>
              <a:rPr lang="en-US" sz="2000" b="1" dirty="0" err="1">
                <a:solidFill>
                  <a:srgbClr val="0000CC"/>
                </a:solidFill>
              </a:rPr>
              <a:t>rt</a:t>
            </a:r>
            <a:r>
              <a:rPr lang="en-US" sz="2000" b="1" dirty="0">
                <a:solidFill>
                  <a:srgbClr val="0000CC"/>
                </a:solidFill>
              </a:rPr>
              <a:t> 360/</a:t>
            </a:r>
            <a:r>
              <a:rPr lang="en-US" sz="2000" b="1" dirty="0">
                <a:solidFill>
                  <a:srgbClr val="FF0000"/>
                </a:solidFill>
              </a:rPr>
              <a:t>12</a:t>
            </a:r>
            <a:r>
              <a:rPr lang="en-US" sz="2000" b="1" dirty="0">
                <a:solidFill>
                  <a:srgbClr val="0000CC"/>
                </a:solidFill>
              </a:rPr>
              <a:t>]</a:t>
            </a:r>
          </a:p>
        </p:txBody>
      </p:sp>
      <p:sp>
        <p:nvSpPr>
          <p:cNvPr id="11" name="Oval 10"/>
          <p:cNvSpPr/>
          <p:nvPr/>
        </p:nvSpPr>
        <p:spPr>
          <a:xfrm>
            <a:off x="3036569" y="2017677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3724" b="37240" l="36091" r="38287"/>
                    </a14:imgEffect>
                  </a14:imgLayer>
                </a14:imgProps>
              </a:ext>
            </a:extLst>
          </a:blip>
          <a:srcRect l="35944" t="33333" r="61713" b="62500"/>
          <a:stretch/>
        </p:blipFill>
        <p:spPr>
          <a:xfrm>
            <a:off x="3105149" y="2095500"/>
            <a:ext cx="495301" cy="49530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V="1">
            <a:off x="3364228" y="2552079"/>
            <a:ext cx="0" cy="85176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364228" y="2372079"/>
            <a:ext cx="0" cy="180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048001" y="5331578"/>
            <a:ext cx="8305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00CC"/>
                </a:solidFill>
              </a:rPr>
              <a:t>fd</a:t>
            </a:r>
            <a:r>
              <a:rPr lang="en-US" sz="2000" b="1" dirty="0">
                <a:solidFill>
                  <a:srgbClr val="0000CC"/>
                </a:solidFill>
              </a:rPr>
              <a:t> 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810000" y="5331578"/>
            <a:ext cx="802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00CC"/>
                </a:solidFill>
              </a:rPr>
              <a:t>fd</a:t>
            </a:r>
            <a:r>
              <a:rPr lang="en-US" sz="2000" b="1" dirty="0">
                <a:solidFill>
                  <a:srgbClr val="0000CC"/>
                </a:solidFill>
              </a:rPr>
              <a:t> 10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11040" y="5314890"/>
            <a:ext cx="36931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repeat 6[</a:t>
            </a:r>
            <a:r>
              <a:rPr lang="en-US" sz="2000" b="1" dirty="0" err="1">
                <a:solidFill>
                  <a:srgbClr val="FF0000"/>
                </a:solidFill>
              </a:rPr>
              <a:t>fd</a:t>
            </a:r>
            <a:r>
              <a:rPr lang="en-US" sz="2000" b="1" dirty="0">
                <a:solidFill>
                  <a:srgbClr val="FF0000"/>
                </a:solidFill>
              </a:rPr>
              <a:t> 10 </a:t>
            </a:r>
            <a:r>
              <a:rPr lang="en-US" sz="2000" b="1" dirty="0" err="1">
                <a:solidFill>
                  <a:srgbClr val="FF0000"/>
                </a:solidFill>
              </a:rPr>
              <a:t>bk</a:t>
            </a:r>
            <a:r>
              <a:rPr lang="en-US" sz="2000" b="1" dirty="0">
                <a:solidFill>
                  <a:srgbClr val="FF0000"/>
                </a:solidFill>
              </a:rPr>
              <a:t> 10 </a:t>
            </a:r>
            <a:r>
              <a:rPr lang="en-US" sz="2000" b="1" dirty="0" err="1">
                <a:solidFill>
                  <a:srgbClr val="FF0000"/>
                </a:solidFill>
              </a:rPr>
              <a:t>rt</a:t>
            </a:r>
            <a:r>
              <a:rPr lang="en-US" sz="2000" b="1" dirty="0">
                <a:solidFill>
                  <a:srgbClr val="FF0000"/>
                </a:solidFill>
              </a:rPr>
              <a:t> 360/6]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036558" y="5314890"/>
            <a:ext cx="9550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00CC"/>
                </a:solidFill>
              </a:rPr>
              <a:t>bk</a:t>
            </a:r>
            <a:r>
              <a:rPr lang="en-US" sz="2000" b="1" dirty="0">
                <a:solidFill>
                  <a:srgbClr val="0000CC"/>
                </a:solidFill>
              </a:rPr>
              <a:t> 60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68896" y="5314890"/>
            <a:ext cx="15943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</a:rPr>
              <a:t>Repeat 8[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856975" y="5314890"/>
            <a:ext cx="12014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00CC"/>
                </a:solidFill>
              </a:rPr>
              <a:t>rt</a:t>
            </a:r>
            <a:r>
              <a:rPr lang="en-US" sz="2000" b="1" dirty="0">
                <a:solidFill>
                  <a:srgbClr val="0000CC"/>
                </a:solidFill>
              </a:rPr>
              <a:t> 360/8]</a:t>
            </a:r>
          </a:p>
        </p:txBody>
      </p:sp>
    </p:spTree>
    <p:extLst>
      <p:ext uri="{BB962C8B-B14F-4D97-AF65-F5344CB8AC3E}">
        <p14:creationId xmlns:p14="http://schemas.microsoft.com/office/powerpoint/2010/main" val="334628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 animBg="1"/>
      <p:bldP spid="11" grpId="1" animBg="1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35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err="1">
                <a:solidFill>
                  <a:srgbClr val="0000CC"/>
                </a:solidFill>
                <a:latin typeface="Times New Roman" pitchFamily="18" charset="0"/>
              </a:rPr>
              <a:t>Củng</a:t>
            </a:r>
            <a:r>
              <a:rPr lang="en-US" sz="44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rgbClr val="0000CC"/>
                </a:solidFill>
                <a:latin typeface="Times New Roman" pitchFamily="18" charset="0"/>
              </a:rPr>
              <a:t>cố</a:t>
            </a:r>
            <a:r>
              <a:rPr lang="en-US" sz="4400" dirty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1524000" y="1085672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1: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hãy chọn câu trả lời đúng.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 lặp lồng nhau nào sau đây là đúng?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981200" y="2514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A. Raepet6[Repeat 4[fd 50 rt 90] rt 60]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992682" y="33528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B. Repeat6[Repeat4[fd 50 rt 90] rt 60]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992682" y="42672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C. Repaet 6[Repaet 4[fd 50 rt 90] rt 60]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992682" y="5181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D. Repeat 6[Repeat 4[fd 50 rt 90] rt 60]</a:t>
            </a:r>
          </a:p>
        </p:txBody>
      </p:sp>
      <p:sp>
        <p:nvSpPr>
          <p:cNvPr id="9" name="Oval 25"/>
          <p:cNvSpPr>
            <a:spLocks noChangeArrowheads="1"/>
          </p:cNvSpPr>
          <p:nvPr/>
        </p:nvSpPr>
        <p:spPr bwMode="auto">
          <a:xfrm>
            <a:off x="1930052" y="5232748"/>
            <a:ext cx="609600" cy="5334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2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35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err="1">
                <a:solidFill>
                  <a:srgbClr val="0000CC"/>
                </a:solidFill>
                <a:latin typeface="Times New Roman" pitchFamily="18" charset="0"/>
              </a:rPr>
              <a:t>Củng</a:t>
            </a:r>
            <a:r>
              <a:rPr lang="en-US" sz="44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rgbClr val="0000CC"/>
                </a:solidFill>
                <a:latin typeface="Times New Roman" pitchFamily="18" charset="0"/>
              </a:rPr>
              <a:t>cố</a:t>
            </a:r>
            <a:r>
              <a:rPr lang="en-US" sz="4400" dirty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1524000" y="1265873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633304"/>
            <a:ext cx="2608545" cy="2853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62623" y="5486401"/>
            <a:ext cx="82381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Repeat .....[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 4[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90]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..........]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1664" y="5379423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3200C0"/>
                </a:solidFill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40060" y="5379423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120</a:t>
            </a:r>
            <a:endParaRPr lang="en-US" sz="40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80784" y="5889481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360/3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836712"/>
            <a:ext cx="10972800" cy="52273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 CẦN GHI NHỚ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1676400" y="2362202"/>
            <a:ext cx="8991600" cy="1142999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orbel" pitchFamily="34" charset="0"/>
              <a:buNone/>
            </a:pPr>
            <a:r>
              <a:rPr lang="en-US" sz="3400" b="1" smtClean="0">
                <a:latin typeface="Arial" pitchFamily="34" charset="0"/>
                <a:cs typeface="Arial" pitchFamily="34" charset="0"/>
              </a:rPr>
              <a:t>REPEAT m [</a:t>
            </a:r>
            <a:r>
              <a:rPr lang="en-US" sz="3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REPEAT n [các câu lệnh]</a:t>
            </a:r>
            <a:r>
              <a:rPr lang="en-US" sz="3400" b="1" smtClean="0">
                <a:latin typeface="Arial" pitchFamily="34" charset="0"/>
                <a:cs typeface="Arial" pitchFamily="34" charset="0"/>
              </a:rPr>
              <a:t>]</a:t>
            </a:r>
            <a:endParaRPr lang="en-US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05638" y="3468470"/>
            <a:ext cx="86575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>
                <a:latin typeface="Arial" pitchFamily="34" charset="0"/>
                <a:cs typeface="Arial" pitchFamily="34" charset="0"/>
                <a:sym typeface="Wingdings" pitchFamily="2" charset="2"/>
              </a:rPr>
              <a:t> Rùa thực hiện </a:t>
            </a:r>
            <a:r>
              <a:rPr lang="en-US" sz="3600" b="1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</a:t>
            </a:r>
            <a:r>
              <a:rPr lang="en-US" sz="3600" b="1" i="1">
                <a:latin typeface="Arial" pitchFamily="34" charset="0"/>
                <a:cs typeface="Arial" pitchFamily="34" charset="0"/>
                <a:sym typeface="Wingdings" pitchFamily="2" charset="2"/>
              </a:rPr>
              <a:t> lần lệnh </a:t>
            </a:r>
            <a:r>
              <a:rPr lang="en-US" sz="3600" b="1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REPEAT n</a:t>
            </a:r>
            <a:endParaRPr lang="en-US" sz="3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5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6" y="-642938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79576" y="3505200"/>
            <a:ext cx="77048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CẢM ƠN CÁC EM!</a:t>
            </a:r>
            <a:endParaRPr lang="en-US" sz="5400" b="1" cap="all" dirty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368" y="4123149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7" y="-29623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9129" y="-29623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643" y="5538028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7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334&quot;/&gt;&lt;/object&gt;&lt;object type=&quot;3&quot; unique_id=&quot;10004&quot;&gt;&lt;property id=&quot;20148&quot; value=&quot;5&quot;/&gt;&lt;property id=&quot;20300&quot; value=&quot;Slide 2&quot;/&gt;&lt;property id=&quot;20307&quot; value=&quot;326&quot;/&gt;&lt;/object&gt;&lt;object type=&quot;3&quot; unique_id=&quot;10005&quot;&gt;&lt;property id=&quot;20148&quot; value=&quot;5&quot;/&gt;&lt;property id=&quot;20300&quot; value=&quot;Slide 3&quot;/&gt;&lt;property id=&quot;20307&quot; value=&quot;327&quot;/&gt;&lt;/object&gt;&lt;object type=&quot;3&quot; unique_id=&quot;10006&quot;&gt;&lt;property id=&quot;20148&quot; value=&quot;5&quot;/&gt;&lt;property id=&quot;20300&quot; value=&quot;Slide 4&quot;/&gt;&lt;property id=&quot;20307&quot; value=&quot;329&quot;/&gt;&lt;/object&gt;&lt;object type=&quot;3&quot; unique_id=&quot;10007&quot;&gt;&lt;property id=&quot;20148&quot; value=&quot;5&quot;/&gt;&lt;property id=&quot;20300&quot; value=&quot;Slide 5&quot;/&gt;&lt;property id=&quot;20307&quot; value=&quot;303&quot;/&gt;&lt;/object&gt;&lt;object type=&quot;3&quot; unique_id=&quot;10008&quot;&gt;&lt;property id=&quot;20148&quot; value=&quot;5&quot;/&gt;&lt;property id=&quot;20300&quot; value=&quot;Slide 6&quot;/&gt;&lt;property id=&quot;20307&quot; value=&quot;328&quot;/&gt;&lt;/object&gt;&lt;object type=&quot;3&quot; unique_id=&quot;10009&quot;&gt;&lt;property id=&quot;20148&quot; value=&quot;5&quot;/&gt;&lt;property id=&quot;20300&quot; value=&quot;Slide 7&quot;/&gt;&lt;property id=&quot;20307&quot; value=&quot;323&quot;/&gt;&lt;/object&gt;&lt;object type=&quot;3&quot; unique_id=&quot;10010&quot;&gt;&lt;property id=&quot;20148&quot; value=&quot;5&quot;/&gt;&lt;property id=&quot;20300&quot; value=&quot;Slide 8&quot;/&gt;&lt;property id=&quot;20307&quot; value=&quot;336&quot;/&gt;&lt;/object&gt;&lt;object type=&quot;3&quot; unique_id=&quot;10011&quot;&gt;&lt;property id=&quot;20148&quot; value=&quot;5&quot;/&gt;&lt;property id=&quot;20300&quot; value=&quot;Slide 9&quot;/&gt;&lt;property id=&quot;20307&quot; value=&quot;337&quot;/&gt;&lt;/object&gt;&lt;object type=&quot;3&quot; unique_id=&quot;10012&quot;&gt;&lt;property id=&quot;20148&quot; value=&quot;5&quot;/&gt;&lt;property id=&quot;20300&quot; value=&quot;Slide 10&quot;/&gt;&lt;property id=&quot;20307&quot; value=&quot;335&quot;/&gt;&lt;/object&gt;&lt;object type=&quot;3&quot; unique_id=&quot;10013&quot;&gt;&lt;property id=&quot;20148&quot; value=&quot;5&quot;/&gt;&lt;property id=&quot;20300&quot; value=&quot;Slide 12&quot;/&gt;&lt;property id=&quot;20307&quot; value=&quot;324&quot;/&gt;&lt;/object&gt;&lt;object type=&quot;3&quot; unique_id=&quot;10014&quot;&gt;&lt;property id=&quot;20148&quot; value=&quot;5&quot;/&gt;&lt;property id=&quot;20300&quot; value=&quot;Slide 15&quot;/&gt;&lt;property id=&quot;20307&quot; value=&quot;331&quot;/&gt;&lt;/object&gt;&lt;object type=&quot;3&quot; unique_id=&quot;10015&quot;&gt;&lt;property id=&quot;20148&quot; value=&quot;5&quot;/&gt;&lt;property id=&quot;20300&quot; value=&quot;Slide 16&quot;/&gt;&lt;property id=&quot;20307&quot; value=&quot;332&quot;/&gt;&lt;/object&gt;&lt;object type=&quot;3&quot; unique_id=&quot;10016&quot;&gt;&lt;property id=&quot;20148&quot; value=&quot;5&quot;/&gt;&lt;property id=&quot;20300&quot; value=&quot;Slide 17&quot;/&gt;&lt;property id=&quot;20307&quot; value=&quot;333&quot;/&gt;&lt;/object&gt;&lt;object type=&quot;3&quot; unique_id=&quot;10017&quot;&gt;&lt;property id=&quot;20148&quot; value=&quot;5&quot;/&gt;&lt;property id=&quot;20300&quot; value=&quot;Slide 18&quot;/&gt;&lt;property id=&quot;20307&quot; value=&quot;271&quot;/&gt;&lt;/object&gt;&lt;object type=&quot;3&quot; unique_id=&quot;10084&quot;&gt;&lt;property id=&quot;20148&quot; value=&quot;5&quot;/&gt;&lt;property id=&quot;20300&quot; value=&quot;Slide 14&quot;/&gt;&lt;property id=&quot;20307&quot; value=&quot;338&quot;/&gt;&lt;/object&gt;&lt;object type=&quot;3&quot; unique_id=&quot;10140&quot;&gt;&lt;property id=&quot;20148&quot; value=&quot;5&quot;/&gt;&lt;property id=&quot;20300&quot; value=&quot;Slide 13&quot;/&gt;&lt;property id=&quot;20307&quot; value=&quot;339&quot;/&gt;&lt;/object&gt;&lt;object type=&quot;3&quot; unique_id=&quot;10199&quot;&gt;&lt;property id=&quot;20148&quot; value=&quot;5&quot;/&gt;&lt;property id=&quot;20300&quot; value=&quot;Slide 11&quot;/&gt;&lt;property id=&quot;20307&quot; value=&quot;340&quot;/&gt;&lt;/object&gt;&lt;/object&gt;&lt;object type=&quot;8&quot; unique_id=&quot;10034&quot;&gt;&lt;/object&gt;&lt;/object&gt;&lt;/database&gt;"/>
  <p:tag name="ISPRING_RESOURCE_PATHS_HASH_PRESENTER" val="63c8ec4ee2df6fae7116ea5ad62acad98a6c625"/>
  <p:tag name="SECTOMILLISECCONVERTED" val="1"/>
</p:tagLst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0</TotalTime>
  <Words>540</Words>
  <Application>Microsoft Office PowerPoint</Application>
  <PresentationFormat>Widescreen</PresentationFormat>
  <Paragraphs>69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微软雅黑</vt:lpstr>
      <vt:lpstr>宋体</vt:lpstr>
      <vt:lpstr>Arial</vt:lpstr>
      <vt:lpstr>Calibri</vt:lpstr>
      <vt:lpstr>Corbel</vt:lpstr>
      <vt:lpstr>Tahoma</vt:lpstr>
      <vt:lpstr>Times New Roman</vt:lpstr>
      <vt:lpstr>UTM Edwardian</vt:lpstr>
      <vt:lpstr>Wingdings</vt:lpstr>
      <vt:lpstr>Wingdings 2</vt:lpstr>
      <vt:lpstr>Basis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2022-02-20T12:29:26Z</dcterms:created>
  <dcterms:modified xsi:type="dcterms:W3CDTF">2022-02-20T12:29:34Z</dcterms:modified>
</cp:coreProperties>
</file>