
<file path=[Content_Types].xml><?xml version="1.0" encoding="utf-8"?>
<Types xmlns="http://schemas.openxmlformats.org/package/2006/content-types">
  <Default Extension="tmp" ContentType="image/png"/>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handoutMasterIdLst>
    <p:handoutMasterId r:id="rId11"/>
  </p:handoutMasterIdLst>
  <p:sldIdLst>
    <p:sldId id="316" r:id="rId2"/>
    <p:sldId id="399" r:id="rId3"/>
    <p:sldId id="384" r:id="rId4"/>
    <p:sldId id="395" r:id="rId5"/>
    <p:sldId id="396" r:id="rId6"/>
    <p:sldId id="397" r:id="rId7"/>
    <p:sldId id="398" r:id="rId8"/>
    <p:sldId id="400" r:id="rId9"/>
  </p:sldIdLst>
  <p:sldSz cx="12192000" cy="6858000"/>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7E7E"/>
    <a:srgbClr val="33A3DC"/>
    <a:srgbClr val="41B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81" autoAdjust="0"/>
    <p:restoredTop sz="85996" autoAdjust="0"/>
  </p:normalViewPr>
  <p:slideViewPr>
    <p:cSldViewPr snapToGrid="0">
      <p:cViewPr varScale="1">
        <p:scale>
          <a:sx n="69" d="100"/>
          <a:sy n="69" d="100"/>
        </p:scale>
        <p:origin x="492" y="60"/>
      </p:cViewPr>
      <p:guideLst>
        <p:guide orient="horz" pos="2160"/>
        <p:guide pos="3840"/>
      </p:guideLst>
    </p:cSldViewPr>
  </p:slideViewPr>
  <p:notesTextViewPr>
    <p:cViewPr>
      <p:scale>
        <a:sx n="125" d="100"/>
        <a:sy n="125" d="100"/>
      </p:scale>
      <p:origin x="0" y="0"/>
    </p:cViewPr>
  </p:notesText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73497A5-4A9B-4997-BB89-569D77146636}" type="datetimeFigureOut">
              <a:rPr lang="en-US" smtClean="0"/>
              <a:t>11/03/2022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44D52CA-FD4E-445B-B246-7D4B2474E2FF}" type="slidenum">
              <a:rPr lang="en-US" smtClean="0"/>
              <a:t>‹#›</a:t>
            </a:fld>
            <a:endParaRPr lang="en-US"/>
          </a:p>
        </p:txBody>
      </p:sp>
    </p:spTree>
    <p:extLst>
      <p:ext uri="{BB962C8B-B14F-4D97-AF65-F5344CB8AC3E}">
        <p14:creationId xmlns:p14="http://schemas.microsoft.com/office/powerpoint/2010/main" val="1663448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CFCE5D-CA8F-4F64-970C-1893990B6229}" type="datetimeFigureOut">
              <a:rPr lang="en-US" smtClean="0"/>
              <a:t>11/03/2022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B92DDC-5723-4348-B74C-D46FE223E68B}" type="slidenum">
              <a:rPr lang="en-US" smtClean="0"/>
              <a:t>‹#›</a:t>
            </a:fld>
            <a:endParaRPr lang="en-US"/>
          </a:p>
        </p:txBody>
      </p:sp>
    </p:spTree>
    <p:extLst>
      <p:ext uri="{BB962C8B-B14F-4D97-AF65-F5344CB8AC3E}">
        <p14:creationId xmlns:p14="http://schemas.microsoft.com/office/powerpoint/2010/main" val="346695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1.xml"/><Relationship Id="rId6" Type="http://schemas.openxmlformats.org/officeDocument/2006/relationships/image" Target="../media/image13.emf"/><Relationship Id="rId5" Type="http://schemas.openxmlformats.org/officeDocument/2006/relationships/image" Target="../media/image12.emf"/><Relationship Id="rId4" Type="http://schemas.openxmlformats.org/officeDocument/2006/relationships/image" Target="../media/image11.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Master" Target="../slideMasters/slideMaster1.xml"/><Relationship Id="rId5" Type="http://schemas.openxmlformats.org/officeDocument/2006/relationships/image" Target="../media/image17.emf"/><Relationship Id="rId4" Type="http://schemas.openxmlformats.org/officeDocument/2006/relationships/image" Target="../media/image16.e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Master" Target="../slideMasters/slideMaster1.xml"/><Relationship Id="rId4" Type="http://schemas.openxmlformats.org/officeDocument/2006/relationships/image" Target="../media/image20.emf"/></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Chủ Đề - Mục tiêu chủ đề">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latin typeface="Times New Roman" panose="02020603050405020304" pitchFamily="18" charset="0"/>
                <a:cs typeface="Times New Roman" panose="02020603050405020304" pitchFamily="18" charset="0"/>
              </a:defRPr>
            </a:lvl1pPr>
          </a:lstStyle>
          <a:p>
            <a:fld id="{96DFF08F-DC6B-4601-B491-B0F83F6DD2DA}" type="datetimeFigureOut">
              <a:rPr lang="en-US" smtClean="0"/>
              <a:pPr/>
              <a:t>11/03/2022</a:t>
            </a:fld>
            <a:endParaRPr lang="en-US" dirty="0"/>
          </a:p>
        </p:txBody>
      </p:sp>
      <p:sp>
        <p:nvSpPr>
          <p:cNvPr id="5" name="Footer Placeholder 4"/>
          <p:cNvSpPr>
            <a:spLocks noGrp="1"/>
          </p:cNvSpPr>
          <p:nvPr>
            <p:ph type="ftr" sz="quarter" idx="11"/>
          </p:nvPr>
        </p:nvSpPr>
        <p:spPr/>
        <p:txBody>
          <a:bodyPr/>
          <a:lstStyle>
            <a:lvl1pPr>
              <a:defRPr>
                <a:solidFill>
                  <a:schemeClr val="tx2"/>
                </a:solidFill>
                <a:latin typeface="Times New Roman" panose="02020603050405020304" pitchFamily="18" charset="0"/>
                <a:cs typeface="Times New Roman" panose="02020603050405020304" pitchFamily="18" charset="0"/>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latin typeface="Times New Roman" panose="02020603050405020304" pitchFamily="18" charset="0"/>
                <a:cs typeface="Times New Roman" panose="02020603050405020304" pitchFamily="18" charset="0"/>
              </a:defRPr>
            </a:lvl1pPr>
          </a:lstStyle>
          <a:p>
            <a:fld id="{4FAB73BC-B049-4115-A692-8D63A059BFB8}" type="slidenum">
              <a:rPr lang="en-US" smtClean="0"/>
              <a:pPr/>
              <a:t>‹#›</a:t>
            </a:fld>
            <a:endParaRPr lang="en-US" dirty="0"/>
          </a:p>
        </p:txBody>
      </p:sp>
      <p:pic>
        <p:nvPicPr>
          <p:cNvPr id="8" name="Picture 7"/>
          <p:cNvPicPr>
            <a:picLocks noChangeAspect="1"/>
          </p:cNvPicPr>
          <p:nvPr userDrawn="1"/>
        </p:nvPicPr>
        <p:blipFill>
          <a:blip r:embed="rId2"/>
          <a:stretch>
            <a:fillRect/>
          </a:stretch>
        </p:blipFill>
        <p:spPr>
          <a:xfrm>
            <a:off x="452980" y="262439"/>
            <a:ext cx="1289022" cy="1327500"/>
          </a:xfrm>
          <a:prstGeom prst="rect">
            <a:avLst/>
          </a:prstGeom>
        </p:spPr>
      </p:pic>
      <p:pic>
        <p:nvPicPr>
          <p:cNvPr id="9" name="Picture 8"/>
          <p:cNvPicPr>
            <a:picLocks noChangeAspect="1"/>
          </p:cNvPicPr>
          <p:nvPr userDrawn="1"/>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grpSp>
        <p:nvGrpSpPr>
          <p:cNvPr id="13" name="Group 12"/>
          <p:cNvGrpSpPr/>
          <p:nvPr userDrawn="1"/>
        </p:nvGrpSpPr>
        <p:grpSpPr>
          <a:xfrm>
            <a:off x="3517905" y="460004"/>
            <a:ext cx="4157131" cy="1475193"/>
            <a:chOff x="3634320" y="261051"/>
            <a:chExt cx="4157131" cy="1475193"/>
          </a:xfrm>
        </p:grpSpPr>
        <p:pic>
          <p:nvPicPr>
            <p:cNvPr id="11" name="Picture 10"/>
            <p:cNvPicPr>
              <a:picLocks noChangeAspect="1"/>
            </p:cNvPicPr>
            <p:nvPr userDrawn="1"/>
          </p:nvPicPr>
          <p:blipFill rotWithShape="1">
            <a:blip r:embed="rId4" cstate="screen">
              <a:duotone>
                <a:prstClr val="black"/>
                <a:schemeClr val="accent6">
                  <a:tint val="45000"/>
                  <a:satMod val="400000"/>
                </a:schemeClr>
              </a:duotone>
              <a:extLst>
                <a:ext uri="{28A0092B-C50C-407E-A947-70E740481C1C}">
                  <a14:useLocalDpi xmlns:a14="http://schemas.microsoft.com/office/drawing/2010/main"/>
                </a:ext>
              </a:extLst>
            </a:blip>
            <a:srcRect b="81730"/>
            <a:stretch/>
          </p:blipFill>
          <p:spPr>
            <a:xfrm>
              <a:off x="4095749" y="261051"/>
              <a:ext cx="3695702" cy="341046"/>
            </a:xfrm>
            <a:prstGeom prst="rect">
              <a:avLst/>
            </a:prstGeom>
          </p:spPr>
        </p:pic>
        <p:pic>
          <p:nvPicPr>
            <p:cNvPr id="12" name="Picture 11"/>
            <p:cNvPicPr>
              <a:picLocks noChangeAspect="1"/>
            </p:cNvPicPr>
            <p:nvPr userDrawn="1"/>
          </p:nvPicPr>
          <p:blipFill rotWithShape="1">
            <a:blip r:embed="rId4">
              <a:duotone>
                <a:prstClr val="black"/>
                <a:schemeClr val="accent6">
                  <a:tint val="45000"/>
                  <a:satMod val="400000"/>
                </a:schemeClr>
              </a:duotone>
            </a:blip>
            <a:srcRect t="40212"/>
            <a:stretch/>
          </p:blipFill>
          <p:spPr>
            <a:xfrm>
              <a:off x="3634320" y="620207"/>
              <a:ext cx="3695702" cy="1116037"/>
            </a:xfrm>
            <a:prstGeom prst="rect">
              <a:avLst/>
            </a:prstGeom>
          </p:spPr>
        </p:pic>
      </p:grpSp>
    </p:spTree>
    <p:extLst>
      <p:ext uri="{BB962C8B-B14F-4D97-AF65-F5344CB8AC3E}">
        <p14:creationId xmlns:p14="http://schemas.microsoft.com/office/powerpoint/2010/main" val="42647882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Bài 1-Chủ đề A-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BD2B39-EB6D-4221-8FBC-AEF76462664C}" type="datetimeFigureOut">
              <a:rPr lang="en-US" smtClean="0"/>
              <a:t>11/03/2022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userDrawn="1"/>
        </p:nvSpPr>
        <p:spPr>
          <a:xfrm>
            <a:off x="510139" y="161842"/>
            <a:ext cx="3056221" cy="369332"/>
          </a:xfrm>
          <a:prstGeom prst="rect">
            <a:avLst/>
          </a:prstGeom>
          <a:noFill/>
        </p:spPr>
        <p:txBody>
          <a:bodyPr wrap="none" rtlCol="0">
            <a:spAutoFit/>
          </a:bodyPr>
          <a:lstStyle/>
          <a:p>
            <a:r>
              <a:rPr lang="en-US" smtClean="0"/>
              <a:t>Bài</a:t>
            </a:r>
            <a:r>
              <a:rPr lang="en-US" baseline="0" smtClean="0"/>
              <a:t> 1. Căn bản về hệ điều hành</a:t>
            </a:r>
            <a:endParaRPr lang="en-US"/>
          </a:p>
        </p:txBody>
      </p:sp>
      <p:sp>
        <p:nvSpPr>
          <p:cNvPr id="9" name="TextBox 8"/>
          <p:cNvSpPr txBox="1"/>
          <p:nvPr userDrawn="1"/>
        </p:nvSpPr>
        <p:spPr>
          <a:xfrm>
            <a:off x="6591507" y="149154"/>
            <a:ext cx="5283306" cy="646331"/>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mtClean="0"/>
              <a:t>Chủ</a:t>
            </a:r>
            <a:r>
              <a:rPr lang="en-US" baseline="0" smtClean="0"/>
              <a:t> đề A. Hệ điều hành – bạn là ai và có chức năng gì?</a:t>
            </a:r>
            <a:endParaRPr lang="en-US" smtClean="0"/>
          </a:p>
          <a:p>
            <a:endParaRPr lang="en-US"/>
          </a:p>
        </p:txBody>
      </p:sp>
      <p:sp>
        <p:nvSpPr>
          <p:cNvPr id="11" name="Text Placeholder 10"/>
          <p:cNvSpPr>
            <a:spLocks noGrp="1"/>
          </p:cNvSpPr>
          <p:nvPr>
            <p:ph type="body" sz="quarter" idx="13"/>
          </p:nvPr>
        </p:nvSpPr>
        <p:spPr>
          <a:xfrm>
            <a:off x="1275744" y="795485"/>
            <a:ext cx="9784733" cy="77799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2" name="Picture 11"/>
          <p:cNvPicPr>
            <a:picLocks noChangeAspect="1"/>
          </p:cNvPicPr>
          <p:nvPr userDrawn="1"/>
        </p:nvPicPr>
        <p:blipFill>
          <a:blip r:embed="rId2"/>
          <a:stretch>
            <a:fillRect/>
          </a:stretch>
        </p:blipFill>
        <p:spPr>
          <a:xfrm>
            <a:off x="4755769" y="5297317"/>
            <a:ext cx="2680462" cy="1526846"/>
          </a:xfrm>
          <a:prstGeom prst="rect">
            <a:avLst/>
          </a:prstGeom>
        </p:spPr>
      </p:pic>
      <p:pic>
        <p:nvPicPr>
          <p:cNvPr id="13" name="Picture 12"/>
          <p:cNvPicPr>
            <a:picLocks noChangeAspect="1"/>
          </p:cNvPicPr>
          <p:nvPr userDrawn="1"/>
        </p:nvPicPr>
        <p:blipFill>
          <a:blip r:embed="rId3"/>
          <a:stretch>
            <a:fillRect/>
          </a:stretch>
        </p:blipFill>
        <p:spPr>
          <a:xfrm>
            <a:off x="396821" y="5562028"/>
            <a:ext cx="672488" cy="888192"/>
          </a:xfrm>
          <a:prstGeom prst="rect">
            <a:avLst/>
          </a:prstGeom>
        </p:spPr>
      </p:pic>
      <p:pic>
        <p:nvPicPr>
          <p:cNvPr id="14" name="Picture 13"/>
          <p:cNvPicPr>
            <a:picLocks noChangeAspect="1"/>
          </p:cNvPicPr>
          <p:nvPr userDrawn="1"/>
        </p:nvPicPr>
        <p:blipFill>
          <a:blip r:embed="rId4">
            <a:duotone>
              <a:prstClr val="black"/>
              <a:schemeClr val="accent4">
                <a:tint val="45000"/>
                <a:satMod val="400000"/>
              </a:schemeClr>
            </a:duotone>
          </a:blip>
          <a:stretch>
            <a:fillRect/>
          </a:stretch>
        </p:blipFill>
        <p:spPr>
          <a:xfrm>
            <a:off x="10595250" y="5686097"/>
            <a:ext cx="1142898" cy="749286"/>
          </a:xfrm>
          <a:prstGeom prst="rect">
            <a:avLst/>
          </a:prstGeom>
        </p:spPr>
      </p:pic>
    </p:spTree>
    <p:extLst>
      <p:ext uri="{BB962C8B-B14F-4D97-AF65-F5344CB8AC3E}">
        <p14:creationId xmlns:p14="http://schemas.microsoft.com/office/powerpoint/2010/main" val="18631359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ài 1-Chủ đề B-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BD2B39-EB6D-4221-8FBC-AEF76462664C}" type="datetimeFigureOut">
              <a:rPr lang="en-US" smtClean="0"/>
              <a:t>11/03/2022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userDrawn="1"/>
        </p:nvSpPr>
        <p:spPr>
          <a:xfrm>
            <a:off x="510139" y="161842"/>
            <a:ext cx="3056221" cy="369332"/>
          </a:xfrm>
          <a:prstGeom prst="rect">
            <a:avLst/>
          </a:prstGeom>
          <a:noFill/>
        </p:spPr>
        <p:txBody>
          <a:bodyPr wrap="none" rtlCol="0">
            <a:spAutoFit/>
          </a:bodyPr>
          <a:lstStyle/>
          <a:p>
            <a:r>
              <a:rPr lang="en-US" smtClean="0"/>
              <a:t>Bài</a:t>
            </a:r>
            <a:r>
              <a:rPr lang="en-US" baseline="0" smtClean="0"/>
              <a:t> 1. Căn bản về hệ điều hành</a:t>
            </a:r>
            <a:endParaRPr lang="en-US"/>
          </a:p>
        </p:txBody>
      </p:sp>
      <p:sp>
        <p:nvSpPr>
          <p:cNvPr id="9" name="TextBox 8"/>
          <p:cNvSpPr txBox="1"/>
          <p:nvPr userDrawn="1"/>
        </p:nvSpPr>
        <p:spPr>
          <a:xfrm>
            <a:off x="5248189" y="140957"/>
            <a:ext cx="7331024" cy="369332"/>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smtClean="0">
                <a:solidFill>
                  <a:schemeClr val="tx1"/>
                </a:solidFill>
                <a:latin typeface="Calibri" panose="020F0502020204030204" pitchFamily="34" charset="0"/>
                <a:ea typeface="+mn-ea"/>
                <a:cs typeface="+mn-cs"/>
              </a:rPr>
              <a:t>Chủ đề </a:t>
            </a:r>
            <a:r>
              <a:rPr lang="vi-VN" sz="1800" kern="1200" baseline="0" smtClean="0">
                <a:solidFill>
                  <a:schemeClr val="tx1"/>
                </a:solidFill>
                <a:latin typeface="Calibri" panose="020F0502020204030204" pitchFamily="34" charset="0"/>
                <a:ea typeface="+mn-ea"/>
                <a:cs typeface="+mn-cs"/>
              </a:rPr>
              <a:t>B</a:t>
            </a:r>
            <a:r>
              <a:rPr lang="en-US" sz="1800" kern="1200" baseline="0" smtClean="0">
                <a:solidFill>
                  <a:schemeClr val="tx1"/>
                </a:solidFill>
                <a:latin typeface="Calibri" panose="020F0502020204030204" pitchFamily="34" charset="0"/>
                <a:ea typeface="+mn-ea"/>
                <a:cs typeface="+mn-cs"/>
              </a:rPr>
              <a:t>. </a:t>
            </a:r>
            <a:r>
              <a:rPr lang="vi-VN" sz="1800" kern="1200" baseline="0" smtClean="0">
                <a:solidFill>
                  <a:schemeClr val="tx1"/>
                </a:solidFill>
                <a:latin typeface="Calibri" panose="020F0502020204030204" pitchFamily="34" charset="0"/>
                <a:ea typeface="+mn-ea"/>
                <a:cs typeface="+mn-cs"/>
              </a:rPr>
              <a:t>Mọi bí mật của tớ nằm trong tệp tin và thư mục máy tính</a:t>
            </a:r>
            <a:endParaRPr lang="en-US" sz="1800" kern="1200" baseline="0">
              <a:solidFill>
                <a:schemeClr val="tx1"/>
              </a:solidFill>
              <a:latin typeface="Calibri" panose="020F0502020204030204" pitchFamily="34" charset="0"/>
              <a:ea typeface="+mn-ea"/>
              <a:cs typeface="+mn-cs"/>
            </a:endParaRPr>
          </a:p>
        </p:txBody>
      </p:sp>
      <p:sp>
        <p:nvSpPr>
          <p:cNvPr id="11" name="Text Placeholder 10"/>
          <p:cNvSpPr>
            <a:spLocks noGrp="1"/>
          </p:cNvSpPr>
          <p:nvPr>
            <p:ph type="body" sz="quarter" idx="13"/>
          </p:nvPr>
        </p:nvSpPr>
        <p:spPr>
          <a:xfrm>
            <a:off x="1275744" y="795485"/>
            <a:ext cx="9784733" cy="77799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 name="Picture 9"/>
          <p:cNvPicPr>
            <a:picLocks noChangeAspect="1"/>
          </p:cNvPicPr>
          <p:nvPr userDrawn="1"/>
        </p:nvPicPr>
        <p:blipFill>
          <a:blip r:embed="rId2">
            <a:duotone>
              <a:prstClr val="black"/>
              <a:schemeClr val="accent6">
                <a:tint val="45000"/>
                <a:satMod val="400000"/>
              </a:schemeClr>
            </a:duotone>
          </a:blip>
          <a:stretch>
            <a:fillRect/>
          </a:stretch>
        </p:blipFill>
        <p:spPr>
          <a:xfrm>
            <a:off x="4819650" y="5484033"/>
            <a:ext cx="2552700" cy="1303946"/>
          </a:xfrm>
          <a:prstGeom prst="rect">
            <a:avLst/>
          </a:prstGeom>
        </p:spPr>
      </p:pic>
      <p:pic>
        <p:nvPicPr>
          <p:cNvPr id="13" name="Picture 12"/>
          <p:cNvPicPr>
            <a:picLocks noChangeAspect="1"/>
          </p:cNvPicPr>
          <p:nvPr userDrawn="1"/>
        </p:nvPicPr>
        <p:blipFill>
          <a:blip r:embed="rId3"/>
          <a:stretch>
            <a:fillRect/>
          </a:stretch>
        </p:blipFill>
        <p:spPr>
          <a:xfrm>
            <a:off x="396821" y="5562028"/>
            <a:ext cx="672488" cy="888192"/>
          </a:xfrm>
          <a:prstGeom prst="rect">
            <a:avLst/>
          </a:prstGeom>
        </p:spPr>
      </p:pic>
      <p:pic>
        <p:nvPicPr>
          <p:cNvPr id="14" name="Picture 13"/>
          <p:cNvPicPr>
            <a:picLocks noChangeAspect="1"/>
          </p:cNvPicPr>
          <p:nvPr userDrawn="1"/>
        </p:nvPicPr>
        <p:blipFill>
          <a:blip r:embed="rId4">
            <a:duotone>
              <a:prstClr val="black"/>
              <a:schemeClr val="accent4">
                <a:tint val="45000"/>
                <a:satMod val="400000"/>
              </a:schemeClr>
            </a:duotone>
          </a:blip>
          <a:stretch>
            <a:fillRect/>
          </a:stretch>
        </p:blipFill>
        <p:spPr>
          <a:xfrm>
            <a:off x="10595250" y="5686097"/>
            <a:ext cx="1142898" cy="749286"/>
          </a:xfrm>
          <a:prstGeom prst="rect">
            <a:avLst/>
          </a:prstGeom>
        </p:spPr>
      </p:pic>
    </p:spTree>
    <p:extLst>
      <p:ext uri="{BB962C8B-B14F-4D97-AF65-F5344CB8AC3E}">
        <p14:creationId xmlns:p14="http://schemas.microsoft.com/office/powerpoint/2010/main" val="158545324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4_Tiêu Đề Bài 1-Quyển 2-Apps">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7BD2B39-EB6D-4221-8FBC-AEF76462664C}" type="datetimeFigureOut">
              <a:rPr lang="en-US" smtClean="0"/>
              <a:t>11/03/2022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pic>
        <p:nvPicPr>
          <p:cNvPr id="8" name="Picture 7"/>
          <p:cNvPicPr>
            <a:picLocks noChangeAspect="1"/>
          </p:cNvPicPr>
          <p:nvPr userDrawn="1"/>
        </p:nvPicPr>
        <p:blipFill>
          <a:blip r:embed="rId2">
            <a:duotone>
              <a:schemeClr val="accent3">
                <a:shade val="45000"/>
                <a:satMod val="135000"/>
              </a:schemeClr>
              <a:prstClr val="white"/>
            </a:duotone>
          </a:blip>
          <a:stretch>
            <a:fillRect/>
          </a:stretch>
        </p:blipFill>
        <p:spPr>
          <a:xfrm>
            <a:off x="1050954" y="5326987"/>
            <a:ext cx="1099310" cy="1099310"/>
          </a:xfrm>
          <a:prstGeom prst="rect">
            <a:avLst/>
          </a:prstGeom>
        </p:spPr>
      </p:pic>
      <p:pic>
        <p:nvPicPr>
          <p:cNvPr id="9" name="Picture 8"/>
          <p:cNvPicPr>
            <a:picLocks noChangeAspect="1"/>
          </p:cNvPicPr>
          <p:nvPr userDrawn="1"/>
        </p:nvPicPr>
        <p:blipFill>
          <a:blip r:embed="rId3">
            <a:duotone>
              <a:prstClr val="black"/>
              <a:schemeClr val="accent4">
                <a:tint val="45000"/>
                <a:satMod val="400000"/>
              </a:schemeClr>
            </a:duotone>
          </a:blip>
          <a:stretch>
            <a:fillRect/>
          </a:stretch>
        </p:blipFill>
        <p:spPr>
          <a:xfrm>
            <a:off x="5089734" y="5305699"/>
            <a:ext cx="1099310" cy="1099310"/>
          </a:xfrm>
          <a:prstGeom prst="rect">
            <a:avLst/>
          </a:prstGeom>
        </p:spPr>
      </p:pic>
      <p:pic>
        <p:nvPicPr>
          <p:cNvPr id="11" name="Picture 10"/>
          <p:cNvPicPr>
            <a:picLocks noChangeAspect="1"/>
          </p:cNvPicPr>
          <p:nvPr userDrawn="1"/>
        </p:nvPicPr>
        <p:blipFill>
          <a:blip r:embed="rId4">
            <a:duotone>
              <a:schemeClr val="accent6">
                <a:shade val="45000"/>
                <a:satMod val="135000"/>
              </a:schemeClr>
              <a:prstClr val="white"/>
            </a:duotone>
          </a:blip>
          <a:stretch>
            <a:fillRect/>
          </a:stretch>
        </p:blipFill>
        <p:spPr>
          <a:xfrm>
            <a:off x="10136361" y="5326987"/>
            <a:ext cx="1099310" cy="1099310"/>
          </a:xfrm>
          <a:prstGeom prst="rect">
            <a:avLst/>
          </a:prstGeom>
        </p:spPr>
      </p:pic>
      <p:pic>
        <p:nvPicPr>
          <p:cNvPr id="13" name="Picture 12"/>
          <p:cNvPicPr>
            <a:picLocks noChangeAspect="1"/>
          </p:cNvPicPr>
          <p:nvPr userDrawn="1"/>
        </p:nvPicPr>
        <p:blipFill>
          <a:blip r:embed="rId5">
            <a:duotone>
              <a:schemeClr val="accent4">
                <a:shade val="45000"/>
                <a:satMod val="135000"/>
              </a:schemeClr>
              <a:prstClr val="white"/>
            </a:duotone>
          </a:blip>
          <a:stretch>
            <a:fillRect/>
          </a:stretch>
        </p:blipFill>
        <p:spPr>
          <a:xfrm>
            <a:off x="163012" y="278295"/>
            <a:ext cx="1360988" cy="1797530"/>
          </a:xfrm>
          <a:prstGeom prst="rect">
            <a:avLst/>
          </a:prstGeom>
        </p:spPr>
      </p:pic>
      <p:pic>
        <p:nvPicPr>
          <p:cNvPr id="15" name="Picture 14"/>
          <p:cNvPicPr>
            <a:picLocks noChangeAspect="1"/>
          </p:cNvPicPr>
          <p:nvPr userDrawn="1"/>
        </p:nvPicPr>
        <p:blipFill>
          <a:blip r:embed="rId6">
            <a:duotone>
              <a:schemeClr val="accent6">
                <a:shade val="45000"/>
                <a:satMod val="135000"/>
              </a:schemeClr>
              <a:prstClr val="white"/>
            </a:duotone>
          </a:blip>
          <a:stretch>
            <a:fillRect/>
          </a:stretch>
        </p:blipFill>
        <p:spPr>
          <a:xfrm>
            <a:off x="10355448" y="619160"/>
            <a:ext cx="1760446" cy="1418370"/>
          </a:xfrm>
          <a:prstGeom prst="rect">
            <a:avLst/>
          </a:prstGeom>
        </p:spPr>
      </p:pic>
    </p:spTree>
    <p:extLst>
      <p:ext uri="{BB962C8B-B14F-4D97-AF65-F5344CB8AC3E}">
        <p14:creationId xmlns:p14="http://schemas.microsoft.com/office/powerpoint/2010/main" val="2351159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7_Tiêu Đề PPT">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7BD2B39-EB6D-4221-8FBC-AEF76462664C}" type="datetimeFigureOut">
              <a:rPr lang="en-US" smtClean="0"/>
              <a:t>11/03/2022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pic>
        <p:nvPicPr>
          <p:cNvPr id="8" name="Picture 7"/>
          <p:cNvPicPr>
            <a:picLocks noChangeAspect="1"/>
          </p:cNvPicPr>
          <p:nvPr userDrawn="1"/>
        </p:nvPicPr>
        <p:blipFill>
          <a:blip r:embed="rId2"/>
          <a:stretch>
            <a:fillRect/>
          </a:stretch>
        </p:blipFill>
        <p:spPr>
          <a:xfrm>
            <a:off x="5114925" y="5000076"/>
            <a:ext cx="1962150" cy="1857924"/>
          </a:xfrm>
          <a:prstGeom prst="rect">
            <a:avLst/>
          </a:prstGeom>
        </p:spPr>
      </p:pic>
      <p:pic>
        <p:nvPicPr>
          <p:cNvPr id="9" name="Picture 8"/>
          <p:cNvPicPr>
            <a:picLocks noChangeAspect="1"/>
          </p:cNvPicPr>
          <p:nvPr userDrawn="1"/>
        </p:nvPicPr>
        <p:blipFill>
          <a:blip r:embed="rId3"/>
          <a:stretch>
            <a:fillRect/>
          </a:stretch>
        </p:blipFill>
        <p:spPr>
          <a:xfrm>
            <a:off x="565226" y="25671"/>
            <a:ext cx="1454074" cy="2050154"/>
          </a:xfrm>
          <a:prstGeom prst="rect">
            <a:avLst/>
          </a:prstGeom>
        </p:spPr>
      </p:pic>
      <p:pic>
        <p:nvPicPr>
          <p:cNvPr id="11" name="Picture 10"/>
          <p:cNvPicPr>
            <a:picLocks noChangeAspect="1"/>
          </p:cNvPicPr>
          <p:nvPr userDrawn="1"/>
        </p:nvPicPr>
        <p:blipFill>
          <a:blip r:embed="rId4">
            <a:duotone>
              <a:schemeClr val="accent6">
                <a:shade val="45000"/>
                <a:satMod val="135000"/>
              </a:schemeClr>
              <a:prstClr val="white"/>
            </a:duotone>
          </a:blip>
          <a:stretch>
            <a:fillRect/>
          </a:stretch>
        </p:blipFill>
        <p:spPr>
          <a:xfrm>
            <a:off x="9711224" y="347742"/>
            <a:ext cx="2126100" cy="1702896"/>
          </a:xfrm>
          <a:prstGeom prst="rect">
            <a:avLst/>
          </a:prstGeom>
        </p:spPr>
      </p:pic>
      <p:pic>
        <p:nvPicPr>
          <p:cNvPr id="13" name="Picture 12"/>
          <p:cNvPicPr>
            <a:picLocks noChangeAspect="1"/>
          </p:cNvPicPr>
          <p:nvPr userDrawn="1"/>
        </p:nvPicPr>
        <p:blipFill>
          <a:blip r:embed="rId5"/>
          <a:stretch>
            <a:fillRect/>
          </a:stretch>
        </p:blipFill>
        <p:spPr>
          <a:xfrm>
            <a:off x="5257875" y="491736"/>
            <a:ext cx="1676250" cy="1305000"/>
          </a:xfrm>
          <a:prstGeom prst="rect">
            <a:avLst/>
          </a:prstGeom>
        </p:spPr>
      </p:pic>
    </p:spTree>
    <p:extLst>
      <p:ext uri="{BB962C8B-B14F-4D97-AF65-F5344CB8AC3E}">
        <p14:creationId xmlns:p14="http://schemas.microsoft.com/office/powerpoint/2010/main" val="143345070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Phan 2-Chủ đề D- Bài 1-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BD2B39-EB6D-4221-8FBC-AEF76462664C}" type="datetimeFigureOut">
              <a:rPr lang="en-US" smtClean="0"/>
              <a:t>11/03/2022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userDrawn="1"/>
        </p:nvSpPr>
        <p:spPr>
          <a:xfrm>
            <a:off x="510139" y="161842"/>
            <a:ext cx="2938625" cy="369332"/>
          </a:xfrm>
          <a:prstGeom prst="rect">
            <a:avLst/>
          </a:prstGeom>
          <a:noFill/>
        </p:spPr>
        <p:txBody>
          <a:bodyPr wrap="none" rtlCol="0">
            <a:spAutoFit/>
          </a:bodyPr>
          <a:lstStyle/>
          <a:p>
            <a:r>
              <a:rPr lang="en-US" smtClean="0"/>
              <a:t>Chủ</a:t>
            </a:r>
            <a:r>
              <a:rPr lang="en-US" baseline="0" smtClean="0"/>
              <a:t> đề D</a:t>
            </a:r>
            <a:r>
              <a:rPr lang="en-US" smtClean="0"/>
              <a:t>. Microsoft PowerPoint</a:t>
            </a:r>
          </a:p>
        </p:txBody>
      </p:sp>
      <p:sp>
        <p:nvSpPr>
          <p:cNvPr id="9" name="TextBox 8"/>
          <p:cNvSpPr txBox="1"/>
          <p:nvPr userDrawn="1"/>
        </p:nvSpPr>
        <p:spPr>
          <a:xfrm>
            <a:off x="6789856" y="178503"/>
            <a:ext cx="3943708" cy="369332"/>
          </a:xfrm>
          <a:prstGeom prst="rect">
            <a:avLst/>
          </a:prstGeom>
          <a:noFill/>
        </p:spPr>
        <p:txBody>
          <a:bodyPr wrap="none" rtlCol="0">
            <a:spAutoFit/>
          </a:bodyPr>
          <a:lstStyle>
            <a:defPPr>
              <a:defRPr lang="en-US"/>
            </a:defPPr>
          </a:lstStyle>
          <a:p>
            <a:pPr lvl="0"/>
            <a:r>
              <a:rPr lang="en-US" smtClean="0"/>
              <a:t>Bài 1</a:t>
            </a:r>
            <a:r>
              <a:rPr lang="vi-VN" smtClean="0"/>
              <a:t>. Tớ tạo được bản trình chiếu rất dễ dàng</a:t>
            </a:r>
          </a:p>
        </p:txBody>
      </p:sp>
      <p:sp>
        <p:nvSpPr>
          <p:cNvPr id="11" name="Text Placeholder 10"/>
          <p:cNvSpPr>
            <a:spLocks noGrp="1"/>
          </p:cNvSpPr>
          <p:nvPr>
            <p:ph type="body" sz="quarter" idx="13"/>
          </p:nvPr>
        </p:nvSpPr>
        <p:spPr>
          <a:xfrm>
            <a:off x="1275744" y="795485"/>
            <a:ext cx="9784733" cy="425753"/>
          </a:xfrm>
        </p:spPr>
        <p:txBody>
          <a:bodyPr vert="horz" lIns="91440" tIns="45720" rIns="91440" bIns="45720" rtlCol="0">
            <a:noAutofit/>
          </a:bodyPr>
          <a:lstStyle>
            <a:lvl1pPr algn="ctr">
              <a:defRPr lang="en-US" sz="2000" smtClean="0">
                <a:solidFill>
                  <a:schemeClr val="bg2"/>
                </a:solidFill>
              </a:defRPr>
            </a:lvl1pPr>
            <a:lvl2pPr algn="ctr">
              <a:defRPr lang="en-US" smtClean="0">
                <a:solidFill>
                  <a:schemeClr val="bg2"/>
                </a:solidFill>
              </a:defRPr>
            </a:lvl2pPr>
            <a:lvl3pPr algn="ctr">
              <a:defRPr lang="en-US" sz="2000" smtClean="0">
                <a:solidFill>
                  <a:schemeClr val="bg2"/>
                </a:solidFill>
              </a:defRPr>
            </a:lvl3pPr>
            <a:lvl4pPr algn="ctr">
              <a:defRPr lang="en-US" sz="2000" smtClean="0">
                <a:solidFill>
                  <a:schemeClr val="bg2"/>
                </a:solidFill>
              </a:defRPr>
            </a:lvl4pPr>
            <a:lvl5pPr algn="ctr">
              <a:defRPr lang="en-US" sz="2000">
                <a:solidFill>
                  <a:schemeClr val="bg2"/>
                </a:solidFill>
              </a:defRPr>
            </a:lvl5pPr>
          </a:lstStyle>
          <a:p>
            <a:pPr lvl="0" algn="ctr"/>
            <a:r>
              <a:rPr lang="en-US" smtClean="0"/>
              <a:t>Click to edit Master text styles</a:t>
            </a:r>
          </a:p>
          <a:p>
            <a:pPr lvl="1" algn="ctr"/>
            <a:r>
              <a:rPr lang="en-US" smtClean="0"/>
              <a:t>Second level</a:t>
            </a:r>
          </a:p>
          <a:p>
            <a:pPr lvl="2" algn="ctr"/>
            <a:r>
              <a:rPr lang="en-US" smtClean="0"/>
              <a:t>Third level</a:t>
            </a:r>
          </a:p>
          <a:p>
            <a:pPr lvl="3" algn="ctr"/>
            <a:r>
              <a:rPr lang="en-US" smtClean="0"/>
              <a:t>Fourth level</a:t>
            </a:r>
          </a:p>
          <a:p>
            <a:pPr lvl="4" algn="ctr"/>
            <a:r>
              <a:rPr lang="en-US" smtClean="0"/>
              <a:t>Fifth level</a:t>
            </a:r>
            <a:endParaRPr lang="en-US"/>
          </a:p>
        </p:txBody>
      </p:sp>
      <p:pic>
        <p:nvPicPr>
          <p:cNvPr id="2" name="Picture 1"/>
          <p:cNvPicPr>
            <a:picLocks noChangeAspect="1"/>
          </p:cNvPicPr>
          <p:nvPr userDrawn="1"/>
        </p:nvPicPr>
        <p:blipFill>
          <a:blip r:embed="rId2"/>
          <a:stretch>
            <a:fillRect/>
          </a:stretch>
        </p:blipFill>
        <p:spPr>
          <a:xfrm>
            <a:off x="456233" y="5425142"/>
            <a:ext cx="744884" cy="933942"/>
          </a:xfrm>
          <a:prstGeom prst="rect">
            <a:avLst/>
          </a:prstGeom>
        </p:spPr>
      </p:pic>
      <p:pic>
        <p:nvPicPr>
          <p:cNvPr id="3" name="Picture 2"/>
          <p:cNvPicPr>
            <a:picLocks noChangeAspect="1"/>
          </p:cNvPicPr>
          <p:nvPr userDrawn="1"/>
        </p:nvPicPr>
        <p:blipFill>
          <a:blip r:embed="rId3"/>
          <a:stretch>
            <a:fillRect/>
          </a:stretch>
        </p:blipFill>
        <p:spPr>
          <a:xfrm>
            <a:off x="10313532" y="5732790"/>
            <a:ext cx="1040268" cy="833200"/>
          </a:xfrm>
          <a:prstGeom prst="rect">
            <a:avLst/>
          </a:prstGeom>
        </p:spPr>
      </p:pic>
      <p:pic>
        <p:nvPicPr>
          <p:cNvPr id="10" name="Picture 9"/>
          <p:cNvPicPr>
            <a:picLocks noChangeAspect="1"/>
          </p:cNvPicPr>
          <p:nvPr userDrawn="1"/>
        </p:nvPicPr>
        <p:blipFill>
          <a:blip r:embed="rId4">
            <a:duotone>
              <a:prstClr val="black"/>
              <a:schemeClr val="accent4">
                <a:tint val="45000"/>
                <a:satMod val="400000"/>
              </a:schemeClr>
            </a:duotone>
          </a:blip>
          <a:stretch>
            <a:fillRect/>
          </a:stretch>
        </p:blipFill>
        <p:spPr>
          <a:xfrm>
            <a:off x="5254324" y="5825032"/>
            <a:ext cx="1327708" cy="962588"/>
          </a:xfrm>
          <a:prstGeom prst="rect">
            <a:avLst/>
          </a:prstGeom>
        </p:spPr>
      </p:pic>
      <p:sp>
        <p:nvSpPr>
          <p:cNvPr id="13" name="Content Placeholder 12"/>
          <p:cNvSpPr>
            <a:spLocks noGrp="1"/>
          </p:cNvSpPr>
          <p:nvPr>
            <p:ph sz="quarter" idx="14"/>
          </p:nvPr>
        </p:nvSpPr>
        <p:spPr>
          <a:xfrm>
            <a:off x="625475" y="1598613"/>
            <a:ext cx="10979150" cy="468312"/>
          </a:xfrm>
        </p:spPr>
        <p:txBody>
          <a:bodyPr>
            <a:noAutofit/>
          </a:bodyPr>
          <a:lstStyle>
            <a:lvl1pPr>
              <a:defRPr sz="1800"/>
            </a:lvl1pPr>
            <a:lvl2pPr>
              <a:defRPr sz="18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35338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Phan 2-Chủ đề D-Bài 2-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BD2B39-EB6D-4221-8FBC-AEF76462664C}" type="datetimeFigureOut">
              <a:rPr lang="en-US" smtClean="0"/>
              <a:t>11/03/2022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userDrawn="1"/>
        </p:nvSpPr>
        <p:spPr>
          <a:xfrm>
            <a:off x="510139" y="161842"/>
            <a:ext cx="2938625" cy="369332"/>
          </a:xfrm>
          <a:prstGeom prst="rect">
            <a:avLst/>
          </a:prstGeom>
          <a:noFill/>
        </p:spPr>
        <p:txBody>
          <a:bodyPr wrap="none" rtlCol="0">
            <a:spAutoFit/>
          </a:bodyPr>
          <a:lstStyle/>
          <a:p>
            <a:r>
              <a:rPr lang="en-US" smtClean="0"/>
              <a:t>Chủ</a:t>
            </a:r>
            <a:r>
              <a:rPr lang="en-US" baseline="0" smtClean="0"/>
              <a:t> đề D</a:t>
            </a:r>
            <a:r>
              <a:rPr lang="en-US" smtClean="0"/>
              <a:t>. Microsoft PowerPoint</a:t>
            </a:r>
          </a:p>
        </p:txBody>
      </p:sp>
      <p:sp>
        <p:nvSpPr>
          <p:cNvPr id="9" name="TextBox 8"/>
          <p:cNvSpPr txBox="1"/>
          <p:nvPr userDrawn="1"/>
        </p:nvSpPr>
        <p:spPr>
          <a:xfrm>
            <a:off x="6789856" y="178503"/>
            <a:ext cx="3676006" cy="369332"/>
          </a:xfrm>
          <a:prstGeom prst="rect">
            <a:avLst/>
          </a:prstGeom>
          <a:noFill/>
        </p:spPr>
        <p:txBody>
          <a:bodyPr wrap="none" rtlCol="0">
            <a:spAutoFit/>
          </a:bodyPr>
          <a:lstStyle>
            <a:defPPr>
              <a:defRPr lang="en-US"/>
            </a:defPPr>
          </a:lstStyle>
          <a:p>
            <a:pPr lvl="0"/>
            <a:r>
              <a:rPr lang="en-US" smtClean="0"/>
              <a:t>Bài 2</a:t>
            </a:r>
            <a:r>
              <a:rPr lang="vi-VN" smtClean="0"/>
              <a:t>. Bản trình chiếu của tớ thật hấp dẫn</a:t>
            </a:r>
          </a:p>
        </p:txBody>
      </p:sp>
      <p:sp>
        <p:nvSpPr>
          <p:cNvPr id="11" name="Text Placeholder 10"/>
          <p:cNvSpPr>
            <a:spLocks noGrp="1"/>
          </p:cNvSpPr>
          <p:nvPr>
            <p:ph type="body" sz="quarter" idx="13"/>
          </p:nvPr>
        </p:nvSpPr>
        <p:spPr>
          <a:xfrm>
            <a:off x="1275744" y="795485"/>
            <a:ext cx="9784733" cy="399001"/>
          </a:xfrm>
        </p:spPr>
        <p:txBody>
          <a:bodyPr vert="horz" lIns="91440" tIns="45720" rIns="91440" bIns="45720" rtlCol="0">
            <a:noAutofit/>
          </a:bodyPr>
          <a:lstStyle>
            <a:lvl1pPr>
              <a:defRPr lang="en-US" sz="2800" b="1" smtClean="0">
                <a:solidFill>
                  <a:schemeClr val="bg2"/>
                </a:solidFill>
              </a:defRPr>
            </a:lvl1pPr>
            <a:lvl2pPr>
              <a:defRPr lang="en-US" sz="2800" b="1" smtClean="0">
                <a:solidFill>
                  <a:schemeClr val="bg2"/>
                </a:solidFill>
              </a:defRPr>
            </a:lvl2pPr>
            <a:lvl3pPr>
              <a:defRPr lang="en-US" sz="2800" b="1" smtClean="0">
                <a:solidFill>
                  <a:schemeClr val="bg2"/>
                </a:solidFill>
              </a:defRPr>
            </a:lvl3pPr>
            <a:lvl4pPr>
              <a:defRPr lang="en-US" sz="2800" b="1" smtClean="0">
                <a:solidFill>
                  <a:schemeClr val="bg2"/>
                </a:solidFill>
              </a:defRPr>
            </a:lvl4pPr>
            <a:lvl5pPr>
              <a:defRPr lang="en-US" sz="2800" b="1">
                <a:solidFill>
                  <a:schemeClr val="bg2"/>
                </a:solidFill>
              </a:defRPr>
            </a:lvl5pPr>
          </a:lstStyle>
          <a:p>
            <a:pPr lvl="0" algn="ctr"/>
            <a:r>
              <a:rPr lang="en-US" smtClean="0"/>
              <a:t>Click to edit Master text styles</a:t>
            </a:r>
          </a:p>
          <a:p>
            <a:pPr lvl="1" algn="ctr"/>
            <a:r>
              <a:rPr lang="en-US" smtClean="0"/>
              <a:t>Second level</a:t>
            </a:r>
          </a:p>
          <a:p>
            <a:pPr lvl="2" algn="ctr"/>
            <a:r>
              <a:rPr lang="en-US" smtClean="0"/>
              <a:t>Third level</a:t>
            </a:r>
          </a:p>
          <a:p>
            <a:pPr lvl="3" algn="ctr"/>
            <a:r>
              <a:rPr lang="en-US" smtClean="0"/>
              <a:t>Fourth level</a:t>
            </a:r>
          </a:p>
          <a:p>
            <a:pPr lvl="4" algn="ctr"/>
            <a:r>
              <a:rPr lang="en-US" smtClean="0"/>
              <a:t>Fifth level</a:t>
            </a:r>
            <a:endParaRPr lang="en-US"/>
          </a:p>
        </p:txBody>
      </p:sp>
      <p:pic>
        <p:nvPicPr>
          <p:cNvPr id="2" name="Picture 1"/>
          <p:cNvPicPr>
            <a:picLocks noChangeAspect="1"/>
          </p:cNvPicPr>
          <p:nvPr userDrawn="1"/>
        </p:nvPicPr>
        <p:blipFill>
          <a:blip r:embed="rId2"/>
          <a:stretch>
            <a:fillRect/>
          </a:stretch>
        </p:blipFill>
        <p:spPr>
          <a:xfrm>
            <a:off x="0" y="5527257"/>
            <a:ext cx="1934348" cy="1026250"/>
          </a:xfrm>
          <a:prstGeom prst="rect">
            <a:avLst/>
          </a:prstGeom>
        </p:spPr>
      </p:pic>
      <p:pic>
        <p:nvPicPr>
          <p:cNvPr id="3" name="Picture 2"/>
          <p:cNvPicPr>
            <a:picLocks noChangeAspect="1"/>
          </p:cNvPicPr>
          <p:nvPr userDrawn="1"/>
        </p:nvPicPr>
        <p:blipFill>
          <a:blip r:embed="rId3">
            <a:duotone>
              <a:prstClr val="black"/>
              <a:schemeClr val="accent3">
                <a:tint val="45000"/>
                <a:satMod val="400000"/>
              </a:schemeClr>
            </a:duotone>
          </a:blip>
          <a:stretch>
            <a:fillRect/>
          </a:stretch>
        </p:blipFill>
        <p:spPr>
          <a:xfrm>
            <a:off x="10978464" y="5430752"/>
            <a:ext cx="1213536" cy="1219260"/>
          </a:xfrm>
          <a:prstGeom prst="rect">
            <a:avLst/>
          </a:prstGeom>
        </p:spPr>
      </p:pic>
      <p:sp>
        <p:nvSpPr>
          <p:cNvPr id="12" name="Content Placeholder 11"/>
          <p:cNvSpPr>
            <a:spLocks noGrp="1"/>
          </p:cNvSpPr>
          <p:nvPr>
            <p:ph sz="quarter" idx="14"/>
          </p:nvPr>
        </p:nvSpPr>
        <p:spPr>
          <a:xfrm>
            <a:off x="609600" y="1590675"/>
            <a:ext cx="10995025" cy="1284330"/>
          </a:xfrm>
        </p:spPr>
        <p:txBody>
          <a:bodyPr>
            <a:noAutofit/>
          </a:bodyPr>
          <a:lstStyle>
            <a:lvl1pPr marL="182880" indent="-182880">
              <a:buClrTx/>
              <a:buFont typeface="Arial" panose="020B0604020202020204" pitchFamily="34" charset="0"/>
              <a:buChar char="•"/>
              <a:defRPr sz="1800">
                <a:solidFill>
                  <a:schemeClr val="bg1"/>
                </a:solidFill>
              </a:defRPr>
            </a:lvl1pPr>
            <a:lvl2pPr marL="411480" indent="-182880">
              <a:buClrTx/>
              <a:buFont typeface="Arial" panose="020B0604020202020204" pitchFamily="34" charset="0"/>
              <a:buChar char="•"/>
              <a:defRPr sz="1800">
                <a:solidFill>
                  <a:schemeClr val="bg1"/>
                </a:solidFill>
              </a:defRPr>
            </a:lvl2pPr>
            <a:lvl3pPr marL="640080" indent="-182880">
              <a:buClrTx/>
              <a:buFont typeface="Arial" panose="020B0604020202020204" pitchFamily="34" charset="0"/>
              <a:buChar char="•"/>
              <a:defRPr sz="1800">
                <a:solidFill>
                  <a:schemeClr val="bg1"/>
                </a:solidFill>
              </a:defRPr>
            </a:lvl3pPr>
            <a:lvl4pPr marL="868680" indent="-182880">
              <a:buClrTx/>
              <a:buFont typeface="Arial" panose="020B0604020202020204" pitchFamily="34" charset="0"/>
              <a:buChar char="•"/>
              <a:defRPr sz="1800">
                <a:solidFill>
                  <a:schemeClr val="bg1"/>
                </a:solidFill>
              </a:defRPr>
            </a:lvl4pPr>
            <a:lvl5pPr marL="1097280" indent="-182880">
              <a:buClrTx/>
              <a:buFont typeface="Arial" panose="020B0604020202020204" pitchFamily="34" charset="0"/>
              <a:buChar char="•"/>
              <a:defRPr sz="18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60502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latin typeface="Times New Roman" panose="02020603050405020304" pitchFamily="18" charset="0"/>
                <a:cs typeface="Times New Roman" panose="02020603050405020304" pitchFamily="18" charset="0"/>
              </a:defRPr>
            </a:lvl1pPr>
          </a:lstStyle>
          <a:p>
            <a:fld id="{47BD2B39-EB6D-4221-8FBC-AEF76462664C}" type="datetimeFigureOut">
              <a:rPr lang="en-US" smtClean="0"/>
              <a:pPr/>
              <a:t>11/03/2022</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latin typeface="Times New Roman" panose="02020603050405020304" pitchFamily="18" charset="0"/>
                <a:cs typeface="Times New Roman" panose="02020603050405020304" pitchFamily="18" charset="0"/>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latin typeface="Times New Roman" panose="02020603050405020304" pitchFamily="18" charset="0"/>
                <a:cs typeface="Times New Roman" panose="02020603050405020304" pitchFamily="18" charset="0"/>
              </a:defRPr>
            </a:lvl1pPr>
          </a:lstStyle>
          <a:p>
            <a:fld id="{AC7AEF0F-3B20-4D09-BCE9-D55428049EF7}" type="slidenum">
              <a:rPr lang="en-US" smtClean="0"/>
              <a:pPr/>
              <a:t>‹#›</a:t>
            </a:fld>
            <a:endParaRPr lang="en-US"/>
          </a:p>
        </p:txBody>
      </p:sp>
    </p:spTree>
    <p:extLst>
      <p:ext uri="{BB962C8B-B14F-4D97-AF65-F5344CB8AC3E}">
        <p14:creationId xmlns:p14="http://schemas.microsoft.com/office/powerpoint/2010/main" val="1244372513"/>
      </p:ext>
    </p:extLst>
  </p:cSld>
  <p:clrMap bg1="dk1" tx1="lt1" bg2="dk2" tx2="lt2" accent1="accent1" accent2="accent2" accent3="accent3" accent4="accent4" accent5="accent5" accent6="accent6" hlink="hlink" folHlink="folHlink"/>
  <p:sldLayoutIdLst>
    <p:sldLayoutId id="2147483723" r:id="rId1"/>
    <p:sldLayoutId id="2147483686" r:id="rId2"/>
    <p:sldLayoutId id="2147483704" r:id="rId3"/>
    <p:sldLayoutId id="2147483698" r:id="rId4"/>
    <p:sldLayoutId id="2147483701" r:id="rId5"/>
    <p:sldLayoutId id="2147483717" r:id="rId6"/>
    <p:sldLayoutId id="2147483718" r:id="rId7"/>
  </p:sldLayoutIdLst>
  <p:timing>
    <p:tnLst>
      <p:par>
        <p:cTn id="1" dur="indefinite" restart="never" nodeType="tmRoot"/>
      </p:par>
    </p:tnLst>
  </p:timing>
  <p:txStyles>
    <p:titleStyle>
      <a:lvl1pPr algn="l" defTabSz="914400" rtl="0" eaLnBrk="1" latinLnBrk="0" hangingPunct="1">
        <a:lnSpc>
          <a:spcPct val="85000"/>
        </a:lnSpc>
        <a:spcBef>
          <a:spcPct val="0"/>
        </a:spcBef>
        <a:buNone/>
        <a:defRPr sz="4000" kern="1200" cap="all" baseline="0">
          <a:solidFill>
            <a:schemeClr val="bg2"/>
          </a:solidFill>
          <a:latin typeface="Times New Roman" panose="02020603050405020304" pitchFamily="18" charset="0"/>
          <a:ea typeface="+mj-ea"/>
          <a:cs typeface="Times New Roman" panose="02020603050405020304" pitchFamily="18" charset="0"/>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Times New Roman" panose="02020603050405020304" pitchFamily="18" charset="0"/>
          <a:ea typeface="+mn-ea"/>
          <a:cs typeface="Times New Roman" panose="02020603050405020304" pitchFamily="18" charset="0"/>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Times New Roman" panose="02020603050405020304" pitchFamily="18" charset="0"/>
          <a:ea typeface="+mn-ea"/>
          <a:cs typeface="Times New Roman" panose="02020603050405020304" pitchFamily="18" charset="0"/>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Times New Roman" panose="02020603050405020304" pitchFamily="18" charset="0"/>
          <a:ea typeface="+mn-ea"/>
          <a:cs typeface="Times New Roman" panose="02020603050405020304" pitchFamily="18" charset="0"/>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Times New Roman" panose="02020603050405020304" pitchFamily="18" charset="0"/>
          <a:ea typeface="+mn-ea"/>
          <a:cs typeface="Times New Roman" panose="02020603050405020304" pitchFamily="18" charset="0"/>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3.tmp"/><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5.tmp"/><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6.tmp"/><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8.tmp"/><Relationship Id="rId2" Type="http://schemas.openxmlformats.org/officeDocument/2006/relationships/image" Target="../media/image27.tmp"/><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624" y="1889957"/>
            <a:ext cx="11403105" cy="1982796"/>
          </a:xfrm>
        </p:spPr>
        <p:txBody>
          <a:bodyPr>
            <a:noAutofit/>
          </a:bodyPr>
          <a:lstStyle/>
          <a:p>
            <a:r>
              <a:rPr lang="en-US" sz="4000" smtClean="0"/>
              <a:t/>
            </a:r>
            <a:br>
              <a:rPr lang="en-US" sz="4000" smtClean="0"/>
            </a:br>
            <a:r>
              <a:rPr lang="en-US" sz="4000" b="1" smtClean="0">
                <a:solidFill>
                  <a:srgbClr val="FFFFFF"/>
                </a:solidFill>
                <a:latin typeface="UTM Duepuntozero"/>
              </a:rPr>
              <a:t>Bài 2.</a:t>
            </a:r>
            <a:r>
              <a:rPr lang="en-US" sz="4000" b="1" smtClean="0"/>
              <a:t/>
            </a:r>
            <a:br>
              <a:rPr lang="en-US" sz="4000" b="1" smtClean="0"/>
            </a:br>
            <a:r>
              <a:rPr lang="en-US" sz="4000"/>
              <a:t>Bản trình chiếu của tớ thật hấp dẫn</a:t>
            </a:r>
            <a:endParaRPr lang="en-US" sz="4000">
              <a:latin typeface="UTM Duepuntozero" panose="02040603050506020204" pitchFamily="18" charset="0"/>
            </a:endParaRPr>
          </a:p>
        </p:txBody>
      </p:sp>
      <p:sp>
        <p:nvSpPr>
          <p:cNvPr id="3" name="Text Placeholder 2"/>
          <p:cNvSpPr>
            <a:spLocks noGrp="1"/>
          </p:cNvSpPr>
          <p:nvPr>
            <p:ph type="body" idx="1"/>
          </p:nvPr>
        </p:nvSpPr>
        <p:spPr>
          <a:xfrm>
            <a:off x="540327" y="5212450"/>
            <a:ext cx="11430000" cy="1645550"/>
          </a:xfrm>
        </p:spPr>
        <p:txBody>
          <a:bodyPr numCol="2">
            <a:noAutofit/>
          </a:bodyPr>
          <a:lstStyle/>
          <a:p>
            <a:pPr marL="342900" indent="-342900" algn="l">
              <a:buFont typeface="Arial" panose="020B0604020202020204" pitchFamily="34" charset="0"/>
              <a:buChar char="•"/>
            </a:pPr>
            <a:r>
              <a:rPr lang="vi-VN" b="1" dirty="0"/>
              <a:t>Thêm hoặc thao tác với văn bản trên các slide. </a:t>
            </a:r>
            <a:endParaRPr lang="en-US" b="1" dirty="0" smtClean="0"/>
          </a:p>
          <a:p>
            <a:pPr marL="342900" indent="-342900" algn="l">
              <a:buFont typeface="Arial" panose="020B0604020202020204" pitchFamily="34" charset="0"/>
              <a:buChar char="•"/>
            </a:pPr>
            <a:r>
              <a:rPr lang="vi-VN" b="1" dirty="0" smtClean="0"/>
              <a:t>Thêm </a:t>
            </a:r>
            <a:r>
              <a:rPr lang="vi-VN" b="1" dirty="0"/>
              <a:t>hoặc thao tác với bảng và biểu đồ trên </a:t>
            </a:r>
            <a:r>
              <a:rPr lang="vi-VN" b="1" dirty="0" smtClean="0"/>
              <a:t>slide.</a:t>
            </a:r>
            <a:endParaRPr lang="en-US" b="1" dirty="0" smtClean="0"/>
          </a:p>
          <a:p>
            <a:pPr marL="342900" indent="-342900" algn="l">
              <a:buFont typeface="Arial" panose="020B0604020202020204" pitchFamily="34" charset="0"/>
              <a:buChar char="•"/>
            </a:pPr>
            <a:r>
              <a:rPr lang="vi-VN" b="1" dirty="0" smtClean="0"/>
              <a:t>Thêm </a:t>
            </a:r>
            <a:r>
              <a:rPr lang="vi-VN" b="1" dirty="0"/>
              <a:t>hoặc thao tác với các đối tượng đa phương </a:t>
            </a:r>
            <a:r>
              <a:rPr lang="vi-VN" b="1" dirty="0" smtClean="0"/>
              <a:t>tiện</a:t>
            </a:r>
            <a:r>
              <a:rPr lang="en-US" b="1" dirty="0" smtClean="0"/>
              <a:t> </a:t>
            </a:r>
            <a:r>
              <a:rPr lang="vi-VN" b="1" dirty="0" smtClean="0"/>
              <a:t>như </a:t>
            </a:r>
            <a:r>
              <a:rPr lang="vi-VN" b="1" dirty="0"/>
              <a:t>các tệp tin hình ảnh, phim, nhạc. </a:t>
            </a:r>
            <a:endParaRPr lang="en-US" b="1" dirty="0" smtClean="0"/>
          </a:p>
          <a:p>
            <a:pPr marL="342900" indent="-342900" algn="l">
              <a:buFont typeface="Arial" panose="020B0604020202020204" pitchFamily="34" charset="0"/>
              <a:buChar char="•"/>
            </a:pPr>
            <a:r>
              <a:rPr lang="vi-VN" b="1" dirty="0" smtClean="0"/>
              <a:t>Tạo </a:t>
            </a:r>
            <a:r>
              <a:rPr lang="vi-VN" b="1" dirty="0"/>
              <a:t>hoạt cảnh và các hiệu ứng dịch chuyển slide. </a:t>
            </a:r>
            <a:endParaRPr lang="vi-VN" dirty="0"/>
          </a:p>
        </p:txBody>
      </p:sp>
      <p:sp>
        <p:nvSpPr>
          <p:cNvPr id="4" name="TextBox 3"/>
          <p:cNvSpPr txBox="1"/>
          <p:nvPr/>
        </p:nvSpPr>
        <p:spPr>
          <a:xfrm>
            <a:off x="903367" y="4024102"/>
            <a:ext cx="10317187" cy="1200329"/>
          </a:xfrm>
          <a:prstGeom prst="rect">
            <a:avLst/>
          </a:prstGeom>
          <a:noFill/>
        </p:spPr>
        <p:txBody>
          <a:bodyPr wrap="square" rtlCol="0">
            <a:spAutoFit/>
          </a:bodyPr>
          <a:lstStyle/>
          <a:p>
            <a:r>
              <a:rPr lang="vi-VN" sz="2400" dirty="0">
                <a:solidFill>
                  <a:schemeClr val="tx2"/>
                </a:solidFill>
                <a:latin typeface="Times New Roman" panose="02020603050405020304" pitchFamily="18" charset="0"/>
                <a:cs typeface="Times New Roman" panose="02020603050405020304" pitchFamily="18" charset="0"/>
              </a:rPr>
              <a:t>Trong </a:t>
            </a:r>
            <a:r>
              <a:rPr lang="en-US" sz="2400" dirty="0" err="1" smtClean="0">
                <a:solidFill>
                  <a:schemeClr val="tx2"/>
                </a:solidFill>
                <a:latin typeface="Times New Roman" panose="02020603050405020304" pitchFamily="18" charset="0"/>
                <a:cs typeface="Times New Roman" panose="02020603050405020304" pitchFamily="18" charset="0"/>
              </a:rPr>
              <a:t>bài</a:t>
            </a:r>
            <a:r>
              <a:rPr lang="en-US" sz="2400" dirty="0" smtClean="0">
                <a:solidFill>
                  <a:schemeClr val="tx2"/>
                </a:solidFill>
                <a:latin typeface="Times New Roman" panose="02020603050405020304" pitchFamily="18" charset="0"/>
                <a:cs typeface="Times New Roman" panose="02020603050405020304" pitchFamily="18" charset="0"/>
              </a:rPr>
              <a:t> </a:t>
            </a:r>
            <a:r>
              <a:rPr lang="en-US" sz="2400" dirty="0" err="1" smtClean="0">
                <a:solidFill>
                  <a:schemeClr val="tx2"/>
                </a:solidFill>
                <a:latin typeface="Times New Roman" panose="02020603050405020304" pitchFamily="18" charset="0"/>
                <a:cs typeface="Times New Roman" panose="02020603050405020304" pitchFamily="18" charset="0"/>
              </a:rPr>
              <a:t>học</a:t>
            </a:r>
            <a:r>
              <a:rPr lang="vi-VN" sz="2400" dirty="0" smtClean="0">
                <a:solidFill>
                  <a:schemeClr val="tx2"/>
                </a:solidFill>
                <a:latin typeface="Times New Roman" panose="02020603050405020304" pitchFamily="18" charset="0"/>
                <a:cs typeface="Times New Roman" panose="02020603050405020304" pitchFamily="18" charset="0"/>
              </a:rPr>
              <a:t> </a:t>
            </a:r>
            <a:r>
              <a:rPr lang="vi-VN" sz="2400" dirty="0">
                <a:solidFill>
                  <a:schemeClr val="tx2"/>
                </a:solidFill>
                <a:latin typeface="Times New Roman" panose="02020603050405020304" pitchFamily="18" charset="0"/>
                <a:cs typeface="Times New Roman" panose="02020603050405020304" pitchFamily="18" charset="0"/>
              </a:rPr>
              <a:t>này, bạn sẽ thiết lập bản trình chiếu, tạo và chỉnh sửa các slide để chứa văn bản, hình ảnh, biểu đồ, hoặc các đối tượng đa phương tiện. Khi bạn đã hoàn thành bài học này, bạn sẽ được làm quen với: </a:t>
            </a:r>
          </a:p>
        </p:txBody>
      </p:sp>
    </p:spTree>
    <p:extLst>
      <p:ext uri="{BB962C8B-B14F-4D97-AF65-F5344CB8AC3E}">
        <p14:creationId xmlns:p14="http://schemas.microsoft.com/office/powerpoint/2010/main" val="3103934662"/>
      </p:ext>
    </p:extLst>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8764" y="2208879"/>
            <a:ext cx="11416145" cy="1676400"/>
          </a:xfrm>
        </p:spPr>
        <p:txBody>
          <a:bodyPr/>
          <a:lstStyle/>
          <a:p>
            <a:pPr>
              <a:lnSpc>
                <a:spcPct val="150000"/>
              </a:lnSpc>
            </a:pPr>
            <a:r>
              <a:rPr lang="en-US" sz="3600" dirty="0" smtClean="0">
                <a:effectLst>
                  <a:outerShdw blurRad="38100" dist="38100" dir="2700000" algn="tl">
                    <a:srgbClr val="000000">
                      <a:alpha val="43137"/>
                    </a:srgbClr>
                  </a:outerShdw>
                </a:effectLst>
              </a:rPr>
              <a:t>Tin 4 – </a:t>
            </a:r>
            <a:r>
              <a:rPr lang="en-US" sz="3600" dirty="0" err="1" smtClean="0">
                <a:effectLst>
                  <a:outerShdw blurRad="38100" dist="38100" dir="2700000" algn="tl">
                    <a:srgbClr val="000000">
                      <a:alpha val="43137"/>
                    </a:srgbClr>
                  </a:outerShdw>
                </a:effectLst>
              </a:rPr>
              <a:t>Tuần</a:t>
            </a:r>
            <a:r>
              <a:rPr lang="en-US" sz="3600" dirty="0" smtClean="0">
                <a:effectLst>
                  <a:outerShdw blurRad="38100" dist="38100" dir="2700000" algn="tl">
                    <a:srgbClr val="000000">
                      <a:alpha val="43137"/>
                    </a:srgbClr>
                  </a:outerShdw>
                </a:effectLst>
              </a:rPr>
              <a:t> 26</a:t>
            </a:r>
            <a:br>
              <a:rPr lang="en-US" sz="3600" dirty="0" smtClean="0">
                <a:effectLst>
                  <a:outerShdw blurRad="38100" dist="38100" dir="2700000" algn="tl">
                    <a:srgbClr val="000000">
                      <a:alpha val="43137"/>
                    </a:srgbClr>
                  </a:outerShdw>
                </a:effectLst>
              </a:rPr>
            </a:br>
            <a:r>
              <a:rPr lang="fr-FR" sz="4000" b="1" dirty="0" err="1">
                <a:solidFill>
                  <a:srgbClr val="FFFF00"/>
                </a:solidFill>
              </a:rPr>
              <a:t>Làm</a:t>
            </a:r>
            <a:r>
              <a:rPr lang="fr-FR" sz="4000" b="1" dirty="0">
                <a:solidFill>
                  <a:srgbClr val="FFFF00"/>
                </a:solidFill>
              </a:rPr>
              <a:t> </a:t>
            </a:r>
            <a:r>
              <a:rPr lang="fr-FR" sz="4000" b="1" dirty="0" err="1">
                <a:solidFill>
                  <a:srgbClr val="FFFF00"/>
                </a:solidFill>
              </a:rPr>
              <a:t>việc</a:t>
            </a:r>
            <a:r>
              <a:rPr lang="fr-FR" sz="4000" b="1" dirty="0">
                <a:solidFill>
                  <a:srgbClr val="FFFF00"/>
                </a:solidFill>
              </a:rPr>
              <a:t> </a:t>
            </a:r>
            <a:r>
              <a:rPr lang="fr-FR" sz="4000" b="1" dirty="0" smtClean="0">
                <a:solidFill>
                  <a:srgbClr val="FFFF00"/>
                </a:solidFill>
              </a:rPr>
              <a:t>- </a:t>
            </a:r>
            <a:r>
              <a:rPr lang="fr-FR" sz="4000" b="1" dirty="0" err="1">
                <a:solidFill>
                  <a:srgbClr val="FFFF00"/>
                </a:solidFill>
              </a:rPr>
              <a:t>Các</a:t>
            </a:r>
            <a:r>
              <a:rPr lang="fr-FR" sz="4000" b="1" dirty="0">
                <a:solidFill>
                  <a:srgbClr val="FFFF00"/>
                </a:solidFill>
              </a:rPr>
              <a:t> </a:t>
            </a:r>
            <a:r>
              <a:rPr lang="fr-FR" sz="4000" b="1" dirty="0" err="1">
                <a:solidFill>
                  <a:srgbClr val="FFFF00"/>
                </a:solidFill>
              </a:rPr>
              <a:t>thao</a:t>
            </a:r>
            <a:r>
              <a:rPr lang="fr-FR" sz="4000" b="1" dirty="0">
                <a:solidFill>
                  <a:srgbClr val="FFFF00"/>
                </a:solidFill>
              </a:rPr>
              <a:t> </a:t>
            </a:r>
            <a:r>
              <a:rPr lang="fr-FR" sz="4000" b="1" dirty="0" err="1">
                <a:solidFill>
                  <a:srgbClr val="FFFF00"/>
                </a:solidFill>
              </a:rPr>
              <a:t>tác</a:t>
            </a:r>
            <a:r>
              <a:rPr lang="fr-FR" sz="4000" b="1" dirty="0">
                <a:solidFill>
                  <a:srgbClr val="FFFF00"/>
                </a:solidFill>
              </a:rPr>
              <a:t> </a:t>
            </a:r>
            <a:r>
              <a:rPr lang="fr-FR" sz="4000" b="1" dirty="0" err="1">
                <a:solidFill>
                  <a:srgbClr val="FFFF00"/>
                </a:solidFill>
              </a:rPr>
              <a:t>với</a:t>
            </a:r>
            <a:r>
              <a:rPr lang="fr-FR" sz="4000" b="1" dirty="0">
                <a:solidFill>
                  <a:srgbClr val="FFFF00"/>
                </a:solidFill>
              </a:rPr>
              <a:t> </a:t>
            </a:r>
            <a:r>
              <a:rPr lang="fr-FR" sz="4000" b="1" dirty="0" err="1">
                <a:solidFill>
                  <a:srgbClr val="FFFF00"/>
                </a:solidFill>
              </a:rPr>
              <a:t>văn</a:t>
            </a:r>
            <a:r>
              <a:rPr lang="fr-FR" sz="4000" b="1" dirty="0">
                <a:solidFill>
                  <a:srgbClr val="FFFF00"/>
                </a:solidFill>
              </a:rPr>
              <a:t> </a:t>
            </a:r>
            <a:r>
              <a:rPr lang="fr-FR" sz="4000" b="1" dirty="0" err="1" smtClean="0">
                <a:solidFill>
                  <a:srgbClr val="FFFF00"/>
                </a:solidFill>
              </a:rPr>
              <a:t>bản</a:t>
            </a:r>
            <a:endParaRPr lang="en-US" sz="4000" b="1" dirty="0">
              <a:solidFill>
                <a:srgbClr val="FFFF00"/>
              </a:solidFill>
            </a:endParaRPr>
          </a:p>
        </p:txBody>
      </p:sp>
      <p:sp>
        <p:nvSpPr>
          <p:cNvPr id="4" name="Text Placeholder 3"/>
          <p:cNvSpPr>
            <a:spLocks noGrp="1"/>
          </p:cNvSpPr>
          <p:nvPr>
            <p:ph type="body" idx="1"/>
          </p:nvPr>
        </p:nvSpPr>
        <p:spPr/>
        <p:txBody>
          <a:bodyPr>
            <a:normAutofit/>
          </a:bodyPr>
          <a:lstStyle/>
          <a:p>
            <a:r>
              <a:rPr lang="en-US" sz="3200" b="1" dirty="0" smtClean="0"/>
              <a:t>SGK </a:t>
            </a:r>
            <a:r>
              <a:rPr lang="en-US" sz="3200" b="1" dirty="0" err="1" smtClean="0"/>
              <a:t>trang</a:t>
            </a:r>
            <a:r>
              <a:rPr lang="en-US" sz="3200" b="1" dirty="0" smtClean="0"/>
              <a:t> 44</a:t>
            </a:r>
            <a:endParaRPr lang="en-US" sz="3200" b="1" dirty="0"/>
          </a:p>
        </p:txBody>
      </p:sp>
    </p:spTree>
    <p:extLst>
      <p:ext uri="{BB962C8B-B14F-4D97-AF65-F5344CB8AC3E}">
        <p14:creationId xmlns:p14="http://schemas.microsoft.com/office/powerpoint/2010/main" val="348028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up)">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p:txBody>
          <a:bodyPr/>
          <a:lstStyle/>
          <a:p>
            <a:pPr algn="ctr"/>
            <a:r>
              <a:rPr lang="en-US" b="1"/>
              <a:t>Làm việc với văn </a:t>
            </a:r>
            <a:r>
              <a:rPr lang="en-US" b="1" smtClean="0"/>
              <a:t>bản</a:t>
            </a:r>
            <a:endParaRPr lang="en-US" b="1"/>
          </a:p>
        </p:txBody>
      </p:sp>
      <p:sp>
        <p:nvSpPr>
          <p:cNvPr id="9" name="Content Placeholder 8"/>
          <p:cNvSpPr>
            <a:spLocks noGrp="1"/>
          </p:cNvSpPr>
          <p:nvPr>
            <p:ph sz="quarter" idx="14"/>
          </p:nvPr>
        </p:nvSpPr>
        <p:spPr>
          <a:xfrm>
            <a:off x="609599" y="1348628"/>
            <a:ext cx="10995025" cy="1284330"/>
          </a:xfrm>
        </p:spPr>
        <p:txBody>
          <a:bodyPr/>
          <a:lstStyle/>
          <a:p>
            <a:r>
              <a:rPr lang="vi-VN" sz="2200" dirty="0">
                <a:solidFill>
                  <a:schemeClr val="bg1"/>
                </a:solidFill>
              </a:rPr>
              <a:t>Bạn sử dụng khung Slide để chèn hoặc chỉnh sửa các mục trên các slide.</a:t>
            </a:r>
          </a:p>
          <a:p>
            <a:r>
              <a:rPr lang="vi-VN" sz="2200" dirty="0">
                <a:solidFill>
                  <a:schemeClr val="bg1"/>
                </a:solidFill>
              </a:rPr>
              <a:t>Ô chèn nội dung xuất hiện một cách gọn gàng trên slide và hướng dẫn vị trí nhập văn </a:t>
            </a:r>
            <a:r>
              <a:rPr lang="vi-VN" sz="2200" dirty="0" smtClean="0">
                <a:solidFill>
                  <a:schemeClr val="bg1"/>
                </a:solidFill>
              </a:rPr>
              <a:t>bản</a:t>
            </a:r>
            <a:r>
              <a:rPr lang="en-US" sz="2200" dirty="0" smtClean="0">
                <a:solidFill>
                  <a:schemeClr val="bg1"/>
                </a:solidFill>
              </a:rPr>
              <a:t> </a:t>
            </a:r>
            <a:r>
              <a:rPr lang="vi-VN" sz="2200" dirty="0" smtClean="0">
                <a:solidFill>
                  <a:schemeClr val="bg1"/>
                </a:solidFill>
              </a:rPr>
              <a:t>trên </a:t>
            </a:r>
            <a:r>
              <a:rPr lang="vi-VN" sz="2200" dirty="0">
                <a:solidFill>
                  <a:schemeClr val="bg1"/>
                </a:solidFill>
              </a:rPr>
              <a:t>slide.</a:t>
            </a:r>
          </a:p>
          <a:p>
            <a:r>
              <a:rPr lang="vi-VN" sz="2200" dirty="0">
                <a:solidFill>
                  <a:schemeClr val="bg1"/>
                </a:solidFill>
              </a:rPr>
              <a:t>Để chèn văn bản, bạn chỉ cần nhấp chuột vào ô đặt nội dung để hiển thị điểm chèn </a:t>
            </a:r>
            <a:r>
              <a:rPr lang="vi-VN" sz="2200" dirty="0" smtClean="0">
                <a:solidFill>
                  <a:schemeClr val="bg1"/>
                </a:solidFill>
              </a:rPr>
              <a:t>văn</a:t>
            </a:r>
            <a:r>
              <a:rPr lang="en-US" sz="2200" dirty="0" smtClean="0">
                <a:solidFill>
                  <a:schemeClr val="bg1"/>
                </a:solidFill>
              </a:rPr>
              <a:t> </a:t>
            </a:r>
            <a:r>
              <a:rPr lang="vi-VN" sz="2200" dirty="0" smtClean="0">
                <a:solidFill>
                  <a:schemeClr val="bg1"/>
                </a:solidFill>
              </a:rPr>
              <a:t>bản </a:t>
            </a:r>
            <a:r>
              <a:rPr lang="vi-VN" sz="2200" dirty="0">
                <a:solidFill>
                  <a:schemeClr val="bg1"/>
                </a:solidFill>
              </a:rPr>
              <a:t>và tiến hành nhập.</a:t>
            </a:r>
            <a:endParaRPr lang="en-US" sz="2200" dirty="0">
              <a:solidFill>
                <a:schemeClr val="bg1"/>
              </a:solidFill>
            </a:endParaRPr>
          </a:p>
        </p:txBody>
      </p:sp>
      <p:pic>
        <p:nvPicPr>
          <p:cNvPr id="10" name="Picture 9"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9668" y="3095206"/>
            <a:ext cx="5156884" cy="3628640"/>
          </a:xfrm>
          <a:prstGeom prst="rect">
            <a:avLst/>
          </a:prstGeom>
        </p:spPr>
      </p:pic>
    </p:spTree>
    <p:extLst>
      <p:ext uri="{BB962C8B-B14F-4D97-AF65-F5344CB8AC3E}">
        <p14:creationId xmlns:p14="http://schemas.microsoft.com/office/powerpoint/2010/main" val="813628029"/>
      </p:ext>
    </p:extLst>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p:txBody>
          <a:bodyPr/>
          <a:lstStyle/>
          <a:p>
            <a:pPr algn="ctr"/>
            <a:r>
              <a:rPr lang="en-US"/>
              <a:t>Các thao tác với văn </a:t>
            </a:r>
            <a:r>
              <a:rPr lang="en-US" smtClean="0"/>
              <a:t>bản</a:t>
            </a:r>
            <a:endParaRPr lang="en-US"/>
          </a:p>
        </p:txBody>
      </p:sp>
      <p:sp>
        <p:nvSpPr>
          <p:cNvPr id="5" name="Content Placeholder 4"/>
          <p:cNvSpPr>
            <a:spLocks noGrp="1"/>
          </p:cNvSpPr>
          <p:nvPr>
            <p:ph sz="quarter" idx="14"/>
          </p:nvPr>
        </p:nvSpPr>
        <p:spPr>
          <a:xfrm>
            <a:off x="576648" y="1533010"/>
            <a:ext cx="10995025" cy="1284330"/>
          </a:xfrm>
        </p:spPr>
        <p:txBody>
          <a:bodyPr/>
          <a:lstStyle/>
          <a:p>
            <a:pPr marL="0" indent="0">
              <a:buNone/>
            </a:pPr>
            <a:r>
              <a:rPr lang="en-US" sz="2400" dirty="0" err="1"/>
              <a:t>Để</a:t>
            </a:r>
            <a:r>
              <a:rPr lang="en-US" sz="2400" dirty="0"/>
              <a:t> </a:t>
            </a:r>
            <a:r>
              <a:rPr lang="en-US" sz="2400" dirty="0" err="1"/>
              <a:t>kích</a:t>
            </a:r>
            <a:r>
              <a:rPr lang="en-US" sz="2400" dirty="0"/>
              <a:t> </a:t>
            </a:r>
            <a:r>
              <a:rPr lang="en-US" sz="2400" dirty="0" err="1"/>
              <a:t>hoạt</a:t>
            </a:r>
            <a:r>
              <a:rPr lang="en-US" sz="2400" dirty="0"/>
              <a:t> </a:t>
            </a:r>
            <a:r>
              <a:rPr lang="en-US" sz="2400" dirty="0" err="1"/>
              <a:t>tính</a:t>
            </a:r>
            <a:r>
              <a:rPr lang="en-US" sz="2400" dirty="0"/>
              <a:t> </a:t>
            </a:r>
            <a:r>
              <a:rPr lang="en-US" sz="2400" dirty="0" err="1"/>
              <a:t>năng</a:t>
            </a:r>
            <a:r>
              <a:rPr lang="en-US" sz="2400" dirty="0"/>
              <a:t> </a:t>
            </a:r>
            <a:r>
              <a:rPr lang="en-US" sz="2400" dirty="0" err="1"/>
              <a:t>kiểm</a:t>
            </a:r>
            <a:r>
              <a:rPr lang="en-US" sz="2400" dirty="0"/>
              <a:t> </a:t>
            </a:r>
            <a:r>
              <a:rPr lang="en-US" sz="2400" dirty="0" err="1"/>
              <a:t>tra</a:t>
            </a:r>
            <a:r>
              <a:rPr lang="en-US" sz="2400" dirty="0"/>
              <a:t> </a:t>
            </a:r>
            <a:r>
              <a:rPr lang="en-US" sz="2400" dirty="0" err="1"/>
              <a:t>chính</a:t>
            </a:r>
            <a:r>
              <a:rPr lang="en-US" sz="2400" dirty="0"/>
              <a:t> </a:t>
            </a:r>
            <a:r>
              <a:rPr lang="en-US" sz="2400" dirty="0" err="1"/>
              <a:t>tả</a:t>
            </a:r>
            <a:r>
              <a:rPr lang="en-US" sz="2400" dirty="0"/>
              <a:t> </a:t>
            </a:r>
            <a:r>
              <a:rPr lang="en-US" sz="2400" dirty="0" err="1"/>
              <a:t>cho</a:t>
            </a:r>
            <a:r>
              <a:rPr lang="en-US" sz="2400" dirty="0"/>
              <a:t> </a:t>
            </a:r>
            <a:r>
              <a:rPr lang="en-US" sz="2400" dirty="0" err="1"/>
              <a:t>toàn</a:t>
            </a:r>
            <a:r>
              <a:rPr lang="en-US" sz="2400" dirty="0"/>
              <a:t> </a:t>
            </a:r>
            <a:r>
              <a:rPr lang="en-US" sz="2400" dirty="0" err="1"/>
              <a:t>bộ</a:t>
            </a:r>
            <a:r>
              <a:rPr lang="en-US" sz="2400" dirty="0"/>
              <a:t> </a:t>
            </a:r>
            <a:r>
              <a:rPr lang="en-US" sz="2400" dirty="0" err="1"/>
              <a:t>bản</a:t>
            </a:r>
            <a:r>
              <a:rPr lang="en-US" sz="2400" dirty="0"/>
              <a:t> </a:t>
            </a:r>
            <a:r>
              <a:rPr lang="en-US" sz="2400" dirty="0" err="1"/>
              <a:t>trình</a:t>
            </a:r>
            <a:r>
              <a:rPr lang="en-US" sz="2400" dirty="0"/>
              <a:t> </a:t>
            </a:r>
            <a:r>
              <a:rPr lang="en-US" sz="2400" dirty="0" err="1"/>
              <a:t>chiếu</a:t>
            </a:r>
            <a:r>
              <a:rPr lang="en-US" sz="2400" dirty="0"/>
              <a:t>, </a:t>
            </a:r>
            <a:r>
              <a:rPr lang="en-US" sz="2400" dirty="0" err="1"/>
              <a:t>bạn</a:t>
            </a:r>
            <a:r>
              <a:rPr lang="en-US" sz="2400" dirty="0"/>
              <a:t> </a:t>
            </a:r>
            <a:r>
              <a:rPr lang="en-US" sz="2400" dirty="0" err="1"/>
              <a:t>sử</a:t>
            </a:r>
            <a:r>
              <a:rPr lang="en-US" sz="2400" dirty="0"/>
              <a:t> </a:t>
            </a:r>
            <a:r>
              <a:rPr lang="en-US" sz="2400" dirty="0" err="1"/>
              <a:t>dụng</a:t>
            </a:r>
            <a:r>
              <a:rPr lang="en-US" sz="2400" dirty="0"/>
              <a:t> </a:t>
            </a:r>
            <a:r>
              <a:rPr lang="en-US" sz="2400" dirty="0" err="1"/>
              <a:t>một</a:t>
            </a:r>
            <a:r>
              <a:rPr lang="en-US" sz="2400" dirty="0"/>
              <a:t> </a:t>
            </a:r>
            <a:r>
              <a:rPr lang="en-US" sz="2400" dirty="0" err="1"/>
              <a:t>trong</a:t>
            </a:r>
            <a:r>
              <a:rPr lang="en-US" sz="2400" dirty="0"/>
              <a:t> </a:t>
            </a:r>
            <a:r>
              <a:rPr lang="en-US" sz="2400" dirty="0" err="1"/>
              <a:t>những</a:t>
            </a:r>
            <a:r>
              <a:rPr lang="en-US" sz="2400" dirty="0"/>
              <a:t> </a:t>
            </a:r>
            <a:r>
              <a:rPr lang="en-US" sz="2400" dirty="0" err="1"/>
              <a:t>cách</a:t>
            </a:r>
            <a:r>
              <a:rPr lang="en-US" sz="2400" dirty="0"/>
              <a:t> </a:t>
            </a:r>
            <a:r>
              <a:rPr lang="en-US" sz="2400" dirty="0" err="1"/>
              <a:t>sau</a:t>
            </a:r>
            <a:r>
              <a:rPr lang="en-US" sz="2400" dirty="0"/>
              <a:t>: </a:t>
            </a:r>
            <a:endParaRPr lang="en-US" sz="2400" dirty="0" smtClean="0"/>
          </a:p>
          <a:p>
            <a:r>
              <a:rPr lang="en-US" sz="2400" dirty="0" err="1" smtClean="0"/>
              <a:t>Trên</a:t>
            </a:r>
            <a:r>
              <a:rPr lang="en-US" sz="2400" dirty="0" smtClean="0"/>
              <a:t> </a:t>
            </a:r>
            <a:r>
              <a:rPr lang="en-US" sz="2400" dirty="0" err="1"/>
              <a:t>thẻ</a:t>
            </a:r>
            <a:r>
              <a:rPr lang="en-US" sz="2400" dirty="0"/>
              <a:t> </a:t>
            </a:r>
            <a:r>
              <a:rPr lang="en-US" sz="2400" b="1" dirty="0"/>
              <a:t>Review</a:t>
            </a:r>
            <a:r>
              <a:rPr lang="en-US" sz="2400" dirty="0"/>
              <a:t>, </a:t>
            </a:r>
            <a:r>
              <a:rPr lang="en-US" sz="2400" dirty="0" err="1"/>
              <a:t>trong</a:t>
            </a:r>
            <a:r>
              <a:rPr lang="en-US" sz="2400" dirty="0"/>
              <a:t> </a:t>
            </a:r>
            <a:r>
              <a:rPr lang="en-US" sz="2400" dirty="0" err="1"/>
              <a:t>nhóm</a:t>
            </a:r>
            <a:r>
              <a:rPr lang="en-US" sz="2400" dirty="0"/>
              <a:t> </a:t>
            </a:r>
            <a:r>
              <a:rPr lang="en-US" sz="2400" b="1" dirty="0"/>
              <a:t>Proofing</a:t>
            </a:r>
            <a:r>
              <a:rPr lang="en-US" sz="2400" dirty="0"/>
              <a:t>, </a:t>
            </a:r>
            <a:r>
              <a:rPr lang="en-US" sz="2400" dirty="0" err="1"/>
              <a:t>chọn</a:t>
            </a:r>
            <a:r>
              <a:rPr lang="en-US" sz="2400" dirty="0"/>
              <a:t> </a:t>
            </a:r>
            <a:r>
              <a:rPr lang="en-US" sz="2400" b="1" dirty="0"/>
              <a:t>Spelling</a:t>
            </a:r>
            <a:r>
              <a:rPr lang="en-US" sz="2400" dirty="0"/>
              <a:t>; </a:t>
            </a:r>
            <a:r>
              <a:rPr lang="en-US" sz="2400" dirty="0" err="1" smtClean="0"/>
              <a:t>hoặc</a:t>
            </a:r>
            <a:endParaRPr lang="en-US" sz="2400" dirty="0" smtClean="0"/>
          </a:p>
          <a:p>
            <a:r>
              <a:rPr lang="en-US" sz="2400" dirty="0" err="1" smtClean="0"/>
              <a:t>Nhấn</a:t>
            </a:r>
            <a:r>
              <a:rPr lang="en-US" sz="2400" dirty="0" smtClean="0"/>
              <a:t> </a:t>
            </a:r>
            <a:r>
              <a:rPr lang="en-US" sz="2400" dirty="0" err="1" smtClean="0"/>
              <a:t>phím</a:t>
            </a:r>
            <a:r>
              <a:rPr lang="en-US" sz="2400" dirty="0" smtClean="0"/>
              <a:t> </a:t>
            </a:r>
            <a:r>
              <a:rPr lang="en-US" sz="2400" b="1" dirty="0" smtClean="0"/>
              <a:t>F7</a:t>
            </a:r>
            <a:r>
              <a:rPr lang="en-US" sz="2400" dirty="0"/>
              <a:t>. </a:t>
            </a:r>
          </a:p>
          <a:p>
            <a:endParaRPr lang="en-US" sz="2400" dirty="0"/>
          </a:p>
        </p:txBody>
      </p:sp>
      <p:pic>
        <p:nvPicPr>
          <p:cNvPr id="6" name="Picture 5"/>
          <p:cNvPicPr>
            <a:picLocks noChangeAspect="1"/>
          </p:cNvPicPr>
          <p:nvPr/>
        </p:nvPicPr>
        <p:blipFill>
          <a:blip r:embed="rId2"/>
          <a:stretch>
            <a:fillRect/>
          </a:stretch>
        </p:blipFill>
        <p:spPr>
          <a:xfrm>
            <a:off x="3642609" y="3543792"/>
            <a:ext cx="3819872" cy="2330536"/>
          </a:xfrm>
          <a:prstGeom prst="rect">
            <a:avLst/>
          </a:prstGeom>
        </p:spPr>
      </p:pic>
    </p:spTree>
    <p:extLst>
      <p:ext uri="{BB962C8B-B14F-4D97-AF65-F5344CB8AC3E}">
        <p14:creationId xmlns:p14="http://schemas.microsoft.com/office/powerpoint/2010/main" val="990470833"/>
      </p:ext>
    </p:extLst>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algn="ctr"/>
            <a:r>
              <a:rPr lang="en-US"/>
              <a:t>Các thao tác với văn </a:t>
            </a:r>
            <a:r>
              <a:rPr lang="en-US" smtClean="0"/>
              <a:t>bản</a:t>
            </a:r>
            <a:endParaRPr lang="en-US"/>
          </a:p>
        </p:txBody>
      </p:sp>
      <p:sp>
        <p:nvSpPr>
          <p:cNvPr id="3" name="Content Placeholder 2"/>
          <p:cNvSpPr>
            <a:spLocks noGrp="1"/>
          </p:cNvSpPr>
          <p:nvPr>
            <p:ph sz="quarter" idx="14"/>
          </p:nvPr>
        </p:nvSpPr>
        <p:spPr/>
        <p:txBody>
          <a:bodyPr/>
          <a:lstStyle/>
          <a:p>
            <a:pPr marL="0" indent="0">
              <a:lnSpc>
                <a:spcPct val="100000"/>
              </a:lnSpc>
              <a:buNone/>
            </a:pPr>
            <a:r>
              <a:rPr lang="en-US" sz="2400" b="1" dirty="0" err="1"/>
              <a:t>Định</a:t>
            </a:r>
            <a:r>
              <a:rPr lang="en-US" sz="2400" b="1" dirty="0"/>
              <a:t> </a:t>
            </a:r>
            <a:r>
              <a:rPr lang="en-US" sz="2400" b="1" dirty="0" err="1"/>
              <a:t>dạng</a:t>
            </a:r>
            <a:r>
              <a:rPr lang="en-US" sz="2400" b="1" dirty="0"/>
              <a:t> </a:t>
            </a:r>
            <a:r>
              <a:rPr lang="en-US" sz="2400" b="1" dirty="0" err="1"/>
              <a:t>văn</a:t>
            </a:r>
            <a:r>
              <a:rPr lang="en-US" sz="2400" b="1" dirty="0"/>
              <a:t> </a:t>
            </a:r>
            <a:r>
              <a:rPr lang="en-US" sz="2400" b="1" dirty="0" err="1"/>
              <a:t>bản</a:t>
            </a:r>
            <a:r>
              <a:rPr lang="en-US" sz="2400" b="1" dirty="0"/>
              <a:t>: </a:t>
            </a:r>
            <a:endParaRPr lang="en-US" sz="2400" b="1" dirty="0" smtClean="0"/>
          </a:p>
          <a:p>
            <a:pPr marL="0" indent="0">
              <a:lnSpc>
                <a:spcPct val="100000"/>
              </a:lnSpc>
              <a:buNone/>
            </a:pPr>
            <a:r>
              <a:rPr lang="en-US" sz="2400" dirty="0" err="1" smtClean="0"/>
              <a:t>Nhóm</a:t>
            </a:r>
            <a:r>
              <a:rPr lang="en-US" sz="2400" dirty="0" smtClean="0"/>
              <a:t> </a:t>
            </a:r>
            <a:r>
              <a:rPr lang="en-US" sz="2400" b="1" dirty="0"/>
              <a:t>Font </a:t>
            </a:r>
            <a:r>
              <a:rPr lang="en-US" sz="2400" dirty="0" err="1"/>
              <a:t>nằm</a:t>
            </a:r>
            <a:r>
              <a:rPr lang="en-US" sz="2400" dirty="0"/>
              <a:t> </a:t>
            </a:r>
            <a:r>
              <a:rPr lang="en-US" sz="2400" dirty="0" err="1"/>
              <a:t>trên</a:t>
            </a:r>
            <a:r>
              <a:rPr lang="en-US" sz="2400" dirty="0"/>
              <a:t> </a:t>
            </a:r>
            <a:r>
              <a:rPr lang="en-US" sz="2400" dirty="0" err="1"/>
              <a:t>thẻ</a:t>
            </a:r>
            <a:r>
              <a:rPr lang="en-US" sz="2400" dirty="0"/>
              <a:t> </a:t>
            </a:r>
            <a:r>
              <a:rPr lang="en-US" sz="2400" b="1" dirty="0"/>
              <a:t>Home </a:t>
            </a:r>
            <a:r>
              <a:rPr lang="en-US" sz="2400" dirty="0" err="1"/>
              <a:t>cung</a:t>
            </a:r>
            <a:r>
              <a:rPr lang="en-US" sz="2400" dirty="0"/>
              <a:t> </a:t>
            </a:r>
            <a:r>
              <a:rPr lang="en-US" sz="2400" dirty="0" err="1"/>
              <a:t>cấp</a:t>
            </a:r>
            <a:r>
              <a:rPr lang="en-US" sz="2400" dirty="0"/>
              <a:t> </a:t>
            </a:r>
            <a:r>
              <a:rPr lang="en-US" sz="2400" dirty="0" err="1"/>
              <a:t>cho</a:t>
            </a:r>
            <a:r>
              <a:rPr lang="en-US" sz="2400" dirty="0"/>
              <a:t> </a:t>
            </a:r>
            <a:r>
              <a:rPr lang="en-US" sz="2400" dirty="0" err="1"/>
              <a:t>bạn</a:t>
            </a:r>
            <a:r>
              <a:rPr lang="en-US" sz="2400" dirty="0"/>
              <a:t> </a:t>
            </a:r>
            <a:r>
              <a:rPr lang="en-US" sz="2400" dirty="0" err="1"/>
              <a:t>các</a:t>
            </a:r>
            <a:r>
              <a:rPr lang="en-US" sz="2400" dirty="0"/>
              <a:t> </a:t>
            </a:r>
            <a:r>
              <a:rPr lang="en-US" sz="2400" dirty="0" err="1"/>
              <a:t>tùy</a:t>
            </a:r>
            <a:r>
              <a:rPr lang="en-US" sz="2400" dirty="0"/>
              <a:t> </a:t>
            </a:r>
            <a:r>
              <a:rPr lang="en-US" sz="2400" dirty="0" err="1"/>
              <a:t>chọn</a:t>
            </a:r>
            <a:r>
              <a:rPr lang="en-US" sz="2400" dirty="0"/>
              <a:t> </a:t>
            </a:r>
            <a:r>
              <a:rPr lang="en-US" sz="2400" dirty="0" err="1"/>
              <a:t>định</a:t>
            </a:r>
            <a:r>
              <a:rPr lang="en-US" sz="2400" dirty="0"/>
              <a:t> </a:t>
            </a:r>
            <a:r>
              <a:rPr lang="en-US" sz="2400" dirty="0" err="1"/>
              <a:t>dạng</a:t>
            </a:r>
            <a:r>
              <a:rPr lang="en-US" sz="2400" dirty="0"/>
              <a:t> </a:t>
            </a:r>
            <a:r>
              <a:rPr lang="en-US" sz="2400" dirty="0" err="1"/>
              <a:t>ký</a:t>
            </a:r>
            <a:r>
              <a:rPr lang="en-US" sz="2400" dirty="0"/>
              <a:t> </a:t>
            </a:r>
            <a:r>
              <a:rPr lang="en-US" sz="2400" dirty="0" err="1"/>
              <a:t>tự</a:t>
            </a:r>
            <a:r>
              <a:rPr lang="en-US" sz="2400" dirty="0"/>
              <a:t> </a:t>
            </a:r>
            <a:r>
              <a:rPr lang="en-US" sz="2400" dirty="0" err="1"/>
              <a:t>phổ</a:t>
            </a:r>
            <a:r>
              <a:rPr lang="en-US" sz="2400" dirty="0"/>
              <a:t> </a:t>
            </a:r>
            <a:r>
              <a:rPr lang="en-US" sz="2400" dirty="0" err="1"/>
              <a:t>biến</a:t>
            </a:r>
            <a:r>
              <a:rPr lang="en-US" sz="2400" dirty="0"/>
              <a:t> </a:t>
            </a:r>
            <a:r>
              <a:rPr lang="en-US" sz="2400" dirty="0" err="1"/>
              <a:t>để</a:t>
            </a:r>
            <a:r>
              <a:rPr lang="en-US" sz="2400" dirty="0"/>
              <a:t> </a:t>
            </a:r>
            <a:r>
              <a:rPr lang="en-US" sz="2400" dirty="0" err="1"/>
              <a:t>bạn</a:t>
            </a:r>
            <a:r>
              <a:rPr lang="en-US" sz="2400" dirty="0"/>
              <a:t> </a:t>
            </a:r>
            <a:r>
              <a:rPr lang="en-US" sz="2400" dirty="0" err="1"/>
              <a:t>có</a:t>
            </a:r>
            <a:r>
              <a:rPr lang="en-US" sz="2400" dirty="0"/>
              <a:t> </a:t>
            </a:r>
            <a:r>
              <a:rPr lang="en-US" sz="2400" dirty="0" err="1"/>
              <a:t>thể</a:t>
            </a:r>
            <a:r>
              <a:rPr lang="en-US" sz="2400" dirty="0"/>
              <a:t> </a:t>
            </a:r>
            <a:r>
              <a:rPr lang="en-US" sz="2400" dirty="0" err="1"/>
              <a:t>dễ</a:t>
            </a:r>
            <a:r>
              <a:rPr lang="en-US" sz="2400" dirty="0"/>
              <a:t> </a:t>
            </a:r>
            <a:r>
              <a:rPr lang="en-US" sz="2400" dirty="0" err="1"/>
              <a:t>dàng</a:t>
            </a:r>
            <a:r>
              <a:rPr lang="en-US" sz="2400" dirty="0"/>
              <a:t> </a:t>
            </a:r>
            <a:r>
              <a:rPr lang="en-US" sz="2400" dirty="0" err="1"/>
              <a:t>và</a:t>
            </a:r>
            <a:r>
              <a:rPr lang="en-US" sz="2400" dirty="0"/>
              <a:t> </a:t>
            </a:r>
            <a:r>
              <a:rPr lang="en-US" sz="2400" dirty="0" err="1"/>
              <a:t>nhanh</a:t>
            </a:r>
            <a:r>
              <a:rPr lang="en-US" sz="2400" dirty="0"/>
              <a:t> </a:t>
            </a:r>
            <a:r>
              <a:rPr lang="en-US" sz="2400" dirty="0" err="1"/>
              <a:t>chóng</a:t>
            </a:r>
            <a:r>
              <a:rPr lang="en-US" sz="2400" dirty="0"/>
              <a:t> </a:t>
            </a:r>
            <a:r>
              <a:rPr lang="en-US" sz="2400" dirty="0" err="1"/>
              <a:t>truy</a:t>
            </a:r>
            <a:r>
              <a:rPr lang="en-US" sz="2400" dirty="0"/>
              <a:t> </a:t>
            </a:r>
            <a:r>
              <a:rPr lang="en-US" sz="2400" dirty="0" err="1"/>
              <a:t>cập</a:t>
            </a:r>
            <a:r>
              <a:rPr lang="en-US" sz="2400" dirty="0"/>
              <a:t> </a:t>
            </a:r>
            <a:r>
              <a:rPr lang="en-US" sz="2400" dirty="0" err="1"/>
              <a:t>trực</a:t>
            </a:r>
            <a:r>
              <a:rPr lang="en-US" sz="2400" dirty="0"/>
              <a:t> </a:t>
            </a:r>
            <a:r>
              <a:rPr lang="en-US" sz="2400" dirty="0" err="1"/>
              <a:t>tiếp</a:t>
            </a:r>
            <a:r>
              <a:rPr lang="en-US" sz="2400" dirty="0"/>
              <a:t> </a:t>
            </a:r>
            <a:r>
              <a:rPr lang="en-US" sz="2400" dirty="0" err="1"/>
              <a:t>từ</a:t>
            </a:r>
            <a:r>
              <a:rPr lang="en-US" sz="2400" dirty="0"/>
              <a:t> Ribbon. </a:t>
            </a:r>
          </a:p>
          <a:p>
            <a:pPr>
              <a:lnSpc>
                <a:spcPct val="100000"/>
              </a:lnSpc>
            </a:pPr>
            <a:endParaRPr lang="en-US" sz="2400"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6956" y="3581587"/>
            <a:ext cx="6926329" cy="2431286"/>
          </a:xfrm>
          <a:prstGeom prst="rect">
            <a:avLst/>
          </a:prstGeom>
        </p:spPr>
      </p:pic>
    </p:spTree>
    <p:extLst>
      <p:ext uri="{BB962C8B-B14F-4D97-AF65-F5344CB8AC3E}">
        <p14:creationId xmlns:p14="http://schemas.microsoft.com/office/powerpoint/2010/main" val="3074881160"/>
      </p:ext>
    </p:extLst>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algn="ctr"/>
            <a:r>
              <a:rPr lang="en-US"/>
              <a:t>Các thao tác với văn </a:t>
            </a:r>
            <a:r>
              <a:rPr lang="en-US" smtClean="0"/>
              <a:t>bản</a:t>
            </a:r>
            <a:endParaRPr lang="en-US"/>
          </a:p>
        </p:txBody>
      </p:sp>
      <p:sp>
        <p:nvSpPr>
          <p:cNvPr id="3" name="Content Placeholder 2"/>
          <p:cNvSpPr>
            <a:spLocks noGrp="1"/>
          </p:cNvSpPr>
          <p:nvPr>
            <p:ph sz="quarter" idx="14"/>
          </p:nvPr>
        </p:nvSpPr>
        <p:spPr>
          <a:xfrm>
            <a:off x="609600" y="1590675"/>
            <a:ext cx="10995025" cy="477022"/>
          </a:xfrm>
        </p:spPr>
        <p:txBody>
          <a:bodyPr/>
          <a:lstStyle/>
          <a:p>
            <a:pPr>
              <a:lnSpc>
                <a:spcPct val="150000"/>
              </a:lnSpc>
            </a:pPr>
            <a:r>
              <a:rPr lang="en-US" sz="2400" dirty="0" err="1"/>
              <a:t>Ngoài</a:t>
            </a:r>
            <a:r>
              <a:rPr lang="en-US" sz="2400" dirty="0"/>
              <a:t> </a:t>
            </a:r>
            <a:r>
              <a:rPr lang="en-US" sz="2400" dirty="0" err="1"/>
              <a:t>ra</a:t>
            </a:r>
            <a:r>
              <a:rPr lang="en-US" sz="2400" dirty="0"/>
              <a:t>, </a:t>
            </a:r>
            <a:r>
              <a:rPr lang="en-US" sz="2400" dirty="0" err="1"/>
              <a:t>bạn</a:t>
            </a:r>
            <a:r>
              <a:rPr lang="en-US" sz="2400" dirty="0"/>
              <a:t> </a:t>
            </a:r>
            <a:r>
              <a:rPr lang="en-US" sz="2400" dirty="0" err="1"/>
              <a:t>có</a:t>
            </a:r>
            <a:r>
              <a:rPr lang="en-US" sz="2400" dirty="0"/>
              <a:t> </a:t>
            </a:r>
            <a:r>
              <a:rPr lang="en-US" sz="2400" dirty="0" err="1"/>
              <a:t>thể</a:t>
            </a:r>
            <a:r>
              <a:rPr lang="en-US" sz="2400" dirty="0"/>
              <a:t> </a:t>
            </a:r>
            <a:r>
              <a:rPr lang="en-US" sz="2400" dirty="0" err="1"/>
              <a:t>mở</a:t>
            </a:r>
            <a:r>
              <a:rPr lang="en-US" sz="2400" dirty="0"/>
              <a:t> </a:t>
            </a:r>
            <a:r>
              <a:rPr lang="en-US" sz="2400" dirty="0" err="1"/>
              <a:t>hộp</a:t>
            </a:r>
            <a:r>
              <a:rPr lang="en-US" sz="2400" dirty="0"/>
              <a:t> </a:t>
            </a:r>
            <a:r>
              <a:rPr lang="en-US" sz="2400" dirty="0" err="1"/>
              <a:t>thoại</a:t>
            </a:r>
            <a:r>
              <a:rPr lang="en-US" sz="2400" dirty="0"/>
              <a:t> </a:t>
            </a:r>
            <a:r>
              <a:rPr lang="en-US" sz="2400" b="1" dirty="0"/>
              <a:t>Font </a:t>
            </a:r>
            <a:r>
              <a:rPr lang="en-US" sz="2400" dirty="0" err="1"/>
              <a:t>của</a:t>
            </a:r>
            <a:r>
              <a:rPr lang="en-US" sz="2400" dirty="0"/>
              <a:t> </a:t>
            </a:r>
            <a:r>
              <a:rPr lang="en-US" sz="2400" dirty="0" err="1"/>
              <a:t>thẻ</a:t>
            </a:r>
            <a:r>
              <a:rPr lang="en-US" sz="2400" dirty="0"/>
              <a:t> </a:t>
            </a:r>
            <a:r>
              <a:rPr lang="en-US" sz="2400" b="1" dirty="0" smtClean="0"/>
              <a:t>Home</a:t>
            </a:r>
            <a:r>
              <a:rPr lang="en-US" sz="2400" dirty="0"/>
              <a:t> </a:t>
            </a:r>
            <a:r>
              <a:rPr lang="en-US" sz="2400" dirty="0" err="1" smtClean="0"/>
              <a:t>để</a:t>
            </a:r>
            <a:r>
              <a:rPr lang="en-US" sz="2400" dirty="0" smtClean="0"/>
              <a:t> </a:t>
            </a:r>
            <a:r>
              <a:rPr lang="en-US" sz="2400" dirty="0" err="1" smtClean="0"/>
              <a:t>thay</a:t>
            </a:r>
            <a:r>
              <a:rPr lang="en-US" sz="2400" dirty="0" smtClean="0"/>
              <a:t> </a:t>
            </a:r>
            <a:r>
              <a:rPr lang="en-US" sz="2400" dirty="0" err="1" smtClean="0"/>
              <a:t>đổi</a:t>
            </a:r>
            <a:r>
              <a:rPr lang="en-US" sz="2400" dirty="0" smtClean="0"/>
              <a:t> </a:t>
            </a:r>
            <a:r>
              <a:rPr lang="en-US" sz="2400" dirty="0" err="1"/>
              <a:t>các</a:t>
            </a:r>
            <a:r>
              <a:rPr lang="en-US" sz="2400" dirty="0"/>
              <a:t> </a:t>
            </a:r>
            <a:r>
              <a:rPr lang="en-US" sz="2400" dirty="0" err="1"/>
              <a:t>tùy</a:t>
            </a:r>
            <a:r>
              <a:rPr lang="en-US" sz="2400" dirty="0"/>
              <a:t> </a:t>
            </a:r>
            <a:r>
              <a:rPr lang="en-US" sz="2400" dirty="0" err="1"/>
              <a:t>chọn</a:t>
            </a:r>
            <a:r>
              <a:rPr lang="en-US" sz="2400" dirty="0"/>
              <a:t> </a:t>
            </a:r>
            <a:r>
              <a:rPr lang="en-US" sz="2400" dirty="0" err="1"/>
              <a:t>định</a:t>
            </a:r>
            <a:r>
              <a:rPr lang="en-US" sz="2400" dirty="0"/>
              <a:t> </a:t>
            </a:r>
            <a:r>
              <a:rPr lang="en-US" sz="2400" dirty="0" err="1"/>
              <a:t>dạng</a:t>
            </a:r>
            <a:r>
              <a:rPr lang="en-US" sz="2400" dirty="0"/>
              <a:t> </a:t>
            </a:r>
            <a:r>
              <a:rPr lang="en-US" sz="2400" dirty="0" err="1"/>
              <a:t>căn</a:t>
            </a:r>
            <a:r>
              <a:rPr lang="en-US" sz="2400" dirty="0"/>
              <a:t> </a:t>
            </a:r>
            <a:r>
              <a:rPr lang="en-US" sz="2400" dirty="0" err="1"/>
              <a:t>bản</a:t>
            </a:r>
            <a:r>
              <a:rPr lang="en-US" sz="2400" dirty="0"/>
              <a:t> </a:t>
            </a:r>
            <a:r>
              <a:rPr lang="en-US" sz="2400" dirty="0" err="1"/>
              <a:t>và</a:t>
            </a:r>
            <a:r>
              <a:rPr lang="en-US" sz="2400" dirty="0"/>
              <a:t> </a:t>
            </a:r>
            <a:r>
              <a:rPr lang="en-US" sz="2400" dirty="0" err="1"/>
              <a:t>các</a:t>
            </a:r>
            <a:r>
              <a:rPr lang="en-US" sz="2400" dirty="0"/>
              <a:t> </a:t>
            </a:r>
            <a:r>
              <a:rPr lang="en-US" sz="2400" dirty="0" err="1"/>
              <a:t>tùy</a:t>
            </a:r>
            <a:r>
              <a:rPr lang="en-US" sz="2400" dirty="0"/>
              <a:t> </a:t>
            </a:r>
            <a:r>
              <a:rPr lang="en-US" sz="2400" dirty="0" err="1"/>
              <a:t>chọn</a:t>
            </a:r>
            <a:r>
              <a:rPr lang="en-US" sz="2400" dirty="0"/>
              <a:t> </a:t>
            </a:r>
            <a:r>
              <a:rPr lang="en-US" sz="2400" dirty="0" err="1"/>
              <a:t>bổ</a:t>
            </a:r>
            <a:r>
              <a:rPr lang="en-US" sz="2400" dirty="0"/>
              <a:t> sung. </a:t>
            </a:r>
          </a:p>
          <a:p>
            <a:pPr>
              <a:lnSpc>
                <a:spcPct val="150000"/>
              </a:lnSpc>
            </a:pPr>
            <a:endParaRPr lang="en-US" sz="2400"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79488" y="2930201"/>
            <a:ext cx="4909752" cy="3277982"/>
          </a:xfrm>
          <a:prstGeom prst="rect">
            <a:avLst/>
          </a:prstGeom>
        </p:spPr>
      </p:pic>
    </p:spTree>
    <p:extLst>
      <p:ext uri="{BB962C8B-B14F-4D97-AF65-F5344CB8AC3E}">
        <p14:creationId xmlns:p14="http://schemas.microsoft.com/office/powerpoint/2010/main" val="4259934465"/>
      </p:ext>
    </p:extLst>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pPr algn="ctr"/>
            <a:r>
              <a:rPr lang="en-US"/>
              <a:t>Các thao tác với văn </a:t>
            </a:r>
            <a:r>
              <a:rPr lang="en-US" smtClean="0"/>
              <a:t>bản</a:t>
            </a:r>
            <a:endParaRPr lang="en-US"/>
          </a:p>
        </p:txBody>
      </p:sp>
      <p:sp>
        <p:nvSpPr>
          <p:cNvPr id="3" name="Content Placeholder 2"/>
          <p:cNvSpPr>
            <a:spLocks noGrp="1"/>
          </p:cNvSpPr>
          <p:nvPr>
            <p:ph sz="quarter" idx="14"/>
          </p:nvPr>
        </p:nvSpPr>
        <p:spPr>
          <a:xfrm>
            <a:off x="609600" y="1590675"/>
            <a:ext cx="10995025" cy="1569384"/>
          </a:xfrm>
        </p:spPr>
        <p:txBody>
          <a:bodyPr/>
          <a:lstStyle/>
          <a:p>
            <a:pPr marL="0" indent="0">
              <a:buNone/>
            </a:pPr>
            <a:r>
              <a:rPr lang="vi-VN" sz="2400" b="1" dirty="0"/>
              <a:t>Căn lề văn bản: </a:t>
            </a:r>
            <a:endParaRPr lang="en-US" sz="2400" b="1" dirty="0" smtClean="0"/>
          </a:p>
          <a:p>
            <a:r>
              <a:rPr lang="vi-VN" sz="2400" dirty="0" smtClean="0"/>
              <a:t>Trên </a:t>
            </a:r>
            <a:r>
              <a:rPr lang="vi-VN" sz="2400" dirty="0"/>
              <a:t>thẻ </a:t>
            </a:r>
            <a:r>
              <a:rPr lang="vi-VN" sz="2400" b="1" dirty="0"/>
              <a:t>Home</a:t>
            </a:r>
            <a:r>
              <a:rPr lang="vi-VN" sz="2400" dirty="0"/>
              <a:t>, trong nhóm </a:t>
            </a:r>
            <a:r>
              <a:rPr lang="vi-VN" sz="2400" b="1" dirty="0"/>
              <a:t>Paragraph</a:t>
            </a:r>
            <a:r>
              <a:rPr lang="vi-VN" sz="2400" dirty="0"/>
              <a:t>, nhấp chuột vào tùy chọn căn lề thích </a:t>
            </a:r>
            <a:r>
              <a:rPr lang="vi-VN" sz="2400" dirty="0" smtClean="0"/>
              <a:t>hợp</a:t>
            </a:r>
            <a:r>
              <a:rPr lang="en-US" sz="2400" dirty="0" smtClean="0"/>
              <a:t>, </a:t>
            </a:r>
            <a:r>
              <a:rPr lang="en-US" sz="2400" dirty="0" err="1" smtClean="0"/>
              <a:t>hoặc</a:t>
            </a:r>
            <a:endParaRPr lang="en-US" sz="2400" dirty="0" smtClean="0"/>
          </a:p>
          <a:p>
            <a:r>
              <a:rPr lang="vi-VN" sz="2400" dirty="0" smtClean="0"/>
              <a:t>Trên </a:t>
            </a:r>
            <a:r>
              <a:rPr lang="vi-VN" sz="2400" dirty="0"/>
              <a:t>thẻ </a:t>
            </a:r>
            <a:r>
              <a:rPr lang="vi-VN" sz="2400" b="1" dirty="0"/>
              <a:t>Home</a:t>
            </a:r>
            <a:r>
              <a:rPr lang="vi-VN" sz="2400" dirty="0"/>
              <a:t>, trong nhóm </a:t>
            </a:r>
            <a:r>
              <a:rPr lang="vi-VN" sz="2400" b="1" dirty="0"/>
              <a:t>Paragraph</a:t>
            </a:r>
            <a:r>
              <a:rPr lang="vi-VN" sz="2400" dirty="0"/>
              <a:t>, nhấp chuột vào </a:t>
            </a:r>
            <a:r>
              <a:rPr lang="vi-VN" sz="2400" b="1" dirty="0"/>
              <a:t>Paragraph dialog box launcher </a:t>
            </a:r>
            <a:r>
              <a:rPr lang="vi-VN" sz="2400" dirty="0"/>
              <a:t>và sau đó nhấp chuột vào tùy chọn thích hợp trong danh sách </a:t>
            </a:r>
            <a:r>
              <a:rPr lang="vi-VN" sz="2400" b="1" dirty="0"/>
              <a:t>Alignment. </a:t>
            </a:r>
            <a:endParaRPr lang="en-US" sz="2400" dirty="0"/>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8838" y="4153779"/>
            <a:ext cx="2652586" cy="658110"/>
          </a:xfrm>
          <a:prstGeom prst="rect">
            <a:avLst/>
          </a:prstGeom>
        </p:spPr>
      </p:pic>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25766" y="3949767"/>
            <a:ext cx="2732088" cy="2645551"/>
          </a:xfrm>
          <a:prstGeom prst="rect">
            <a:avLst/>
          </a:prstGeom>
        </p:spPr>
      </p:pic>
    </p:spTree>
    <p:extLst>
      <p:ext uri="{BB962C8B-B14F-4D97-AF65-F5344CB8AC3E}">
        <p14:creationId xmlns:p14="http://schemas.microsoft.com/office/powerpoint/2010/main" val="2852885590"/>
      </p:ext>
    </p:extLst>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err="1"/>
              <a:t>Cảm</a:t>
            </a:r>
            <a:r>
              <a:rPr lang="en-US" dirty="0"/>
              <a:t> </a:t>
            </a:r>
            <a:r>
              <a:rPr lang="en-US" dirty="0" err="1"/>
              <a:t>ơn</a:t>
            </a:r>
            <a:r>
              <a:rPr lang="en-US" dirty="0"/>
              <a:t> </a:t>
            </a:r>
            <a:r>
              <a:rPr lang="en-US" dirty="0" err="1"/>
              <a:t>các</a:t>
            </a:r>
            <a:r>
              <a:rPr lang="en-US" dirty="0"/>
              <a:t> </a:t>
            </a:r>
            <a:r>
              <a:rPr lang="en-US" dirty="0" smtClean="0"/>
              <a:t>con!</a:t>
            </a:r>
            <a:endParaRPr lang="en-US" dirty="0"/>
          </a:p>
        </p:txBody>
      </p:sp>
      <p:sp>
        <p:nvSpPr>
          <p:cNvPr id="2" name="Text Placeholder 1"/>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02592378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ont chuẩn">
      <a:majorFont>
        <a:latin typeface="UTM Duepuntozero"/>
        <a:ea typeface=""/>
        <a:cs typeface=""/>
      </a:majorFont>
      <a:minorFont>
        <a:latin typeface="UTM Duepuntozero"/>
        <a:ea typeface=""/>
        <a:cs typeface=""/>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spDef>
      <a:spPr/>
      <a:bodyPr wrap="square">
        <a:spAutoFit/>
      </a:bodyPr>
      <a:lstStyle>
        <a:defPPr>
          <a:lnSpc>
            <a:spcPct val="150000"/>
          </a:lnSpc>
          <a:defRPr>
            <a:solidFill>
              <a:srgbClr val="211D1E"/>
            </a:solidFill>
            <a:latin typeface="+mj-lt"/>
          </a:defRPr>
        </a:defPPr>
      </a:lstStyle>
    </a:spDef>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14848</TotalTime>
  <Words>383</Words>
  <Application>Microsoft Office PowerPoint</Application>
  <PresentationFormat>Widescreen</PresentationFormat>
  <Paragraphs>26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Times New Roman</vt:lpstr>
      <vt:lpstr>UTM Duepuntozero</vt:lpstr>
      <vt:lpstr>Wingdings</vt:lpstr>
      <vt:lpstr>Banded</vt:lpstr>
      <vt:lpstr> Bài 2. Bản trình chiếu của tớ thật hấp dẫn</vt:lpstr>
      <vt:lpstr>Tin 4 – Tuần 26 Làm việc - Các thao tác với văn bản</vt:lpstr>
      <vt:lpstr>PowerPoint Presentation</vt:lpstr>
      <vt:lpstr>PowerPoint Presentation</vt:lpstr>
      <vt:lpstr>PowerPoint Presentation</vt:lpstr>
      <vt:lpstr>PowerPoint Presentation</vt:lpstr>
      <vt:lpstr>PowerPoint Presentation</vt:lpstr>
      <vt:lpstr>Cảm ơn các con!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Thanh Trung</dc:creator>
  <cp:lastModifiedBy>TOPICA</cp:lastModifiedBy>
  <cp:revision>359</cp:revision>
  <dcterms:created xsi:type="dcterms:W3CDTF">2014-06-09T03:12:12Z</dcterms:created>
  <dcterms:modified xsi:type="dcterms:W3CDTF">2022-03-11T03:47:11Z</dcterms:modified>
</cp:coreProperties>
</file>