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16"/>
  </p:notesMasterIdLst>
  <p:sldIdLst>
    <p:sldId id="342" r:id="rId2"/>
    <p:sldId id="334" r:id="rId3"/>
    <p:sldId id="335" r:id="rId4"/>
    <p:sldId id="336" r:id="rId5"/>
    <p:sldId id="344" r:id="rId6"/>
    <p:sldId id="337" r:id="rId7"/>
    <p:sldId id="328" r:id="rId8"/>
    <p:sldId id="329" r:id="rId9"/>
    <p:sldId id="330" r:id="rId10"/>
    <p:sldId id="331" r:id="rId11"/>
    <p:sldId id="345" r:id="rId12"/>
    <p:sldId id="343" r:id="rId13"/>
    <p:sldId id="290" r:id="rId14"/>
    <p:sldId id="298" r:id="rId1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0B03B1"/>
    <a:srgbClr val="66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18" autoAdjust="0"/>
  </p:normalViewPr>
  <p:slideViewPr>
    <p:cSldViewPr>
      <p:cViewPr varScale="1">
        <p:scale>
          <a:sx n="85" d="100"/>
          <a:sy n="85" d="100"/>
        </p:scale>
        <p:origin x="90" y="8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86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C60FA1-BB64-490D-BA17-247F80FBF9A5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0508B-14E8-4F62-BFAF-5E00FF50F1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3481-744D-4FF4-AF6A-CFB158E6F9AE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AC572-6550-4134-9E76-B080B0CFA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43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CAF-C805-4BDE-8B97-A55EB6F1A80B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9DB8D-8FCE-442B-82A5-2C0A244A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51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21E9-297B-4BB8-8862-FFB9679715E3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BBAF-EF1D-4A9C-A876-405DC5C19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34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F7B59-2C64-4269-9F75-6DFC87983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934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277F48D-A78B-4A56-B2E9-28FC6950F840}" type="datetimeFigureOut">
              <a:rPr lang="en-US" smtClean="0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3FE4AF3-913D-4012-876D-8B23C239FE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76200" y="57151"/>
            <a:ext cx="896112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90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EF-21E9-4867-AD55-2767C5634102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693C-3E81-46E6-AC5F-B2C39D70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57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73A-9C60-4972-B5A9-AA0E885D69A8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0477-B7CC-4079-8A49-BA024EBA9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80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633-4103-49EC-B0B9-E4892C5C04F3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F4CD-8E83-4984-A401-F1CA497B9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5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048D-A1E3-4B68-9FB5-08A3473BBDFE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3F32-705E-4145-B325-33E341FC9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9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9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2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FA41-5150-4CCC-99A6-7406DAD65F21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86E4-81FD-4A08-899C-91E3AEC5C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1" indent="0">
              <a:buNone/>
              <a:defRPr sz="2000"/>
            </a:lvl4pPr>
            <a:lvl5pPr marL="1828800" indent="0">
              <a:buNone/>
              <a:defRPr sz="2000"/>
            </a:lvl5pPr>
            <a:lvl6pPr marL="2286001" indent="0">
              <a:buNone/>
              <a:defRPr sz="2000"/>
            </a:lvl6pPr>
            <a:lvl7pPr marL="2743200" indent="0">
              <a:buNone/>
              <a:defRPr sz="2000"/>
            </a:lvl7pPr>
            <a:lvl8pPr marL="3200401" indent="0">
              <a:buNone/>
              <a:defRPr sz="2000"/>
            </a:lvl8pPr>
            <a:lvl9pPr marL="365760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6D03-D4ED-4AB1-9B21-F414EBC9C21B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6434-9DA9-4D12-A990-968C3B2B2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76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EF49E-44BB-4EE7-9407-EA1E370AA483}" type="datetimeFigureOut">
              <a:rPr lang="en-US"/>
              <a:pPr>
                <a:defRPr/>
              </a:pPr>
              <a:t>10/03/2022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57759F-9378-4C02-8B9F-0534F74806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5" r:id="rId7"/>
    <p:sldLayoutId id="2147484651" r:id="rId8"/>
    <p:sldLayoutId id="2147484652" r:id="rId9"/>
    <p:sldLayoutId id="2147484653" r:id="rId10"/>
    <p:sldLayoutId id="2147484654" r:id="rId11"/>
    <p:sldLayoutId id="21474846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9" indent="-34289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1" indent="-2857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1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2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icrosoft%20Windows%20Logo.lnk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Windows%20Logo.lnk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icrosoft%20Windows%20Logo.lnk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icrosoft%20Windows%20Logo.lnk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"/>
            <a:ext cx="9143999" cy="5143500"/>
          </a:xfrm>
          <a:prstGeom prst="rect">
            <a:avLst/>
          </a:prstGeom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569914" y="1657350"/>
            <a:ext cx="8116887" cy="7859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07767" tIns="53883" rIns="107767" bIns="5388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242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</a:rPr>
              <a:t>TIN HỌC LỚP 5 </a:t>
            </a:r>
            <a:endParaRPr lang="en-US" sz="4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242"/>
              </a:solidFill>
              <a:effectLst>
                <a:reflection blurRad="6350" stA="50000" endA="300" endPos="50000" dist="29997" dir="5400000" sy="-100000" algn="bl" rotWithShape="0"/>
              </a:effectLst>
              <a:latin typeface="Times New Roman" pitchFamily="18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41" y="4733389"/>
            <a:ext cx="3106737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8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381000" y="971552"/>
            <a:ext cx="7391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To UDMR1	</a:t>
            </a:r>
          </a:p>
          <a:p>
            <a:pPr algn="just" eaLnBrk="1" hangingPunct="1"/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Repeat 4 [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lt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90]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70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60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70 </a:t>
            </a:r>
          </a:p>
          <a:p>
            <a:pPr algn="just" eaLnBrk="1" hangingPunct="1"/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Repeat 5 [repeat 4 [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lt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90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100]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bk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20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60 </a:t>
            </a:r>
            <a:r>
              <a:rPr lang="en-US" altLang="en-US" sz="2400" dirty="0" err="1" smtClean="0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 70]</a:t>
            </a:r>
          </a:p>
          <a:p>
            <a:pPr algn="just" eaLnBrk="1" hangingPunct="1"/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  <a:endParaRPr lang="en-US" altLang="en-US" sz="2400" dirty="0">
              <a:solidFill>
                <a:srgbClr val="00924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381000" y="590553"/>
            <a:ext cx="8610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>
                <a:solidFill>
                  <a:srgbClr val="0B03B1"/>
                </a:solidFill>
                <a:latin typeface="Times New Roman" panose="02020603050405020304" pitchFamily="18" charset="0"/>
              </a:rPr>
              <a:t>Viết chương trình gồm một hoặc nhiều thủ tục vẽ các hình sau: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400756" y="2527859"/>
            <a:ext cx="68453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To UDMR2</a:t>
            </a:r>
          </a:p>
          <a:p>
            <a:pPr algn="just" eaLnBrk="1" hangingPunct="1"/>
            <a:r>
              <a:rPr lang="en-US" altLang="en-US" sz="24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Repeat 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4 [</a:t>
            </a:r>
            <a:r>
              <a:rPr lang="en-US" altLang="en-US" sz="24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Repeat 4[</a:t>
            </a:r>
            <a:r>
              <a:rPr lang="en-US" alt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100 </a:t>
            </a:r>
            <a:r>
              <a:rPr lang="en-US" alt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4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90]  </a:t>
            </a:r>
            <a:r>
              <a:rPr lang="en-US" alt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4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360/4] </a:t>
            </a:r>
          </a:p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16390" name="TextBox 16"/>
          <p:cNvSpPr txBox="1">
            <a:spLocks noChangeArrowheads="1"/>
          </p:cNvSpPr>
          <p:nvPr/>
        </p:nvSpPr>
        <p:spPr bwMode="auto">
          <a:xfrm>
            <a:off x="176214" y="112713"/>
            <a:ext cx="9043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HOẠT ĐỘNG ỨNG DỤNG, MỞ RỘNG</a:t>
            </a:r>
          </a:p>
        </p:txBody>
      </p:sp>
      <p:pic>
        <p:nvPicPr>
          <p:cNvPr id="13" name="Picture 1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1069977"/>
            <a:ext cx="1695451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950" y="2661388"/>
            <a:ext cx="1174751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950" y="3827908"/>
            <a:ext cx="1231900" cy="11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95112" y="3719754"/>
            <a:ext cx="6921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To UDMR3</a:t>
            </a:r>
          </a:p>
          <a:p>
            <a:pPr algn="just" eaLnBrk="1" hangingPunct="1"/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6 [</a:t>
            </a:r>
            <a:r>
              <a:rPr lang="en-US" altLang="en-US" sz="2400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400" dirty="0" smtClean="0">
                <a:solidFill>
                  <a:srgbClr val="009242"/>
                </a:solidFill>
                <a:latin typeface="Times New Roman" panose="02020603050405020304" pitchFamily="18" charset="0"/>
              </a:rPr>
              <a:t>Repeat 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4 [</a:t>
            </a:r>
            <a:r>
              <a:rPr lang="en-US" altLang="en-US" sz="2400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90 </a:t>
            </a:r>
            <a:r>
              <a:rPr lang="en-US" altLang="en-US" sz="2400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50] </a:t>
            </a:r>
            <a:r>
              <a:rPr lang="en-US" altLang="en-US" sz="2400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bk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400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60]</a:t>
            </a:r>
          </a:p>
          <a:p>
            <a:pPr algn="just" eaLnBrk="1" hangingPunct="1"/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  <p:bldP spid="11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Chú</a:t>
            </a:r>
            <a:r>
              <a:rPr lang="en-US" dirty="0" smtClean="0">
                <a:solidFill>
                  <a:srgbClr val="FF0000"/>
                </a:solidFill>
              </a:rPr>
              <a:t> 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00152"/>
            <a:ext cx="8382000" cy="339407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việc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xong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thoát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khỏi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logo,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lưu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thủ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tục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viết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cs typeface="Arial" panose="020B0604020202020204" pitchFamily="34" charset="0"/>
              </a:rPr>
              <a:t>trong</a:t>
            </a:r>
            <a:r>
              <a:rPr lang="en-US" sz="2800" dirty="0" smtClean="0">
                <a:solidFill>
                  <a:srgbClr val="0B03B1"/>
                </a:solidFill>
                <a:cs typeface="Arial" panose="020B0604020202020204" pitchFamily="34" charset="0"/>
              </a:rPr>
              <a:t> 1 </a:t>
            </a:r>
            <a:r>
              <a:rPr lang="en-US" sz="2800" dirty="0" err="1" smtClean="0">
                <a:solidFill>
                  <a:srgbClr val="0B03B1"/>
                </a:solidFill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bằng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câu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lệnh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	Save “&lt;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tên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&gt;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	(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ví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dụ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: Save “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Cacthutuc.lgo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nhấn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Enter</a:t>
            </a:r>
          </a:p>
        </p:txBody>
      </p:sp>
    </p:spTree>
    <p:extLst>
      <p:ext uri="{BB962C8B-B14F-4D97-AF65-F5344CB8AC3E}">
        <p14:creationId xmlns:p14="http://schemas.microsoft.com/office/powerpoint/2010/main" val="58568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3706"/>
            <a:ext cx="8839200" cy="497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2" y="971551"/>
            <a:ext cx="7734300" cy="1736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GHI NHỚ</a:t>
            </a:r>
          </a:p>
          <a:p>
            <a:pPr algn="just"/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9" indent="-342899" algn="just">
              <a:buFont typeface="Wingdings" panose="05000000000000000000" pitchFamily="2" charset="2"/>
              <a:buChar char="v"/>
            </a:pP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… )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899" indent="-342899" algn="just">
              <a:buFont typeface="Wingdings" panose="05000000000000000000" pitchFamily="2" charset="2"/>
              <a:buChar char="v"/>
            </a:pP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188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757238" y="1246019"/>
            <a:ext cx="7853363" cy="244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100, 101, 102.</a:t>
            </a:r>
          </a:p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Logo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</a:p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914400" y="447675"/>
            <a:ext cx="6477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03B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DẶN DÒ</a:t>
            </a:r>
            <a:endParaRPr lang="vi-VN" altLang="en-US" sz="2800" b="1">
              <a:solidFill>
                <a:srgbClr val="0B03B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412" name="AutoShape 2"/>
          <p:cNvSpPr>
            <a:spLocks noChangeArrowheads="1"/>
          </p:cNvSpPr>
          <p:nvPr/>
        </p:nvSpPr>
        <p:spPr bwMode="auto">
          <a:xfrm>
            <a:off x="58738" y="0"/>
            <a:ext cx="9009063" cy="508635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7413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3195" y="-115093"/>
            <a:ext cx="10287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77813" y="3946527"/>
            <a:ext cx="958851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58738" y="0"/>
            <a:ext cx="9009063" cy="508635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9" tIns="34295" rIns="68589" bIns="34295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1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2" name="Group 16"/>
          <p:cNvGrpSpPr>
            <a:grpSpLocks/>
          </p:cNvGrpSpPr>
          <p:nvPr/>
        </p:nvGrpSpPr>
        <p:grpSpPr bwMode="auto">
          <a:xfrm>
            <a:off x="68265" y="728663"/>
            <a:ext cx="8802687" cy="2794070"/>
            <a:chOff x="218804" y="2133600"/>
            <a:chExt cx="11734800" cy="1498739"/>
          </a:xfrm>
        </p:grpSpPr>
        <p:sp>
          <p:nvSpPr>
            <p:cNvPr id="18443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300" b="1" kern="10" dirty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544870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00481"/>
            <a:ext cx="9144000" cy="1247545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5: LUYỆN TẬP THỦ TỤC (</a:t>
            </a:r>
            <a:r>
              <a:rPr lang="en-US" sz="3600" b="1" dirty="0" err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3 + 4)</a:t>
            </a: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39688" y="57150"/>
            <a:ext cx="90678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36512" y="3143595"/>
            <a:ext cx="9144000" cy="121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100</a:t>
            </a: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133E6CC7-1DE0-4567-96F3-516FF9BFAE74}"/>
              </a:ext>
            </a:extLst>
          </p:cNvPr>
          <p:cNvSpPr txBox="1"/>
          <p:nvPr/>
        </p:nvSpPr>
        <p:spPr>
          <a:xfrm>
            <a:off x="2209802" y="400050"/>
            <a:ext cx="5122311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E3943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TIN HỌC LỚP 5</a:t>
            </a:r>
            <a:endParaRPr lang="zh-CN" altLang="en-US" sz="4400" b="1" dirty="0">
              <a:solidFill>
                <a:srgbClr val="E3943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FDFD363C-44A5-45D8-810E-C1C29FBE32DA}"/>
              </a:ext>
            </a:extLst>
          </p:cNvPr>
          <p:cNvSpPr txBox="1"/>
          <p:nvPr/>
        </p:nvSpPr>
        <p:spPr>
          <a:xfrm>
            <a:off x="533402" y="1200265"/>
            <a:ext cx="9135163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CHỦ ĐỀ 4 – THẾ GIỚI LOGO</a:t>
            </a:r>
            <a:endParaRPr lang="zh-CN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38274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5715" y="514352"/>
            <a:ext cx="7550151" cy="2190751"/>
            <a:chOff x="1336675" y="443345"/>
            <a:chExt cx="7532555" cy="3022600"/>
          </a:xfrm>
        </p:grpSpPr>
        <p:pic>
          <p:nvPicPr>
            <p:cNvPr id="8200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443345"/>
              <a:ext cx="5004809" cy="1855176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lưu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4776" y="2419351"/>
            <a:ext cx="7431088" cy="2324100"/>
            <a:chOff x="1462426" y="3337719"/>
            <a:chExt cx="7430655" cy="3098800"/>
          </a:xfrm>
        </p:grpSpPr>
        <p:pic>
          <p:nvPicPr>
            <p:cNvPr id="8198" name="Picture 7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453203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Rèn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thói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quen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chương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62" y="1666876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4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59" r="14166" b="4074"/>
          <a:stretch/>
        </p:blipFill>
        <p:spPr>
          <a:xfrm>
            <a:off x="2971799" y="3562350"/>
            <a:ext cx="3276601" cy="1371600"/>
          </a:xfrm>
          <a:prstGeom prst="rect">
            <a:avLst/>
          </a:prstGeom>
        </p:spPr>
      </p:pic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1752600" y="1428750"/>
            <a:ext cx="5791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</a:p>
        </p:txBody>
      </p:sp>
    </p:spTree>
    <p:extLst>
      <p:ext uri="{BB962C8B-B14F-4D97-AF65-F5344CB8AC3E}">
        <p14:creationId xmlns:p14="http://schemas.microsoft.com/office/powerpoint/2010/main" val="34970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0"/>
          <p:cNvSpPr txBox="1">
            <a:spLocks/>
          </p:cNvSpPr>
          <p:nvPr/>
        </p:nvSpPr>
        <p:spPr>
          <a:xfrm>
            <a:off x="830070" y="353740"/>
            <a:ext cx="7543800" cy="7029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100" b="1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84">
            <a:extLst>
              <a:ext uri="{FF2B5EF4-FFF2-40B4-BE49-F238E27FC236}">
                <a16:creationId xmlns:a16="http://schemas.microsoft.com/office/drawing/2014/main" id="{663E0D01-C845-4985-9740-E6BE6731696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909852" y="2996870"/>
            <a:ext cx="1290551" cy="1251280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960" kern="0">
              <a:solidFill>
                <a:sysClr val="window" lastClr="FFFFFF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19" name="任意多边形 20">
            <a:extLst>
              <a:ext uri="{FF2B5EF4-FFF2-40B4-BE49-F238E27FC236}">
                <a16:creationId xmlns:a16="http://schemas.microsoft.com/office/drawing/2014/main" id="{E8A8AA62-686A-4D47-8A8E-A7E8B186557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013046" y="3063166"/>
            <a:ext cx="5516468" cy="1099269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Enter</a:t>
            </a:r>
            <a:endParaRPr lang="en-US" altLang="zh-CN" sz="2000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0" name="任意多边形 17">
            <a:extLst>
              <a:ext uri="{FF2B5EF4-FFF2-40B4-BE49-F238E27FC236}">
                <a16:creationId xmlns:a16="http://schemas.microsoft.com/office/drawing/2014/main" id="{EDCC0711-9E4C-470E-9EC5-F12A0A85742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909850" y="1552932"/>
            <a:ext cx="5384240" cy="1220667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Load “&lt;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Tentep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2000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1" name="椭圆 39">
            <a:extLst>
              <a:ext uri="{FF2B5EF4-FFF2-40B4-BE49-F238E27FC236}">
                <a16:creationId xmlns:a16="http://schemas.microsoft.com/office/drawing/2014/main" id="{63E42CB0-83E8-4E76-91AE-1D64472687F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909851" y="1648217"/>
            <a:ext cx="1117148" cy="1011064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1</a:t>
            </a:r>
          </a:p>
        </p:txBody>
      </p:sp>
      <p:sp>
        <p:nvSpPr>
          <p:cNvPr id="23" name="椭圆 86">
            <a:extLst>
              <a:ext uri="{FF2B5EF4-FFF2-40B4-BE49-F238E27FC236}">
                <a16:creationId xmlns:a16="http://schemas.microsoft.com/office/drawing/2014/main" id="{E45C050F-F941-46F7-A9AC-FA282B903DC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88540" y="3092926"/>
            <a:ext cx="1062965" cy="1039748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 smtClean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2</a:t>
            </a:r>
            <a:endParaRPr lang="en-US" sz="2700" b="1" kern="0" dirty="0">
              <a:ln w="18415" cmpd="sng">
                <a:noFill/>
                <a:prstDash val="solid"/>
              </a:ln>
              <a:solidFill>
                <a:schemeClr val="accent1">
                  <a:lumMod val="75000"/>
                </a:schemeClr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348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0"/>
          <p:cNvSpPr txBox="1">
            <a:spLocks/>
          </p:cNvSpPr>
          <p:nvPr/>
        </p:nvSpPr>
        <p:spPr>
          <a:xfrm>
            <a:off x="990600" y="164080"/>
            <a:ext cx="7086600" cy="7029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84">
            <a:extLst>
              <a:ext uri="{FF2B5EF4-FFF2-40B4-BE49-F238E27FC236}">
                <a16:creationId xmlns:a16="http://schemas.microsoft.com/office/drawing/2014/main" id="{663E0D01-C845-4985-9740-E6BE6731696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909852" y="2832261"/>
            <a:ext cx="1290551" cy="1251280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960" kern="0">
              <a:solidFill>
                <a:sysClr val="window" lastClr="FFFFFF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18" name="任意多边形 19">
            <a:extLst>
              <a:ext uri="{FF2B5EF4-FFF2-40B4-BE49-F238E27FC236}">
                <a16:creationId xmlns:a16="http://schemas.microsoft.com/office/drawing/2014/main" id="{8E2CFBE6-CC5A-4B4C-A9D6-090B8A56153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26998" y="1926442"/>
            <a:ext cx="4799995" cy="1159115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tục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Editor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任意多边形 20">
            <a:extLst>
              <a:ext uri="{FF2B5EF4-FFF2-40B4-BE49-F238E27FC236}">
                <a16:creationId xmlns:a16="http://schemas.microsoft.com/office/drawing/2014/main" id="{E8A8AA62-686A-4D47-8A8E-A7E8B186557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13046" y="2898557"/>
            <a:ext cx="5516468" cy="1099269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Save and Exit</a:t>
            </a:r>
            <a:endParaRPr lang="zh-CN" altLang="en-US" i="1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0" name="任意多边形 17">
            <a:extLst>
              <a:ext uri="{FF2B5EF4-FFF2-40B4-BE49-F238E27FC236}">
                <a16:creationId xmlns:a16="http://schemas.microsoft.com/office/drawing/2014/main" id="{EDCC0711-9E4C-470E-9EC5-F12A0A85742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909850" y="899212"/>
            <a:ext cx="5384240" cy="1220667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edit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“&lt;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Tenthutuc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>
              <a:lnSpc>
                <a:spcPct val="120000"/>
              </a:lnSpc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altLang="zh-CN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1" name="椭圆 39">
            <a:extLst>
              <a:ext uri="{FF2B5EF4-FFF2-40B4-BE49-F238E27FC236}">
                <a16:creationId xmlns:a16="http://schemas.microsoft.com/office/drawing/2014/main" id="{63E42CB0-83E8-4E76-91AE-1D64472687F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09851" y="994497"/>
            <a:ext cx="1117148" cy="1011064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1</a:t>
            </a:r>
          </a:p>
        </p:txBody>
      </p:sp>
      <p:sp>
        <p:nvSpPr>
          <p:cNvPr id="22" name="椭圆 78">
            <a:extLst>
              <a:ext uri="{FF2B5EF4-FFF2-40B4-BE49-F238E27FC236}">
                <a16:creationId xmlns:a16="http://schemas.microsoft.com/office/drawing/2014/main" id="{9549D5D7-D5C4-4C8C-B669-6923493D164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026999" y="2053921"/>
            <a:ext cx="971567" cy="904157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2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2</a:t>
            </a:r>
          </a:p>
        </p:txBody>
      </p:sp>
      <p:sp>
        <p:nvSpPr>
          <p:cNvPr id="23" name="椭圆 86">
            <a:extLst>
              <a:ext uri="{FF2B5EF4-FFF2-40B4-BE49-F238E27FC236}">
                <a16:creationId xmlns:a16="http://schemas.microsoft.com/office/drawing/2014/main" id="{E45C050F-F941-46F7-A9AC-FA282B903DC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988540" y="2928317"/>
            <a:ext cx="1062965" cy="1039748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9700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44465" y="100013"/>
            <a:ext cx="88471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3 (SGK/101)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81000" y="971550"/>
            <a:ext cx="59436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924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8[FD 10 BK 10 RT 360/8]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6201" y="590550"/>
            <a:ext cx="89154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bông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tuyết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63576"/>
            <a:ext cx="533400" cy="45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990603" y="1760540"/>
            <a:ext cx="521017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600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Bongtuyet</a:t>
            </a:r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8[FD 10 BK 10 RT 360/8]</a:t>
            </a:r>
          </a:p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6201" y="1352551"/>
            <a:ext cx="8845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0B03B1"/>
                </a:solidFill>
                <a:latin typeface="Times New Roman" panose="02020603050405020304" pitchFamily="18" charset="0"/>
              </a:rPr>
              <a:t>b. Viết thủ tục Bongtuyet để vẽ hình bông tuyết: </a:t>
            </a:r>
          </a:p>
        </p:txBody>
      </p:sp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775" y="1425576"/>
            <a:ext cx="533400" cy="45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21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27" y="3333750"/>
            <a:ext cx="29940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76201" y="2876551"/>
            <a:ext cx="88455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Sử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Lucgiac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Bongtuyet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6" grpId="0"/>
      <p:bldP spid="19" grpId="0"/>
      <p:bldP spid="20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85803" y="1223963"/>
            <a:ext cx="521017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To C1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6[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Bongtuyet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60]</a:t>
            </a:r>
          </a:p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49227" y="209552"/>
            <a:ext cx="88455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0B03B1"/>
                </a:solidFill>
                <a:latin typeface="Times New Roman" panose="02020603050405020304" pitchFamily="18" charset="0"/>
              </a:rPr>
              <a:t>c. Sử dụng thủ tục Lucgiac và bongtuyet, viết chương trình vẽ các hình sau: </a:t>
            </a:r>
          </a:p>
        </p:txBody>
      </p:sp>
      <p:pic>
        <p:nvPicPr>
          <p:cNvPr id="13" name="Picture 1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693187"/>
            <a:ext cx="1371599" cy="156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876553"/>
            <a:ext cx="1295399" cy="135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676277" y="2857501"/>
            <a:ext cx="572452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To C2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6[</a:t>
            </a:r>
            <a:r>
              <a:rPr lang="en-US" altLang="en-US" sz="26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6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Hinhtron</a:t>
            </a:r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BK 100 </a:t>
            </a:r>
            <a:r>
              <a:rPr lang="en-US" altLang="en-US" sz="26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60]</a:t>
            </a:r>
          </a:p>
          <a:p>
            <a:pPr algn="just" eaLnBrk="1" hangingPunct="1"/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115244" y="1583537"/>
            <a:ext cx="328048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repeat 60 [</a:t>
            </a:r>
            <a:r>
              <a:rPr lang="en-US" altLang="en-US" sz="2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2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6]</a:t>
            </a:r>
          </a:p>
          <a:p>
            <a:pPr algn="just" eaLnBrk="1" hangingPunct="1"/>
            <a:r>
              <a:rPr lang="en-US" altLang="en-US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44465" y="100013"/>
            <a:ext cx="88471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4 (SGK/101)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Cho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REPEAT 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60 [FD 5 RT 6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].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sử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dirty="0">
              <a:solidFill>
                <a:srgbClr val="0B03B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" name="Picture 8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893" y="1634635"/>
            <a:ext cx="1219201" cy="110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47" y="2558344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133476" y="3105150"/>
            <a:ext cx="404812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To Duongtron4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4 [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90]</a:t>
            </a:r>
          </a:p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3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7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3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556</Words>
  <Application>Microsoft Office PowerPoint</Application>
  <PresentationFormat>On-screen Show (16:9)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微软雅黑</vt:lpstr>
      <vt:lpstr>宋体</vt:lpstr>
      <vt:lpstr>Arial</vt:lpstr>
      <vt:lpstr>Calibri</vt:lpstr>
      <vt:lpstr>HP001 4 hàng</vt:lpstr>
      <vt:lpstr>Times New Roman</vt:lpstr>
      <vt:lpstr>Wingdings</vt:lpstr>
      <vt:lpstr>字魂36号-正文宋楷</vt:lpstr>
      <vt:lpstr>Office Theme</vt:lpstr>
      <vt:lpstr>PowerPoint Presentation</vt:lpstr>
      <vt:lpstr>BÀI 5: LUYỆN TẬP THỦ TỤC (Tiết 3 + 4)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 ý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2022-03-09T02:01:13Z</dcterms:created>
  <dcterms:modified xsi:type="dcterms:W3CDTF">2022-03-10T10:33:33Z</dcterms:modified>
  <cp:contentStatus/>
</cp:coreProperties>
</file>