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5"/>
  </p:notesMasterIdLst>
  <p:handoutMasterIdLst>
    <p:handoutMasterId r:id="rId16"/>
  </p:handoutMasterIdLst>
  <p:sldIdLst>
    <p:sldId id="261" r:id="rId2"/>
    <p:sldId id="314" r:id="rId3"/>
    <p:sldId id="260" r:id="rId4"/>
    <p:sldId id="274" r:id="rId5"/>
    <p:sldId id="292" r:id="rId6"/>
    <p:sldId id="309" r:id="rId7"/>
    <p:sldId id="316" r:id="rId8"/>
    <p:sldId id="303" r:id="rId9"/>
    <p:sldId id="304" r:id="rId10"/>
    <p:sldId id="305" r:id="rId11"/>
    <p:sldId id="306" r:id="rId12"/>
    <p:sldId id="308" r:id="rId13"/>
    <p:sldId id="307"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p15="http://schemas.microsoft.com/office/powerpoint/2012/main" userId="eef3ed3e781b0e63" providerId="Windows Live"/>
      </p:ext>
    </p:extLst>
  </p:cmAuthor>
  <p:cmAuthor id="2" name="TOPICA" initials="T" lastIdx="2" clrIdx="1">
    <p:extLst>
      <p:ext uri="{19B8F6BF-5375-455C-9EA6-DF929625EA0E}">
        <p15:presenceInfo xmlns:p15="http://schemas.microsoft.com/office/powerpoint/2012/main" userId="35a35d34df857f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3636" autoAdjust="0"/>
  </p:normalViewPr>
  <p:slideViewPr>
    <p:cSldViewPr snapToGrid="0">
      <p:cViewPr varScale="1">
        <p:scale>
          <a:sx n="57" d="100"/>
          <a:sy n="57" d="100"/>
        </p:scale>
        <p:origin x="390" y="66"/>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517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1:42:18.566" idx="7">
    <p:pos x="4376" y="2536"/>
    <p:text>Giáo viên gợi ý để học sinh cho nhận xét</p:text>
    <p:extLst>
      <p:ext uri="{C676402C-5697-4E1C-873F-D02D1690AC5C}">
        <p15:threadingInfo xmlns:p15="http://schemas.microsoft.com/office/powerpoint/2012/main" timeZoneBias="-420"/>
      </p:ext>
    </p:extLst>
  </p:cm>
  <p:cm authorId="2" dt="2021-05-04T10:15:12.371" idx="2">
    <p:pos x="4376" y="2632"/>
    <p:text>Cấu trúc và vị trí khác nhau</p:text>
    <p:extLst>
      <p:ext uri="{C676402C-5697-4E1C-873F-D02D1690AC5C}">
        <p15:threadingInfo xmlns:p15="http://schemas.microsoft.com/office/powerpoint/2012/main" timeZoneBias="-420">
          <p15:parentCm authorId="1" idx="7"/>
        </p15:threadingInfo>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29/04/2022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29/04/2022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92DDC-5723-4348-B74C-D46FE223E68B}" type="slidenum">
              <a:rPr lang="en-US" smtClean="0"/>
              <a:t>6</a:t>
            </a:fld>
            <a:endParaRPr lang="en-US"/>
          </a:p>
        </p:txBody>
      </p:sp>
    </p:spTree>
    <p:extLst>
      <p:ext uri="{BB962C8B-B14F-4D97-AF65-F5344CB8AC3E}">
        <p14:creationId xmlns:p14="http://schemas.microsoft.com/office/powerpoint/2010/main" val="260388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29/04/2022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29/04/2022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29/04/2022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29/04/2022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29/04/2022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29/04/2022</a:t>
            </a:fld>
            <a:endParaRPr lang="en-US"/>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3">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13983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29/04/2022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39"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file:///C:\Program%20Files\Microsoft%20Office\Office16\POWERPNT.EX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file:///C:\Program%20Files\Microsoft%20Office\Office16\POWERPNT.EX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1.png"/><Relationship Id="rId7" Type="http://schemas.openxmlformats.org/officeDocument/2006/relationships/image" Target="../media/image19.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err="1" smtClean="0"/>
              <a:t>Chủ</a:t>
            </a:r>
            <a:r>
              <a:rPr lang="en-US" sz="4000" dirty="0" smtClean="0"/>
              <a:t> </a:t>
            </a:r>
            <a:r>
              <a:rPr lang="en-US" sz="4000" dirty="0" err="1" smtClean="0"/>
              <a:t>đề</a:t>
            </a:r>
            <a:r>
              <a:rPr lang="en-US" sz="4000" dirty="0" smtClean="0"/>
              <a:t> C. PHẦN </a:t>
            </a:r>
            <a:r>
              <a:rPr lang="en-US" sz="4000" dirty="0"/>
              <a:t>MỀM MÁY </a:t>
            </a:r>
            <a:r>
              <a:rPr lang="en-US" sz="4000" dirty="0" smtClean="0"/>
              <a:t>TÍNH</a:t>
            </a:r>
            <a:endParaRPr lang="en-US" sz="4000" dirty="0"/>
          </a:p>
        </p:txBody>
      </p:sp>
      <p:sp>
        <p:nvSpPr>
          <p:cNvPr id="5" name="Subtitle 4"/>
          <p:cNvSpPr>
            <a:spLocks noGrp="1"/>
          </p:cNvSpPr>
          <p:nvPr>
            <p:ph type="subTitle" idx="1"/>
          </p:nvPr>
        </p:nvSpPr>
        <p:spPr/>
        <p:txBody>
          <a:bodyPr>
            <a:normAutofit/>
          </a:bodyPr>
          <a:lstStyle/>
          <a:p>
            <a:pPr algn="l"/>
            <a:r>
              <a:rPr lang="en-US" sz="3200" dirty="0" err="1" smtClean="0"/>
              <a:t>Bài</a:t>
            </a:r>
            <a:r>
              <a:rPr lang="en-US" sz="3200" dirty="0" smtClean="0"/>
              <a:t> 2. </a:t>
            </a:r>
            <a:r>
              <a:rPr lang="en-US" sz="3200" dirty="0" err="1"/>
              <a:t>Tớ</a:t>
            </a:r>
            <a:r>
              <a:rPr lang="en-US" sz="3200" dirty="0"/>
              <a:t> </a:t>
            </a:r>
            <a:r>
              <a:rPr lang="en-US" sz="3200" dirty="0" err="1"/>
              <a:t>nên</a:t>
            </a:r>
            <a:r>
              <a:rPr lang="en-US" sz="3200" dirty="0"/>
              <a:t> </a:t>
            </a:r>
            <a:r>
              <a:rPr lang="en-US" sz="3200" dirty="0" err="1"/>
              <a:t>sử</a:t>
            </a:r>
            <a:r>
              <a:rPr lang="en-US" sz="3200" dirty="0"/>
              <a:t> </a:t>
            </a:r>
            <a:r>
              <a:rPr lang="en-US" sz="3200" dirty="0" err="1"/>
              <a:t>dụng</a:t>
            </a:r>
            <a:r>
              <a:rPr lang="en-US" sz="3200" dirty="0"/>
              <a:t> </a:t>
            </a:r>
            <a:r>
              <a:rPr lang="en-US" sz="3200" dirty="0" err="1"/>
              <a:t>ứng</a:t>
            </a:r>
            <a:r>
              <a:rPr lang="en-US" sz="3200" dirty="0"/>
              <a:t> </a:t>
            </a:r>
            <a:r>
              <a:rPr lang="en-US" sz="3200" dirty="0" err="1"/>
              <a:t>dụng</a:t>
            </a:r>
            <a:r>
              <a:rPr lang="en-US" sz="3200" dirty="0"/>
              <a:t> </a:t>
            </a:r>
            <a:r>
              <a:rPr lang="en-US" sz="3200" dirty="0" err="1"/>
              <a:t>nào</a:t>
            </a:r>
            <a:r>
              <a:rPr lang="en-US" sz="3200" dirty="0"/>
              <a:t>? </a:t>
            </a:r>
          </a:p>
        </p:txBody>
      </p:sp>
    </p:spTree>
    <p:extLst>
      <p:ext uri="{BB962C8B-B14F-4D97-AF65-F5344CB8AC3E}">
        <p14:creationId xmlns:p14="http://schemas.microsoft.com/office/powerpoint/2010/main" val="55215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smtClean="0">
                <a:solidFill>
                  <a:schemeClr val="bg2"/>
                </a:solidFill>
              </a:rPr>
              <a:t>3. </a:t>
            </a:r>
            <a:r>
              <a:rPr lang="vi-VN" b="1" smtClean="0">
                <a:solidFill>
                  <a:schemeClr val="bg2"/>
                </a:solidFill>
              </a:rPr>
              <a:t>Theo </a:t>
            </a:r>
            <a:r>
              <a:rPr lang="vi-VN" b="1" dirty="0">
                <a:solidFill>
                  <a:schemeClr val="bg2"/>
                </a:solidFill>
              </a:rPr>
              <a:t>em ứng dụng nào sau đây cho phép em tạo ra các trang tính, biểu đồ và các hình đồ họa để minh họa?</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Windows </a:t>
            </a:r>
            <a:r>
              <a:rPr lang="vi-VN" dirty="0">
                <a:solidFill>
                  <a:schemeClr val="bg2"/>
                </a:solidFill>
              </a:rPr>
              <a:t>Media Player.</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2" end="2"/>
                                            </p:txEl>
                                          </p:spTgt>
                                        </p:tgtEl>
                                        <p:attrNameLst>
                                          <p:attrName>ppt_w</p:attrName>
                                        </p:attrNameLst>
                                      </p:cBhvr>
                                      <p:tavLst>
                                        <p:tav tm="0">
                                          <p:val>
                                            <p:strVal val="ppt_w"/>
                                          </p:val>
                                        </p:tav>
                                        <p:tav tm="100000">
                                          <p:val>
                                            <p:fltVal val="0"/>
                                          </p:val>
                                        </p:tav>
                                      </p:tavLst>
                                    </p:anim>
                                    <p:anim calcmode="lin" valueType="num">
                                      <p:cBhvr>
                                        <p:cTn id="7" dur="1000"/>
                                        <p:tgtEl>
                                          <p:spTgt spid="4">
                                            <p:txEl>
                                              <p:pRg st="2" end="2"/>
                                            </p:txEl>
                                          </p:spTgt>
                                        </p:tgtEl>
                                        <p:attrNameLst>
                                          <p:attrName>ppt_h</p:attrName>
                                        </p:attrNameLst>
                                      </p:cBhvr>
                                      <p:tavLst>
                                        <p:tav tm="0">
                                          <p:val>
                                            <p:strVal val="ppt_h"/>
                                          </p:val>
                                        </p:tav>
                                        <p:tav tm="100000">
                                          <p:val>
                                            <p:fltVal val="0"/>
                                          </p:val>
                                        </p:tav>
                                      </p:tavLst>
                                    </p:anim>
                                    <p:anim calcmode="lin" valueType="num">
                                      <p:cBhvr>
                                        <p:cTn id="8"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2" end="2"/>
                                            </p:txEl>
                                          </p:spTgt>
                                        </p:tgtEl>
                                      </p:cBhvr>
                                    </p:animEffect>
                                    <p:set>
                                      <p:cBhvr>
                                        <p:cTn id="10" dur="1" fill="hold">
                                          <p:stCondLst>
                                            <p:cond delay="999"/>
                                          </p:stCondLst>
                                        </p:cTn>
                                        <p:tgtEl>
                                          <p:spTgt spid="4">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1" end="1"/>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dirty="0" smtClean="0">
                <a:solidFill>
                  <a:schemeClr val="bg2"/>
                </a:solidFill>
              </a:rPr>
              <a:t>4. </a:t>
            </a:r>
            <a:r>
              <a:rPr lang="vi-VN" b="1" dirty="0" smtClean="0">
                <a:solidFill>
                  <a:schemeClr val="bg2"/>
                </a:solidFill>
              </a:rPr>
              <a:t>Em </a:t>
            </a:r>
            <a:r>
              <a:rPr lang="vi-VN" b="1" dirty="0">
                <a:solidFill>
                  <a:schemeClr val="bg2"/>
                </a:solidFill>
              </a:rPr>
              <a:t>hãy cho biết phần mềm ứng dụng nào là thích hợp nhất để thực hiện trình chiếu các hình ảnh?</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Outlook</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err="1" smtClean="0"/>
              <a:t>Dặn</a:t>
            </a:r>
            <a:r>
              <a:rPr lang="en-US" sz="3600" b="1" dirty="0" smtClean="0"/>
              <a:t> </a:t>
            </a:r>
            <a:r>
              <a:rPr lang="en-US" sz="3600" b="1" dirty="0" err="1" smtClean="0"/>
              <a:t>dò</a:t>
            </a:r>
            <a:endParaRPr lang="en-US" sz="3600" b="1" dirty="0" smtClean="0"/>
          </a:p>
          <a:p>
            <a:pPr algn="just"/>
            <a:r>
              <a:rPr lang="en-US" dirty="0" smtClean="0"/>
              <a:t>- </a:t>
            </a:r>
            <a:r>
              <a:rPr lang="en-US" dirty="0" err="1" smtClean="0"/>
              <a:t>Thực</a:t>
            </a:r>
            <a:r>
              <a:rPr lang="en-US" dirty="0" smtClean="0"/>
              <a:t> </a:t>
            </a:r>
            <a:r>
              <a:rPr lang="en-US" dirty="0" err="1" smtClean="0"/>
              <a:t>hành</a:t>
            </a:r>
            <a:r>
              <a:rPr lang="en-US" dirty="0" smtClean="0"/>
              <a:t> </a:t>
            </a:r>
            <a:r>
              <a:rPr lang="en-US" dirty="0" err="1" smtClean="0"/>
              <a:t>lại</a:t>
            </a:r>
            <a:r>
              <a:rPr lang="en-US" dirty="0" smtClean="0"/>
              <a:t> </a:t>
            </a:r>
            <a:r>
              <a:rPr lang="en-US" dirty="0" err="1" smtClean="0"/>
              <a:t>các</a:t>
            </a:r>
            <a:r>
              <a:rPr lang="en-US" dirty="0" smtClean="0"/>
              <a:t> </a:t>
            </a:r>
            <a:r>
              <a:rPr lang="en-US" dirty="0" err="1" smtClean="0"/>
              <a:t>nội</a:t>
            </a:r>
            <a:r>
              <a:rPr lang="en-US" dirty="0" smtClean="0"/>
              <a:t> dung </a:t>
            </a:r>
            <a:r>
              <a:rPr lang="en-US" dirty="0" err="1" smtClean="0"/>
              <a:t>đã</a:t>
            </a:r>
            <a:r>
              <a:rPr lang="en-US" dirty="0" smtClean="0"/>
              <a:t> </a:t>
            </a:r>
            <a:r>
              <a:rPr lang="en-US" dirty="0" err="1" smtClean="0"/>
              <a:t>được</a:t>
            </a:r>
            <a:r>
              <a:rPr lang="en-US" dirty="0" smtClean="0"/>
              <a:t> </a:t>
            </a:r>
            <a:r>
              <a:rPr lang="en-US" dirty="0" err="1" smtClean="0"/>
              <a:t>cô</a:t>
            </a:r>
            <a:r>
              <a:rPr lang="en-US" dirty="0" smtClean="0"/>
              <a:t> </a:t>
            </a:r>
            <a:r>
              <a:rPr lang="en-US" dirty="0" err="1" smtClean="0"/>
              <a:t>giáo</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trong</a:t>
            </a:r>
            <a:r>
              <a:rPr lang="en-US" dirty="0" smtClean="0"/>
              <a:t> </a:t>
            </a:r>
            <a:r>
              <a:rPr lang="en-US" dirty="0" err="1" smtClean="0"/>
              <a:t>bài</a:t>
            </a:r>
            <a:endParaRPr lang="en-US" dirty="0"/>
          </a:p>
        </p:txBody>
      </p:sp>
    </p:spTree>
    <p:extLst>
      <p:ext uri="{BB962C8B-B14F-4D97-AF65-F5344CB8AC3E}">
        <p14:creationId xmlns:p14="http://schemas.microsoft.com/office/powerpoint/2010/main" val="1481115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400" dirty="0" err="1" smtClean="0">
                <a:ln w="0"/>
                <a:solidFill>
                  <a:schemeClr val="accent1"/>
                </a:solidFill>
                <a:effectLst>
                  <a:outerShdw blurRad="38100" dist="25400" dir="5400000" algn="ctr" rotWithShape="0">
                    <a:srgbClr val="6E747A">
                      <a:alpha val="43000"/>
                    </a:srgbClr>
                  </a:outerShdw>
                </a:effectLst>
              </a:rPr>
              <a:t>Chúc</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các</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em</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chăm</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ngoan</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học</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tốt</a:t>
            </a:r>
            <a:r>
              <a:rPr lang="en-US" sz="4400" dirty="0" smtClean="0">
                <a:ln w="0"/>
                <a:solidFill>
                  <a:schemeClr val="accent1"/>
                </a:solidFill>
                <a:effectLst>
                  <a:outerShdw blurRad="38100" dist="25400" dir="5400000" algn="ctr" rotWithShape="0">
                    <a:srgbClr val="6E747A">
                      <a:alpha val="43000"/>
                    </a:srgbClr>
                  </a:outerShdw>
                </a:effectLst>
              </a:rPr>
              <a:t>!</a:t>
            </a:r>
          </a:p>
          <a:p>
            <a:r>
              <a:rPr lang="en-US" sz="4400" dirty="0" err="1" smtClean="0">
                <a:ln w="0"/>
                <a:solidFill>
                  <a:schemeClr val="accent1"/>
                </a:solidFill>
                <a:effectLst>
                  <a:outerShdw blurRad="38100" dist="25400" dir="5400000" algn="ctr" rotWithShape="0">
                    <a:srgbClr val="6E747A">
                      <a:alpha val="43000"/>
                    </a:srgbClr>
                  </a:outerShdw>
                </a:effectLst>
              </a:rPr>
              <a:t>Hẹn</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gặp</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lại</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các</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em</a:t>
            </a:r>
            <a:r>
              <a:rPr lang="en-US" sz="4400" dirty="0" smtClean="0">
                <a:ln w="0"/>
                <a:solidFill>
                  <a:schemeClr val="accent1"/>
                </a:solidFill>
                <a:effectLst>
                  <a:outerShdw blurRad="38100" dist="25400" dir="5400000" algn="ctr" rotWithShape="0">
                    <a:srgbClr val="6E747A">
                      <a:alpha val="43000"/>
                    </a:srgbClr>
                  </a:outerShdw>
                </a:effectLst>
              </a:rPr>
              <a:t> ở </a:t>
            </a:r>
            <a:r>
              <a:rPr lang="en-US" sz="4400" dirty="0" err="1" smtClean="0">
                <a:ln w="0"/>
                <a:solidFill>
                  <a:schemeClr val="accent1"/>
                </a:solidFill>
                <a:effectLst>
                  <a:outerShdw blurRad="38100" dist="25400" dir="5400000" algn="ctr" rotWithShape="0">
                    <a:srgbClr val="6E747A">
                      <a:alpha val="43000"/>
                    </a:srgbClr>
                  </a:outerShdw>
                </a:effectLst>
              </a:rPr>
              <a:t>tuần</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học</a:t>
            </a:r>
            <a:r>
              <a:rPr lang="en-US" sz="4400" dirty="0" smtClean="0">
                <a:ln w="0"/>
                <a:solidFill>
                  <a:schemeClr val="accent1"/>
                </a:solidFill>
                <a:effectLst>
                  <a:outerShdw blurRad="38100" dist="25400" dir="5400000" algn="ctr" rotWithShape="0">
                    <a:srgbClr val="6E747A">
                      <a:alpha val="43000"/>
                    </a:srgbClr>
                  </a:outerShdw>
                </a:effectLst>
              </a:rPr>
              <a:t> </a:t>
            </a:r>
            <a:r>
              <a:rPr lang="en-US" sz="4400" dirty="0" err="1" smtClean="0">
                <a:ln w="0"/>
                <a:solidFill>
                  <a:schemeClr val="accent1"/>
                </a:solidFill>
                <a:effectLst>
                  <a:outerShdw blurRad="38100" dist="25400" dir="5400000" algn="ctr" rotWithShape="0">
                    <a:srgbClr val="6E747A">
                      <a:alpha val="43000"/>
                    </a:srgbClr>
                  </a:outerShdw>
                </a:effectLst>
              </a:rPr>
              <a:t>sau</a:t>
            </a:r>
            <a:r>
              <a:rPr lang="en-US" sz="4400" dirty="0" smtClean="0">
                <a:ln w="0"/>
                <a:solidFill>
                  <a:schemeClr val="accent1"/>
                </a:solidFill>
                <a:effectLst>
                  <a:outerShdw blurRad="38100" dist="25400" dir="5400000" algn="ctr" rotWithShape="0">
                    <a:srgbClr val="6E747A">
                      <a:alpha val="43000"/>
                    </a:srgbClr>
                  </a:outerShdw>
                </a:effectLst>
              </a:rPr>
              <a:t>!</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9483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Picture 2"/>
          <p:cNvPicPr>
            <a:picLocks noChangeAspect="1"/>
          </p:cNvPicPr>
          <p:nvPr/>
        </p:nvPicPr>
        <p:blipFill rotWithShape="1">
          <a:blip r:embed="rId2"/>
          <a:srcRect t="324" r="1007" b="5496"/>
          <a:stretch/>
        </p:blipFill>
        <p:spPr>
          <a:xfrm>
            <a:off x="0" y="189186"/>
            <a:ext cx="12192000" cy="6542690"/>
          </a:xfrm>
          <a:prstGeom prst="rect">
            <a:avLst/>
          </a:prstGeom>
        </p:spPr>
      </p:pic>
      <p:sp>
        <p:nvSpPr>
          <p:cNvPr id="4" name="Rectangle 3"/>
          <p:cNvSpPr/>
          <p:nvPr/>
        </p:nvSpPr>
        <p:spPr>
          <a:xfrm>
            <a:off x="6414819" y="1952961"/>
            <a:ext cx="3703258" cy="523220"/>
          </a:xfrm>
          <a:prstGeom prst="rect">
            <a:avLst/>
          </a:prstGeom>
        </p:spPr>
        <p:txBody>
          <a:bodyPr wrap="none">
            <a:spAutoFit/>
          </a:bodyPr>
          <a:lstStyle/>
          <a:p>
            <a:r>
              <a:rPr lang="en-US" sz="2800" dirty="0" err="1">
                <a:solidFill>
                  <a:srgbClr val="FF0000"/>
                </a:solidFill>
                <a:latin typeface="Arial" panose="020B0604020202020204" pitchFamily="34" charset="0"/>
                <a:cs typeface="Arial" panose="020B0604020202020204" pitchFamily="34" charset="0"/>
              </a:rPr>
              <a:t>Phần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mềm</a:t>
            </a:r>
            <a:r>
              <a:rPr lang="en-US" sz="2800" dirty="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trình</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chiếu</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9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387599"/>
            <a:ext cx="11776841" cy="1497679"/>
          </a:xfrm>
        </p:spPr>
        <p:txBody>
          <a:bodyPr/>
          <a:lstStyle/>
          <a:p>
            <a:pPr>
              <a:buClr>
                <a:schemeClr val="tx2">
                  <a:lumMod val="75000"/>
                </a:schemeClr>
              </a:buClr>
            </a:pPr>
            <a:r>
              <a:rPr lang="en-US" b="1" dirty="0" err="1" smtClean="0"/>
              <a:t>Tuần</a:t>
            </a:r>
            <a:r>
              <a:rPr lang="en-US" b="1" dirty="0" smtClean="0"/>
              <a:t> 32 </a:t>
            </a:r>
            <a:br>
              <a:rPr lang="en-US" b="1" dirty="0" smtClean="0"/>
            </a:br>
            <a:r>
              <a:rPr lang="en-US" b="1" dirty="0"/>
              <a:t/>
            </a:r>
            <a:br>
              <a:rPr lang="en-US" b="1" dirty="0"/>
            </a:br>
            <a:r>
              <a:rPr lang="vi-VN" b="1" dirty="0" smtClean="0">
                <a:solidFill>
                  <a:srgbClr val="FFFF00"/>
                </a:solidFill>
              </a:rPr>
              <a:t>Phần </a:t>
            </a:r>
            <a:r>
              <a:rPr lang="vi-VN" b="1" dirty="0">
                <a:solidFill>
                  <a:srgbClr val="FFFF00"/>
                </a:solidFill>
              </a:rPr>
              <a:t>mềm trình </a:t>
            </a:r>
            <a:r>
              <a:rPr lang="vi-VN" b="1" dirty="0" smtClean="0">
                <a:solidFill>
                  <a:srgbClr val="FFFF00"/>
                </a:solidFill>
              </a:rPr>
              <a:t>chiếu</a:t>
            </a:r>
            <a:r>
              <a:rPr lang="en-US" b="1" dirty="0">
                <a:solidFill>
                  <a:srgbClr val="FFFF00"/>
                </a:solidFill>
              </a:rPr>
              <a:t/>
            </a:r>
            <a:br>
              <a:rPr lang="en-US" b="1" dirty="0">
                <a:solidFill>
                  <a:srgbClr val="FFFF00"/>
                </a:solidFill>
              </a:rPr>
            </a:br>
            <a:endParaRPr lang="en-US" sz="4000" dirty="0">
              <a:solidFill>
                <a:srgbClr val="FFFF00"/>
              </a:solidFill>
            </a:endParaRPr>
          </a:p>
        </p:txBody>
      </p:sp>
      <p:sp>
        <p:nvSpPr>
          <p:cNvPr id="3" name="Text Placeholder 2"/>
          <p:cNvSpPr>
            <a:spLocks noGrp="1"/>
          </p:cNvSpPr>
          <p:nvPr>
            <p:ph type="body" idx="1"/>
          </p:nvPr>
        </p:nvSpPr>
        <p:spPr>
          <a:xfrm>
            <a:off x="4689011" y="4632557"/>
            <a:ext cx="6148323" cy="1377062"/>
          </a:xfrm>
        </p:spPr>
        <p:txBody>
          <a:bodyPr numCol="2">
            <a:noAutofit/>
          </a:bodyPr>
          <a:lstStyle/>
          <a:p>
            <a:pPr algn="ctr">
              <a:buClr>
                <a:schemeClr val="tx2">
                  <a:lumMod val="75000"/>
                </a:schemeClr>
              </a:buClr>
            </a:pPr>
            <a:r>
              <a:rPr lang="en-US" sz="3600" b="1" dirty="0" smtClean="0"/>
              <a:t>SGK </a:t>
            </a:r>
            <a:r>
              <a:rPr lang="en-US" sz="3600" b="1" dirty="0" err="1" smtClean="0"/>
              <a:t>trang</a:t>
            </a:r>
            <a:r>
              <a:rPr lang="en-US" sz="3600" b="1" dirty="0" smtClean="0"/>
              <a:t> 67</a:t>
            </a:r>
            <a:endParaRPr lang="en-US" sz="3600" b="1" dirty="0" smtClean="0"/>
          </a:p>
        </p:txBody>
      </p:sp>
      <p:sp>
        <p:nvSpPr>
          <p:cNvPr id="4" name="TextBox 3"/>
          <p:cNvSpPr txBox="1"/>
          <p:nvPr/>
        </p:nvSpPr>
        <p:spPr>
          <a:xfrm>
            <a:off x="835572" y="3823409"/>
            <a:ext cx="10515600"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4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696309"/>
            <a:ext cx="9784733" cy="534551"/>
          </a:xfrm>
        </p:spPr>
        <p:txBody>
          <a:bodyPr/>
          <a:lstStyle/>
          <a:p>
            <a:r>
              <a:rPr lang="en-US" b="1" dirty="0" err="1"/>
              <a:t>Phần</a:t>
            </a:r>
            <a:r>
              <a:rPr lang="en-US" b="1" dirty="0"/>
              <a:t> </a:t>
            </a:r>
            <a:r>
              <a:rPr lang="en-US" b="1" dirty="0" err="1"/>
              <a:t>mềm</a:t>
            </a:r>
            <a:r>
              <a:rPr lang="en-US" b="1" dirty="0"/>
              <a:t> </a:t>
            </a:r>
            <a:r>
              <a:rPr lang="en-US" b="1" dirty="0" err="1"/>
              <a:t>trình</a:t>
            </a:r>
            <a:r>
              <a:rPr lang="en-US" b="1" dirty="0"/>
              <a:t> </a:t>
            </a:r>
            <a:r>
              <a:rPr lang="en-US" b="1" dirty="0" err="1" smtClean="0"/>
              <a:t>chiếu</a:t>
            </a:r>
            <a:endParaRPr lang="en-US" b="1" dirty="0"/>
          </a:p>
        </p:txBody>
      </p:sp>
      <p:grpSp>
        <p:nvGrpSpPr>
          <p:cNvPr id="13" name="Group 12"/>
          <p:cNvGrpSpPr/>
          <p:nvPr/>
        </p:nvGrpSpPr>
        <p:grpSpPr>
          <a:xfrm>
            <a:off x="1685386" y="3818593"/>
            <a:ext cx="9048574" cy="2011680"/>
            <a:chOff x="1745507" y="3175287"/>
            <a:chExt cx="9048574" cy="201168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507" y="3175287"/>
              <a:ext cx="2181681" cy="2011680"/>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20" y="3175287"/>
              <a:ext cx="3461792" cy="2011680"/>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045" y="3175287"/>
              <a:ext cx="2192036" cy="2011680"/>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387927" y="1507258"/>
            <a:ext cx="11318920" cy="2190372"/>
            <a:chOff x="2500747" y="1519407"/>
            <a:chExt cx="9072647" cy="1502182"/>
          </a:xfrm>
        </p:grpSpPr>
        <p:pic>
          <p:nvPicPr>
            <p:cNvPr id="3" name="Picture 2" descr="Screen Clipping"/>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2070" b="21690"/>
            <a:stretch/>
          </p:blipFill>
          <p:spPr>
            <a:xfrm>
              <a:off x="2931449" y="1519407"/>
              <a:ext cx="8641945" cy="1502182"/>
            </a:xfrm>
            <a:prstGeom prst="rect">
              <a:avLst/>
            </a:prstGeom>
          </p:spPr>
        </p:pic>
        <p:sp>
          <p:nvSpPr>
            <p:cNvPr id="10" name="Rectangle 9"/>
            <p:cNvSpPr/>
            <p:nvPr/>
          </p:nvSpPr>
          <p:spPr>
            <a:xfrm>
              <a:off x="2500747" y="1519407"/>
              <a:ext cx="6172330" cy="1502182"/>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b="1" dirty="0" err="1" smtClean="0">
                  <a:latin typeface="Times New Roman" panose="02020603050405020304" pitchFamily="18" charset="0"/>
                  <a:cs typeface="Times New Roman" panose="02020603050405020304" pitchFamily="18" charset="0"/>
                </a:rPr>
                <a:t>Phần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mềm</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trình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chiếu</a:t>
              </a:r>
              <a:r>
                <a:rPr lang="en-US" sz="2100" b="1"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giúp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tạo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những</a:t>
              </a:r>
              <a:r>
                <a:rPr lang="en-US" sz="2100" dirty="0" smtClean="0">
                  <a:latin typeface="Times New Roman" panose="02020603050405020304" pitchFamily="18" charset="0"/>
                  <a:cs typeface="Times New Roman" panose="02020603050405020304" pitchFamily="18" charset="0"/>
                </a:rPr>
                <a:t> </a:t>
              </a:r>
              <a:r>
                <a:rPr lang="en-US" sz="2100" b="1" dirty="0" smtClean="0">
                  <a:solidFill>
                    <a:srgbClr val="FFFF00"/>
                  </a:solidFill>
                  <a:latin typeface="Times New Roman" panose="02020603050405020304" pitchFamily="18" charset="0"/>
                  <a:cs typeface="Times New Roman" panose="02020603050405020304" pitchFamily="18" charset="0"/>
                </a:rPr>
                <a:t>bản </a:t>
              </a:r>
              <a:r>
                <a:rPr lang="en-US" sz="2100" b="1" dirty="0" err="1" smtClean="0">
                  <a:solidFill>
                    <a:srgbClr val="FFFF00"/>
                  </a:solidFill>
                  <a:latin typeface="Times New Roman" panose="02020603050405020304" pitchFamily="18" charset="0"/>
                  <a:cs typeface="Times New Roman" panose="02020603050405020304" pitchFamily="18" charset="0"/>
                </a:rPr>
                <a:t>thuyết</a:t>
              </a:r>
              <a:r>
                <a:rPr lang="en-US" sz="2100" b="1" dirty="0" smtClean="0">
                  <a:solidFill>
                    <a:srgbClr val="FFFF00"/>
                  </a:solidFill>
                  <a:latin typeface="Times New Roman" panose="02020603050405020304" pitchFamily="18" charset="0"/>
                  <a:cs typeface="Times New Roman" panose="02020603050405020304" pitchFamily="18" charset="0"/>
                </a:rPr>
                <a:t> </a:t>
              </a:r>
              <a:r>
                <a:rPr lang="en-US" sz="2100" b="1" dirty="0" err="1" smtClean="0">
                  <a:solidFill>
                    <a:srgbClr val="FFFF00"/>
                  </a:solidFill>
                  <a:latin typeface="Times New Roman" panose="02020603050405020304" pitchFamily="18" charset="0"/>
                  <a:cs typeface="Times New Roman" panose="02020603050405020304" pitchFamily="18" charset="0"/>
                </a:rPr>
                <a:t>trình</a:t>
              </a:r>
              <a:r>
                <a:rPr lang="en-US" sz="2100" b="1"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thật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ấn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tượng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hiệu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quả</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có</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đưa</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các</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hiệu</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ứng</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đặc</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biệt</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bất</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cứ</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loại</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nội</a:t>
              </a:r>
              <a:r>
                <a:rPr lang="en-US" sz="2100" dirty="0" smtClean="0">
                  <a:solidFill>
                    <a:srgbClr val="FFFF00"/>
                  </a:solidFill>
                  <a:latin typeface="Times New Roman" panose="02020603050405020304" pitchFamily="18" charset="0"/>
                  <a:cs typeface="Times New Roman" panose="02020603050405020304" pitchFamily="18" charset="0"/>
                </a:rPr>
                <a:t> dung </a:t>
              </a:r>
              <a:r>
                <a:rPr lang="en-US" sz="2100" dirty="0" err="1" smtClean="0">
                  <a:solidFill>
                    <a:srgbClr val="FFFF00"/>
                  </a:solidFill>
                  <a:latin typeface="Times New Roman" panose="02020603050405020304" pitchFamily="18" charset="0"/>
                  <a:cs typeface="Times New Roman" panose="02020603050405020304" pitchFamily="18" charset="0"/>
                </a:rPr>
                <a:t>nào</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bài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thuyết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của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mình</a:t>
              </a:r>
              <a:r>
                <a:rPr lang="en-US" sz="2100" dirty="0" smtClean="0">
                  <a:latin typeface="Times New Roman" panose="02020603050405020304" pitchFamily="18" charset="0"/>
                  <a:cs typeface="Times New Roman" panose="02020603050405020304" pitchFamily="18" charset="0"/>
                </a:rPr>
                <a:t>.</a:t>
              </a:r>
            </a:p>
            <a:p>
              <a:pPr algn="just">
                <a:spcBef>
                  <a:spcPts val="1800"/>
                </a:spcBef>
              </a:pPr>
              <a:r>
                <a:rPr lang="en-US" sz="2100" dirty="0" err="1" smtClean="0">
                  <a:latin typeface="Times New Roman" panose="02020603050405020304" pitchFamily="18" charset="0"/>
                  <a:cs typeface="Times New Roman" panose="02020603050405020304" pitchFamily="18" charset="0"/>
                </a:rPr>
                <a:t>Có</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nhiều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phần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mềm</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chiếu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nhau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như</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Microsoft</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PowerPoint</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Prezi</a:t>
              </a:r>
              <a:r>
                <a:rPr lang="en-US" sz="2100" dirty="0" smtClean="0">
                  <a:latin typeface="Times New Roman" panose="02020603050405020304" pitchFamily="18" charset="0"/>
                  <a:cs typeface="Times New Roman" panose="02020603050405020304" pitchFamily="18" charset="0"/>
                </a:rPr>
                <a:t> hay </a:t>
              </a:r>
              <a:r>
                <a:rPr lang="en-US" sz="2100" b="1" dirty="0" smtClean="0">
                  <a:latin typeface="Times New Roman" panose="02020603050405020304" pitchFamily="18" charset="0"/>
                  <a:cs typeface="Times New Roman" panose="02020603050405020304" pitchFamily="18" charset="0"/>
                </a:rPr>
                <a:t>Apple</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Keynote</a:t>
              </a:r>
              <a:r>
                <a:rPr lang="en-US" sz="2100" dirty="0" smtClean="0">
                  <a:latin typeface="Times New Roman" panose="02020603050405020304" pitchFamily="18" charset="0"/>
                  <a:cs typeface="Times New Roman" panose="02020603050405020304" pitchFamily="18" charset="0"/>
                </a:rPr>
                <a:t>. Trong </a:t>
              </a:r>
              <a:r>
                <a:rPr lang="en-US" sz="2100" dirty="0" err="1" smtClean="0">
                  <a:latin typeface="Times New Roman" panose="02020603050405020304" pitchFamily="18" charset="0"/>
                  <a:cs typeface="Times New Roman" panose="02020603050405020304" pitchFamily="18" charset="0"/>
                </a:rPr>
                <a:t>đó</a:t>
              </a:r>
              <a:r>
                <a:rPr lang="en-US" sz="2100" dirty="0" smtClean="0">
                  <a:latin typeface="Times New Roman" panose="02020603050405020304" pitchFamily="18" charset="0"/>
                  <a:cs typeface="Times New Roman" panose="02020603050405020304" pitchFamily="18" charset="0"/>
                </a:rPr>
                <a:t> Microsoft PowerPoint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sử</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dụng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rộng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rãi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nhất</a:t>
              </a:r>
              <a:r>
                <a:rPr lang="en-US" sz="21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13278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585871"/>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bạn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trình</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chiếu</a:t>
            </a:r>
            <a:r>
              <a:rPr lang="en-US" sz="2600" dirty="0" smtClean="0">
                <a:solidFill>
                  <a:schemeClr val="bg2"/>
                </a:solidFill>
                <a:latin typeface="Times New Roman" panose="02020603050405020304" pitchFamily="18" charset="0"/>
                <a:cs typeface="Times New Roman" panose="02020603050405020304" pitchFamily="18" charset="0"/>
              </a:rPr>
              <a:t> PowerPoint: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Microsoft PowerPoint.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tập</a:t>
            </a:r>
            <a:r>
              <a:rPr lang="en-US" sz="2400" dirty="0" smtClean="0">
                <a:solidFill>
                  <a:schemeClr val="bg2"/>
                </a:solidFill>
                <a:latin typeface="Times New Roman" panose="02020603050405020304" pitchFamily="18" charset="0"/>
                <a:cs typeface="Times New Roman" panose="02020603050405020304" pitchFamily="18" charset="0"/>
              </a:rPr>
              <a:t> tin </a:t>
            </a:r>
            <a:r>
              <a:rPr lang="en-US" sz="2400" dirty="0" err="1" smtClean="0">
                <a:solidFill>
                  <a:schemeClr val="bg2"/>
                </a:solidFill>
                <a:latin typeface="Times New Roman" panose="02020603050405020304" pitchFamily="18" charset="0"/>
                <a:cs typeface="Times New Roman" panose="02020603050405020304" pitchFamily="18" charset="0"/>
              </a:rPr>
              <a:t>trống</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nội</a:t>
            </a:r>
            <a:r>
              <a:rPr lang="en-US" sz="2400" dirty="0" smtClean="0">
                <a:solidFill>
                  <a:schemeClr val="bg2"/>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khung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Click to add title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smtClean="0">
                <a:solidFill>
                  <a:schemeClr val="bg1"/>
                </a:solidFill>
                <a:latin typeface="Times New Roman" panose="02020603050405020304" pitchFamily="18" charset="0"/>
                <a:cs typeface="Times New Roman" panose="02020603050405020304" pitchFamily="18" charset="0"/>
              </a:rPr>
              <a:t>IC3 Spark</a:t>
            </a:r>
            <a:r>
              <a:rPr lang="en-US" sz="2400" b="1" dirty="0" smtClean="0">
                <a:solidFill>
                  <a:schemeClr val="bg2"/>
                </a:solidFill>
                <a:latin typeface="Times New Roman" panose="02020603050405020304" pitchFamily="18" charset="0"/>
                <a:cs typeface="Times New Roman" panose="02020603050405020304" pitchFamily="18" charset="0"/>
              </a:rPr>
              <a:t>.</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khung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Click to add subtitle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smtClean="0">
                <a:solidFill>
                  <a:schemeClr val="bg1"/>
                </a:solidFill>
                <a:latin typeface="Times New Roman" panose="02020603050405020304" pitchFamily="18" charset="0"/>
                <a:cs typeface="Times New Roman" panose="02020603050405020304" pitchFamily="18" charset="0"/>
              </a:rPr>
              <a:t>PowerPoint</a:t>
            </a:r>
            <a:r>
              <a:rPr lang="en-US" sz="2400" b="1" dirty="0" smtClean="0">
                <a:solidFill>
                  <a:schemeClr val="bg2"/>
                </a:solidFill>
                <a:latin typeface="Times New Roman" panose="02020603050405020304" pitchFamily="18" charset="0"/>
                <a:cs typeface="Times New Roman" panose="02020603050405020304" pitchFamily="18" charset="0"/>
              </a:rPr>
              <a:t>.</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tổ</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hợp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Ctrl+M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thêm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slide </a:t>
            </a:r>
            <a:r>
              <a:rPr lang="en-US" sz="2400" dirty="0" err="1" smtClean="0">
                <a:solidFill>
                  <a:schemeClr val="bg2"/>
                </a:solidFill>
                <a:latin typeface="Times New Roman" panose="02020603050405020304" pitchFamily="18" charset="0"/>
                <a:cs typeface="Times New Roman" panose="02020603050405020304" pitchFamily="18" charset="0"/>
              </a:rPr>
              <a:t>mới</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algn="just"/>
            <a:r>
              <a:rPr lang="en-US" sz="2400" dirty="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Nhận</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xét</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sự</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khác</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nhau</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giữa</a:t>
            </a:r>
            <a:r>
              <a:rPr lang="en-US" i="1" dirty="0" smtClean="0">
                <a:solidFill>
                  <a:schemeClr val="bg1"/>
                </a:solidFill>
                <a:latin typeface="Times New Roman" panose="02020603050405020304" pitchFamily="18" charset="0"/>
                <a:cs typeface="Times New Roman" panose="02020603050405020304" pitchFamily="18" charset="0"/>
              </a:rPr>
              <a:t> slide </a:t>
            </a:r>
            <a:r>
              <a:rPr lang="en-US" i="1" dirty="0" err="1" smtClean="0">
                <a:solidFill>
                  <a:schemeClr val="bg1"/>
                </a:solidFill>
                <a:latin typeface="Times New Roman" panose="02020603050405020304" pitchFamily="18" charset="0"/>
                <a:cs typeface="Times New Roman" panose="02020603050405020304" pitchFamily="18" charset="0"/>
              </a:rPr>
              <a:t>tiêu</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đề</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và</a:t>
            </a:r>
            <a:r>
              <a:rPr lang="en-US" i="1" dirty="0" smtClean="0">
                <a:solidFill>
                  <a:schemeClr val="bg1"/>
                </a:solidFill>
                <a:latin typeface="Times New Roman" panose="02020603050405020304" pitchFamily="18" charset="0"/>
                <a:cs typeface="Times New Roman" panose="02020603050405020304" pitchFamily="18" charset="0"/>
              </a:rPr>
              <a:t> slide </a:t>
            </a:r>
            <a:r>
              <a:rPr lang="en-US" i="1" dirty="0" err="1" smtClean="0">
                <a:solidFill>
                  <a:schemeClr val="bg1"/>
                </a:solidFill>
                <a:latin typeface="Times New Roman" panose="02020603050405020304" pitchFamily="18" charset="0"/>
                <a:cs typeface="Times New Roman" panose="02020603050405020304" pitchFamily="18" charset="0"/>
              </a:rPr>
              <a:t>nội</a:t>
            </a:r>
            <a:r>
              <a:rPr lang="en-US" i="1" dirty="0" smtClean="0">
                <a:solidFill>
                  <a:schemeClr val="bg1"/>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startAt="4"/>
            </a:pPr>
            <a:r>
              <a:rPr lang="en-US" sz="2400" dirty="0" err="1">
                <a:solidFill>
                  <a:schemeClr val="bg2"/>
                </a:solidFill>
                <a:latin typeface="Times New Roman" panose="02020603050405020304" pitchFamily="18" charset="0"/>
                <a:cs typeface="Times New Roman" panose="02020603050405020304" pitchFamily="18" charset="0"/>
              </a:rPr>
              <a:t>Nhấp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chuột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vào</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khung</a:t>
            </a:r>
            <a:r>
              <a:rPr lang="en-US" sz="2400" dirty="0">
                <a:solidFill>
                  <a:schemeClr val="bg2"/>
                </a:solidFill>
                <a:latin typeface="Times New Roman" panose="02020603050405020304" pitchFamily="18" charset="0"/>
                <a:cs typeface="Times New Roman" panose="02020603050405020304" pitchFamily="18" charset="0"/>
              </a:rPr>
              <a:t> </a:t>
            </a:r>
            <a:r>
              <a:rPr lang="en-US" sz="2400" b="1" dirty="0">
                <a:solidFill>
                  <a:schemeClr val="bg2"/>
                </a:solidFill>
                <a:latin typeface="Times New Roman" panose="02020603050405020304" pitchFamily="18" charset="0"/>
                <a:cs typeface="Times New Roman" panose="02020603050405020304" pitchFamily="18" charset="0"/>
              </a:rPr>
              <a:t>Click to add title </a:t>
            </a:r>
            <a:r>
              <a:rPr lang="en-US" sz="2400" dirty="0" err="1">
                <a:solidFill>
                  <a:schemeClr val="bg2"/>
                </a:solidFill>
                <a:latin typeface="Times New Roman" panose="02020603050405020304" pitchFamily="18" charset="0"/>
                <a:cs typeface="Times New Roman" panose="02020603050405020304" pitchFamily="18" charset="0"/>
              </a:rPr>
              <a:t>và</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nhập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Đây</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là</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trang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trình</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chiếu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đầu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tiên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F5</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thực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hiện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trình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chiếu</a:t>
            </a:r>
            <a:endParaRPr lang="en-US" sz="2400" dirty="0" smtClean="0">
              <a:solidFill>
                <a:schemeClr val="bg2"/>
              </a:solidFill>
              <a:latin typeface="Times New Roman" panose="02020603050405020304" pitchFamily="18" charset="0"/>
              <a:cs typeface="Times New Roman" panose="02020603050405020304" pitchFamily="18" charset="0"/>
            </a:endParaRPr>
          </a:p>
          <a:p>
            <a:pPr marL="914400" indent="-457200" algn="just">
              <a:buFont typeface="+mj-lt"/>
              <a:buAutoNum type="arabicPeriod" startAt="4"/>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x (Close)</a:t>
            </a:r>
            <a:r>
              <a:rPr lang="en-US" sz="2400" dirty="0" smtClean="0">
                <a:solidFill>
                  <a:schemeClr val="bg2"/>
                </a:solidFill>
                <a:latin typeface="Times New Roman" panose="02020603050405020304" pitchFamily="18" charset="0"/>
                <a:cs typeface="Times New Roman" panose="02020603050405020304" pitchFamily="18" charset="0"/>
              </a:rPr>
              <a:t> ở </a:t>
            </a:r>
            <a:r>
              <a:rPr lang="en-US" sz="2400" dirty="0" err="1" smtClean="0">
                <a:solidFill>
                  <a:schemeClr val="bg2"/>
                </a:solidFill>
                <a:latin typeface="Times New Roman" panose="02020603050405020304" pitchFamily="18" charset="0"/>
                <a:cs typeface="Times New Roman" panose="02020603050405020304" pitchFamily="18" charset="0"/>
              </a:rPr>
              <a:t>góc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phải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phần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mềm</a:t>
            </a:r>
            <a:r>
              <a:rPr lang="en-US" sz="2400" dirty="0" smtClean="0">
                <a:solidFill>
                  <a:schemeClr val="bg2"/>
                </a:solidFill>
                <a:latin typeface="Times New Roman" panose="02020603050405020304" pitchFamily="18" charset="0"/>
                <a:cs typeface="Times New Roman" panose="02020603050405020304" pitchFamily="18" charset="0"/>
              </a:rPr>
              <a:t> PowerPoint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không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lại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liệu</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6" name="Action Button: Custom 5">
            <a:hlinkClick r:id="rId2" action="ppaction://program" highlightClick="1"/>
          </p:cNvPr>
          <p:cNvSpPr/>
          <p:nvPr/>
        </p:nvSpPr>
        <p:spPr>
          <a:xfrm>
            <a:off x="11078881" y="6344510"/>
            <a:ext cx="387927" cy="701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9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4929" y="713842"/>
            <a:ext cx="11805557" cy="5630668"/>
          </a:xfrm>
          <a:solidFill>
            <a:schemeClr val="tx1"/>
          </a:solidFill>
        </p:spPr>
        <p:txBody>
          <a:bodyPr/>
          <a:lstStyle/>
          <a:p>
            <a:pPr algn="just"/>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nâng</a:t>
            </a:r>
            <a:r>
              <a:rPr lang="en-US" b="1" dirty="0" smtClean="0"/>
              <a:t> </a:t>
            </a:r>
            <a:r>
              <a:rPr lang="en-US" b="1" dirty="0" err="1" smtClean="0"/>
              <a:t>cao</a:t>
            </a:r>
            <a:r>
              <a:rPr lang="en-US" dirty="0"/>
              <a:t> </a:t>
            </a:r>
            <a:r>
              <a:rPr lang="en-US" b="1" dirty="0" err="1"/>
              <a:t>với</a:t>
            </a:r>
            <a:r>
              <a:rPr lang="en-US" b="1" dirty="0"/>
              <a:t> </a:t>
            </a:r>
            <a:r>
              <a:rPr lang="en-US" b="1" dirty="0" err="1"/>
              <a:t>phần</a:t>
            </a:r>
            <a:r>
              <a:rPr lang="en-US" b="1" dirty="0"/>
              <a:t> </a:t>
            </a:r>
            <a:r>
              <a:rPr lang="en-US" b="1" dirty="0" err="1"/>
              <a:t>mềm</a:t>
            </a:r>
            <a:r>
              <a:rPr lang="en-US" b="1" dirty="0"/>
              <a:t> </a:t>
            </a:r>
            <a:r>
              <a:rPr lang="en-US" b="1" dirty="0" err="1"/>
              <a:t>trình</a:t>
            </a:r>
            <a:r>
              <a:rPr lang="en-US" b="1" dirty="0"/>
              <a:t> </a:t>
            </a:r>
            <a:r>
              <a:rPr lang="en-US" b="1" dirty="0" err="1"/>
              <a:t>chiếu</a:t>
            </a:r>
            <a:r>
              <a:rPr lang="en-US" b="1" dirty="0"/>
              <a:t> </a:t>
            </a:r>
            <a:r>
              <a:rPr lang="en-US" b="1" dirty="0" smtClean="0"/>
              <a:t>PowerPoint</a:t>
            </a:r>
            <a:endParaRPr lang="en-US" b="1" dirty="0"/>
          </a:p>
          <a:p>
            <a:r>
              <a:rPr lang="en-US" b="1" dirty="0" err="1" smtClean="0"/>
              <a:t>Tạo</a:t>
            </a:r>
            <a:r>
              <a:rPr lang="en-US" b="1" dirty="0" smtClean="0"/>
              <a:t> Album </a:t>
            </a:r>
            <a:r>
              <a:rPr lang="en-US" b="1" dirty="0" err="1"/>
              <a:t>ảnh</a:t>
            </a:r>
            <a:r>
              <a:rPr lang="en-US" b="1" dirty="0"/>
              <a:t> </a:t>
            </a:r>
          </a:p>
          <a:p>
            <a:pPr algn="just">
              <a:spcBef>
                <a:spcPts val="2400"/>
              </a:spcBef>
            </a:pPr>
            <a:r>
              <a:rPr lang="en-US" sz="3000" i="1" dirty="0" err="1" smtClean="0"/>
              <a:t>Bước</a:t>
            </a:r>
            <a:r>
              <a:rPr lang="en-US" sz="3000" i="1" dirty="0" smtClean="0"/>
              <a:t> 1</a:t>
            </a:r>
            <a:r>
              <a:rPr lang="en-US" sz="3000" dirty="0"/>
              <a:t>: </a:t>
            </a:r>
            <a:r>
              <a:rPr lang="en-US" sz="3000" b="1" dirty="0"/>
              <a:t>Insert </a:t>
            </a:r>
            <a:r>
              <a:rPr lang="en-US" sz="3000" b="1" dirty="0" smtClean="0">
                <a:sym typeface="Wingdings" panose="05000000000000000000" pitchFamily="2" charset="2"/>
              </a:rPr>
              <a:t></a:t>
            </a:r>
            <a:r>
              <a:rPr lang="en-US" sz="3000" b="1" dirty="0" smtClean="0"/>
              <a:t> </a:t>
            </a:r>
            <a:r>
              <a:rPr lang="en-US" sz="3000" b="1" dirty="0"/>
              <a:t>Photo Album </a:t>
            </a:r>
            <a:r>
              <a:rPr lang="en-US" sz="3000" b="1" dirty="0" smtClean="0">
                <a:sym typeface="Wingdings" panose="05000000000000000000" pitchFamily="2" charset="2"/>
              </a:rPr>
              <a:t></a:t>
            </a:r>
            <a:r>
              <a:rPr lang="en-US" sz="3000" b="1" dirty="0" smtClean="0"/>
              <a:t> </a:t>
            </a:r>
            <a:r>
              <a:rPr lang="en-US" sz="3000" b="1" dirty="0"/>
              <a:t>New Photo Album</a:t>
            </a:r>
          </a:p>
          <a:p>
            <a:pPr algn="just"/>
            <a:r>
              <a:rPr lang="en-US" sz="3000" i="1" dirty="0" err="1" smtClean="0"/>
              <a:t>Bước</a:t>
            </a:r>
            <a:r>
              <a:rPr lang="en-US" sz="3000" i="1" dirty="0" smtClean="0"/>
              <a:t> 2</a:t>
            </a:r>
            <a:r>
              <a:rPr lang="en-US" sz="3000" dirty="0"/>
              <a:t>: </a:t>
            </a:r>
            <a:r>
              <a:rPr lang="en-US" sz="3000" dirty="0" err="1"/>
              <a:t>Trong</a:t>
            </a:r>
            <a:r>
              <a:rPr lang="en-US" sz="3000" dirty="0"/>
              <a:t> </a:t>
            </a:r>
            <a:r>
              <a:rPr lang="en-US" sz="3000" dirty="0" err="1"/>
              <a:t>cửa</a:t>
            </a:r>
            <a:r>
              <a:rPr lang="en-US" sz="3000" dirty="0"/>
              <a:t> </a:t>
            </a:r>
            <a:r>
              <a:rPr lang="en-US" sz="3000" dirty="0" err="1"/>
              <a:t>sổ</a:t>
            </a:r>
            <a:r>
              <a:rPr lang="en-US" sz="3000" dirty="0"/>
              <a:t> Photo Album</a:t>
            </a:r>
          </a:p>
          <a:p>
            <a:pPr algn="just"/>
            <a:r>
              <a:rPr lang="en-US" sz="3000" dirty="0"/>
              <a:t>+ Insert picture </a:t>
            </a:r>
            <a:r>
              <a:rPr lang="en-US" sz="3000" dirty="0" smtClean="0"/>
              <a:t>from </a:t>
            </a:r>
            <a:r>
              <a:rPr lang="en-US" sz="3000" dirty="0" smtClean="0">
                <a:sym typeface="Wingdings" panose="05000000000000000000" pitchFamily="2" charset="2"/>
              </a:rPr>
              <a:t></a:t>
            </a:r>
            <a:r>
              <a:rPr lang="en-US" sz="3000" dirty="0" smtClean="0"/>
              <a:t> </a:t>
            </a:r>
            <a:r>
              <a:rPr lang="en-US" sz="3000" dirty="0" err="1"/>
              <a:t>chọn</a:t>
            </a:r>
            <a:r>
              <a:rPr lang="en-US" sz="3000" dirty="0"/>
              <a:t> </a:t>
            </a:r>
            <a:r>
              <a:rPr lang="en-US" sz="3000" b="1" dirty="0" smtClean="0"/>
              <a:t>File/Disk</a:t>
            </a:r>
            <a:r>
              <a:rPr lang="en-US" sz="3000" dirty="0" smtClean="0"/>
              <a:t>…: </a:t>
            </a:r>
            <a:r>
              <a:rPr lang="en-US" sz="3000" dirty="0" err="1" smtClean="0"/>
              <a:t>chọn</a:t>
            </a:r>
            <a:r>
              <a:rPr lang="en-US" sz="3000" dirty="0" smtClean="0"/>
              <a:t> </a:t>
            </a:r>
            <a:r>
              <a:rPr lang="en-US" sz="3000" dirty="0" err="1" smtClean="0"/>
              <a:t>ảnh</a:t>
            </a:r>
            <a:r>
              <a:rPr lang="en-US" sz="3000" dirty="0" smtClean="0"/>
              <a:t> </a:t>
            </a:r>
            <a:r>
              <a:rPr lang="en-US" sz="3000" dirty="0" err="1"/>
              <a:t>cần</a:t>
            </a:r>
            <a:r>
              <a:rPr lang="en-US" sz="3000" dirty="0"/>
              <a:t> </a:t>
            </a:r>
            <a:r>
              <a:rPr lang="en-US" sz="3000" dirty="0" err="1"/>
              <a:t>chèn</a:t>
            </a:r>
            <a:r>
              <a:rPr lang="en-US" sz="3000" dirty="0"/>
              <a:t> </a:t>
            </a:r>
            <a:r>
              <a:rPr lang="en-US" sz="3000" dirty="0" err="1"/>
              <a:t>vào</a:t>
            </a:r>
            <a:r>
              <a:rPr lang="en-US" sz="3000" dirty="0"/>
              <a:t> Album</a:t>
            </a:r>
          </a:p>
          <a:p>
            <a:pPr algn="just"/>
            <a:r>
              <a:rPr lang="en-US" sz="3000" dirty="0"/>
              <a:t>+ </a:t>
            </a:r>
            <a:r>
              <a:rPr lang="en-US" sz="3000" dirty="0" err="1"/>
              <a:t>Chọn</a:t>
            </a:r>
            <a:r>
              <a:rPr lang="en-US" sz="3000" dirty="0"/>
              <a:t> </a:t>
            </a:r>
            <a:r>
              <a:rPr lang="en-US" sz="3000" dirty="0" err="1"/>
              <a:t>ảnh</a:t>
            </a:r>
            <a:r>
              <a:rPr lang="en-US" sz="3000" dirty="0"/>
              <a:t> </a:t>
            </a:r>
            <a:r>
              <a:rPr lang="en-US" sz="3000" dirty="0" smtClean="0">
                <a:sym typeface="Wingdings" panose="05000000000000000000" pitchFamily="2" charset="2"/>
              </a:rPr>
              <a:t></a:t>
            </a:r>
            <a:r>
              <a:rPr lang="en-US" sz="3000" dirty="0" smtClean="0"/>
              <a:t> </a:t>
            </a:r>
            <a:r>
              <a:rPr lang="en-US" sz="3000" b="1" dirty="0"/>
              <a:t>Insert</a:t>
            </a:r>
          </a:p>
          <a:p>
            <a:pPr algn="just"/>
            <a:r>
              <a:rPr lang="en-US" sz="3000" dirty="0"/>
              <a:t>+ </a:t>
            </a:r>
            <a:r>
              <a:rPr lang="en-US" sz="3000" b="1" dirty="0"/>
              <a:t>Picture layout</a:t>
            </a:r>
            <a:r>
              <a:rPr lang="en-US" sz="3000" dirty="0"/>
              <a:t>: </a:t>
            </a:r>
            <a:r>
              <a:rPr lang="en-US" sz="3000" dirty="0" err="1"/>
              <a:t>chọn</a:t>
            </a:r>
            <a:r>
              <a:rPr lang="en-US" sz="3000" dirty="0"/>
              <a:t> </a:t>
            </a:r>
            <a:r>
              <a:rPr lang="en-US" sz="3000" dirty="0" err="1"/>
              <a:t>cách</a:t>
            </a:r>
            <a:r>
              <a:rPr lang="en-US" sz="3000" dirty="0"/>
              <a:t> </a:t>
            </a:r>
            <a:r>
              <a:rPr lang="en-US" sz="3000" dirty="0" err="1"/>
              <a:t>hiển</a:t>
            </a:r>
            <a:r>
              <a:rPr lang="en-US" sz="3000" dirty="0"/>
              <a:t> </a:t>
            </a:r>
            <a:r>
              <a:rPr lang="en-US" sz="3000" dirty="0" err="1"/>
              <a:t>thị</a:t>
            </a:r>
            <a:r>
              <a:rPr lang="en-US" sz="3000" dirty="0"/>
              <a:t> </a:t>
            </a:r>
            <a:r>
              <a:rPr lang="en-US" sz="3000" dirty="0" err="1"/>
              <a:t>trong</a:t>
            </a:r>
            <a:r>
              <a:rPr lang="en-US" sz="3000" dirty="0"/>
              <a:t> </a:t>
            </a:r>
            <a:r>
              <a:rPr lang="en-US" sz="3000" dirty="0" smtClean="0"/>
              <a:t>Album</a:t>
            </a:r>
          </a:p>
          <a:p>
            <a:pPr algn="just"/>
            <a:r>
              <a:rPr lang="en-US" sz="3000" i="1" dirty="0" err="1" smtClean="0"/>
              <a:t>Bước</a:t>
            </a:r>
            <a:r>
              <a:rPr lang="en-US" sz="3000" i="1" dirty="0" smtClean="0"/>
              <a:t> 3</a:t>
            </a:r>
            <a:r>
              <a:rPr lang="en-US" sz="3000" dirty="0" smtClean="0"/>
              <a:t>: </a:t>
            </a:r>
            <a:r>
              <a:rPr lang="en-US" sz="3000" dirty="0" err="1" smtClean="0"/>
              <a:t>Chọn</a:t>
            </a:r>
            <a:r>
              <a:rPr lang="en-US" sz="3000" dirty="0" smtClean="0"/>
              <a:t> </a:t>
            </a:r>
            <a:r>
              <a:rPr lang="en-US" sz="3000" b="1" dirty="0" smtClean="0"/>
              <a:t>Create</a:t>
            </a:r>
            <a:r>
              <a:rPr lang="en-US" sz="3000" dirty="0" smtClean="0"/>
              <a:t> </a:t>
            </a:r>
            <a:r>
              <a:rPr lang="en-US" sz="3000" dirty="0" err="1" smtClean="0"/>
              <a:t>để</a:t>
            </a:r>
            <a:r>
              <a:rPr lang="en-US" sz="3000" dirty="0" smtClean="0"/>
              <a:t> </a:t>
            </a:r>
            <a:r>
              <a:rPr lang="en-US" sz="3000" dirty="0" err="1" smtClean="0"/>
              <a:t>hoàn</a:t>
            </a:r>
            <a:r>
              <a:rPr lang="en-US" sz="3000" dirty="0" smtClean="0"/>
              <a:t> </a:t>
            </a:r>
            <a:r>
              <a:rPr lang="en-US" sz="3000" dirty="0" err="1" smtClean="0"/>
              <a:t>tất</a:t>
            </a:r>
            <a:endParaRPr lang="en-US" sz="3000" dirty="0"/>
          </a:p>
        </p:txBody>
      </p:sp>
      <p:sp>
        <p:nvSpPr>
          <p:cNvPr id="3" name="Action Button: Custom 2">
            <a:hlinkClick r:id="rId3" action="ppaction://program" highlightClick="1"/>
          </p:cNvPr>
          <p:cNvSpPr/>
          <p:nvPr/>
        </p:nvSpPr>
        <p:spPr>
          <a:xfrm>
            <a:off x="11078881" y="6344510"/>
            <a:ext cx="351119" cy="4571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69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 name="Picture 13"/>
          <p:cNvPicPr>
            <a:picLocks noChangeAspect="1"/>
          </p:cNvPicPr>
          <p:nvPr/>
        </p:nvPicPr>
        <p:blipFill rotWithShape="1">
          <a:blip r:embed="rId3"/>
          <a:srcRect t="664" r="1551" b="6398"/>
          <a:stretch/>
        </p:blipFill>
        <p:spPr>
          <a:xfrm>
            <a:off x="145143" y="129257"/>
            <a:ext cx="11843657" cy="6286057"/>
          </a:xfrm>
          <a:prstGeom prst="rect">
            <a:avLst/>
          </a:prstGeom>
        </p:spPr>
      </p:pic>
      <p:graphicFrame>
        <p:nvGraphicFramePr>
          <p:cNvPr id="15" name="Object 14"/>
          <p:cNvGraphicFramePr>
            <a:graphicFrameLocks noChangeAspect="1"/>
          </p:cNvGraphicFramePr>
          <p:nvPr/>
        </p:nvGraphicFramePr>
        <p:xfrm>
          <a:off x="2452234" y="1228954"/>
          <a:ext cx="2352675" cy="1000125"/>
        </p:xfrm>
        <a:graphic>
          <a:graphicData uri="http://schemas.openxmlformats.org/presentationml/2006/ole">
            <mc:AlternateContent xmlns:mc="http://schemas.openxmlformats.org/markup-compatibility/2006">
              <mc:Choice xmlns:v="urn:schemas-microsoft-com:vml" Requires="v">
                <p:oleObj spid="_x0000_s1035" name="Bitmap Image" r:id="rId4" imgW="2352600" imgH="1000080" progId="Paint.Picture">
                  <p:embed/>
                </p:oleObj>
              </mc:Choice>
              <mc:Fallback>
                <p:oleObj name="Bitmap Image" r:id="rId4" imgW="2352600" imgH="1000080" progId="Paint.Picture">
                  <p:embed/>
                  <p:pic>
                    <p:nvPicPr>
                      <p:cNvPr id="15" name="Object 14"/>
                      <p:cNvPicPr/>
                      <p:nvPr/>
                    </p:nvPicPr>
                    <p:blipFill>
                      <a:blip r:embed="rId5"/>
                      <a:stretch>
                        <a:fillRect/>
                      </a:stretch>
                    </p:blipFill>
                    <p:spPr>
                      <a:xfrm>
                        <a:off x="2452234" y="1228954"/>
                        <a:ext cx="2352675" cy="1000125"/>
                      </a:xfrm>
                      <a:prstGeom prst="rect">
                        <a:avLst/>
                      </a:prstGeom>
                    </p:spPr>
                  </p:pic>
                </p:oleObj>
              </mc:Fallback>
            </mc:AlternateContent>
          </a:graphicData>
        </a:graphic>
      </p:graphicFrame>
      <p:sp>
        <p:nvSpPr>
          <p:cNvPr id="16" name="Rectangle 15"/>
          <p:cNvSpPr/>
          <p:nvPr/>
        </p:nvSpPr>
        <p:spPr>
          <a:xfrm>
            <a:off x="1161143" y="290286"/>
            <a:ext cx="653143" cy="348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2452233" y="1625599"/>
          <a:ext cx="7655423" cy="5034866"/>
        </p:xfrm>
        <a:graphic>
          <a:graphicData uri="http://schemas.openxmlformats.org/presentationml/2006/ole">
            <mc:AlternateContent xmlns:mc="http://schemas.openxmlformats.org/markup-compatibility/2006">
              <mc:Choice xmlns:v="urn:schemas-microsoft-com:vml" Requires="v">
                <p:oleObj spid="_x0000_s1036" name="Bitmap Image" r:id="rId6" imgW="6010200" imgH="3952800" progId="Paint.Picture">
                  <p:embed/>
                </p:oleObj>
              </mc:Choice>
              <mc:Fallback>
                <p:oleObj name="Bitmap Image" r:id="rId6" imgW="6010200" imgH="3952800" progId="Paint.Picture">
                  <p:embed/>
                  <p:pic>
                    <p:nvPicPr>
                      <p:cNvPr id="17" name="Object 16"/>
                      <p:cNvPicPr/>
                      <p:nvPr/>
                    </p:nvPicPr>
                    <p:blipFill>
                      <a:blip r:embed="rId7"/>
                      <a:stretch>
                        <a:fillRect/>
                      </a:stretch>
                    </p:blipFill>
                    <p:spPr>
                      <a:xfrm>
                        <a:off x="2452233" y="1625599"/>
                        <a:ext cx="7655423" cy="5034866"/>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3938873" y="1468582"/>
          <a:ext cx="6590038" cy="4752336"/>
        </p:xfrm>
        <a:graphic>
          <a:graphicData uri="http://schemas.openxmlformats.org/presentationml/2006/ole">
            <mc:AlternateContent xmlns:mc="http://schemas.openxmlformats.org/markup-compatibility/2006">
              <mc:Choice xmlns:v="urn:schemas-microsoft-com:vml" Requires="v">
                <p:oleObj spid="_x0000_s1037" name="Bitmap Image" r:id="rId8" imgW="6353280" imgH="4581360" progId="Paint.Picture">
                  <p:embed/>
                </p:oleObj>
              </mc:Choice>
              <mc:Fallback>
                <p:oleObj name="Bitmap Image" r:id="rId8" imgW="6353280" imgH="4581360" progId="Paint.Picture">
                  <p:embed/>
                  <p:pic>
                    <p:nvPicPr>
                      <p:cNvPr id="18" name="Object 17"/>
                      <p:cNvPicPr/>
                      <p:nvPr/>
                    </p:nvPicPr>
                    <p:blipFill>
                      <a:blip r:embed="rId9"/>
                      <a:stretch>
                        <a:fillRect/>
                      </a:stretch>
                    </p:blipFill>
                    <p:spPr>
                      <a:xfrm>
                        <a:off x="3938873" y="1468582"/>
                        <a:ext cx="6590038" cy="4752336"/>
                      </a:xfrm>
                      <a:prstGeom prst="rect">
                        <a:avLst/>
                      </a:prstGeom>
                    </p:spPr>
                  </p:pic>
                </p:oleObj>
              </mc:Fallback>
            </mc:AlternateContent>
          </a:graphicData>
        </a:graphic>
      </p:graphicFrame>
      <p:sp>
        <p:nvSpPr>
          <p:cNvPr id="19" name="Rectangle 18"/>
          <p:cNvSpPr/>
          <p:nvPr/>
        </p:nvSpPr>
        <p:spPr>
          <a:xfrm>
            <a:off x="2452235" y="546553"/>
            <a:ext cx="498784" cy="6824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52233" y="1228954"/>
            <a:ext cx="1510167" cy="239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20765" y="2476525"/>
            <a:ext cx="1133817" cy="348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406931" y="5661227"/>
            <a:ext cx="1133817" cy="348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0" grpId="1" animBg="1"/>
      <p:bldP spid="21" grpId="0" animBg="1"/>
      <p:bldP spid="21" grpId="1"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smtClean="0"/>
              <a:t>Câu</a:t>
            </a:r>
            <a:r>
              <a:rPr lang="en-US" b="1" dirty="0" smtClean="0"/>
              <a:t> </a:t>
            </a:r>
            <a:r>
              <a:rPr lang="en-US" b="1" dirty="0" err="1" smtClean="0"/>
              <a:t>hỏi</a:t>
            </a:r>
            <a:r>
              <a:rPr lang="en-US" b="1" dirty="0" smtClean="0"/>
              <a:t> </a:t>
            </a:r>
            <a:r>
              <a:rPr lang="en-US" b="1" dirty="0" err="1" smtClean="0"/>
              <a:t>củng</a:t>
            </a:r>
            <a:r>
              <a:rPr lang="en-US" b="1" dirty="0" smtClean="0"/>
              <a:t> </a:t>
            </a:r>
            <a:r>
              <a:rPr lang="en-US" b="1" dirty="0" err="1" smtClean="0"/>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buClrTx/>
              <a:buNone/>
            </a:pPr>
            <a:r>
              <a:rPr lang="en-US" b="1" smtClean="0">
                <a:solidFill>
                  <a:schemeClr val="bg2"/>
                </a:solidFill>
              </a:rPr>
              <a:t>1. </a:t>
            </a:r>
            <a:r>
              <a:rPr lang="vi-VN" b="1" smtClean="0">
                <a:solidFill>
                  <a:schemeClr val="bg2"/>
                </a:solidFill>
              </a:rPr>
              <a:t>Em </a:t>
            </a:r>
            <a:r>
              <a:rPr lang="vi-VN" b="1" dirty="0">
                <a:solidFill>
                  <a:schemeClr val="bg2"/>
                </a:solidFill>
              </a:rPr>
              <a:t>muốn tạo một bài trình chiếu (Presentation) với các hình ảnh về thú cưng (pet) của em trên các trang trình chiếu (Slide) khác nhau. Phần mềm ứng dụng nào nên dược sử dụng?</a:t>
            </a:r>
          </a:p>
          <a:p>
            <a:pPr marL="971550" lvl="1" indent="-457200">
              <a:lnSpc>
                <a:spcPct val="150000"/>
              </a:lnSpc>
              <a:buClrTx/>
              <a:buFont typeface="+mj-lt"/>
              <a:buAutoNum type="alphaLcPeriod"/>
            </a:pPr>
            <a:r>
              <a:rPr lang="vi-VN" dirty="0" smtClean="0">
                <a:solidFill>
                  <a:schemeClr val="bg2"/>
                </a:solidFill>
              </a:rPr>
              <a:t>Trình </a:t>
            </a:r>
            <a:r>
              <a:rPr lang="vi-VN" dirty="0">
                <a:solidFill>
                  <a:schemeClr val="bg2"/>
                </a:solidFill>
              </a:rPr>
              <a:t>duyệt Internet Explorer (IE).</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Excel.</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6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smtClean="0">
                <a:solidFill>
                  <a:schemeClr val="bg2"/>
                </a:solidFill>
              </a:rPr>
              <a:t>2. </a:t>
            </a:r>
            <a:r>
              <a:rPr lang="vi-VN" b="1" smtClean="0">
                <a:solidFill>
                  <a:schemeClr val="bg2"/>
                </a:solidFill>
              </a:rPr>
              <a:t>Huấn </a:t>
            </a:r>
            <a:r>
              <a:rPr lang="vi-VN" b="1" dirty="0">
                <a:solidFill>
                  <a:schemeClr val="bg2"/>
                </a:solidFill>
              </a:rPr>
              <a:t>luyện viên bóng đá yêu cầu em theo dõi xem mỗi cầu thủ đã ghi được bao nhiêu bàn thắng. Em có thể sử dụng phần mềm ứng dụng nào để lưu lại dữ liệu này?</a:t>
            </a:r>
          </a:p>
          <a:p>
            <a:pPr marL="971550" lvl="1" indent="-514350">
              <a:lnSpc>
                <a:spcPct val="150000"/>
              </a:lnSpc>
              <a:buClrTx/>
              <a:buFont typeface="+mj-lt"/>
              <a:buAutoNum type="alphaLcPeriod"/>
            </a:pPr>
            <a:r>
              <a:rPr lang="vi-VN" dirty="0" smtClean="0">
                <a:solidFill>
                  <a:schemeClr val="bg2"/>
                </a:solidFill>
              </a:rPr>
              <a:t>Ứng </a:t>
            </a:r>
            <a:r>
              <a:rPr lang="vi-VN" dirty="0">
                <a:solidFill>
                  <a:schemeClr val="bg2"/>
                </a:solidFill>
              </a:rPr>
              <a:t>dụng thư điện tử (Email).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thật là đơn giản&amp;quot;&quot;/&gt;&lt;property id=&quot;20307&quot; value=&quot;256&quot;/&gt;&lt;/object&gt;&lt;object type=&quot;3&quot; unique_id=&quot;10005&quot;&gt;&lt;property id=&quot;20148&quot; value=&quot;5&quot;/&gt;&lt;property id=&quot;20300&quot; value=&quot;Slide 2 - &amp;quot;Chủ đề C. PHẦN MỀM MÁY TÍNH&amp;quot;&quot;/&gt;&lt;property id=&quot;20307&quot; value=&quot;261&quot;/&gt;&lt;/object&gt;&lt;object type=&quot;3&quot; unique_id=&quot;10006&quot;&gt;&lt;property id=&quot;20148&quot; value=&quot;5&quot;/&gt;&lt;property id=&quot;20300&quot; value=&quot;Slide 3 - &amp;quot;Bài 2. Tớ nên sử dụng ứng dụng nào? &amp;quot;&quot;/&gt;&lt;property id=&quot;20307&quot; value=&quot;260&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4&quot;/&gt;&lt;/object&gt;&lt;object type=&quot;3&quot; unique_id=&quot;10009&quot;&gt;&lt;property id=&quot;20148&quot; value=&quot;5&quot;/&gt;&lt;property id=&quot;20300&quot; value=&quot;Slide 6&quot;/&gt;&lt;property id=&quot;20307&quot; value=&quot;291&quot;/&gt;&lt;/object&gt;&lt;object type=&quot;3&quot; unique_id=&quot;10010&quot;&gt;&lt;property id=&quot;20148&quot; value=&quot;5&quot;/&gt;&lt;property id=&quot;20300&quot; value=&quot;Slide 7&quot;/&gt;&lt;property id=&quot;20307&quot; value=&quot;292&quot;/&gt;&lt;/object&gt;&lt;object type=&quot;3&quot; unique_id=&quot;10011&quot;&gt;&lt;property id=&quot;20148&quot; value=&quot;5&quot;/&gt;&lt;property id=&quot;20300&quot; value=&quot;Slide 8&quot;/&gt;&lt;property id=&quot;20307&quot; value=&quot;303&quot;/&gt;&lt;/object&gt;&lt;object type=&quot;3&quot; unique_id=&quot;10012&quot;&gt;&lt;property id=&quot;20148&quot; value=&quot;5&quot;/&gt;&lt;property id=&quot;20300&quot; value=&quot;Slide 9&quot;/&gt;&lt;property id=&quot;20307&quot; value=&quot;304&quot;/&gt;&lt;/object&gt;&lt;object type=&quot;3&quot; unique_id=&quot;10013&quot;&gt;&lt;property id=&quot;20148&quot; value=&quot;5&quot;/&gt;&lt;property id=&quot;20300&quot; value=&quot;Slide 10&quot;/&gt;&lt;property id=&quot;20307&quot; value=&quot;305&quot;/&gt;&lt;/object&gt;&lt;object type=&quot;3&quot; unique_id=&quot;10014&quot;&gt;&lt;property id=&quot;20148&quot; value=&quot;5&quot;/&gt;&lt;property id=&quot;20300&quot; value=&quot;Slide 11&quot;/&gt;&lt;property id=&quot;20307&quot; value=&quot;30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8201</TotalTime>
  <Words>582</Words>
  <Application>Microsoft Office PowerPoint</Application>
  <PresentationFormat>Widescreen</PresentationFormat>
  <Paragraphs>64</Paragraphs>
  <Slides>13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Times New Roman</vt:lpstr>
      <vt:lpstr>UTM Duepuntozero</vt:lpstr>
      <vt:lpstr>Wingdings</vt:lpstr>
      <vt:lpstr>Wingdings 2</vt:lpstr>
      <vt:lpstr>Theme1</vt:lpstr>
      <vt:lpstr>Paintbrush Picture</vt:lpstr>
      <vt:lpstr>Chủ đề C. PHẦN MỀM MÁY TÍNH</vt:lpstr>
      <vt:lpstr>PowerPoint Presentation</vt:lpstr>
      <vt:lpstr>Tuần 32   Phần mềm trình chiếu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THI THU</dc:creator>
  <cp:lastModifiedBy>TOPICA</cp:lastModifiedBy>
  <cp:revision>221</cp:revision>
  <dcterms:created xsi:type="dcterms:W3CDTF">2014-06-09T03:12:12Z</dcterms:created>
  <dcterms:modified xsi:type="dcterms:W3CDTF">2022-04-29T10:50:16Z</dcterms:modified>
</cp:coreProperties>
</file>