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334" r:id="rId3"/>
    <p:sldId id="335" r:id="rId4"/>
    <p:sldId id="336" r:id="rId5"/>
    <p:sldId id="332" r:id="rId6"/>
    <p:sldId id="284" r:id="rId7"/>
    <p:sldId id="333" r:id="rId8"/>
    <p:sldId id="306" r:id="rId9"/>
    <p:sldId id="312" r:id="rId10"/>
    <p:sldId id="318" r:id="rId11"/>
    <p:sldId id="319" r:id="rId12"/>
    <p:sldId id="324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3C571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384" autoAdjust="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-Phan 2-Chủ đề D-Bài 2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Chủ</a:t>
            </a:r>
            <a:r>
              <a:rPr lang="en-US" baseline="0" smtClean="0"/>
              <a:t> đề D</a:t>
            </a:r>
            <a:r>
              <a:rPr lang="en-US" smtClean="0"/>
              <a:t>. Microsoft PowerPoint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789856" y="178503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2</a:t>
            </a:r>
            <a:r>
              <a:rPr lang="vi-VN" smtClean="0"/>
              <a:t>. Bản trình chiếu của tớ thật hấp dẫn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3990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smtClean="0">
                <a:solidFill>
                  <a:schemeClr val="bg2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z="2000" smtClean="0">
                <a:solidFill>
                  <a:schemeClr val="bg2"/>
                </a:solidFill>
              </a:defRPr>
            </a:lvl3pPr>
            <a:lvl4pPr>
              <a:defRPr lang="en-US" sz="2000" smtClean="0">
                <a:solidFill>
                  <a:schemeClr val="bg2"/>
                </a:solidFill>
              </a:defRPr>
            </a:lvl4pPr>
            <a:lvl5pPr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27257"/>
            <a:ext cx="1934348" cy="102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78464" y="5430752"/>
            <a:ext cx="1213536" cy="121926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09600" y="1590675"/>
            <a:ext cx="10995025" cy="1284330"/>
          </a:xfrm>
        </p:spPr>
        <p:txBody>
          <a:bodyPr>
            <a:noAutofit/>
          </a:bodyPr>
          <a:lstStyle>
            <a:lvl1pPr marL="1828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114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6400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8686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0972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8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4C1CA74-CAC5-4020-8697-079ED1D92C55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48389C3-C83B-4AD5-A21E-522DA13CF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048" y="3111499"/>
            <a:ext cx="2746018" cy="334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4633" y="2592520"/>
            <a:ext cx="11651938" cy="1667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Sử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dụng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các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đối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tượng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hình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khối</a:t>
            </a:r>
            <a:r>
              <a:rPr lang="fr-FR" sz="4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/>
            </a:r>
            <a:br>
              <a:rPr lang="fr-FR" sz="4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</a:br>
            <a:r>
              <a:rPr lang="fr-FR" sz="4200" b="1" dirty="0" err="1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Chèn</a:t>
            </a:r>
            <a:r>
              <a:rPr lang="fr-FR" sz="4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các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đối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tượng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đa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phương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tiện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(</a:t>
            </a:r>
            <a:r>
              <a:rPr lang="fr-FR" sz="42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Tiết</a:t>
            </a:r>
            <a:r>
              <a:rPr lang="fr-FR" sz="42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 1</a:t>
            </a:r>
            <a:r>
              <a:rPr lang="fr-FR" sz="4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)</a:t>
            </a:r>
            <a:endParaRPr lang="en-US" sz="42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2807" y="4325443"/>
            <a:ext cx="3454416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4119" y="1973848"/>
            <a:ext cx="3908567" cy="123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4 – TUẦN 29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598145" y="316680"/>
            <a:ext cx="95789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nhóm nào tại Ribbon của thẻ Insert trong Microsoft PowerPoint cho phép chèn Biểu đồ vào trình chiếu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4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598145" y="316680"/>
            <a:ext cx="95789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Excel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PowerPoint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Outlook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Word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4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Ctrl+N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 Office?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9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5" y="1764434"/>
            <a:ext cx="7793182" cy="13255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CẢM ƠN CÁC CON!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3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55" y="1465407"/>
            <a:ext cx="10051472" cy="198437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Bạn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có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thể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nâng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cao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giao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diện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của</a:t>
            </a:r>
            <a:r>
              <a:rPr lang="en-US" sz="2800" dirty="0" smtClean="0">
                <a:latin typeface="+mj-lt"/>
              </a:rPr>
              <a:t> slide </a:t>
            </a:r>
            <a:r>
              <a:rPr lang="en-US" sz="2800" dirty="0" err="1" smtClean="0">
                <a:latin typeface="+mj-lt"/>
              </a:rPr>
              <a:t>bằng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cách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tạo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các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hình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khối</a:t>
            </a:r>
            <a:r>
              <a:rPr lang="en-US" sz="2800" dirty="0" smtClean="0">
                <a:latin typeface="+mj-lt"/>
              </a:rPr>
              <a:t> (shapes) </a:t>
            </a:r>
            <a:r>
              <a:rPr lang="en-US" sz="2800" dirty="0" err="1" smtClean="0">
                <a:latin typeface="+mj-lt"/>
              </a:rPr>
              <a:t>và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các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hình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vẽ</a:t>
            </a:r>
            <a:r>
              <a:rPr lang="en-US" sz="2800" dirty="0" smtClean="0">
                <a:latin typeface="+mj-lt"/>
              </a:rPr>
              <a:t> (drawings) </a:t>
            </a:r>
            <a:r>
              <a:rPr lang="en-US" sz="2800" dirty="0" err="1" smtClean="0">
                <a:latin typeface="+mj-lt"/>
              </a:rPr>
              <a:t>sử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dụng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công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cụ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Shapes </a:t>
            </a:r>
            <a:r>
              <a:rPr lang="en-US" sz="2800" dirty="0" err="1" smtClean="0">
                <a:latin typeface="+mj-lt"/>
              </a:rPr>
              <a:t>trong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nhóm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Illustrations </a:t>
            </a:r>
            <a:r>
              <a:rPr lang="en-US" sz="2800" dirty="0" err="1" smtClean="0">
                <a:latin typeface="+mj-lt"/>
              </a:rPr>
              <a:t>của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thẻ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Insert. </a:t>
            </a:r>
            <a:endParaRPr lang="en-US" sz="2800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08238" y="795338"/>
            <a:ext cx="9783762" cy="39846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đối tượng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9" y="2714349"/>
            <a:ext cx="2333951" cy="3943900"/>
          </a:xfrm>
          <a:prstGeom prst="rect">
            <a:avLst/>
          </a:prstGeom>
        </p:spPr>
      </p:pic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1655177" y="13855"/>
            <a:ext cx="10515600" cy="623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548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344" y="1825625"/>
            <a:ext cx="9926783" cy="4351338"/>
          </a:xfrm>
        </p:spPr>
        <p:txBody>
          <a:bodyPr>
            <a:normAutofit/>
          </a:bodyPr>
          <a:lstStyle/>
          <a:p>
            <a:pPr algn="just"/>
            <a:r>
              <a:rPr lang="vi-VN" sz="2800" dirty="0">
                <a:latin typeface="+mj-lt"/>
              </a:rPr>
              <a:t>Bạn cần chọn đối tượng trước khi áp dụng một tính năng định dạng nào đó. </a:t>
            </a:r>
            <a:endParaRPr lang="en-US" sz="2800" dirty="0" smtClean="0">
              <a:latin typeface="+mj-lt"/>
            </a:endParaRPr>
          </a:p>
          <a:p>
            <a:pPr algn="just"/>
            <a:r>
              <a:rPr lang="vi-VN" sz="2800" dirty="0" smtClean="0">
                <a:latin typeface="+mj-lt"/>
              </a:rPr>
              <a:t>Thẻ </a:t>
            </a:r>
            <a:r>
              <a:rPr lang="vi-VN" sz="2800" b="1" dirty="0">
                <a:latin typeface="+mj-lt"/>
              </a:rPr>
              <a:t>Drawing Tools Format </a:t>
            </a:r>
            <a:r>
              <a:rPr lang="vi-VN" sz="2800" dirty="0">
                <a:latin typeface="+mj-lt"/>
              </a:rPr>
              <a:t>cung cấp một số tính năng mà bạn có thể chọn để thay đổi màu sắc, phong cách, hoặc tô màu nền cho đối tượng. </a:t>
            </a:r>
            <a:endParaRPr lang="en-US" sz="2800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08238" y="795338"/>
            <a:ext cx="9783762" cy="398462"/>
          </a:xfrm>
        </p:spPr>
        <p:txBody>
          <a:bodyPr>
            <a:noAutofit/>
          </a:bodyPr>
          <a:lstStyle/>
          <a:p>
            <a:pPr marL="0" indent="0" algn="r">
              <a:lnSpc>
                <a:spcPct val="130000"/>
              </a:lnSpc>
              <a:buNone/>
            </a:pPr>
            <a:r>
              <a:rPr lang="vi-V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các đối tượng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70"/>
          <a:stretch/>
        </p:blipFill>
        <p:spPr>
          <a:xfrm>
            <a:off x="187037" y="4001294"/>
            <a:ext cx="11707091" cy="1627540"/>
          </a:xfrm>
          <a:prstGeom prst="rect">
            <a:avLst/>
          </a:prstGeom>
        </p:spPr>
      </p:pic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1378528" y="-33099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731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55" y="1825625"/>
            <a:ext cx="9878289" cy="4450484"/>
          </a:xfrm>
        </p:spPr>
        <p:txBody>
          <a:bodyPr/>
          <a:lstStyle/>
          <a:p>
            <a:pPr algn="just"/>
            <a:r>
              <a:rPr lang="vi-VN" dirty="0">
                <a:latin typeface="+mj-lt"/>
              </a:rPr>
              <a:t>Bạn cũng có thể nhấp chuột phải vào đối tượng cần định dạng, chọn </a:t>
            </a:r>
            <a:r>
              <a:rPr lang="vi-VN" b="1" dirty="0">
                <a:latin typeface="+mj-lt"/>
              </a:rPr>
              <a:t>Format Shape </a:t>
            </a:r>
            <a:r>
              <a:rPr lang="vi-VN" dirty="0">
                <a:latin typeface="+mj-lt"/>
              </a:rPr>
              <a:t>để mở hộp thoại và thực hiện những sự lựa chọn thích hợp: </a:t>
            </a:r>
          </a:p>
          <a:p>
            <a:pPr algn="just"/>
            <a:endParaRPr lang="en-US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08238" y="795338"/>
            <a:ext cx="9783762" cy="638686"/>
          </a:xfrm>
        </p:spPr>
        <p:txBody>
          <a:bodyPr>
            <a:noAutofit/>
          </a:bodyPr>
          <a:lstStyle/>
          <a:p>
            <a:pPr marL="0" indent="0" algn="r">
              <a:lnSpc>
                <a:spcPct val="130000"/>
              </a:lnSpc>
              <a:buNone/>
            </a:pPr>
            <a:r>
              <a:rPr lang="vi-V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các đối </a:t>
            </a:r>
            <a:r>
              <a:rPr lang="vi-V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3324085"/>
            <a:ext cx="5924550" cy="2952024"/>
          </a:xfrm>
          <a:prstGeom prst="rect">
            <a:avLst/>
          </a:prstGeom>
        </p:spPr>
      </p:pic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1676400" y="-47119"/>
            <a:ext cx="10515600" cy="753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298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0" y="1589636"/>
            <a:ext cx="7395977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(Audio)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6986" y="238863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2703" y="1800469"/>
            <a:ext cx="413018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6993" y="2814622"/>
            <a:ext cx="416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992" y="3768729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thoại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Audio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tập tin âm thanh và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176725" y="1977340"/>
            <a:ext cx="348322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59" y="1589636"/>
            <a:ext cx="7395977" cy="44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9832669" y="5677401"/>
            <a:ext cx="853692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52" y="1589630"/>
            <a:ext cx="7395984" cy="51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1" grpId="0" animBg="1"/>
      <p:bldP spid="11" grpId="1" animBg="1"/>
      <p:bldP spid="36" grpId="0"/>
      <p:bldP spid="25" grpId="0"/>
      <p:bldP spid="28" grpId="0" animBg="1"/>
      <p:bldP spid="28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2577" y="1587201"/>
            <a:ext cx="7395977" cy="5141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 phim (Video)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6995" y="286548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2703" y="1800469"/>
            <a:ext cx="413018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7002" y="3291472"/>
            <a:ext cx="416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000" y="2376519"/>
            <a:ext cx="4165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001" y="4245579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thoại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Video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tập tin phim và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858643" y="1982661"/>
            <a:ext cx="348322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860487" y="4712464"/>
            <a:ext cx="283513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6" y="1587201"/>
            <a:ext cx="7395977" cy="44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9829972" y="5671325"/>
            <a:ext cx="834356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7" y="1578557"/>
            <a:ext cx="7395986" cy="51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6994" y="2865484"/>
            <a:ext cx="41655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Media Clip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bố cục </a:t>
            </a:r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999" y="2376519"/>
            <a:ext cx="2462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993" y="3727258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thoại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Video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tập tin phim và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11" grpId="0" animBg="1"/>
      <p:bldP spid="11" grpId="1" animBg="1"/>
      <p:bldP spid="36" grpId="0"/>
      <p:bldP spid="36" grpId="1"/>
      <p:bldP spid="40" grpId="0"/>
      <p:bldP spid="25" grpId="0"/>
      <p:bldP spid="25" grpId="1"/>
      <p:bldP spid="28" grpId="0" animBg="1"/>
      <p:bldP spid="28" grpId="1" animBg="1"/>
      <p:bldP spid="28" grpId="2" animBg="1"/>
      <p:bldP spid="35" grpId="0" animBg="1"/>
      <p:bldP spid="35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33" grpId="0"/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928" y="207820"/>
            <a:ext cx="10515600" cy="51969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216025"/>
            <a:ext cx="971896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+mj-lt"/>
              </a:rPr>
              <a:t>Bài</a:t>
            </a:r>
            <a:r>
              <a:rPr lang="en-US" b="1" dirty="0" smtClean="0">
                <a:latin typeface="+mj-lt"/>
              </a:rPr>
              <a:t> 1: </a:t>
            </a:r>
            <a:r>
              <a:rPr lang="en-US" b="1" dirty="0" err="1" smtClean="0">
                <a:latin typeface="+mj-lt"/>
              </a:rPr>
              <a:t>Chèn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các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hình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khối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và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đổi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màu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như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sau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vào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bài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trình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chiếu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mới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và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lưu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lại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vào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máy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tính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của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em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với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tên</a:t>
            </a:r>
            <a:r>
              <a:rPr lang="en-US" b="1" dirty="0" smtClean="0">
                <a:latin typeface="+mj-lt"/>
              </a:rPr>
              <a:t> HinhKhoi.pptx:</a:t>
            </a:r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oon 4"/>
          <p:cNvSpPr/>
          <p:nvPr/>
        </p:nvSpPr>
        <p:spPr>
          <a:xfrm>
            <a:off x="2036617" y="3031981"/>
            <a:ext cx="3463637" cy="314498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535380" y="4001294"/>
            <a:ext cx="1025236" cy="92825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6844146" y="2867891"/>
            <a:ext cx="3519054" cy="3124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2255" y="957252"/>
            <a:ext cx="97397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1200"/>
              </a:spcAft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do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Play/Pause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TruyenNguNgon.pptx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nhóm nào tại Ribbon của thẻ Insert trong Microsoft PowerPoint cho phép chèn 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hoặc Audio vào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chiếu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4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0</TotalTime>
  <Words>618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Duepuntozero</vt:lpstr>
      <vt:lpstr>IC3 Spark</vt:lpstr>
      <vt:lpstr>Sử dụng các đối tượng hình khối Chèn các đối tượng đa phương tiện (Tiết 1)</vt:lpstr>
      <vt:lpstr>Hoạt động 1: Tìm hiểu kiến thức</vt:lpstr>
      <vt:lpstr>Hoạt động 1: Tìm hiểu kiến thức</vt:lpstr>
      <vt:lpstr>Hoạt động 1: Tìm hiểu kiến thức</vt:lpstr>
      <vt:lpstr>Hoạt động 2: Tìm hiểu kiến thức</vt:lpstr>
      <vt:lpstr>Hoạt động 2: Tìm hiểu kiến thức</vt:lpstr>
      <vt:lpstr>Hoạt động 3: Thực hành</vt:lpstr>
      <vt:lpstr>PowerPoint Presentation</vt:lpstr>
      <vt:lpstr>CÂU HỎI ÔN LUYỆN</vt:lpstr>
      <vt:lpstr>CÂU HỎI ÔN LUYỆN</vt:lpstr>
      <vt:lpstr>CÂU HỎI ÔN LUYỆN</vt:lpstr>
      <vt:lpstr>CÂU HỎI ÔN LUYỆN</vt:lpstr>
      <vt:lpstr>CẢM ƠN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2022-04-03T12:03:27Z</dcterms:created>
  <dcterms:modified xsi:type="dcterms:W3CDTF">2022-04-03T12:10:36Z</dcterms:modified>
</cp:coreProperties>
</file>