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58" r:id="rId3"/>
    <p:sldId id="283" r:id="rId4"/>
    <p:sldId id="265" r:id="rId5"/>
    <p:sldId id="284" r:id="rId6"/>
    <p:sldId id="285" r:id="rId7"/>
    <p:sldId id="287" r:id="rId8"/>
    <p:sldId id="288" r:id="rId9"/>
    <p:sldId id="289" r:id="rId10"/>
    <p:sldId id="286" r:id="rId11"/>
    <p:sldId id="290" r:id="rId12"/>
    <p:sldId id="291" r:id="rId13"/>
    <p:sldId id="293" r:id="rId14"/>
    <p:sldId id="281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FF9900"/>
    <a:srgbClr val="333333"/>
    <a:srgbClr val="FFFFFF"/>
    <a:srgbClr val="C5C5C5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3743" autoAdjust="0"/>
  </p:normalViewPr>
  <p:slideViewPr>
    <p:cSldViewPr>
      <p:cViewPr varScale="1">
        <p:scale>
          <a:sx n="85" d="100"/>
          <a:sy n="85" d="100"/>
        </p:scale>
        <p:origin x="87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34D8CD-9C68-466E-9085-9270F852B3E1}" type="datetimeFigureOut">
              <a:rPr lang="en-US"/>
              <a:pPr>
                <a:defRPr/>
              </a:pPr>
              <a:t>29/04/2022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B94341-B38B-456A-A226-0013A518C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1D21C0-91D7-411C-B5CA-A85EA52A1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/>
          <p:cNvSpPr>
            <a:spLocks noChangeArrowheads="1"/>
          </p:cNvSpPr>
          <p:nvPr/>
        </p:nvSpPr>
        <p:spPr bwMode="gray">
          <a:xfrm>
            <a:off x="1698625" y="2778919"/>
            <a:ext cx="742950" cy="557213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4" name="Rectangle 44" descr="3"/>
          <p:cNvSpPr>
            <a:spLocks noChangeArrowheads="1"/>
          </p:cNvSpPr>
          <p:nvPr/>
        </p:nvSpPr>
        <p:spPr bwMode="gray">
          <a:xfrm>
            <a:off x="2492375" y="3382566"/>
            <a:ext cx="742950" cy="5584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5" name="Rectangle 34" descr="5"/>
          <p:cNvSpPr>
            <a:spLocks noChangeArrowheads="1"/>
          </p:cNvSpPr>
          <p:nvPr/>
        </p:nvSpPr>
        <p:spPr bwMode="gray">
          <a:xfrm>
            <a:off x="915988" y="3382566"/>
            <a:ext cx="742950" cy="55840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gray">
          <a:xfrm>
            <a:off x="1703388" y="3986212"/>
            <a:ext cx="742950" cy="5572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gray">
          <a:xfrm>
            <a:off x="128588" y="2778919"/>
            <a:ext cx="742950" cy="5572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8" name="Rectangle 56"/>
          <p:cNvSpPr>
            <a:spLocks noChangeArrowheads="1"/>
          </p:cNvSpPr>
          <p:nvPr/>
        </p:nvSpPr>
        <p:spPr bwMode="gray">
          <a:xfrm>
            <a:off x="2492375" y="2778919"/>
            <a:ext cx="742950" cy="5572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112714" y="4466035"/>
            <a:ext cx="8936037" cy="473869"/>
            <a:chOff x="71" y="3751"/>
            <a:chExt cx="5629" cy="398"/>
          </a:xfrm>
        </p:grpSpPr>
        <p:sp>
          <p:nvSpPr>
            <p:cNvPr id="10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 rot="10800000">
            <a:off x="7442200" y="1333501"/>
            <a:ext cx="1701800" cy="584597"/>
            <a:chOff x="1566" y="164"/>
            <a:chExt cx="1455" cy="425"/>
          </a:xfrm>
        </p:grpSpPr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1892" y="468"/>
              <a:ext cx="38" cy="121"/>
            </a:xfrm>
            <a:custGeom>
              <a:avLst/>
              <a:gdLst>
                <a:gd name="T0" fmla="*/ 35 w 39"/>
                <a:gd name="T1" fmla="*/ 36 h 121"/>
                <a:gd name="T2" fmla="*/ 33 w 39"/>
                <a:gd name="T3" fmla="*/ 36 h 121"/>
                <a:gd name="T4" fmla="*/ 28 w 39"/>
                <a:gd name="T5" fmla="*/ 36 h 121"/>
                <a:gd name="T6" fmla="*/ 20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1 w 39"/>
                <a:gd name="T23" fmla="*/ 5 h 121"/>
                <a:gd name="T24" fmla="*/ 28 w 39"/>
                <a:gd name="T25" fmla="*/ 11 h 121"/>
                <a:gd name="T26" fmla="*/ 35 w 39"/>
                <a:gd name="T27" fmla="*/ 20 h 121"/>
                <a:gd name="T28" fmla="*/ 37 w 39"/>
                <a:gd name="T29" fmla="*/ 34 h 121"/>
                <a:gd name="T30" fmla="*/ 37 w 39"/>
                <a:gd name="T31" fmla="*/ 121 h 121"/>
                <a:gd name="T32" fmla="*/ 35 w 39"/>
                <a:gd name="T33" fmla="*/ 121 h 121"/>
                <a:gd name="T34" fmla="*/ 35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gray">
            <a:xfrm>
              <a:off x="2270" y="455"/>
              <a:ext cx="46" cy="138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31 w 45"/>
                <a:gd name="T9" fmla="*/ 35 h 139"/>
                <a:gd name="T10" fmla="*/ 39 w 45"/>
                <a:gd name="T11" fmla="*/ 27 h 139"/>
                <a:gd name="T12" fmla="*/ 45 w 45"/>
                <a:gd name="T13" fmla="*/ 17 h 139"/>
                <a:gd name="T14" fmla="*/ 47 w 45"/>
                <a:gd name="T15" fmla="*/ 2 h 139"/>
                <a:gd name="T16" fmla="*/ 45 w 45"/>
                <a:gd name="T17" fmla="*/ 0 h 139"/>
                <a:gd name="T18" fmla="*/ 39 w 45"/>
                <a:gd name="T19" fmla="*/ 2 h 139"/>
                <a:gd name="T20" fmla="*/ 31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7 h 139"/>
                <a:gd name="T32" fmla="*/ 3 w 45"/>
                <a:gd name="T33" fmla="*/ 137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gray">
            <a:xfrm>
              <a:off x="1772" y="378"/>
              <a:ext cx="148" cy="211"/>
            </a:xfrm>
            <a:custGeom>
              <a:avLst/>
              <a:gdLst>
                <a:gd name="T0" fmla="*/ 70 w 146"/>
                <a:gd name="T1" fmla="*/ 67 h 211"/>
                <a:gd name="T2" fmla="*/ 69 w 146"/>
                <a:gd name="T3" fmla="*/ 67 h 211"/>
                <a:gd name="T4" fmla="*/ 62 w 146"/>
                <a:gd name="T5" fmla="*/ 66 h 211"/>
                <a:gd name="T6" fmla="*/ 52 w 146"/>
                <a:gd name="T7" fmla="*/ 64 h 211"/>
                <a:gd name="T8" fmla="*/ 43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3 w 146"/>
                <a:gd name="T29" fmla="*/ 6 h 211"/>
                <a:gd name="T30" fmla="*/ 55 w 146"/>
                <a:gd name="T31" fmla="*/ 14 h 211"/>
                <a:gd name="T32" fmla="*/ 64 w 146"/>
                <a:gd name="T33" fmla="*/ 25 h 211"/>
                <a:gd name="T34" fmla="*/ 71 w 146"/>
                <a:gd name="T35" fmla="*/ 41 h 211"/>
                <a:gd name="T36" fmla="*/ 75 w 146"/>
                <a:gd name="T37" fmla="*/ 62 h 211"/>
                <a:gd name="T38" fmla="*/ 75 w 146"/>
                <a:gd name="T39" fmla="*/ 60 h 211"/>
                <a:gd name="T40" fmla="*/ 75 w 146"/>
                <a:gd name="T41" fmla="*/ 55 h 211"/>
                <a:gd name="T42" fmla="*/ 77 w 146"/>
                <a:gd name="T43" fmla="*/ 45 h 211"/>
                <a:gd name="T44" fmla="*/ 81 w 146"/>
                <a:gd name="T45" fmla="*/ 36 h 211"/>
                <a:gd name="T46" fmla="*/ 86 w 146"/>
                <a:gd name="T47" fmla="*/ 25 h 211"/>
                <a:gd name="T48" fmla="*/ 94 w 146"/>
                <a:gd name="T49" fmla="*/ 16 h 211"/>
                <a:gd name="T50" fmla="*/ 108 w 146"/>
                <a:gd name="T51" fmla="*/ 8 h 211"/>
                <a:gd name="T52" fmla="*/ 127 w 146"/>
                <a:gd name="T53" fmla="*/ 2 h 211"/>
                <a:gd name="T54" fmla="*/ 150 w 146"/>
                <a:gd name="T55" fmla="*/ 0 h 211"/>
                <a:gd name="T56" fmla="*/ 149 w 146"/>
                <a:gd name="T57" fmla="*/ 2 h 211"/>
                <a:gd name="T58" fmla="*/ 149 w 146"/>
                <a:gd name="T59" fmla="*/ 8 h 211"/>
                <a:gd name="T60" fmla="*/ 147 w 146"/>
                <a:gd name="T61" fmla="*/ 17 h 211"/>
                <a:gd name="T62" fmla="*/ 143 w 146"/>
                <a:gd name="T63" fmla="*/ 28 h 211"/>
                <a:gd name="T64" fmla="*/ 138 w 146"/>
                <a:gd name="T65" fmla="*/ 39 h 211"/>
                <a:gd name="T66" fmla="*/ 130 w 146"/>
                <a:gd name="T67" fmla="*/ 49 h 211"/>
                <a:gd name="T68" fmla="*/ 118 w 146"/>
                <a:gd name="T69" fmla="*/ 59 h 211"/>
                <a:gd name="T70" fmla="*/ 100 w 146"/>
                <a:gd name="T71" fmla="*/ 64 h 211"/>
                <a:gd name="T72" fmla="*/ 81 w 146"/>
                <a:gd name="T73" fmla="*/ 67 h 211"/>
                <a:gd name="T74" fmla="*/ 81 w 146"/>
                <a:gd name="T75" fmla="*/ 211 h 211"/>
                <a:gd name="T76" fmla="*/ 70 w 146"/>
                <a:gd name="T77" fmla="*/ 211 h 211"/>
                <a:gd name="T78" fmla="*/ 70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gray">
            <a:xfrm>
              <a:off x="2631" y="457"/>
              <a:ext cx="87" cy="132"/>
            </a:xfrm>
            <a:custGeom>
              <a:avLst/>
              <a:gdLst>
                <a:gd name="T0" fmla="*/ 40 w 89"/>
                <a:gd name="T1" fmla="*/ 43 h 132"/>
                <a:gd name="T2" fmla="*/ 37 w 89"/>
                <a:gd name="T3" fmla="*/ 42 h 132"/>
                <a:gd name="T4" fmla="*/ 31 w 89"/>
                <a:gd name="T5" fmla="*/ 42 h 132"/>
                <a:gd name="T6" fmla="*/ 23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7 w 89"/>
                <a:gd name="T25" fmla="*/ 8 h 132"/>
                <a:gd name="T26" fmla="*/ 35 w 89"/>
                <a:gd name="T27" fmla="*/ 15 h 132"/>
                <a:gd name="T28" fmla="*/ 40 w 89"/>
                <a:gd name="T29" fmla="*/ 26 h 132"/>
                <a:gd name="T30" fmla="*/ 43 w 89"/>
                <a:gd name="T31" fmla="*/ 39 h 132"/>
                <a:gd name="T32" fmla="*/ 43 w 89"/>
                <a:gd name="T33" fmla="*/ 38 h 132"/>
                <a:gd name="T34" fmla="*/ 43 w 89"/>
                <a:gd name="T35" fmla="*/ 34 h 132"/>
                <a:gd name="T36" fmla="*/ 44 w 89"/>
                <a:gd name="T37" fmla="*/ 27 h 132"/>
                <a:gd name="T38" fmla="*/ 47 w 89"/>
                <a:gd name="T39" fmla="*/ 20 h 132"/>
                <a:gd name="T40" fmla="*/ 52 w 89"/>
                <a:gd name="T41" fmla="*/ 14 h 132"/>
                <a:gd name="T42" fmla="*/ 60 w 89"/>
                <a:gd name="T43" fmla="*/ 7 h 132"/>
                <a:gd name="T44" fmla="*/ 69 w 89"/>
                <a:gd name="T45" fmla="*/ 3 h 132"/>
                <a:gd name="T46" fmla="*/ 85 w 89"/>
                <a:gd name="T47" fmla="*/ 0 h 132"/>
                <a:gd name="T48" fmla="*/ 85 w 89"/>
                <a:gd name="T49" fmla="*/ 3 h 132"/>
                <a:gd name="T50" fmla="*/ 84 w 89"/>
                <a:gd name="T51" fmla="*/ 10 h 132"/>
                <a:gd name="T52" fmla="*/ 83 w 89"/>
                <a:gd name="T53" fmla="*/ 18 h 132"/>
                <a:gd name="T54" fmla="*/ 77 w 89"/>
                <a:gd name="T55" fmla="*/ 26 h 132"/>
                <a:gd name="T56" fmla="*/ 70 w 89"/>
                <a:gd name="T57" fmla="*/ 34 h 132"/>
                <a:gd name="T58" fmla="*/ 62 w 89"/>
                <a:gd name="T59" fmla="*/ 41 h 132"/>
                <a:gd name="T60" fmla="*/ 45 w 89"/>
                <a:gd name="T61" fmla="*/ 43 h 132"/>
                <a:gd name="T62" fmla="*/ 45 w 89"/>
                <a:gd name="T63" fmla="*/ 132 h 132"/>
                <a:gd name="T64" fmla="*/ 40 w 89"/>
                <a:gd name="T65" fmla="*/ 132 h 132"/>
                <a:gd name="T66" fmla="*/ 40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gray">
            <a:xfrm>
              <a:off x="2439" y="405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gray">
            <a:xfrm>
              <a:off x="1915" y="238"/>
              <a:ext cx="166" cy="357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8 h 356"/>
                <a:gd name="T44" fmla="*/ 82 w 166"/>
                <a:gd name="T45" fmla="*/ 276 h 356"/>
                <a:gd name="T46" fmla="*/ 91 w 166"/>
                <a:gd name="T47" fmla="*/ 275 h 356"/>
                <a:gd name="T48" fmla="*/ 112 w 166"/>
                <a:gd name="T49" fmla="*/ 269 h 356"/>
                <a:gd name="T50" fmla="*/ 135 w 166"/>
                <a:gd name="T51" fmla="*/ 254 h 356"/>
                <a:gd name="T52" fmla="*/ 151 w 166"/>
                <a:gd name="T53" fmla="*/ 226 h 356"/>
                <a:gd name="T54" fmla="*/ 152 w 166"/>
                <a:gd name="T55" fmla="*/ 205 h 356"/>
                <a:gd name="T56" fmla="*/ 137 w 166"/>
                <a:gd name="T57" fmla="*/ 206 h 356"/>
                <a:gd name="T58" fmla="*/ 117 w 166"/>
                <a:gd name="T59" fmla="*/ 213 h 356"/>
                <a:gd name="T60" fmla="*/ 97 w 166"/>
                <a:gd name="T61" fmla="*/ 233 h 356"/>
                <a:gd name="T62" fmla="*/ 82 w 166"/>
                <a:gd name="T63" fmla="*/ 269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gray">
            <a:xfrm>
              <a:off x="2522" y="384"/>
              <a:ext cx="95" cy="209"/>
            </a:xfrm>
            <a:custGeom>
              <a:avLst/>
              <a:gdLst>
                <a:gd name="T0" fmla="*/ 45 w 92"/>
                <a:gd name="T1" fmla="*/ 160 h 210"/>
                <a:gd name="T2" fmla="*/ 38 w 92"/>
                <a:gd name="T3" fmla="*/ 158 h 210"/>
                <a:gd name="T4" fmla="*/ 25 w 92"/>
                <a:gd name="T5" fmla="*/ 153 h 210"/>
                <a:gd name="T6" fmla="*/ 12 w 92"/>
                <a:gd name="T7" fmla="*/ 139 h 210"/>
                <a:gd name="T8" fmla="*/ 12 w 92"/>
                <a:gd name="T9" fmla="*/ 127 h 210"/>
                <a:gd name="T10" fmla="*/ 25 w 92"/>
                <a:gd name="T11" fmla="*/ 130 h 210"/>
                <a:gd name="T12" fmla="*/ 40 w 92"/>
                <a:gd name="T13" fmla="*/ 143 h 210"/>
                <a:gd name="T14" fmla="*/ 45 w 92"/>
                <a:gd name="T15" fmla="*/ 106 h 210"/>
                <a:gd name="T16" fmla="*/ 37 w 92"/>
                <a:gd name="T17" fmla="*/ 105 h 210"/>
                <a:gd name="T18" fmla="*/ 22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9 w 92"/>
                <a:gd name="T25" fmla="*/ 71 h 210"/>
                <a:gd name="T26" fmla="*/ 33 w 92"/>
                <a:gd name="T27" fmla="*/ 81 h 210"/>
                <a:gd name="T28" fmla="*/ 45 w 92"/>
                <a:gd name="T29" fmla="*/ 105 h 210"/>
                <a:gd name="T30" fmla="*/ 42 w 92"/>
                <a:gd name="T31" fmla="*/ 43 h 210"/>
                <a:gd name="T32" fmla="*/ 28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5 w 92"/>
                <a:gd name="T41" fmla="*/ 5 h 210"/>
                <a:gd name="T42" fmla="*/ 41 w 92"/>
                <a:gd name="T43" fmla="*/ 23 h 210"/>
                <a:gd name="T44" fmla="*/ 50 w 92"/>
                <a:gd name="T45" fmla="*/ 38 h 210"/>
                <a:gd name="T46" fmla="*/ 55 w 92"/>
                <a:gd name="T47" fmla="*/ 24 h 210"/>
                <a:gd name="T48" fmla="*/ 70 w 92"/>
                <a:gd name="T49" fmla="*/ 8 h 210"/>
                <a:gd name="T50" fmla="*/ 98 w 92"/>
                <a:gd name="T51" fmla="*/ 0 h 210"/>
                <a:gd name="T52" fmla="*/ 96 w 92"/>
                <a:gd name="T53" fmla="*/ 8 h 210"/>
                <a:gd name="T54" fmla="*/ 88 w 92"/>
                <a:gd name="T55" fmla="*/ 25 h 210"/>
                <a:gd name="T56" fmla="*/ 67 w 92"/>
                <a:gd name="T57" fmla="*/ 40 h 210"/>
                <a:gd name="T58" fmla="*/ 53 w 92"/>
                <a:gd name="T59" fmla="*/ 122 h 210"/>
                <a:gd name="T60" fmla="*/ 54 w 92"/>
                <a:gd name="T61" fmla="*/ 114 h 210"/>
                <a:gd name="T62" fmla="*/ 63 w 92"/>
                <a:gd name="T63" fmla="*/ 100 h 210"/>
                <a:gd name="T64" fmla="*/ 87 w 92"/>
                <a:gd name="T65" fmla="*/ 92 h 210"/>
                <a:gd name="T66" fmla="*/ 86 w 92"/>
                <a:gd name="T67" fmla="*/ 98 h 210"/>
                <a:gd name="T68" fmla="*/ 77 w 92"/>
                <a:gd name="T69" fmla="*/ 112 h 210"/>
                <a:gd name="T70" fmla="*/ 63 w 92"/>
                <a:gd name="T71" fmla="*/ 125 h 210"/>
                <a:gd name="T72" fmla="*/ 53 w 92"/>
                <a:gd name="T73" fmla="*/ 208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gray">
            <a:xfrm>
              <a:off x="1567" y="302"/>
              <a:ext cx="128" cy="293"/>
            </a:xfrm>
            <a:custGeom>
              <a:avLst/>
              <a:gdLst>
                <a:gd name="T0" fmla="*/ 61 w 128"/>
                <a:gd name="T1" fmla="*/ 227 h 292"/>
                <a:gd name="T2" fmla="*/ 54 w 128"/>
                <a:gd name="T3" fmla="*/ 227 h 292"/>
                <a:gd name="T4" fmla="*/ 38 w 128"/>
                <a:gd name="T5" fmla="*/ 221 h 292"/>
                <a:gd name="T6" fmla="*/ 23 w 128"/>
                <a:gd name="T7" fmla="*/ 208 h 292"/>
                <a:gd name="T8" fmla="*/ 15 w 128"/>
                <a:gd name="T9" fmla="*/ 182 h 292"/>
                <a:gd name="T10" fmla="*/ 23 w 128"/>
                <a:gd name="T11" fmla="*/ 182 h 292"/>
                <a:gd name="T12" fmla="*/ 38 w 128"/>
                <a:gd name="T13" fmla="*/ 188 h 292"/>
                <a:gd name="T14" fmla="*/ 54 w 128"/>
                <a:gd name="T15" fmla="*/ 207 h 292"/>
                <a:gd name="T16" fmla="*/ 61 w 128"/>
                <a:gd name="T17" fmla="*/ 153 h 292"/>
                <a:gd name="T18" fmla="*/ 52 w 128"/>
                <a:gd name="T19" fmla="*/ 151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9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2 h 292"/>
                <a:gd name="T70" fmla="*/ 73 w 128"/>
                <a:gd name="T71" fmla="*/ 157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5 h 292"/>
                <a:gd name="T80" fmla="*/ 92 w 128"/>
                <a:gd name="T81" fmla="*/ 174 h 292"/>
                <a:gd name="T82" fmla="*/ 67 w 128"/>
                <a:gd name="T83" fmla="*/ 182 h 292"/>
                <a:gd name="T84" fmla="*/ 61 w 128"/>
                <a:gd name="T85" fmla="*/ 294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gray">
            <a:xfrm>
              <a:off x="2598" y="337"/>
              <a:ext cx="68" cy="254"/>
            </a:xfrm>
            <a:custGeom>
              <a:avLst/>
              <a:gdLst>
                <a:gd name="T0" fmla="*/ 31 w 68"/>
                <a:gd name="T1" fmla="*/ 160 h 257"/>
                <a:gd name="T2" fmla="*/ 23 w 68"/>
                <a:gd name="T3" fmla="*/ 159 h 257"/>
                <a:gd name="T4" fmla="*/ 8 w 68"/>
                <a:gd name="T5" fmla="*/ 151 h 257"/>
                <a:gd name="T6" fmla="*/ 0 w 68"/>
                <a:gd name="T7" fmla="*/ 128 h 257"/>
                <a:gd name="T8" fmla="*/ 7 w 68"/>
                <a:gd name="T9" fmla="*/ 128 h 257"/>
                <a:gd name="T10" fmla="*/ 22 w 68"/>
                <a:gd name="T11" fmla="*/ 135 h 257"/>
                <a:gd name="T12" fmla="*/ 31 w 68"/>
                <a:gd name="T13" fmla="*/ 156 h 257"/>
                <a:gd name="T14" fmla="*/ 29 w 68"/>
                <a:gd name="T15" fmla="*/ 99 h 257"/>
                <a:gd name="T16" fmla="*/ 16 w 68"/>
                <a:gd name="T17" fmla="*/ 95 h 257"/>
                <a:gd name="T18" fmla="*/ 3 w 68"/>
                <a:gd name="T19" fmla="*/ 81 h 257"/>
                <a:gd name="T20" fmla="*/ 3 w 68"/>
                <a:gd name="T21" fmla="*/ 68 h 257"/>
                <a:gd name="T22" fmla="*/ 15 w 68"/>
                <a:gd name="T23" fmla="*/ 72 h 257"/>
                <a:gd name="T24" fmla="*/ 27 w 68"/>
                <a:gd name="T25" fmla="*/ 84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3 h 257"/>
                <a:gd name="T42" fmla="*/ 39 w 68"/>
                <a:gd name="T43" fmla="*/ 60 h 257"/>
                <a:gd name="T44" fmla="*/ 54 w 68"/>
                <a:gd name="T45" fmla="*/ 46 h 257"/>
                <a:gd name="T46" fmla="*/ 68 w 68"/>
                <a:gd name="T47" fmla="*/ 46 h 257"/>
                <a:gd name="T48" fmla="*/ 66 w 68"/>
                <a:gd name="T49" fmla="*/ 57 h 257"/>
                <a:gd name="T50" fmla="*/ 58 w 68"/>
                <a:gd name="T51" fmla="*/ 70 h 257"/>
                <a:gd name="T52" fmla="*/ 35 w 68"/>
                <a:gd name="T53" fmla="*/ 80 h 257"/>
                <a:gd name="T54" fmla="*/ 35 w 68"/>
                <a:gd name="T55" fmla="*/ 139 h 257"/>
                <a:gd name="T56" fmla="*/ 38 w 68"/>
                <a:gd name="T57" fmla="*/ 128 h 257"/>
                <a:gd name="T58" fmla="*/ 49 w 68"/>
                <a:gd name="T59" fmla="*/ 120 h 257"/>
                <a:gd name="T60" fmla="*/ 60 w 68"/>
                <a:gd name="T61" fmla="*/ 120 h 257"/>
                <a:gd name="T62" fmla="*/ 58 w 68"/>
                <a:gd name="T63" fmla="*/ 129 h 257"/>
                <a:gd name="T64" fmla="*/ 47 w 68"/>
                <a:gd name="T65" fmla="*/ 140 h 257"/>
                <a:gd name="T66" fmla="*/ 35 w 68"/>
                <a:gd name="T67" fmla="*/ 251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gray">
            <a:xfrm>
              <a:off x="1673" y="167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gray">
            <a:xfrm>
              <a:off x="2074" y="367"/>
              <a:ext cx="99" cy="229"/>
            </a:xfrm>
            <a:custGeom>
              <a:avLst/>
              <a:gdLst>
                <a:gd name="T0" fmla="*/ 50 w 100"/>
                <a:gd name="T1" fmla="*/ 178 h 228"/>
                <a:gd name="T2" fmla="*/ 57 w 100"/>
                <a:gd name="T3" fmla="*/ 178 h 228"/>
                <a:gd name="T4" fmla="*/ 72 w 100"/>
                <a:gd name="T5" fmla="*/ 171 h 228"/>
                <a:gd name="T6" fmla="*/ 84 w 100"/>
                <a:gd name="T7" fmla="*/ 156 h 228"/>
                <a:gd name="T8" fmla="*/ 84 w 100"/>
                <a:gd name="T9" fmla="*/ 143 h 228"/>
                <a:gd name="T10" fmla="*/ 72 w 100"/>
                <a:gd name="T11" fmla="*/ 145 h 228"/>
                <a:gd name="T12" fmla="*/ 56 w 100"/>
                <a:gd name="T13" fmla="*/ 160 h 228"/>
                <a:gd name="T14" fmla="*/ 50 w 100"/>
                <a:gd name="T15" fmla="*/ 120 h 228"/>
                <a:gd name="T16" fmla="*/ 59 w 100"/>
                <a:gd name="T17" fmla="*/ 118 h 228"/>
                <a:gd name="T18" fmla="*/ 76 w 100"/>
                <a:gd name="T19" fmla="*/ 110 h 228"/>
                <a:gd name="T20" fmla="*/ 90 w 100"/>
                <a:gd name="T21" fmla="*/ 92 h 228"/>
                <a:gd name="T22" fmla="*/ 90 w 100"/>
                <a:gd name="T23" fmla="*/ 77 h 228"/>
                <a:gd name="T24" fmla="*/ 79 w 100"/>
                <a:gd name="T25" fmla="*/ 79 h 228"/>
                <a:gd name="T26" fmla="*/ 63 w 100"/>
                <a:gd name="T27" fmla="*/ 88 h 228"/>
                <a:gd name="T28" fmla="*/ 50 w 100"/>
                <a:gd name="T29" fmla="*/ 117 h 228"/>
                <a:gd name="T30" fmla="*/ 53 w 100"/>
                <a:gd name="T31" fmla="*/ 48 h 228"/>
                <a:gd name="T32" fmla="*/ 65 w 100"/>
                <a:gd name="T33" fmla="*/ 45 h 228"/>
                <a:gd name="T34" fmla="*/ 83 w 100"/>
                <a:gd name="T35" fmla="*/ 37 h 228"/>
                <a:gd name="T36" fmla="*/ 95 w 100"/>
                <a:gd name="T37" fmla="*/ 17 h 228"/>
                <a:gd name="T38" fmla="*/ 95 w 100"/>
                <a:gd name="T39" fmla="*/ 0 h 228"/>
                <a:gd name="T40" fmla="*/ 81 w 100"/>
                <a:gd name="T41" fmla="*/ 3 h 228"/>
                <a:gd name="T42" fmla="*/ 63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4 h 228"/>
                <a:gd name="T62" fmla="*/ 42 w 100"/>
                <a:gd name="T63" fmla="*/ 120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8 h 228"/>
                <a:gd name="T70" fmla="*/ 25 w 100"/>
                <a:gd name="T71" fmla="*/ 134 h 228"/>
                <a:gd name="T72" fmla="*/ 47 w 100"/>
                <a:gd name="T73" fmla="*/ 143 h 228"/>
                <a:gd name="T74" fmla="*/ 50 w 100"/>
                <a:gd name="T75" fmla="*/ 230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gray">
            <a:xfrm>
              <a:off x="2921" y="367"/>
              <a:ext cx="100" cy="229"/>
            </a:xfrm>
            <a:custGeom>
              <a:avLst/>
              <a:gdLst>
                <a:gd name="T0" fmla="*/ 53 w 100"/>
                <a:gd name="T1" fmla="*/ 178 h 228"/>
                <a:gd name="T2" fmla="*/ 60 w 100"/>
                <a:gd name="T3" fmla="*/ 178 h 228"/>
                <a:gd name="T4" fmla="*/ 74 w 100"/>
                <a:gd name="T5" fmla="*/ 171 h 228"/>
                <a:gd name="T6" fmla="*/ 87 w 100"/>
                <a:gd name="T7" fmla="*/ 156 h 228"/>
                <a:gd name="T8" fmla="*/ 87 w 100"/>
                <a:gd name="T9" fmla="*/ 143 h 228"/>
                <a:gd name="T10" fmla="*/ 74 w 100"/>
                <a:gd name="T11" fmla="*/ 145 h 228"/>
                <a:gd name="T12" fmla="*/ 60 w 100"/>
                <a:gd name="T13" fmla="*/ 160 h 228"/>
                <a:gd name="T14" fmla="*/ 53 w 100"/>
                <a:gd name="T15" fmla="*/ 120 h 228"/>
                <a:gd name="T16" fmla="*/ 61 w 100"/>
                <a:gd name="T17" fmla="*/ 118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7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4 h 228"/>
                <a:gd name="T62" fmla="*/ 42 w 100"/>
                <a:gd name="T63" fmla="*/ 120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8 h 228"/>
                <a:gd name="T70" fmla="*/ 26 w 100"/>
                <a:gd name="T71" fmla="*/ 134 h 228"/>
                <a:gd name="T72" fmla="*/ 47 w 100"/>
                <a:gd name="T73" fmla="*/ 143 h 228"/>
                <a:gd name="T74" fmla="*/ 53 w 100"/>
                <a:gd name="T75" fmla="*/ 230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gray">
            <a:xfrm>
              <a:off x="2281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gray">
            <a:xfrm>
              <a:off x="2160" y="221"/>
              <a:ext cx="98" cy="370"/>
            </a:xfrm>
            <a:custGeom>
              <a:avLst/>
              <a:gdLst>
                <a:gd name="T0" fmla="*/ 54 w 97"/>
                <a:gd name="T1" fmla="*/ 233 h 373"/>
                <a:gd name="T2" fmla="*/ 61 w 97"/>
                <a:gd name="T3" fmla="*/ 233 h 373"/>
                <a:gd name="T4" fmla="*/ 76 w 97"/>
                <a:gd name="T5" fmla="*/ 228 h 373"/>
                <a:gd name="T6" fmla="*/ 92 w 97"/>
                <a:gd name="T7" fmla="*/ 214 h 373"/>
                <a:gd name="T8" fmla="*/ 99 w 97"/>
                <a:gd name="T9" fmla="*/ 189 h 373"/>
                <a:gd name="T10" fmla="*/ 91 w 97"/>
                <a:gd name="T11" fmla="*/ 189 h 373"/>
                <a:gd name="T12" fmla="*/ 73 w 97"/>
                <a:gd name="T13" fmla="*/ 193 h 373"/>
                <a:gd name="T14" fmla="*/ 58 w 97"/>
                <a:gd name="T15" fmla="*/ 211 h 373"/>
                <a:gd name="T16" fmla="*/ 54 w 97"/>
                <a:gd name="T17" fmla="*/ 145 h 373"/>
                <a:gd name="T18" fmla="*/ 61 w 97"/>
                <a:gd name="T19" fmla="*/ 145 h 373"/>
                <a:gd name="T20" fmla="*/ 76 w 97"/>
                <a:gd name="T21" fmla="*/ 139 h 373"/>
                <a:gd name="T22" fmla="*/ 92 w 97"/>
                <a:gd name="T23" fmla="*/ 126 h 373"/>
                <a:gd name="T24" fmla="*/ 99 w 97"/>
                <a:gd name="T25" fmla="*/ 100 h 373"/>
                <a:gd name="T26" fmla="*/ 91 w 97"/>
                <a:gd name="T27" fmla="*/ 100 h 373"/>
                <a:gd name="T28" fmla="*/ 73 w 97"/>
                <a:gd name="T29" fmla="*/ 107 h 373"/>
                <a:gd name="T30" fmla="*/ 58 w 97"/>
                <a:gd name="T31" fmla="*/ 124 h 373"/>
                <a:gd name="T32" fmla="*/ 54 w 97"/>
                <a:gd name="T33" fmla="*/ 46 h 373"/>
                <a:gd name="T34" fmla="*/ 53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1 h 373"/>
                <a:gd name="T50" fmla="*/ 45 w 97"/>
                <a:gd name="T51" fmla="*/ 104 h 373"/>
                <a:gd name="T52" fmla="*/ 40 w 97"/>
                <a:gd name="T53" fmla="*/ 88 h 373"/>
                <a:gd name="T54" fmla="*/ 27 w 97"/>
                <a:gd name="T55" fmla="*/ 73 h 373"/>
                <a:gd name="T56" fmla="*/ 1 w 97"/>
                <a:gd name="T57" fmla="*/ 65 h 373"/>
                <a:gd name="T58" fmla="*/ 0 w 97"/>
                <a:gd name="T59" fmla="*/ 73 h 373"/>
                <a:gd name="T60" fmla="*/ 2 w 97"/>
                <a:gd name="T61" fmla="*/ 89 h 373"/>
                <a:gd name="T62" fmla="*/ 14 w 97"/>
                <a:gd name="T63" fmla="*/ 107 h 373"/>
                <a:gd name="T64" fmla="*/ 45 w 97"/>
                <a:gd name="T65" fmla="*/ 116 h 373"/>
                <a:gd name="T66" fmla="*/ 45 w 97"/>
                <a:gd name="T67" fmla="*/ 203 h 373"/>
                <a:gd name="T68" fmla="*/ 43 w 97"/>
                <a:gd name="T69" fmla="*/ 191 h 373"/>
                <a:gd name="T70" fmla="*/ 33 w 97"/>
                <a:gd name="T71" fmla="*/ 180 h 373"/>
                <a:gd name="T72" fmla="*/ 12 w 97"/>
                <a:gd name="T73" fmla="*/ 173 h 373"/>
                <a:gd name="T74" fmla="*/ 10 w 97"/>
                <a:gd name="T75" fmla="*/ 180 h 373"/>
                <a:gd name="T76" fmla="*/ 13 w 97"/>
                <a:gd name="T77" fmla="*/ 193 h 373"/>
                <a:gd name="T78" fmla="*/ 29 w 97"/>
                <a:gd name="T79" fmla="*/ 207 h 373"/>
                <a:gd name="T80" fmla="*/ 45 w 97"/>
                <a:gd name="T81" fmla="*/ 367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gray">
            <a:xfrm>
              <a:off x="2707" y="221"/>
              <a:ext cx="98" cy="370"/>
            </a:xfrm>
            <a:custGeom>
              <a:avLst/>
              <a:gdLst>
                <a:gd name="T0" fmla="*/ 53 w 97"/>
                <a:gd name="T1" fmla="*/ 233 h 373"/>
                <a:gd name="T2" fmla="*/ 62 w 97"/>
                <a:gd name="T3" fmla="*/ 233 h 373"/>
                <a:gd name="T4" fmla="*/ 76 w 97"/>
                <a:gd name="T5" fmla="*/ 228 h 373"/>
                <a:gd name="T6" fmla="*/ 93 w 97"/>
                <a:gd name="T7" fmla="*/ 214 h 373"/>
                <a:gd name="T8" fmla="*/ 99 w 97"/>
                <a:gd name="T9" fmla="*/ 189 h 373"/>
                <a:gd name="T10" fmla="*/ 91 w 97"/>
                <a:gd name="T11" fmla="*/ 189 h 373"/>
                <a:gd name="T12" fmla="*/ 74 w 97"/>
                <a:gd name="T13" fmla="*/ 193 h 373"/>
                <a:gd name="T14" fmla="*/ 57 w 97"/>
                <a:gd name="T15" fmla="*/ 211 h 373"/>
                <a:gd name="T16" fmla="*/ 53 w 97"/>
                <a:gd name="T17" fmla="*/ 145 h 373"/>
                <a:gd name="T18" fmla="*/ 62 w 97"/>
                <a:gd name="T19" fmla="*/ 145 h 373"/>
                <a:gd name="T20" fmla="*/ 76 w 97"/>
                <a:gd name="T21" fmla="*/ 139 h 373"/>
                <a:gd name="T22" fmla="*/ 93 w 97"/>
                <a:gd name="T23" fmla="*/ 126 h 373"/>
                <a:gd name="T24" fmla="*/ 99 w 97"/>
                <a:gd name="T25" fmla="*/ 100 h 373"/>
                <a:gd name="T26" fmla="*/ 91 w 97"/>
                <a:gd name="T27" fmla="*/ 100 h 373"/>
                <a:gd name="T28" fmla="*/ 74 w 97"/>
                <a:gd name="T29" fmla="*/ 107 h 373"/>
                <a:gd name="T30" fmla="*/ 57 w 97"/>
                <a:gd name="T31" fmla="*/ 124 h 373"/>
                <a:gd name="T32" fmla="*/ 53 w 97"/>
                <a:gd name="T33" fmla="*/ 46 h 373"/>
                <a:gd name="T34" fmla="*/ 53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1 h 373"/>
                <a:gd name="T50" fmla="*/ 46 w 97"/>
                <a:gd name="T51" fmla="*/ 104 h 373"/>
                <a:gd name="T52" fmla="*/ 41 w 97"/>
                <a:gd name="T53" fmla="*/ 88 h 373"/>
                <a:gd name="T54" fmla="*/ 27 w 97"/>
                <a:gd name="T55" fmla="*/ 73 h 373"/>
                <a:gd name="T56" fmla="*/ 0 w 97"/>
                <a:gd name="T57" fmla="*/ 65 h 373"/>
                <a:gd name="T58" fmla="*/ 0 w 97"/>
                <a:gd name="T59" fmla="*/ 73 h 373"/>
                <a:gd name="T60" fmla="*/ 3 w 97"/>
                <a:gd name="T61" fmla="*/ 89 h 373"/>
                <a:gd name="T62" fmla="*/ 15 w 97"/>
                <a:gd name="T63" fmla="*/ 107 h 373"/>
                <a:gd name="T64" fmla="*/ 46 w 97"/>
                <a:gd name="T65" fmla="*/ 116 h 373"/>
                <a:gd name="T66" fmla="*/ 46 w 97"/>
                <a:gd name="T67" fmla="*/ 203 h 373"/>
                <a:gd name="T68" fmla="*/ 43 w 97"/>
                <a:gd name="T69" fmla="*/ 191 h 373"/>
                <a:gd name="T70" fmla="*/ 34 w 97"/>
                <a:gd name="T71" fmla="*/ 180 h 373"/>
                <a:gd name="T72" fmla="*/ 12 w 97"/>
                <a:gd name="T73" fmla="*/ 173 h 373"/>
                <a:gd name="T74" fmla="*/ 11 w 97"/>
                <a:gd name="T75" fmla="*/ 180 h 373"/>
                <a:gd name="T76" fmla="*/ 14 w 97"/>
                <a:gd name="T77" fmla="*/ 193 h 373"/>
                <a:gd name="T78" fmla="*/ 30 w 97"/>
                <a:gd name="T79" fmla="*/ 207 h 373"/>
                <a:gd name="T80" fmla="*/ 46 w 97"/>
                <a:gd name="T81" fmla="*/ 367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27" descr="Dark upward diagonal"/>
          <p:cNvSpPr>
            <a:spLocks/>
          </p:cNvSpPr>
          <p:nvPr/>
        </p:nvSpPr>
        <p:spPr bwMode="gray">
          <a:xfrm>
            <a:off x="85726" y="57151"/>
            <a:ext cx="8977313" cy="375047"/>
          </a:xfrm>
          <a:custGeom>
            <a:avLst/>
            <a:gdLst>
              <a:gd name="T0" fmla="*/ 0 w 5655"/>
              <a:gd name="T1" fmla="*/ 2520953 h 315"/>
              <a:gd name="T2" fmla="*/ 2147483646 w 5655"/>
              <a:gd name="T3" fmla="*/ 0 h 315"/>
              <a:gd name="T4" fmla="*/ 2147483646 w 5655"/>
              <a:gd name="T5" fmla="*/ 211693337 h 315"/>
              <a:gd name="T6" fmla="*/ 2147483646 w 5655"/>
              <a:gd name="T7" fmla="*/ 793850806 h 315"/>
              <a:gd name="T8" fmla="*/ 2520950 w 5655"/>
              <a:gd name="T9" fmla="*/ 791329854 h 315"/>
              <a:gd name="T10" fmla="*/ 0 w 5655"/>
              <a:gd name="T11" fmla="*/ 2520953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gray">
          <a:xfrm>
            <a:off x="114301" y="4957763"/>
            <a:ext cx="8931275" cy="12263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grpSp>
        <p:nvGrpSpPr>
          <p:cNvPr id="32" name="Group 74"/>
          <p:cNvGrpSpPr>
            <a:grpSpLocks/>
          </p:cNvGrpSpPr>
          <p:nvPr/>
        </p:nvGrpSpPr>
        <p:grpSpPr bwMode="auto">
          <a:xfrm>
            <a:off x="85726" y="640556"/>
            <a:ext cx="8982075" cy="848916"/>
            <a:chOff x="54" y="538"/>
            <a:chExt cx="5658" cy="713"/>
          </a:xfrm>
        </p:grpSpPr>
        <p:sp>
          <p:nvSpPr>
            <p:cNvPr id="33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878 w 5446"/>
                <a:gd name="T3" fmla="*/ 0 h 590"/>
                <a:gd name="T4" fmla="*/ 5878 w 5446"/>
                <a:gd name="T5" fmla="*/ 237 h 590"/>
                <a:gd name="T6" fmla="*/ 5878 w 5446"/>
                <a:gd name="T7" fmla="*/ 344 h 590"/>
                <a:gd name="T8" fmla="*/ 1632 w 5446"/>
                <a:gd name="T9" fmla="*/ 338 h 590"/>
                <a:gd name="T10" fmla="*/ 1390 w 5446"/>
                <a:gd name="T11" fmla="*/ 445 h 590"/>
                <a:gd name="T12" fmla="*/ 0 w 5446"/>
                <a:gd name="T13" fmla="*/ 450 h 590"/>
                <a:gd name="T14" fmla="*/ 0 w 5446"/>
                <a:gd name="T15" fmla="*/ 0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554 w 1440"/>
                <a:gd name="T1" fmla="*/ 1 h 112"/>
                <a:gd name="T2" fmla="*/ 1361 w 1440"/>
                <a:gd name="T3" fmla="*/ 86 h 112"/>
                <a:gd name="T4" fmla="*/ 0 w 1440"/>
                <a:gd name="T5" fmla="*/ 84 h 112"/>
                <a:gd name="T6" fmla="*/ 0 w 1440"/>
                <a:gd name="T7" fmla="*/ 38 h 112"/>
                <a:gd name="T8" fmla="*/ 1154 w 1440"/>
                <a:gd name="T9" fmla="*/ 39 h 112"/>
                <a:gd name="T10" fmla="*/ 1232 w 1440"/>
                <a:gd name="T11" fmla="*/ 0 h 112"/>
                <a:gd name="T12" fmla="*/ 1554 w 1440"/>
                <a:gd name="T13" fmla="*/ 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3"/>
          <p:cNvSpPr>
            <a:spLocks noChangeArrowheads="1"/>
          </p:cNvSpPr>
          <p:nvPr/>
        </p:nvSpPr>
        <p:spPr bwMode="gray">
          <a:xfrm>
            <a:off x="85726" y="457200"/>
            <a:ext cx="8982075" cy="13930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37" name="Rectangle 40" descr="7"/>
          <p:cNvSpPr>
            <a:spLocks noChangeArrowheads="1"/>
          </p:cNvSpPr>
          <p:nvPr/>
        </p:nvSpPr>
        <p:spPr bwMode="gray">
          <a:xfrm>
            <a:off x="3275013" y="3986212"/>
            <a:ext cx="742950" cy="5572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gray">
          <a:xfrm>
            <a:off x="3282951" y="3382566"/>
            <a:ext cx="741363" cy="558403"/>
          </a:xfrm>
          <a:prstGeom prst="rect">
            <a:avLst/>
          </a:pr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39" name="Rectangle 37" descr="6"/>
          <p:cNvSpPr>
            <a:spLocks noChangeArrowheads="1"/>
          </p:cNvSpPr>
          <p:nvPr/>
        </p:nvSpPr>
        <p:spPr bwMode="gray">
          <a:xfrm>
            <a:off x="1703388" y="3986212"/>
            <a:ext cx="742950" cy="5572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gray">
          <a:xfrm>
            <a:off x="128588" y="3383756"/>
            <a:ext cx="741362" cy="5572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pic>
        <p:nvPicPr>
          <p:cNvPr id="41" name="Picture 7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183606"/>
            <a:ext cx="1347788" cy="11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70" descr="2"/>
          <p:cNvSpPr>
            <a:spLocks noChangeArrowheads="1"/>
          </p:cNvSpPr>
          <p:nvPr/>
        </p:nvSpPr>
        <p:spPr bwMode="gray">
          <a:xfrm>
            <a:off x="1701800" y="2778919"/>
            <a:ext cx="744538" cy="5572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43" name="Rectangle 74"/>
          <p:cNvSpPr>
            <a:spLocks noChangeArrowheads="1"/>
          </p:cNvSpPr>
          <p:nvPr userDrawn="1"/>
        </p:nvSpPr>
        <p:spPr bwMode="auto">
          <a:xfrm>
            <a:off x="1524000" y="634604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smtClean="0">
                <a:solidFill>
                  <a:srgbClr val="EBF6FA"/>
                </a:solidFill>
              </a:rPr>
              <a:t>PHÒNG GD-ĐT BÀU BÀNG</a:t>
            </a:r>
            <a:r>
              <a:rPr lang="en-US" altLang="en-US" sz="1800" b="1" smtClean="0">
                <a:solidFill>
                  <a:srgbClr val="EBF6FA"/>
                </a:solidFill>
              </a:rPr>
              <a:t/>
            </a:r>
            <a:br>
              <a:rPr lang="en-US" altLang="en-US" sz="1800" b="1" smtClean="0">
                <a:solidFill>
                  <a:srgbClr val="EBF6FA"/>
                </a:solidFill>
              </a:rPr>
            </a:br>
            <a:r>
              <a:rPr lang="en-US" altLang="en-US" sz="1800" b="1" smtClean="0">
                <a:solidFill>
                  <a:srgbClr val="EBF6FA"/>
                </a:solidFill>
              </a:rPr>
              <a:t>TRƯỜNG TIỂU HỌC LONG NGUYÊN</a:t>
            </a:r>
            <a:endParaRPr lang="en-US" altLang="en-US" sz="1800" smtClean="0">
              <a:solidFill>
                <a:srgbClr val="EBF6FA"/>
              </a:solidFill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 userDrawn="1"/>
        </p:nvSpPr>
        <p:spPr bwMode="auto">
          <a:xfrm>
            <a:off x="1524000" y="1885950"/>
            <a:ext cx="7391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750"/>
              </a:spcAft>
              <a:defRPr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 VÀ CHƠI CÙNG MÁY TÍNH</a:t>
            </a:r>
          </a:p>
          <a:p>
            <a:pPr algn="ctr" eaLnBrk="1" hangingPunct="1">
              <a:spcAft>
                <a:spcPts val="750"/>
              </a:spcAft>
              <a:defRPr/>
            </a:pPr>
            <a:r>
              <a:rPr lang="en-US" altLang="en-US" sz="3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STELLARIUM</a:t>
            </a:r>
            <a:endParaRPr lang="en-US" altLang="en-US" sz="2700" smtClean="0">
              <a:solidFill>
                <a:srgbClr val="FF0000"/>
              </a:solidFill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 userDrawn="1"/>
        </p:nvSpPr>
        <p:spPr bwMode="auto">
          <a:xfrm>
            <a:off x="2971800" y="405765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750"/>
              </a:spcAft>
              <a:defRPr/>
            </a:pPr>
            <a:r>
              <a:rPr lang="en-US" altLang="en-US" sz="21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Giáo viên: Nguyễn Thanh Tú</a:t>
            </a:r>
            <a:endParaRPr lang="en-US" altLang="en-US" sz="3000" b="1" smtClean="0">
              <a:solidFill>
                <a:schemeClr val="bg1"/>
              </a:solidFill>
            </a:endParaRPr>
          </a:p>
        </p:txBody>
      </p:sp>
      <p:sp>
        <p:nvSpPr>
          <p:cNvPr id="46" name="Rectangle 36"/>
          <p:cNvSpPr>
            <a:spLocks noChangeArrowheads="1"/>
          </p:cNvSpPr>
          <p:nvPr userDrawn="1"/>
        </p:nvSpPr>
        <p:spPr bwMode="gray">
          <a:xfrm>
            <a:off x="180975" y="788194"/>
            <a:ext cx="534988" cy="40957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47" name="Rectangle 36"/>
          <p:cNvSpPr>
            <a:spLocks noChangeArrowheads="1"/>
          </p:cNvSpPr>
          <p:nvPr userDrawn="1"/>
        </p:nvSpPr>
        <p:spPr bwMode="gray">
          <a:xfrm>
            <a:off x="1636714" y="788194"/>
            <a:ext cx="534987" cy="40957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pic>
        <p:nvPicPr>
          <p:cNvPr id="48" name="Picture 80" descr="logo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286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2"/>
          <p:cNvSpPr txBox="1">
            <a:spLocks noChangeArrowheads="1"/>
          </p:cNvSpPr>
          <p:nvPr userDrawn="1"/>
        </p:nvSpPr>
        <p:spPr bwMode="auto">
          <a:xfrm>
            <a:off x="1371600" y="1371600"/>
            <a:ext cx="739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750"/>
              </a:spcAft>
              <a:defRPr/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TIN HỌC</a:t>
            </a:r>
            <a:endParaRPr lang="en-US" altLang="en-US" sz="270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1" y="4647010"/>
            <a:ext cx="4811713" cy="302419"/>
          </a:xfrm>
        </p:spPr>
        <p:txBody>
          <a:bodyPr/>
          <a:lstStyle>
            <a:lvl1pPr marL="0" indent="0" algn="r">
              <a:buFontTx/>
              <a:buNone/>
              <a:defRPr sz="12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4833938"/>
            <a:ext cx="2205038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4833938"/>
            <a:ext cx="299085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4" y="4833938"/>
            <a:ext cx="2205037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B935B-37EC-49CF-902C-2ADE20F6E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1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8383-67FE-435C-B7A7-8F76F6F90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7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8594"/>
            <a:ext cx="2057400" cy="44505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594"/>
            <a:ext cx="6019800" cy="44505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D2C1-4521-4E72-94DA-61F9D87AC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9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594"/>
            <a:ext cx="6477000" cy="651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78707"/>
            <a:ext cx="4038600" cy="3550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8707"/>
            <a:ext cx="4038600" cy="3550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E927-BBD9-414E-96DD-2F1AC5FA0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5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834F-99C7-4E4B-A21A-1F3A25221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46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1654-D227-4E69-8E2F-178AAFCF50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4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8707"/>
            <a:ext cx="4038600" cy="35504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8707"/>
            <a:ext cx="4038600" cy="35504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1F6F-C61D-401F-B526-B18831670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52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0494C-2795-4B0A-B426-59E7FCF6B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1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0A3FD-FD59-4A8B-ACE1-8810B339B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19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9BAC-FB98-45D6-A4E7-730C0A2B6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2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6E3A-1BE8-4C8A-9E97-0EEBB93B0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0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E7A6B-E206-4E38-9CCF-33015C442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54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6553201" y="4510088"/>
            <a:ext cx="2392363" cy="422672"/>
            <a:chOff x="1566" y="164"/>
            <a:chExt cx="1455" cy="425"/>
          </a:xfrm>
        </p:grpSpPr>
        <p:sp>
          <p:nvSpPr>
            <p:cNvPr id="1039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0 w 100"/>
                <a:gd name="T1" fmla="*/ 174 h 228"/>
                <a:gd name="T2" fmla="*/ 57 w 100"/>
                <a:gd name="T3" fmla="*/ 174 h 228"/>
                <a:gd name="T4" fmla="*/ 72 w 100"/>
                <a:gd name="T5" fmla="*/ 167 h 228"/>
                <a:gd name="T6" fmla="*/ 82 w 100"/>
                <a:gd name="T7" fmla="*/ 152 h 228"/>
                <a:gd name="T8" fmla="*/ 82 w 100"/>
                <a:gd name="T9" fmla="*/ 139 h 228"/>
                <a:gd name="T10" fmla="*/ 72 w 100"/>
                <a:gd name="T11" fmla="*/ 141 h 228"/>
                <a:gd name="T12" fmla="*/ 56 w 100"/>
                <a:gd name="T13" fmla="*/ 156 h 228"/>
                <a:gd name="T14" fmla="*/ 50 w 100"/>
                <a:gd name="T15" fmla="*/ 116 h 228"/>
                <a:gd name="T16" fmla="*/ 59 w 100"/>
                <a:gd name="T17" fmla="*/ 114 h 228"/>
                <a:gd name="T18" fmla="*/ 74 w 100"/>
                <a:gd name="T19" fmla="*/ 110 h 228"/>
                <a:gd name="T20" fmla="*/ 88 w 100"/>
                <a:gd name="T21" fmla="*/ 92 h 228"/>
                <a:gd name="T22" fmla="*/ 88 w 100"/>
                <a:gd name="T23" fmla="*/ 77 h 228"/>
                <a:gd name="T24" fmla="*/ 77 w 100"/>
                <a:gd name="T25" fmla="*/ 79 h 228"/>
                <a:gd name="T26" fmla="*/ 63 w 100"/>
                <a:gd name="T27" fmla="*/ 88 h 228"/>
                <a:gd name="T28" fmla="*/ 50 w 100"/>
                <a:gd name="T29" fmla="*/ 114 h 228"/>
                <a:gd name="T30" fmla="*/ 53 w 100"/>
                <a:gd name="T31" fmla="*/ 48 h 228"/>
                <a:gd name="T32" fmla="*/ 65 w 100"/>
                <a:gd name="T33" fmla="*/ 45 h 228"/>
                <a:gd name="T34" fmla="*/ 81 w 100"/>
                <a:gd name="T35" fmla="*/ 37 h 228"/>
                <a:gd name="T36" fmla="*/ 93 w 100"/>
                <a:gd name="T37" fmla="*/ 17 h 228"/>
                <a:gd name="T38" fmla="*/ 93 w 100"/>
                <a:gd name="T39" fmla="*/ 0 h 228"/>
                <a:gd name="T40" fmla="*/ 79 w 100"/>
                <a:gd name="T41" fmla="*/ 3 h 228"/>
                <a:gd name="T42" fmla="*/ 63 w 100"/>
                <a:gd name="T43" fmla="*/ 14 h 228"/>
                <a:gd name="T44" fmla="*/ 48 w 100"/>
                <a:gd name="T45" fmla="*/ 45 h 228"/>
                <a:gd name="T46" fmla="*/ 45 w 100"/>
                <a:gd name="T47" fmla="*/ 35 h 228"/>
                <a:gd name="T48" fmla="*/ 36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5 w 100"/>
                <a:gd name="T59" fmla="*/ 48 h 228"/>
                <a:gd name="T60" fmla="*/ 45 w 100"/>
                <a:gd name="T61" fmla="*/ 130 h 228"/>
                <a:gd name="T62" fmla="*/ 40 w 100"/>
                <a:gd name="T63" fmla="*/ 116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4 h 228"/>
                <a:gd name="T70" fmla="*/ 25 w 100"/>
                <a:gd name="T71" fmla="*/ 130 h 228"/>
                <a:gd name="T72" fmla="*/ 45 w 100"/>
                <a:gd name="T73" fmla="*/ 139 h 228"/>
                <a:gd name="T74" fmla="*/ 50 w 100"/>
                <a:gd name="T75" fmla="*/ 226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4 h 228"/>
                <a:gd name="T2" fmla="*/ 60 w 100"/>
                <a:gd name="T3" fmla="*/ 174 h 228"/>
                <a:gd name="T4" fmla="*/ 74 w 100"/>
                <a:gd name="T5" fmla="*/ 167 h 228"/>
                <a:gd name="T6" fmla="*/ 87 w 100"/>
                <a:gd name="T7" fmla="*/ 152 h 228"/>
                <a:gd name="T8" fmla="*/ 87 w 100"/>
                <a:gd name="T9" fmla="*/ 139 h 228"/>
                <a:gd name="T10" fmla="*/ 74 w 100"/>
                <a:gd name="T11" fmla="*/ 141 h 228"/>
                <a:gd name="T12" fmla="*/ 60 w 100"/>
                <a:gd name="T13" fmla="*/ 156 h 228"/>
                <a:gd name="T14" fmla="*/ 53 w 100"/>
                <a:gd name="T15" fmla="*/ 116 h 228"/>
                <a:gd name="T16" fmla="*/ 61 w 100"/>
                <a:gd name="T17" fmla="*/ 114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4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0 h 228"/>
                <a:gd name="T62" fmla="*/ 42 w 100"/>
                <a:gd name="T63" fmla="*/ 116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4 h 228"/>
                <a:gd name="T70" fmla="*/ 26 w 100"/>
                <a:gd name="T71" fmla="*/ 130 h 228"/>
                <a:gd name="T72" fmla="*/ 47 w 100"/>
                <a:gd name="T73" fmla="*/ 139 h 228"/>
                <a:gd name="T74" fmla="*/ 53 w 100"/>
                <a:gd name="T75" fmla="*/ 226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1"/>
            <p:cNvSpPr>
              <a:spLocks/>
            </p:cNvSpPr>
            <p:nvPr/>
          </p:nvSpPr>
          <p:spPr bwMode="gray">
            <a:xfrm>
              <a:off x="2273" y="187"/>
              <a:ext cx="182" cy="402"/>
            </a:xfrm>
            <a:custGeom>
              <a:avLst/>
              <a:gdLst>
                <a:gd name="T0" fmla="*/ 101 w 175"/>
                <a:gd name="T1" fmla="*/ 309 h 402"/>
                <a:gd name="T2" fmla="*/ 109 w 175"/>
                <a:gd name="T3" fmla="*/ 309 h 402"/>
                <a:gd name="T4" fmla="*/ 128 w 175"/>
                <a:gd name="T5" fmla="*/ 304 h 402"/>
                <a:gd name="T6" fmla="*/ 150 w 175"/>
                <a:gd name="T7" fmla="*/ 292 h 402"/>
                <a:gd name="T8" fmla="*/ 164 w 175"/>
                <a:gd name="T9" fmla="*/ 266 h 402"/>
                <a:gd name="T10" fmla="*/ 164 w 175"/>
                <a:gd name="T11" fmla="*/ 247 h 402"/>
                <a:gd name="T12" fmla="*/ 150 w 175"/>
                <a:gd name="T13" fmla="*/ 250 h 402"/>
                <a:gd name="T14" fmla="*/ 130 w 175"/>
                <a:gd name="T15" fmla="*/ 259 h 402"/>
                <a:gd name="T16" fmla="*/ 107 w 175"/>
                <a:gd name="T17" fmla="*/ 285 h 402"/>
                <a:gd name="T18" fmla="*/ 101 w 175"/>
                <a:gd name="T19" fmla="*/ 207 h 402"/>
                <a:gd name="T20" fmla="*/ 110 w 175"/>
                <a:gd name="T21" fmla="*/ 205 h 402"/>
                <a:gd name="T22" fmla="*/ 132 w 175"/>
                <a:gd name="T23" fmla="*/ 200 h 402"/>
                <a:gd name="T24" fmla="*/ 159 w 175"/>
                <a:gd name="T25" fmla="*/ 185 h 402"/>
                <a:gd name="T26" fmla="*/ 177 w 175"/>
                <a:gd name="T27" fmla="*/ 155 h 402"/>
                <a:gd name="T28" fmla="*/ 177 w 175"/>
                <a:gd name="T29" fmla="*/ 134 h 402"/>
                <a:gd name="T30" fmla="*/ 161 w 175"/>
                <a:gd name="T31" fmla="*/ 135 h 402"/>
                <a:gd name="T32" fmla="*/ 139 w 175"/>
                <a:gd name="T33" fmla="*/ 142 h 402"/>
                <a:gd name="T34" fmla="*/ 115 w 175"/>
                <a:gd name="T35" fmla="*/ 162 h 402"/>
                <a:gd name="T36" fmla="*/ 101 w 175"/>
                <a:gd name="T37" fmla="*/ 201 h 402"/>
                <a:gd name="T38" fmla="*/ 103 w 175"/>
                <a:gd name="T39" fmla="*/ 83 h 402"/>
                <a:gd name="T40" fmla="*/ 119 w 175"/>
                <a:gd name="T41" fmla="*/ 81 h 402"/>
                <a:gd name="T42" fmla="*/ 145 w 175"/>
                <a:gd name="T43" fmla="*/ 73 h 402"/>
                <a:gd name="T44" fmla="*/ 170 w 175"/>
                <a:gd name="T45" fmla="*/ 54 h 402"/>
                <a:gd name="T46" fmla="*/ 188 w 175"/>
                <a:gd name="T47" fmla="*/ 23 h 402"/>
                <a:gd name="T48" fmla="*/ 188 w 175"/>
                <a:gd name="T49" fmla="*/ 0 h 402"/>
                <a:gd name="T50" fmla="*/ 170 w 175"/>
                <a:gd name="T51" fmla="*/ 2 h 402"/>
                <a:gd name="T52" fmla="*/ 144 w 175"/>
                <a:gd name="T53" fmla="*/ 10 h 402"/>
                <a:gd name="T54" fmla="*/ 115 w 175"/>
                <a:gd name="T55" fmla="*/ 33 h 402"/>
                <a:gd name="T56" fmla="*/ 94 w 175"/>
                <a:gd name="T57" fmla="*/ 77 h 402"/>
                <a:gd name="T58" fmla="*/ 92 w 175"/>
                <a:gd name="T59" fmla="*/ 68 h 402"/>
                <a:gd name="T60" fmla="*/ 81 w 175"/>
                <a:gd name="T61" fmla="*/ 46 h 402"/>
                <a:gd name="T62" fmla="*/ 59 w 175"/>
                <a:gd name="T63" fmla="*/ 21 h 402"/>
                <a:gd name="T64" fmla="*/ 24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3 w 175"/>
                <a:gd name="T73" fmla="*/ 65 h 402"/>
                <a:gd name="T74" fmla="*/ 67 w 175"/>
                <a:gd name="T75" fmla="*/ 81 h 402"/>
                <a:gd name="T76" fmla="*/ 88 w 175"/>
                <a:gd name="T77" fmla="*/ 238 h 402"/>
                <a:gd name="T78" fmla="*/ 86 w 175"/>
                <a:gd name="T79" fmla="*/ 228 h 402"/>
                <a:gd name="T80" fmla="*/ 78 w 175"/>
                <a:gd name="T81" fmla="*/ 207 h 402"/>
                <a:gd name="T82" fmla="*/ 59 w 175"/>
                <a:gd name="T83" fmla="*/ 185 h 402"/>
                <a:gd name="T84" fmla="*/ 23 w 175"/>
                <a:gd name="T85" fmla="*/ 176 h 402"/>
                <a:gd name="T86" fmla="*/ 24 w 175"/>
                <a:gd name="T87" fmla="*/ 185 h 402"/>
                <a:gd name="T88" fmla="*/ 30 w 175"/>
                <a:gd name="T89" fmla="*/ 205 h 402"/>
                <a:gd name="T90" fmla="*/ 45 w 175"/>
                <a:gd name="T91" fmla="*/ 230 h 402"/>
                <a:gd name="T92" fmla="*/ 72 w 175"/>
                <a:gd name="T93" fmla="*/ 246 h 402"/>
                <a:gd name="T94" fmla="*/ 88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4 w 97"/>
                <a:gd name="T1" fmla="*/ 239 h 373"/>
                <a:gd name="T2" fmla="*/ 61 w 97"/>
                <a:gd name="T3" fmla="*/ 239 h 373"/>
                <a:gd name="T4" fmla="*/ 76 w 97"/>
                <a:gd name="T5" fmla="*/ 234 h 373"/>
                <a:gd name="T6" fmla="*/ 92 w 97"/>
                <a:gd name="T7" fmla="*/ 220 h 373"/>
                <a:gd name="T8" fmla="*/ 99 w 97"/>
                <a:gd name="T9" fmla="*/ 195 h 373"/>
                <a:gd name="T10" fmla="*/ 91 w 97"/>
                <a:gd name="T11" fmla="*/ 195 h 373"/>
                <a:gd name="T12" fmla="*/ 73 w 97"/>
                <a:gd name="T13" fmla="*/ 199 h 373"/>
                <a:gd name="T14" fmla="*/ 58 w 97"/>
                <a:gd name="T15" fmla="*/ 217 h 373"/>
                <a:gd name="T16" fmla="*/ 54 w 97"/>
                <a:gd name="T17" fmla="*/ 147 h 373"/>
                <a:gd name="T18" fmla="*/ 61 w 97"/>
                <a:gd name="T19" fmla="*/ 147 h 373"/>
                <a:gd name="T20" fmla="*/ 76 w 97"/>
                <a:gd name="T21" fmla="*/ 141 h 373"/>
                <a:gd name="T22" fmla="*/ 92 w 97"/>
                <a:gd name="T23" fmla="*/ 128 h 373"/>
                <a:gd name="T24" fmla="*/ 99 w 97"/>
                <a:gd name="T25" fmla="*/ 102 h 373"/>
                <a:gd name="T26" fmla="*/ 91 w 97"/>
                <a:gd name="T27" fmla="*/ 102 h 373"/>
                <a:gd name="T28" fmla="*/ 73 w 97"/>
                <a:gd name="T29" fmla="*/ 109 h 373"/>
                <a:gd name="T30" fmla="*/ 58 w 97"/>
                <a:gd name="T31" fmla="*/ 126 h 373"/>
                <a:gd name="T32" fmla="*/ 54 w 97"/>
                <a:gd name="T33" fmla="*/ 46 h 373"/>
                <a:gd name="T34" fmla="*/ 53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9 h 373"/>
                <a:gd name="T68" fmla="*/ 43 w 97"/>
                <a:gd name="T69" fmla="*/ 197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9 h 373"/>
                <a:gd name="T78" fmla="*/ 29 w 97"/>
                <a:gd name="T79" fmla="*/ 213 h 373"/>
                <a:gd name="T80" fmla="*/ 45 w 97"/>
                <a:gd name="T81" fmla="*/ 375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9 h 373"/>
                <a:gd name="T2" fmla="*/ 60 w 97"/>
                <a:gd name="T3" fmla="*/ 239 h 373"/>
                <a:gd name="T4" fmla="*/ 74 w 97"/>
                <a:gd name="T5" fmla="*/ 234 h 373"/>
                <a:gd name="T6" fmla="*/ 91 w 97"/>
                <a:gd name="T7" fmla="*/ 220 h 373"/>
                <a:gd name="T8" fmla="*/ 97 w 97"/>
                <a:gd name="T9" fmla="*/ 195 h 373"/>
                <a:gd name="T10" fmla="*/ 89 w 97"/>
                <a:gd name="T11" fmla="*/ 195 h 373"/>
                <a:gd name="T12" fmla="*/ 72 w 97"/>
                <a:gd name="T13" fmla="*/ 199 h 373"/>
                <a:gd name="T14" fmla="*/ 55 w 97"/>
                <a:gd name="T15" fmla="*/ 217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9 h 373"/>
                <a:gd name="T68" fmla="*/ 43 w 97"/>
                <a:gd name="T69" fmla="*/ 197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9 h 373"/>
                <a:gd name="T78" fmla="*/ 30 w 97"/>
                <a:gd name="T79" fmla="*/ 213 h 373"/>
                <a:gd name="T80" fmla="*/ 46 w 97"/>
                <a:gd name="T81" fmla="*/ 375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Freeform 25"/>
          <p:cNvSpPr>
            <a:spLocks/>
          </p:cNvSpPr>
          <p:nvPr/>
        </p:nvSpPr>
        <p:spPr bwMode="gray">
          <a:xfrm>
            <a:off x="95251" y="4835129"/>
            <a:ext cx="8970963" cy="235744"/>
          </a:xfrm>
          <a:custGeom>
            <a:avLst/>
            <a:gdLst>
              <a:gd name="T0" fmla="*/ 10080626 w 5651"/>
              <a:gd name="T1" fmla="*/ 498990938 h 198"/>
              <a:gd name="T2" fmla="*/ 2147483646 w 5651"/>
              <a:gd name="T3" fmla="*/ 498990938 h 198"/>
              <a:gd name="T4" fmla="*/ 2147483646 w 5651"/>
              <a:gd name="T5" fmla="*/ 236894688 h 198"/>
              <a:gd name="T6" fmla="*/ 2147483646 w 5651"/>
              <a:gd name="T7" fmla="*/ 236894688 h 198"/>
              <a:gd name="T8" fmla="*/ 2147483646 w 5651"/>
              <a:gd name="T9" fmla="*/ 5040313 h 198"/>
              <a:gd name="T10" fmla="*/ 0 w 5651"/>
              <a:gd name="T11" fmla="*/ 0 h 198"/>
              <a:gd name="T12" fmla="*/ 10080626 w 5651"/>
              <a:gd name="T13" fmla="*/ 49899093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26"/>
          <p:cNvSpPr>
            <a:spLocks/>
          </p:cNvSpPr>
          <p:nvPr/>
        </p:nvSpPr>
        <p:spPr bwMode="gray">
          <a:xfrm>
            <a:off x="95251" y="4868466"/>
            <a:ext cx="8975725" cy="209550"/>
          </a:xfrm>
          <a:custGeom>
            <a:avLst/>
            <a:gdLst>
              <a:gd name="T0" fmla="*/ 0 w 5650"/>
              <a:gd name="T1" fmla="*/ 443547500 h 176"/>
              <a:gd name="T2" fmla="*/ 2147483646 w 5650"/>
              <a:gd name="T3" fmla="*/ 425907200 h 176"/>
              <a:gd name="T4" fmla="*/ 2147483646 w 5650"/>
              <a:gd name="T5" fmla="*/ 239415638 h 176"/>
              <a:gd name="T6" fmla="*/ 2147483646 w 5650"/>
              <a:gd name="T7" fmla="*/ 239415638 h 176"/>
              <a:gd name="T8" fmla="*/ 2147483646 w 5650"/>
              <a:gd name="T9" fmla="*/ 7561263 h 176"/>
              <a:gd name="T10" fmla="*/ 0 w 5650"/>
              <a:gd name="T11" fmla="*/ 0 h 176"/>
              <a:gd name="T12" fmla="*/ 0 w 5650"/>
              <a:gd name="T13" fmla="*/ 443547500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27" descr="Dark upward diagonal"/>
          <p:cNvSpPr>
            <a:spLocks/>
          </p:cNvSpPr>
          <p:nvPr/>
        </p:nvSpPr>
        <p:spPr bwMode="gray">
          <a:xfrm>
            <a:off x="92076" y="73819"/>
            <a:ext cx="8956675" cy="134541"/>
          </a:xfrm>
          <a:custGeom>
            <a:avLst/>
            <a:gdLst>
              <a:gd name="T0" fmla="*/ 0 w 5639"/>
              <a:gd name="T1" fmla="*/ 0 h 113"/>
              <a:gd name="T2" fmla="*/ 2147483646 w 5639"/>
              <a:gd name="T3" fmla="*/ 0 h 113"/>
              <a:gd name="T4" fmla="*/ 2147483646 w 5639"/>
              <a:gd name="T5" fmla="*/ 113408141 h 113"/>
              <a:gd name="T6" fmla="*/ 2147483646 w 5639"/>
              <a:gd name="T7" fmla="*/ 284779244 h 113"/>
              <a:gd name="T8" fmla="*/ 0 w 5639"/>
              <a:gd name="T9" fmla="*/ 284779244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28"/>
          <p:cNvSpPr>
            <a:spLocks/>
          </p:cNvSpPr>
          <p:nvPr/>
        </p:nvSpPr>
        <p:spPr bwMode="gray">
          <a:xfrm>
            <a:off x="92075" y="230982"/>
            <a:ext cx="8955088" cy="703660"/>
          </a:xfrm>
          <a:custGeom>
            <a:avLst/>
            <a:gdLst>
              <a:gd name="T0" fmla="*/ 2147483646 w 5446"/>
              <a:gd name="T1" fmla="*/ 0 h 531"/>
              <a:gd name="T2" fmla="*/ 0 w 5446"/>
              <a:gd name="T3" fmla="*/ 0 h 531"/>
              <a:gd name="T4" fmla="*/ 5408242 w 5446"/>
              <a:gd name="T5" fmla="*/ 1467275021 h 531"/>
              <a:gd name="T6" fmla="*/ 2147483646 w 5446"/>
              <a:gd name="T7" fmla="*/ 1479763325 h 531"/>
              <a:gd name="T8" fmla="*/ 2147483646 w 5446"/>
              <a:gd name="T9" fmla="*/ 1645220987 h 531"/>
              <a:gd name="T10" fmla="*/ 2147483646 w 5446"/>
              <a:gd name="T11" fmla="*/ 1657709291 h 531"/>
              <a:gd name="T12" fmla="*/ 21474836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 userDrawn="1"/>
        </p:nvSpPr>
        <p:spPr bwMode="gray">
          <a:xfrm>
            <a:off x="92075" y="229791"/>
            <a:ext cx="8955088" cy="627459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2" name="Rectangle 32"/>
          <p:cNvSpPr>
            <a:spLocks noChangeArrowheads="1"/>
          </p:cNvSpPr>
          <p:nvPr/>
        </p:nvSpPr>
        <p:spPr bwMode="gray">
          <a:xfrm flipV="1">
            <a:off x="95251" y="5042297"/>
            <a:ext cx="8977313" cy="4167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33" name="Freeform 35"/>
          <p:cNvSpPr>
            <a:spLocks/>
          </p:cNvSpPr>
          <p:nvPr/>
        </p:nvSpPr>
        <p:spPr bwMode="gray">
          <a:xfrm>
            <a:off x="6896101" y="785813"/>
            <a:ext cx="2155825" cy="39291"/>
          </a:xfrm>
          <a:custGeom>
            <a:avLst/>
            <a:gdLst>
              <a:gd name="T0" fmla="*/ 0 w 1358"/>
              <a:gd name="T1" fmla="*/ 5040361 h 33"/>
              <a:gd name="T2" fmla="*/ 2147483646 w 1358"/>
              <a:gd name="T3" fmla="*/ 0 h 33"/>
              <a:gd name="T4" fmla="*/ 2147483646 w 1358"/>
              <a:gd name="T5" fmla="*/ 80645770 h 33"/>
              <a:gd name="T6" fmla="*/ 151209375 w 1358"/>
              <a:gd name="T7" fmla="*/ 83166744 h 33"/>
              <a:gd name="T8" fmla="*/ 0 w 1358"/>
              <a:gd name="T9" fmla="*/ 5040361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78594"/>
            <a:ext cx="6477000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78707"/>
            <a:ext cx="8229600" cy="355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1" y="4733925"/>
            <a:ext cx="1712913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4742260"/>
            <a:ext cx="2311400" cy="21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4" y="4742260"/>
            <a:ext cx="1616075" cy="21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D3DC47-1012-47D5-B3A4-8B222E86B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FFFF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000000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000000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1257300" y="1943101"/>
            <a:ext cx="6743700" cy="651272"/>
          </a:xfrm>
        </p:spPr>
        <p:txBody>
          <a:bodyPr/>
          <a:lstStyle/>
          <a:p>
            <a:pPr algn="ctr"/>
            <a:r>
              <a:rPr lang="en-US" altLang="en-US" smtClean="0">
                <a:solidFill>
                  <a:srgbClr val="0000FF"/>
                </a:solidFill>
              </a:rPr>
              <a:t/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/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HỌC VÀ CHƠI CÙNG MÁY TÍNH STELLARIUM</a:t>
            </a:r>
            <a:r>
              <a:rPr lang="en-US" altLang="en-US" sz="2100">
                <a:solidFill>
                  <a:srgbClr val="0000FF"/>
                </a:solidFill>
              </a:rPr>
              <a:t/>
            </a:r>
            <a:br>
              <a:rPr lang="en-US" altLang="en-US" sz="2100">
                <a:solidFill>
                  <a:srgbClr val="0000FF"/>
                </a:solidFill>
              </a:rPr>
            </a:br>
            <a:endParaRPr lang="en-US" altLang="en-US" smtClean="0">
              <a:solidFill>
                <a:srgbClr val="0000FF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5954"/>
            <a:ext cx="17430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595438" y="284560"/>
            <a:ext cx="2376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Tin 5 – Tuần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3128"/>
            <a:ext cx="5772150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2: HƯỚNG DẪN SỬ DỤNG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823" y="1657350"/>
            <a:ext cx="66448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1200150" y="1085851"/>
            <a:ext cx="6686550" cy="516731"/>
            <a:chOff x="720" y="1392"/>
            <a:chExt cx="4058" cy="480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0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1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32" name="Text Box 25">
            <a:hlinkClick r:id="rId3" action="ppaction://hlinksldjump"/>
          </p:cNvPr>
          <p:cNvSpPr txBox="1">
            <a:spLocks noChangeArrowheads="1"/>
          </p:cNvSpPr>
          <p:nvPr/>
        </p:nvSpPr>
        <p:spPr bwMode="white">
          <a:xfrm>
            <a:off x="1143001" y="1162050"/>
            <a:ext cx="5164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  2. Cách chọn địa điểm để quan sát</a:t>
            </a:r>
          </a:p>
        </p:txBody>
      </p:sp>
      <p:pic>
        <p:nvPicPr>
          <p:cNvPr id="33" name="Picture 32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22" y="4806554"/>
            <a:ext cx="3886200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195388" y="4779169"/>
            <a:ext cx="3983831" cy="342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36" name="Left Arrow 35"/>
          <p:cNvSpPr>
            <a:spLocks noChangeArrowheads="1"/>
          </p:cNvSpPr>
          <p:nvPr/>
        </p:nvSpPr>
        <p:spPr bwMode="auto">
          <a:xfrm rot="16200000">
            <a:off x="2971800" y="4343400"/>
            <a:ext cx="400050" cy="28575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3128"/>
            <a:ext cx="5772150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2: HƯỚNG DẪN SỬ DỤNG</a:t>
            </a:r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1085850"/>
            <a:ext cx="66032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4" name="Straight Arrow Connector 4"/>
          <p:cNvCxnSpPr>
            <a:cxnSpLocks noChangeShapeType="1"/>
          </p:cNvCxnSpPr>
          <p:nvPr/>
        </p:nvCxnSpPr>
        <p:spPr bwMode="auto">
          <a:xfrm rot="16200000" flipH="1">
            <a:off x="2518172" y="2171700"/>
            <a:ext cx="1085850" cy="7429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57400" y="1270397"/>
            <a:ext cx="253604" cy="581563"/>
            <a:chOff x="1219200" y="1693652"/>
            <a:chExt cx="337870" cy="775637"/>
          </a:xfrm>
        </p:grpSpPr>
        <p:sp>
          <p:nvSpPr>
            <p:cNvPr id="6" name="Rectangle 5"/>
            <p:cNvSpPr/>
            <p:nvPr/>
          </p:nvSpPr>
          <p:spPr bwMode="auto">
            <a:xfrm>
              <a:off x="1242994" y="1693652"/>
              <a:ext cx="314076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44" name="TextBox 31"/>
            <p:cNvSpPr txBox="1">
              <a:spLocks noChangeArrowheads="1"/>
            </p:cNvSpPr>
            <p:nvPr/>
          </p:nvSpPr>
          <p:spPr bwMode="auto">
            <a:xfrm>
              <a:off x="1219200" y="2069067"/>
              <a:ext cx="304800" cy="40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2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771651" y="1270398"/>
            <a:ext cx="259556" cy="573021"/>
            <a:chOff x="838200" y="1693652"/>
            <a:chExt cx="346496" cy="763668"/>
          </a:xfrm>
        </p:grpSpPr>
        <p:sp>
          <p:nvSpPr>
            <p:cNvPr id="15441" name="TextBox 30"/>
            <p:cNvSpPr txBox="1">
              <a:spLocks noChangeArrowheads="1"/>
            </p:cNvSpPr>
            <p:nvPr/>
          </p:nvSpPr>
          <p:spPr bwMode="auto">
            <a:xfrm>
              <a:off x="838200" y="2057399"/>
              <a:ext cx="304800" cy="39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71579" y="1693652"/>
              <a:ext cx="31311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343150" y="1276351"/>
            <a:ext cx="234554" cy="575353"/>
            <a:chOff x="1600200" y="1702278"/>
            <a:chExt cx="313426" cy="766638"/>
          </a:xfrm>
        </p:grpSpPr>
        <p:sp>
          <p:nvSpPr>
            <p:cNvPr id="7" name="Rectangle 6"/>
            <p:cNvSpPr/>
            <p:nvPr/>
          </p:nvSpPr>
          <p:spPr bwMode="auto">
            <a:xfrm>
              <a:off x="1600200" y="1702278"/>
              <a:ext cx="313426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40" name="TextBox 33"/>
            <p:cNvSpPr txBox="1">
              <a:spLocks noChangeArrowheads="1"/>
            </p:cNvSpPr>
            <p:nvPr/>
          </p:nvSpPr>
          <p:spPr bwMode="auto">
            <a:xfrm>
              <a:off x="1600200" y="2069067"/>
              <a:ext cx="304800" cy="39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3</a:t>
              </a: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2603898" y="1270398"/>
            <a:ext cx="253603" cy="573021"/>
            <a:chOff x="1948130" y="1693652"/>
            <a:chExt cx="337870" cy="76366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948130" y="1693652"/>
              <a:ext cx="31407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8" name="TextBox 34"/>
            <p:cNvSpPr txBox="1">
              <a:spLocks noChangeArrowheads="1"/>
            </p:cNvSpPr>
            <p:nvPr/>
          </p:nvSpPr>
          <p:spPr bwMode="auto">
            <a:xfrm>
              <a:off x="1981200" y="2057399"/>
              <a:ext cx="304800" cy="399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4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889648" y="1270397"/>
            <a:ext cx="253603" cy="581563"/>
            <a:chOff x="2329130" y="1693652"/>
            <a:chExt cx="337870" cy="77563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329130" y="1693652"/>
              <a:ext cx="314077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6" name="TextBox 35"/>
            <p:cNvSpPr txBox="1">
              <a:spLocks noChangeArrowheads="1"/>
            </p:cNvSpPr>
            <p:nvPr/>
          </p:nvSpPr>
          <p:spPr bwMode="auto">
            <a:xfrm>
              <a:off x="2362200" y="2069067"/>
              <a:ext cx="304800" cy="40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5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181350" y="1270397"/>
            <a:ext cx="247650" cy="581563"/>
            <a:chOff x="2717322" y="1693652"/>
            <a:chExt cx="330678" cy="77563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717322" y="1693652"/>
              <a:ext cx="313191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4" name="TextBox 36"/>
            <p:cNvSpPr txBox="1">
              <a:spLocks noChangeArrowheads="1"/>
            </p:cNvSpPr>
            <p:nvPr/>
          </p:nvSpPr>
          <p:spPr bwMode="auto">
            <a:xfrm>
              <a:off x="2743199" y="2069067"/>
              <a:ext cx="304801" cy="40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6</a:t>
              </a: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3429001" y="1276352"/>
            <a:ext cx="241697" cy="566804"/>
            <a:chOff x="3048000" y="1702278"/>
            <a:chExt cx="322052" cy="75466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055933" y="1702278"/>
              <a:ext cx="314119" cy="2964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2" name="TextBox 37"/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304801" cy="39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7</a:t>
              </a:r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3695700" y="1276351"/>
            <a:ext cx="247650" cy="575353"/>
            <a:chOff x="3403122" y="1702278"/>
            <a:chExt cx="330678" cy="76663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403122" y="1702278"/>
              <a:ext cx="313191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30" name="TextBox 38"/>
            <p:cNvSpPr txBox="1">
              <a:spLocks noChangeArrowheads="1"/>
            </p:cNvSpPr>
            <p:nvPr/>
          </p:nvSpPr>
          <p:spPr bwMode="auto">
            <a:xfrm>
              <a:off x="3428999" y="2069067"/>
              <a:ext cx="304801" cy="39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8</a:t>
              </a:r>
            </a:p>
          </p:txBody>
        </p:sp>
      </p:grpSp>
      <p:grpSp>
        <p:nvGrpSpPr>
          <p:cNvPr id="31" name="Group 63"/>
          <p:cNvGrpSpPr>
            <a:grpSpLocks/>
          </p:cNvGrpSpPr>
          <p:nvPr/>
        </p:nvGrpSpPr>
        <p:grpSpPr bwMode="auto">
          <a:xfrm>
            <a:off x="3969544" y="1263255"/>
            <a:ext cx="259556" cy="588377"/>
            <a:chOff x="3768304" y="1685026"/>
            <a:chExt cx="346496" cy="7837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768304" y="1685026"/>
              <a:ext cx="313118" cy="296591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28" name="TextBox 39"/>
            <p:cNvSpPr txBox="1">
              <a:spLocks noChangeArrowheads="1"/>
            </p:cNvSpPr>
            <p:nvPr/>
          </p:nvSpPr>
          <p:spPr bwMode="auto">
            <a:xfrm>
              <a:off x="3810000" y="2069069"/>
              <a:ext cx="304800" cy="39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9</a:t>
              </a:r>
            </a:p>
          </p:txBody>
        </p:sp>
      </p:grpSp>
      <p:grpSp>
        <p:nvGrpSpPr>
          <p:cNvPr id="12320" name="Group 64"/>
          <p:cNvGrpSpPr>
            <a:grpSpLocks/>
          </p:cNvGrpSpPr>
          <p:nvPr/>
        </p:nvGrpSpPr>
        <p:grpSpPr bwMode="auto">
          <a:xfrm>
            <a:off x="4229100" y="1263254"/>
            <a:ext cx="342900" cy="787580"/>
            <a:chOff x="4114800" y="1685026"/>
            <a:chExt cx="457200" cy="104834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138613" y="1685026"/>
              <a:ext cx="314325" cy="29636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26" name="TextBox 40"/>
            <p:cNvSpPr txBox="1">
              <a:spLocks noChangeArrowheads="1"/>
            </p:cNvSpPr>
            <p:nvPr/>
          </p:nvSpPr>
          <p:spPr bwMode="auto">
            <a:xfrm>
              <a:off x="4114800" y="2057400"/>
              <a:ext cx="457200" cy="675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10</a:t>
              </a:r>
            </a:p>
          </p:txBody>
        </p:sp>
      </p:grpSp>
      <p:grpSp>
        <p:nvGrpSpPr>
          <p:cNvPr id="12321" name="Group 75"/>
          <p:cNvGrpSpPr>
            <a:grpSpLocks/>
          </p:cNvGrpSpPr>
          <p:nvPr/>
        </p:nvGrpSpPr>
        <p:grpSpPr bwMode="auto">
          <a:xfrm>
            <a:off x="4508898" y="1257301"/>
            <a:ext cx="406003" cy="594364"/>
            <a:chOff x="4487175" y="1676400"/>
            <a:chExt cx="542025" cy="79307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487175" y="1676400"/>
              <a:ext cx="313134" cy="29549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24" name="TextBox 41"/>
            <p:cNvSpPr txBox="1">
              <a:spLocks noChangeArrowheads="1"/>
            </p:cNvSpPr>
            <p:nvPr/>
          </p:nvSpPr>
          <p:spPr bwMode="auto">
            <a:xfrm>
              <a:off x="4499174" y="2069068"/>
              <a:ext cx="530026" cy="400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11</a:t>
              </a:r>
            </a:p>
          </p:txBody>
        </p:sp>
      </p:grpSp>
      <p:grpSp>
        <p:nvGrpSpPr>
          <p:cNvPr id="12322" name="Group 66"/>
          <p:cNvGrpSpPr>
            <a:grpSpLocks/>
          </p:cNvGrpSpPr>
          <p:nvPr/>
        </p:nvGrpSpPr>
        <p:grpSpPr bwMode="auto">
          <a:xfrm>
            <a:off x="4743450" y="1270397"/>
            <a:ext cx="342900" cy="789093"/>
            <a:chOff x="4800600" y="1693652"/>
            <a:chExt cx="457200" cy="1053245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868863" y="1693652"/>
              <a:ext cx="312737" cy="29559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22" name="TextBox 42"/>
            <p:cNvSpPr txBox="1">
              <a:spLocks noChangeArrowheads="1"/>
            </p:cNvSpPr>
            <p:nvPr/>
          </p:nvSpPr>
          <p:spPr bwMode="auto">
            <a:xfrm>
              <a:off x="4800600" y="2069068"/>
              <a:ext cx="457200" cy="67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12</a:t>
              </a:r>
              <a:endParaRPr lang="en-US" altLang="en-US" sz="1500"/>
            </a:p>
          </p:txBody>
        </p:sp>
      </p:grpSp>
      <p:grpSp>
        <p:nvGrpSpPr>
          <p:cNvPr id="12323" name="Group 69"/>
          <p:cNvGrpSpPr>
            <a:grpSpLocks/>
          </p:cNvGrpSpPr>
          <p:nvPr/>
        </p:nvGrpSpPr>
        <p:grpSpPr bwMode="auto">
          <a:xfrm>
            <a:off x="5600700" y="1270398"/>
            <a:ext cx="342900" cy="789312"/>
            <a:chOff x="5943600" y="1693652"/>
            <a:chExt cx="457200" cy="105271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951538" y="1693652"/>
              <a:ext cx="314325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20" name="TextBox 45"/>
            <p:cNvSpPr txBox="1">
              <a:spLocks noChangeArrowheads="1"/>
            </p:cNvSpPr>
            <p:nvPr/>
          </p:nvSpPr>
          <p:spPr bwMode="auto">
            <a:xfrm>
              <a:off x="5943600" y="2069067"/>
              <a:ext cx="457200" cy="67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15</a:t>
              </a:r>
            </a:p>
          </p:txBody>
        </p:sp>
      </p:grpSp>
      <p:grpSp>
        <p:nvGrpSpPr>
          <p:cNvPr id="12324" name="Group 73"/>
          <p:cNvGrpSpPr>
            <a:grpSpLocks/>
          </p:cNvGrpSpPr>
          <p:nvPr/>
        </p:nvGrpSpPr>
        <p:grpSpPr bwMode="auto">
          <a:xfrm>
            <a:off x="5829300" y="1263253"/>
            <a:ext cx="342900" cy="787814"/>
            <a:chOff x="6248400" y="1684338"/>
            <a:chExt cx="456759" cy="104954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299151" y="1684338"/>
              <a:ext cx="312436" cy="29661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8" name="TextBox 49"/>
            <p:cNvSpPr txBox="1">
              <a:spLocks noChangeArrowheads="1"/>
            </p:cNvSpPr>
            <p:nvPr/>
          </p:nvSpPr>
          <p:spPr bwMode="auto">
            <a:xfrm>
              <a:off x="6248400" y="2057338"/>
              <a:ext cx="456759" cy="67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16</a:t>
              </a:r>
            </a:p>
          </p:txBody>
        </p:sp>
      </p:grpSp>
      <p:grpSp>
        <p:nvGrpSpPr>
          <p:cNvPr id="15379" name="Group 74"/>
          <p:cNvGrpSpPr>
            <a:grpSpLocks/>
          </p:cNvGrpSpPr>
          <p:nvPr/>
        </p:nvGrpSpPr>
        <p:grpSpPr bwMode="auto">
          <a:xfrm>
            <a:off x="6343650" y="1270397"/>
            <a:ext cx="342900" cy="780690"/>
            <a:chOff x="6934200" y="1693863"/>
            <a:chExt cx="456759" cy="104013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034117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6" name="TextBox 49"/>
            <p:cNvSpPr txBox="1">
              <a:spLocks noChangeArrowheads="1"/>
            </p:cNvSpPr>
            <p:nvPr/>
          </p:nvSpPr>
          <p:spPr bwMode="auto">
            <a:xfrm>
              <a:off x="6934200" y="2057400"/>
              <a:ext cx="456759" cy="67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17</a:t>
              </a:r>
            </a:p>
          </p:txBody>
        </p:sp>
      </p:grpSp>
      <p:grpSp>
        <p:nvGrpSpPr>
          <p:cNvPr id="15380" name="Group 75"/>
          <p:cNvGrpSpPr>
            <a:grpSpLocks/>
          </p:cNvGrpSpPr>
          <p:nvPr/>
        </p:nvGrpSpPr>
        <p:grpSpPr bwMode="auto">
          <a:xfrm>
            <a:off x="6629400" y="1263254"/>
            <a:ext cx="342900" cy="787837"/>
            <a:chOff x="7315200" y="1684338"/>
            <a:chExt cx="456759" cy="104966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383397" y="1684338"/>
              <a:ext cx="312435" cy="2966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4" name="TextBox 49"/>
            <p:cNvSpPr txBox="1">
              <a:spLocks noChangeArrowheads="1"/>
            </p:cNvSpPr>
            <p:nvPr/>
          </p:nvSpPr>
          <p:spPr bwMode="auto">
            <a:xfrm>
              <a:off x="7315200" y="2057400"/>
              <a:ext cx="456759" cy="676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18</a:t>
              </a:r>
            </a:p>
          </p:txBody>
        </p:sp>
      </p:grpSp>
      <p:grpSp>
        <p:nvGrpSpPr>
          <p:cNvPr id="15381" name="Group 76"/>
          <p:cNvGrpSpPr>
            <a:grpSpLocks/>
          </p:cNvGrpSpPr>
          <p:nvPr/>
        </p:nvGrpSpPr>
        <p:grpSpPr bwMode="auto">
          <a:xfrm>
            <a:off x="6858000" y="1270397"/>
            <a:ext cx="342900" cy="780690"/>
            <a:chOff x="7620000" y="1693863"/>
            <a:chExt cx="457200" cy="104013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764463" y="1693863"/>
              <a:ext cx="312737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2" name="TextBox 49"/>
            <p:cNvSpPr txBox="1">
              <a:spLocks noChangeArrowheads="1"/>
            </p:cNvSpPr>
            <p:nvPr/>
          </p:nvSpPr>
          <p:spPr bwMode="auto">
            <a:xfrm>
              <a:off x="7620000" y="2057400"/>
              <a:ext cx="456759" cy="67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19</a:t>
              </a:r>
            </a:p>
          </p:txBody>
        </p:sp>
      </p:grpSp>
      <p:grpSp>
        <p:nvGrpSpPr>
          <p:cNvPr id="15382" name="Group 77"/>
          <p:cNvGrpSpPr>
            <a:grpSpLocks/>
          </p:cNvGrpSpPr>
          <p:nvPr/>
        </p:nvGrpSpPr>
        <p:grpSpPr bwMode="auto">
          <a:xfrm>
            <a:off x="7200900" y="1270397"/>
            <a:ext cx="342900" cy="780690"/>
            <a:chOff x="8077200" y="1693863"/>
            <a:chExt cx="456759" cy="104013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18435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10" name="TextBox 49"/>
            <p:cNvSpPr txBox="1">
              <a:spLocks noChangeArrowheads="1"/>
            </p:cNvSpPr>
            <p:nvPr/>
          </p:nvSpPr>
          <p:spPr bwMode="auto">
            <a:xfrm>
              <a:off x="8077200" y="2057400"/>
              <a:ext cx="456759" cy="67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20</a:t>
              </a:r>
            </a:p>
          </p:txBody>
        </p:sp>
      </p:grpSp>
      <p:grpSp>
        <p:nvGrpSpPr>
          <p:cNvPr id="12329" name="Group 78"/>
          <p:cNvGrpSpPr>
            <a:grpSpLocks/>
          </p:cNvGrpSpPr>
          <p:nvPr/>
        </p:nvGrpSpPr>
        <p:grpSpPr bwMode="auto">
          <a:xfrm>
            <a:off x="7486650" y="1276351"/>
            <a:ext cx="342900" cy="774736"/>
            <a:chOff x="8458200" y="1701800"/>
            <a:chExt cx="456759" cy="103219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8475646" y="1701800"/>
              <a:ext cx="312435" cy="29663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08" name="TextBox 49"/>
            <p:cNvSpPr txBox="1">
              <a:spLocks noChangeArrowheads="1"/>
            </p:cNvSpPr>
            <p:nvPr/>
          </p:nvSpPr>
          <p:spPr bwMode="auto">
            <a:xfrm>
              <a:off x="8458200" y="2057401"/>
              <a:ext cx="456759" cy="67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21</a:t>
              </a:r>
            </a:p>
          </p:txBody>
        </p:sp>
      </p:grpSp>
      <p:grpSp>
        <p:nvGrpSpPr>
          <p:cNvPr id="12330" name="Group 72"/>
          <p:cNvGrpSpPr>
            <a:grpSpLocks/>
          </p:cNvGrpSpPr>
          <p:nvPr/>
        </p:nvGrpSpPr>
        <p:grpSpPr bwMode="auto">
          <a:xfrm>
            <a:off x="5314950" y="1257300"/>
            <a:ext cx="342900" cy="809625"/>
            <a:chOff x="5562600" y="1676400"/>
            <a:chExt cx="456759" cy="108008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603835" y="1676400"/>
              <a:ext cx="314022" cy="297023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06" name="TextBox 49"/>
            <p:cNvSpPr txBox="1">
              <a:spLocks noChangeArrowheads="1"/>
            </p:cNvSpPr>
            <p:nvPr/>
          </p:nvSpPr>
          <p:spPr bwMode="auto">
            <a:xfrm>
              <a:off x="5562600" y="2079008"/>
              <a:ext cx="456759" cy="67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14</a:t>
              </a:r>
            </a:p>
          </p:txBody>
        </p:sp>
      </p:grpSp>
      <p:grpSp>
        <p:nvGrpSpPr>
          <p:cNvPr id="12331" name="Group 71"/>
          <p:cNvGrpSpPr>
            <a:grpSpLocks/>
          </p:cNvGrpSpPr>
          <p:nvPr/>
        </p:nvGrpSpPr>
        <p:grpSpPr bwMode="auto">
          <a:xfrm>
            <a:off x="5029200" y="1257300"/>
            <a:ext cx="342900" cy="824009"/>
            <a:chOff x="5181600" y="1676400"/>
            <a:chExt cx="456759" cy="1099653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240281" y="1676400"/>
              <a:ext cx="321951" cy="29712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04" name="TextBox 49"/>
            <p:cNvSpPr txBox="1">
              <a:spLocks noChangeArrowheads="1"/>
            </p:cNvSpPr>
            <p:nvPr/>
          </p:nvSpPr>
          <p:spPr bwMode="auto">
            <a:xfrm>
              <a:off x="5181600" y="2098345"/>
              <a:ext cx="456759" cy="677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13</a:t>
              </a:r>
            </a:p>
          </p:txBody>
        </p: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546623" y="1943100"/>
            <a:ext cx="236635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1.</a:t>
            </a:r>
            <a:r>
              <a:rPr lang="en-US" altLang="en-US" sz="1350"/>
              <a:t>  Đường nối các chòm sao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529954" y="2237185"/>
            <a:ext cx="183582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2.</a:t>
            </a:r>
            <a:r>
              <a:rPr lang="en-US" altLang="en-US" sz="1350"/>
              <a:t>  Tên các chòm sao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513285" y="2571750"/>
            <a:ext cx="213712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3.</a:t>
            </a:r>
            <a:r>
              <a:rPr lang="en-US" altLang="en-US" sz="1350"/>
              <a:t>  Hình vẽ các chòm sao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513285" y="2857500"/>
            <a:ext cx="16241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4.</a:t>
            </a:r>
            <a:r>
              <a:rPr lang="en-US" altLang="en-US" sz="1350"/>
              <a:t>  Lưới phương vị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513285" y="3200400"/>
            <a:ext cx="149111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5.</a:t>
            </a:r>
            <a:r>
              <a:rPr lang="en-US" altLang="en-US" sz="1350"/>
              <a:t>  Lưới xích đạo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513285" y="3494485"/>
            <a:ext cx="26244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6.</a:t>
            </a:r>
            <a:r>
              <a:rPr lang="en-US" altLang="en-US" sz="1350"/>
              <a:t>  Mặt đất hay đường chân trời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513285" y="3771900"/>
            <a:ext cx="205697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7.</a:t>
            </a:r>
            <a:r>
              <a:rPr lang="en-US" altLang="en-US" sz="1350"/>
              <a:t>  Điểm phương hướng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513285" y="4057650"/>
            <a:ext cx="15311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8.</a:t>
            </a:r>
            <a:r>
              <a:rPr lang="en-US" altLang="en-US" sz="1350"/>
              <a:t>  Bầu khí quyển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489472" y="4296966"/>
            <a:ext cx="21756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9.</a:t>
            </a:r>
            <a:r>
              <a:rPr lang="en-US" altLang="en-US" sz="1350"/>
              <a:t>  Tinh vân (các thiên hà)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404123" y="1943100"/>
            <a:ext cx="15888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10.</a:t>
            </a:r>
            <a:r>
              <a:rPr lang="en-US" altLang="en-US" sz="1350"/>
              <a:t>  Các hành tinh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404123" y="2286000"/>
            <a:ext cx="22221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11.</a:t>
            </a:r>
            <a:r>
              <a:rPr lang="en-US" altLang="en-US" sz="1350"/>
              <a:t>  Chuyển đổi phương vị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404122" y="2628900"/>
            <a:ext cx="32431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12.</a:t>
            </a:r>
            <a:r>
              <a:rPr lang="en-US" altLang="en-US" sz="1350"/>
              <a:t>  Đưa vật quan sát vào giữa mà hình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404123" y="2971800"/>
            <a:ext cx="180049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13.</a:t>
            </a:r>
            <a:r>
              <a:rPr lang="en-US" altLang="en-US" sz="1350"/>
              <a:t>  Chế độ ban đêm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404122" y="3257550"/>
            <a:ext cx="192238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14.</a:t>
            </a:r>
            <a:r>
              <a:rPr lang="en-US" altLang="en-US" sz="1350"/>
              <a:t>  Thu nhỏ màn hình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4404122" y="3600450"/>
            <a:ext cx="2204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15.</a:t>
            </a:r>
            <a:r>
              <a:rPr lang="en-US" altLang="en-US" sz="1350"/>
              <a:t>  Phóng to vật quan sát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427935" y="3886200"/>
            <a:ext cx="17812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16.</a:t>
            </a:r>
            <a:r>
              <a:rPr lang="en-US" altLang="en-US" sz="1350"/>
              <a:t>  Vệ tinh nhân tạo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424363" y="4171950"/>
            <a:ext cx="181498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/>
              <a:t>21.</a:t>
            </a:r>
            <a:r>
              <a:rPr lang="en-US" altLang="en-US" sz="1350"/>
              <a:t>  Tắt chương trình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3128"/>
            <a:ext cx="5772150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2: HƯỚNG DẪN SỬ DỤNG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gray">
          <a:xfrm>
            <a:off x="914400" y="263128"/>
            <a:ext cx="577215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ker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PHẦN 2: HƯỚNG DẪN SỬ DỤNG</a:t>
            </a:r>
          </a:p>
        </p:txBody>
      </p:sp>
      <p:grpSp>
        <p:nvGrpSpPr>
          <p:cNvPr id="16388" name="Group 13"/>
          <p:cNvGrpSpPr>
            <a:grpSpLocks/>
          </p:cNvGrpSpPr>
          <p:nvPr/>
        </p:nvGrpSpPr>
        <p:grpSpPr bwMode="auto">
          <a:xfrm>
            <a:off x="1407319" y="1056085"/>
            <a:ext cx="6479381" cy="516731"/>
            <a:chOff x="720" y="1392"/>
            <a:chExt cx="4058" cy="480"/>
          </a:xfrm>
        </p:grpSpPr>
        <p:sp>
          <p:nvSpPr>
            <p:cNvPr id="26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9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32" name="Text Box 26">
            <a:hlinkClick r:id="rId2" action="ppaction://hlinksldjump"/>
          </p:cNvPr>
          <p:cNvSpPr txBox="1">
            <a:spLocks noChangeArrowheads="1"/>
          </p:cNvSpPr>
          <p:nvPr/>
        </p:nvSpPr>
        <p:spPr bwMode="white">
          <a:xfrm>
            <a:off x="1765697" y="1125141"/>
            <a:ext cx="612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   Cách tìm hành tinh hoặc ngôi sao nào đó</a:t>
            </a:r>
          </a:p>
        </p:txBody>
      </p:sp>
      <p:pic>
        <p:nvPicPr>
          <p:cNvPr id="16390" name="Picture 27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257300" y="1028700"/>
            <a:ext cx="663179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31"/>
          <p:cNvSpPr txBox="1">
            <a:spLocks noChangeArrowheads="1"/>
          </p:cNvSpPr>
          <p:nvPr/>
        </p:nvSpPr>
        <p:spPr bwMode="white">
          <a:xfrm>
            <a:off x="1516856" y="1131094"/>
            <a:ext cx="319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4450" y="1653778"/>
            <a:ext cx="514350" cy="320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0" name="Picture 39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98" y="3200400"/>
            <a:ext cx="48220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600200"/>
            <a:ext cx="38433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314700"/>
            <a:ext cx="3864769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71800" y="2114550"/>
            <a:ext cx="3371850" cy="342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286500" y="3829050"/>
            <a:ext cx="400050" cy="342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THỰC HÀNH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Stellarium, em sử dụng các chức năng để quan sát bầu .rời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WordArt 5"/>
          <p:cNvSpPr>
            <a:spLocks noChangeArrowheads="1" noChangeShapeType="1" noTextEdit="1"/>
          </p:cNvSpPr>
          <p:nvPr/>
        </p:nvSpPr>
        <p:spPr bwMode="invGray">
          <a:xfrm>
            <a:off x="2914650" y="1657350"/>
            <a:ext cx="371475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3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:rPr>
              <a:t>Thank You !</a:t>
            </a:r>
          </a:p>
        </p:txBody>
      </p:sp>
      <p:sp>
        <p:nvSpPr>
          <p:cNvPr id="31" name="Rectangle 73"/>
          <p:cNvSpPr>
            <a:spLocks noChangeArrowheads="1"/>
          </p:cNvSpPr>
          <p:nvPr/>
        </p:nvSpPr>
        <p:spPr bwMode="gray">
          <a:xfrm>
            <a:off x="2416969" y="2778919"/>
            <a:ext cx="557213" cy="55721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" name="Rectangle 44" descr="3"/>
          <p:cNvSpPr>
            <a:spLocks noChangeArrowheads="1"/>
          </p:cNvSpPr>
          <p:nvPr/>
        </p:nvSpPr>
        <p:spPr bwMode="gray">
          <a:xfrm>
            <a:off x="3012281" y="3382566"/>
            <a:ext cx="557213" cy="55840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3" name="Rectangle 34" descr="5"/>
          <p:cNvSpPr>
            <a:spLocks noChangeArrowheads="1"/>
          </p:cNvSpPr>
          <p:nvPr/>
        </p:nvSpPr>
        <p:spPr bwMode="gray">
          <a:xfrm>
            <a:off x="1829991" y="3382566"/>
            <a:ext cx="557213" cy="55840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gray">
          <a:xfrm>
            <a:off x="2420541" y="3986212"/>
            <a:ext cx="557213" cy="557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5" name="Rectangle 54"/>
          <p:cNvSpPr>
            <a:spLocks noChangeArrowheads="1"/>
          </p:cNvSpPr>
          <p:nvPr/>
        </p:nvSpPr>
        <p:spPr bwMode="gray">
          <a:xfrm>
            <a:off x="1239441" y="2778919"/>
            <a:ext cx="557213" cy="557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6" name="Rectangle 56"/>
          <p:cNvSpPr>
            <a:spLocks noChangeArrowheads="1"/>
          </p:cNvSpPr>
          <p:nvPr/>
        </p:nvSpPr>
        <p:spPr bwMode="gray">
          <a:xfrm>
            <a:off x="3012281" y="2778919"/>
            <a:ext cx="557213" cy="557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18441" name="Group 75"/>
          <p:cNvGrpSpPr>
            <a:grpSpLocks/>
          </p:cNvGrpSpPr>
          <p:nvPr/>
        </p:nvGrpSpPr>
        <p:grpSpPr bwMode="auto">
          <a:xfrm>
            <a:off x="1227535" y="4466035"/>
            <a:ext cx="6702028" cy="473869"/>
            <a:chOff x="71" y="3751"/>
            <a:chExt cx="5629" cy="398"/>
          </a:xfrm>
        </p:grpSpPr>
        <p:sp>
          <p:nvSpPr>
            <p:cNvPr id="38" name="Freeform 24"/>
            <p:cNvSpPr>
              <a:spLocks/>
            </p:cNvSpPr>
            <p:nvPr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228726" y="4957763"/>
            <a:ext cx="6698456" cy="1226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5" name="Rectangle 40" descr="7"/>
          <p:cNvSpPr>
            <a:spLocks noChangeArrowheads="1"/>
          </p:cNvSpPr>
          <p:nvPr/>
        </p:nvSpPr>
        <p:spPr bwMode="gray">
          <a:xfrm>
            <a:off x="3599260" y="3986212"/>
            <a:ext cx="557213" cy="5572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gray">
          <a:xfrm>
            <a:off x="3605213" y="3382566"/>
            <a:ext cx="556022" cy="558403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7" name="Rectangle 37" descr="6"/>
          <p:cNvSpPr>
            <a:spLocks noChangeArrowheads="1"/>
          </p:cNvSpPr>
          <p:nvPr/>
        </p:nvSpPr>
        <p:spPr bwMode="gray">
          <a:xfrm>
            <a:off x="2420541" y="3986212"/>
            <a:ext cx="557213" cy="5572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gray">
          <a:xfrm>
            <a:off x="1239441" y="3383756"/>
            <a:ext cx="556022" cy="5572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8447" name="Picture 68" descr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40631" y="2183606"/>
            <a:ext cx="1010841" cy="11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70" descr="2"/>
          <p:cNvSpPr>
            <a:spLocks noChangeArrowheads="1"/>
          </p:cNvSpPr>
          <p:nvPr/>
        </p:nvSpPr>
        <p:spPr bwMode="gray">
          <a:xfrm>
            <a:off x="2419350" y="2778919"/>
            <a:ext cx="558404" cy="55721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78594"/>
            <a:ext cx="5772150" cy="651272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NỘI DUNG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588419" y="2372917"/>
            <a:ext cx="3983831" cy="516731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16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2588419" y="3021807"/>
            <a:ext cx="3983831" cy="516731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16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6149" name="Group 18"/>
          <p:cNvGrpSpPr>
            <a:grpSpLocks/>
          </p:cNvGrpSpPr>
          <p:nvPr/>
        </p:nvGrpSpPr>
        <p:grpSpPr bwMode="auto">
          <a:xfrm>
            <a:off x="2588419" y="1725217"/>
            <a:ext cx="3983831" cy="516731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16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4103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white">
          <a:xfrm>
            <a:off x="2938463" y="1810941"/>
            <a:ext cx="3371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   Giới thiệu phần mềm</a:t>
            </a:r>
          </a:p>
        </p:txBody>
      </p:sp>
      <p:sp>
        <p:nvSpPr>
          <p:cNvPr id="4104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white">
          <a:xfrm>
            <a:off x="2946797" y="2453879"/>
            <a:ext cx="3371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   Hướng dẫn sử dụng</a:t>
            </a:r>
          </a:p>
        </p:txBody>
      </p:sp>
      <p:sp>
        <p:nvSpPr>
          <p:cNvPr id="4105" name="Text Box 25">
            <a:hlinkClick r:id="rId4" action="ppaction://hlinksldjump"/>
          </p:cNvPr>
          <p:cNvSpPr txBox="1">
            <a:spLocks noChangeArrowheads="1"/>
          </p:cNvSpPr>
          <p:nvPr/>
        </p:nvSpPr>
        <p:spPr bwMode="white">
          <a:xfrm>
            <a:off x="2946797" y="3098006"/>
            <a:ext cx="3371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   Thực hành (Tiết 2)</a:t>
            </a:r>
          </a:p>
        </p:txBody>
      </p:sp>
      <p:pic>
        <p:nvPicPr>
          <p:cNvPr id="6153" name="Picture 28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450307" y="3002757"/>
            <a:ext cx="59412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9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450307" y="2364582"/>
            <a:ext cx="59412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0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441972" y="1721644"/>
            <a:ext cx="59412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32"/>
          <p:cNvSpPr txBox="1">
            <a:spLocks noChangeArrowheads="1"/>
          </p:cNvSpPr>
          <p:nvPr/>
        </p:nvSpPr>
        <p:spPr bwMode="white">
          <a:xfrm>
            <a:off x="2682479" y="1794272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57" name="Text Box 33"/>
          <p:cNvSpPr txBox="1">
            <a:spLocks noChangeArrowheads="1"/>
          </p:cNvSpPr>
          <p:nvPr/>
        </p:nvSpPr>
        <p:spPr bwMode="white">
          <a:xfrm>
            <a:off x="2692004" y="2438400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58" name="Text Box 34"/>
          <p:cNvSpPr txBox="1">
            <a:spLocks noChangeArrowheads="1"/>
          </p:cNvSpPr>
          <p:nvPr/>
        </p:nvSpPr>
        <p:spPr bwMode="white">
          <a:xfrm>
            <a:off x="2692004" y="3103960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403" y="310753"/>
            <a:ext cx="5772151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1: GIỚI THIỆU PHẦN MỀM</a:t>
            </a:r>
          </a:p>
        </p:txBody>
      </p:sp>
      <p:sp>
        <p:nvSpPr>
          <p:cNvPr id="9" name="Freeform 4"/>
          <p:cNvSpPr>
            <a:spLocks noEditPoints="1"/>
          </p:cNvSpPr>
          <p:nvPr/>
        </p:nvSpPr>
        <p:spPr bwMode="gray">
          <a:xfrm rot="20241944">
            <a:off x="2210992" y="1821656"/>
            <a:ext cx="4802981" cy="1910954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gray">
          <a:xfrm rot="20056323">
            <a:off x="4597004" y="1658542"/>
            <a:ext cx="840581" cy="23931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gray">
          <a:xfrm rot="20056323">
            <a:off x="6638926" y="1866901"/>
            <a:ext cx="840581" cy="240506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gray">
          <a:xfrm rot="20056323">
            <a:off x="3456385" y="3880248"/>
            <a:ext cx="840581" cy="240506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gray">
          <a:xfrm rot="20056323">
            <a:off x="5437585" y="3439717"/>
            <a:ext cx="840581" cy="240506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gray">
          <a:xfrm>
            <a:off x="4125516" y="1177529"/>
            <a:ext cx="900113" cy="86796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gray">
          <a:xfrm>
            <a:off x="2981325" y="3373042"/>
            <a:ext cx="900113" cy="86796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gray">
          <a:xfrm>
            <a:off x="4926806" y="2892029"/>
            <a:ext cx="900113" cy="86796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gray">
          <a:xfrm>
            <a:off x="6207919" y="1332310"/>
            <a:ext cx="851297" cy="87034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gray">
          <a:xfrm>
            <a:off x="4114800" y="1347788"/>
            <a:ext cx="914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Miễn </a:t>
            </a: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phí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gray">
          <a:xfrm>
            <a:off x="5024438" y="3056335"/>
            <a:ext cx="74652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Bầu </a:t>
            </a:r>
          </a:p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trời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gray">
          <a:xfrm>
            <a:off x="2814451" y="3555206"/>
            <a:ext cx="127791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Dạng</a:t>
            </a:r>
          </a:p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ba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 chiều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gray">
          <a:xfrm>
            <a:off x="3543300" y="2438400"/>
            <a:ext cx="2228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/>
              <a:t>STELLARIUM</a:t>
            </a:r>
            <a:endParaRPr lang="en-US" altLang="en-US" sz="1200"/>
          </a:p>
        </p:txBody>
      </p:sp>
      <p:sp>
        <p:nvSpPr>
          <p:cNvPr id="7184" name="Line 21"/>
          <p:cNvSpPr>
            <a:spLocks noChangeShapeType="1"/>
          </p:cNvSpPr>
          <p:nvPr/>
        </p:nvSpPr>
        <p:spPr bwMode="gray">
          <a:xfrm>
            <a:off x="2514600" y="1489472"/>
            <a:ext cx="2286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85" name="AutoShape 22"/>
          <p:cNvCxnSpPr>
            <a:cxnSpLocks noChangeShapeType="1"/>
            <a:stCxn id="7184" idx="0"/>
          </p:cNvCxnSpPr>
          <p:nvPr/>
        </p:nvCxnSpPr>
        <p:spPr bwMode="gray">
          <a:xfrm rot="5400000" flipH="1">
            <a:off x="1891904" y="866775"/>
            <a:ext cx="0" cy="12453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23"/>
          <p:cNvSpPr txBox="1">
            <a:spLocks noChangeArrowheads="1"/>
          </p:cNvSpPr>
          <p:nvPr/>
        </p:nvSpPr>
        <p:spPr bwMode="gray">
          <a:xfrm>
            <a:off x="1200150" y="1200150"/>
            <a:ext cx="1371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Biểu tượng:</a:t>
            </a:r>
            <a:endParaRPr lang="en-US" altLang="en-US" sz="1500">
              <a:solidFill>
                <a:srgbClr val="FF0000"/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gray">
          <a:xfrm>
            <a:off x="6256336" y="1541860"/>
            <a:ext cx="74732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Tái </a:t>
            </a: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hiện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49091" y="2101454"/>
            <a:ext cx="1272778" cy="869156"/>
            <a:chOff x="1474788" y="3289300"/>
            <a:chExt cx="1697037" cy="1158875"/>
          </a:xfrm>
        </p:grpSpPr>
        <p:sp>
          <p:nvSpPr>
            <p:cNvPr id="7191" name="Oval 9"/>
            <p:cNvSpPr>
              <a:spLocks noChangeArrowheads="1"/>
            </p:cNvSpPr>
            <p:nvPr/>
          </p:nvSpPr>
          <p:spPr bwMode="gray">
            <a:xfrm rot="-1543677">
              <a:off x="2051050" y="3987800"/>
              <a:ext cx="1120775" cy="320675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gray">
            <a:xfrm>
              <a:off x="1474788" y="3289300"/>
              <a:ext cx="1200150" cy="11588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500">
                <a:latin typeface="Arial" charset="0"/>
                <a:cs typeface="Arial" charset="0"/>
              </a:endParaRPr>
            </a:p>
          </p:txBody>
        </p:sp>
      </p:grpSp>
      <p:pic>
        <p:nvPicPr>
          <p:cNvPr id="30" name="Picture 29" descr="stellarium2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091929"/>
            <a:ext cx="1028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gray">
          <a:xfrm>
            <a:off x="1371600" y="4229101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Stellarium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là phần mềm miễn phí cho phép tái hiện lại bầu trời dưới dạng ba chiều một cách chân thực.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/>
      <p:bldP spid="28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085850" y="914400"/>
            <a:ext cx="460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Khởi động phần mềm Stellarium: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39403" y="310753"/>
            <a:ext cx="5772151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1: GIỚI THIỆU PHẦN MỀM</a:t>
            </a:r>
          </a:p>
        </p:txBody>
      </p:sp>
      <p:sp>
        <p:nvSpPr>
          <p:cNvPr id="8196" name="AutoShape 2"/>
          <p:cNvSpPr>
            <a:spLocks noChangeArrowheads="1"/>
          </p:cNvSpPr>
          <p:nvPr/>
        </p:nvSpPr>
        <p:spPr bwMode="auto">
          <a:xfrm>
            <a:off x="3935016" y="2743200"/>
            <a:ext cx="1422797" cy="142875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5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8197" name="AutoShape 3"/>
          <p:cNvSpPr>
            <a:spLocks noChangeArrowheads="1"/>
          </p:cNvSpPr>
          <p:nvPr/>
        </p:nvSpPr>
        <p:spPr bwMode="auto">
          <a:xfrm>
            <a:off x="2020491" y="2743200"/>
            <a:ext cx="1371600" cy="12573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5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gray">
          <a:xfrm>
            <a:off x="3506391" y="1839516"/>
            <a:ext cx="300038" cy="336947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gray">
          <a:xfrm>
            <a:off x="5353051" y="1839516"/>
            <a:ext cx="298847" cy="336947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155" name="Oval 8"/>
          <p:cNvSpPr>
            <a:spLocks noChangeArrowheads="1"/>
          </p:cNvSpPr>
          <p:nvPr/>
        </p:nvSpPr>
        <p:spPr bwMode="gray">
          <a:xfrm>
            <a:off x="5809060" y="1748313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6" name="Oval 9"/>
          <p:cNvSpPr>
            <a:spLocks noChangeArrowheads="1"/>
          </p:cNvSpPr>
          <p:nvPr/>
        </p:nvSpPr>
        <p:spPr bwMode="gray">
          <a:xfrm>
            <a:off x="5809060" y="1748313"/>
            <a:ext cx="1277540" cy="51935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7" name="Oval 10"/>
          <p:cNvSpPr>
            <a:spLocks noChangeArrowheads="1"/>
          </p:cNvSpPr>
          <p:nvPr/>
        </p:nvSpPr>
        <p:spPr bwMode="gray">
          <a:xfrm>
            <a:off x="5892404" y="1748909"/>
            <a:ext cx="1110853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8" name="Oval 11"/>
          <p:cNvSpPr>
            <a:spLocks noChangeArrowheads="1"/>
          </p:cNvSpPr>
          <p:nvPr/>
        </p:nvSpPr>
        <p:spPr bwMode="gray">
          <a:xfrm>
            <a:off x="5911454" y="1754862"/>
            <a:ext cx="1110853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gray">
          <a:xfrm>
            <a:off x="5951935" y="1796408"/>
            <a:ext cx="1001315" cy="421972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160" name="Oval 13"/>
          <p:cNvSpPr>
            <a:spLocks noChangeArrowheads="1"/>
          </p:cNvSpPr>
          <p:nvPr/>
        </p:nvSpPr>
        <p:spPr bwMode="gray">
          <a:xfrm>
            <a:off x="2114550" y="1744742"/>
            <a:ext cx="259766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1" name="Oval 14"/>
          <p:cNvSpPr>
            <a:spLocks noChangeArrowheads="1"/>
          </p:cNvSpPr>
          <p:nvPr/>
        </p:nvSpPr>
        <p:spPr bwMode="gray">
          <a:xfrm>
            <a:off x="2114550" y="1744742"/>
            <a:ext cx="259766" cy="519351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2" name="Oval 15"/>
          <p:cNvSpPr>
            <a:spLocks noChangeArrowheads="1"/>
          </p:cNvSpPr>
          <p:nvPr/>
        </p:nvSpPr>
        <p:spPr bwMode="gray">
          <a:xfrm>
            <a:off x="2197894" y="1744146"/>
            <a:ext cx="1110854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" name="Oval 16"/>
          <p:cNvSpPr>
            <a:spLocks noChangeArrowheads="1"/>
          </p:cNvSpPr>
          <p:nvPr/>
        </p:nvSpPr>
        <p:spPr bwMode="gray">
          <a:xfrm>
            <a:off x="2199085" y="1746528"/>
            <a:ext cx="1110853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gray">
          <a:xfrm>
            <a:off x="2253854" y="1794027"/>
            <a:ext cx="1000125" cy="421972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2268141" y="1485900"/>
            <a:ext cx="967978" cy="996554"/>
            <a:chOff x="4166" y="1656"/>
            <a:chExt cx="1252" cy="1302"/>
          </a:xfrm>
        </p:grpSpPr>
        <p:sp>
          <p:nvSpPr>
            <p:cNvPr id="8233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234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235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236" name="Oval 22"/>
            <p:cNvSpPr>
              <a:spLocks noChangeArrowheads="1"/>
            </p:cNvSpPr>
            <p:nvPr/>
          </p:nvSpPr>
          <p:spPr bwMode="gray">
            <a:xfrm>
              <a:off x="4263" y="1656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70" name="Oval 23"/>
          <p:cNvSpPr>
            <a:spLocks noChangeArrowheads="1"/>
          </p:cNvSpPr>
          <p:nvPr/>
        </p:nvSpPr>
        <p:spPr bwMode="gray">
          <a:xfrm>
            <a:off x="3962400" y="1748313"/>
            <a:ext cx="259766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1" name="Oval 24"/>
          <p:cNvSpPr>
            <a:spLocks noChangeArrowheads="1"/>
          </p:cNvSpPr>
          <p:nvPr/>
        </p:nvSpPr>
        <p:spPr bwMode="gray">
          <a:xfrm>
            <a:off x="3962400" y="1748313"/>
            <a:ext cx="259766" cy="519351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2" name="Oval 25"/>
          <p:cNvSpPr>
            <a:spLocks noChangeArrowheads="1"/>
          </p:cNvSpPr>
          <p:nvPr/>
        </p:nvSpPr>
        <p:spPr bwMode="gray">
          <a:xfrm>
            <a:off x="4045744" y="1748909"/>
            <a:ext cx="1110854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3" name="Oval 26"/>
          <p:cNvSpPr>
            <a:spLocks noChangeArrowheads="1"/>
          </p:cNvSpPr>
          <p:nvPr/>
        </p:nvSpPr>
        <p:spPr bwMode="gray">
          <a:xfrm>
            <a:off x="4046935" y="1750099"/>
            <a:ext cx="1110853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15" name="Oval 27"/>
          <p:cNvSpPr>
            <a:spLocks noChangeArrowheads="1"/>
          </p:cNvSpPr>
          <p:nvPr/>
        </p:nvSpPr>
        <p:spPr bwMode="gray">
          <a:xfrm>
            <a:off x="4100513" y="1796408"/>
            <a:ext cx="1000125" cy="421972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grpSp>
        <p:nvGrpSpPr>
          <p:cNvPr id="8216" name="Group 28"/>
          <p:cNvGrpSpPr>
            <a:grpSpLocks/>
          </p:cNvGrpSpPr>
          <p:nvPr/>
        </p:nvGrpSpPr>
        <p:grpSpPr bwMode="auto">
          <a:xfrm>
            <a:off x="4117181" y="1524000"/>
            <a:ext cx="967979" cy="958454"/>
            <a:chOff x="4166" y="1706"/>
            <a:chExt cx="1252" cy="1252"/>
          </a:xfrm>
        </p:grpSpPr>
        <p:sp>
          <p:nvSpPr>
            <p:cNvPr id="8229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230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231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232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8217" name="Group 33"/>
          <p:cNvGrpSpPr>
            <a:grpSpLocks/>
          </p:cNvGrpSpPr>
          <p:nvPr/>
        </p:nvGrpSpPr>
        <p:grpSpPr bwMode="auto">
          <a:xfrm>
            <a:off x="5969794" y="1524000"/>
            <a:ext cx="969169" cy="958454"/>
            <a:chOff x="4166" y="1706"/>
            <a:chExt cx="1252" cy="1252"/>
          </a:xfrm>
        </p:grpSpPr>
        <p:sp>
          <p:nvSpPr>
            <p:cNvPr id="8225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226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227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228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85" name="Text Box 39"/>
          <p:cNvSpPr txBox="1">
            <a:spLocks noChangeArrowheads="1"/>
          </p:cNvSpPr>
          <p:nvPr/>
        </p:nvSpPr>
        <p:spPr bwMode="gray">
          <a:xfrm>
            <a:off x="4114800" y="1657351"/>
            <a:ext cx="1085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Chọn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công cụ</a:t>
            </a:r>
          </a:p>
        </p:txBody>
      </p:sp>
      <p:sp>
        <p:nvSpPr>
          <p:cNvPr id="186" name="Text Box 40"/>
          <p:cNvSpPr txBox="1">
            <a:spLocks noChangeArrowheads="1"/>
          </p:cNvSpPr>
          <p:nvPr/>
        </p:nvSpPr>
        <p:spPr bwMode="gray">
          <a:xfrm>
            <a:off x="6080182" y="1714501"/>
            <a:ext cx="753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Tiếng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Việt</a:t>
            </a:r>
          </a:p>
        </p:txBody>
      </p:sp>
      <p:sp>
        <p:nvSpPr>
          <p:cNvPr id="188" name="Text Box 39"/>
          <p:cNvSpPr txBox="1">
            <a:spLocks noChangeArrowheads="1"/>
          </p:cNvSpPr>
          <p:nvPr/>
        </p:nvSpPr>
        <p:spPr bwMode="gray">
          <a:xfrm>
            <a:off x="2400300" y="1657351"/>
            <a:ext cx="742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Nháy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đúp</a:t>
            </a:r>
          </a:p>
        </p:txBody>
      </p:sp>
      <p:pic>
        <p:nvPicPr>
          <p:cNvPr id="191" name="Picture 190" descr="stellarium256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06" y="2857500"/>
            <a:ext cx="1157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Picture 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5985" y="2857500"/>
            <a:ext cx="1134665" cy="113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149" name="Picture 5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2743200"/>
            <a:ext cx="178831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224" name="Down Arrow 191"/>
          <p:cNvSpPr>
            <a:spLocks noChangeArrowheads="1"/>
          </p:cNvSpPr>
          <p:nvPr/>
        </p:nvSpPr>
        <p:spPr bwMode="auto">
          <a:xfrm rot="16200000">
            <a:off x="7715250" y="0"/>
            <a:ext cx="285750" cy="285750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85" grpId="0"/>
      <p:bldP spid="186" grpId="0"/>
      <p:bldP spid="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403" y="310753"/>
            <a:ext cx="5772151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1: GIỚI THIỆU PHẦN MỀM</a:t>
            </a:r>
          </a:p>
        </p:txBody>
      </p:sp>
      <p:pic>
        <p:nvPicPr>
          <p:cNvPr id="317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6123" y="971550"/>
            <a:ext cx="64734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43100" y="4454129"/>
            <a:ext cx="460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Giao diện phần mềm Stellarium</a:t>
            </a:r>
          </a:p>
        </p:txBody>
      </p:sp>
      <p:pic>
        <p:nvPicPr>
          <p:cNvPr id="3174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885" y="2343150"/>
            <a:ext cx="303609" cy="192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1600" y="3543300"/>
            <a:ext cx="285750" cy="285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403" y="310753"/>
            <a:ext cx="5772151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1: GIỚI THIỆU PHẦN MỀM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019" y="1150144"/>
            <a:ext cx="1850231" cy="3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543300" y="2286000"/>
            <a:ext cx="800100" cy="1028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>
            <a:off x="1771650" y="3429000"/>
            <a:ext cx="400050" cy="28575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3019" y="3387329"/>
            <a:ext cx="400050" cy="4000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pic>
        <p:nvPicPr>
          <p:cNvPr id="30726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1014412"/>
            <a:ext cx="3286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2816" y="2286000"/>
            <a:ext cx="1578769" cy="106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14950" y="2057400"/>
            <a:ext cx="1714500" cy="285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39866" y="3693319"/>
            <a:ext cx="1543050" cy="285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3128"/>
            <a:ext cx="5772150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2: HƯỚNG DẪN SỬ DỤNG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693069" y="1608535"/>
            <a:ext cx="5907881" cy="516731"/>
            <a:chOff x="720" y="1392"/>
            <a:chExt cx="4058" cy="48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128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693069" y="2257426"/>
            <a:ext cx="5907881" cy="516731"/>
            <a:chOff x="720" y="1392"/>
            <a:chExt cx="4058" cy="48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128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11269" name="Group 13"/>
          <p:cNvGrpSpPr>
            <a:grpSpLocks/>
          </p:cNvGrpSpPr>
          <p:nvPr/>
        </p:nvGrpSpPr>
        <p:grpSpPr bwMode="auto">
          <a:xfrm>
            <a:off x="1693069" y="2900363"/>
            <a:ext cx="5907881" cy="516731"/>
            <a:chOff x="720" y="1392"/>
            <a:chExt cx="4058" cy="480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1280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26" name="Text Box 24">
            <a:hlinkClick r:id="rId2" action="ppaction://hlinksldjump"/>
          </p:cNvPr>
          <p:cNvSpPr txBox="1">
            <a:spLocks noChangeArrowheads="1"/>
          </p:cNvSpPr>
          <p:nvPr/>
        </p:nvSpPr>
        <p:spPr bwMode="white">
          <a:xfrm>
            <a:off x="2051448" y="1689497"/>
            <a:ext cx="53780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   Ý nghĩa các thanh công cụ</a:t>
            </a:r>
          </a:p>
        </p:txBody>
      </p:sp>
      <p:sp>
        <p:nvSpPr>
          <p:cNvPr id="27" name="Text Box 25">
            <a:hlinkClick r:id="rId3" action="ppaction://hlinksldjump"/>
          </p:cNvPr>
          <p:cNvSpPr txBox="1">
            <a:spLocks noChangeArrowheads="1"/>
          </p:cNvSpPr>
          <p:nvPr/>
        </p:nvSpPr>
        <p:spPr bwMode="white">
          <a:xfrm>
            <a:off x="2051448" y="2333625"/>
            <a:ext cx="5206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 Cách chọn địa điểm để quan sát</a:t>
            </a:r>
          </a:p>
        </p:txBody>
      </p:sp>
      <p:sp>
        <p:nvSpPr>
          <p:cNvPr id="28" name="Text Box 26">
            <a:hlinkClick r:id="rId3" action="ppaction://hlinksldjump"/>
          </p:cNvPr>
          <p:cNvSpPr txBox="1">
            <a:spLocks noChangeArrowheads="1"/>
          </p:cNvSpPr>
          <p:nvPr/>
        </p:nvSpPr>
        <p:spPr bwMode="white">
          <a:xfrm>
            <a:off x="2051448" y="2969419"/>
            <a:ext cx="54923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   Cách tìm hành tinh hoặc ngôi sao nào đó</a:t>
            </a:r>
          </a:p>
        </p:txBody>
      </p:sp>
      <p:pic>
        <p:nvPicPr>
          <p:cNvPr id="11273" name="Picture 27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543051" y="2872979"/>
            <a:ext cx="59412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8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554957" y="2238375"/>
            <a:ext cx="59412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9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554957" y="1600200"/>
            <a:ext cx="594122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31"/>
          <p:cNvSpPr txBox="1">
            <a:spLocks noChangeArrowheads="1"/>
          </p:cNvSpPr>
          <p:nvPr/>
        </p:nvSpPr>
        <p:spPr bwMode="white">
          <a:xfrm>
            <a:off x="1802606" y="2975372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277" name="Text Box 33"/>
          <p:cNvSpPr txBox="1">
            <a:spLocks noChangeArrowheads="1"/>
          </p:cNvSpPr>
          <p:nvPr/>
        </p:nvSpPr>
        <p:spPr bwMode="white">
          <a:xfrm>
            <a:off x="1796654" y="1674019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278" name="Text Box 34"/>
          <p:cNvSpPr txBox="1">
            <a:spLocks noChangeArrowheads="1"/>
          </p:cNvSpPr>
          <p:nvPr/>
        </p:nvSpPr>
        <p:spPr bwMode="white">
          <a:xfrm>
            <a:off x="1796654" y="2339579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3128"/>
            <a:ext cx="5772150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2: HƯỚNG DẪN SỬ DỤNG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178719" y="1083469"/>
            <a:ext cx="6822281" cy="516731"/>
            <a:chOff x="720" y="1392"/>
            <a:chExt cx="4058" cy="48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2298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0" name="Text Box 24">
            <a:hlinkClick r:id="rId2" action="ppaction://hlinksldjump"/>
          </p:cNvPr>
          <p:cNvSpPr txBox="1">
            <a:spLocks noChangeArrowheads="1"/>
          </p:cNvSpPr>
          <p:nvPr/>
        </p:nvSpPr>
        <p:spPr bwMode="white">
          <a:xfrm>
            <a:off x="1537098" y="1139429"/>
            <a:ext cx="6463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  Thanh công cụ dọc</a:t>
            </a:r>
          </a:p>
        </p:txBody>
      </p:sp>
      <p:sp>
        <p:nvSpPr>
          <p:cNvPr id="12293" name="Text Box 33"/>
          <p:cNvSpPr txBox="1">
            <a:spLocks noChangeArrowheads="1"/>
          </p:cNvSpPr>
          <p:nvPr/>
        </p:nvSpPr>
        <p:spPr bwMode="white">
          <a:xfrm>
            <a:off x="1143000" y="1148954"/>
            <a:ext cx="57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1.1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823" y="1657350"/>
            <a:ext cx="664487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6585" y="3028950"/>
            <a:ext cx="303609" cy="19228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" name="Left Arrow 13"/>
          <p:cNvSpPr>
            <a:spLocks noChangeArrowheads="1"/>
          </p:cNvSpPr>
          <p:nvPr/>
        </p:nvSpPr>
        <p:spPr bwMode="auto">
          <a:xfrm>
            <a:off x="1771650" y="3886200"/>
            <a:ext cx="400050" cy="28575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3128"/>
            <a:ext cx="5772150" cy="422672"/>
          </a:xfrm>
        </p:spPr>
        <p:txBody>
          <a:bodyPr/>
          <a:lstStyle/>
          <a:p>
            <a:pPr algn="ctr" eaLnBrk="1" hangingPunct="1"/>
            <a:r>
              <a:rPr lang="en-US" altLang="en-US" sz="2400"/>
              <a:t>PHẦN 2: HƯỚNG DẪN SỬ DỤNG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914400"/>
            <a:ext cx="620316" cy="38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3316" name="Straight Arrow Connector 7"/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1943100" y="1257300"/>
            <a:ext cx="1085850" cy="1143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3317" name="Straight Arrow Connector 9"/>
          <p:cNvCxnSpPr>
            <a:cxnSpLocks noChangeShapeType="1"/>
          </p:cNvCxnSpPr>
          <p:nvPr/>
        </p:nvCxnSpPr>
        <p:spPr bwMode="auto">
          <a:xfrm rot="10800000">
            <a:off x="2914650" y="2286000"/>
            <a:ext cx="1485900" cy="1714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00250" y="1028700"/>
            <a:ext cx="2457450" cy="457200"/>
            <a:chOff x="1143000" y="1371600"/>
            <a:chExt cx="3276600" cy="6096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514600" y="13716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25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địa điểm</a:t>
              </a:r>
            </a:p>
          </p:txBody>
        </p:sp>
        <p:cxnSp>
          <p:nvCxnSpPr>
            <p:cNvPr id="13340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1143000" y="1676400"/>
              <a:ext cx="1295400" cy="158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" name="Picture 14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7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156223"/>
            <a:ext cx="520304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000250" y="1657350"/>
            <a:ext cx="2457450" cy="457200"/>
            <a:chOff x="1143000" y="2209800"/>
            <a:chExt cx="3276600" cy="609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514600" y="22098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25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thời gian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1143000" y="25146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000250" y="2286000"/>
            <a:ext cx="4000500" cy="457200"/>
            <a:chOff x="1143000" y="3048000"/>
            <a:chExt cx="5334000" cy="60960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514600" y="3048000"/>
              <a:ext cx="39624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725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bầu trời và các tùy chọn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10800000">
              <a:off x="1143000" y="33528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000250" y="2914650"/>
            <a:ext cx="2571750" cy="457200"/>
            <a:chOff x="1143000" y="3886200"/>
            <a:chExt cx="3429000" cy="6096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2514600" y="3886200"/>
              <a:ext cx="20574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725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tìm kiếm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10800000">
              <a:off x="1143000" y="41910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000250" y="3486150"/>
            <a:ext cx="2457450" cy="457200"/>
            <a:chOff x="1143000" y="4648200"/>
            <a:chExt cx="3276600" cy="6096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2514600" y="46482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1725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cấu hính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10800000">
              <a:off x="1143000" y="50292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Rounded Rectangle 26"/>
          <p:cNvSpPr/>
          <p:nvPr/>
        </p:nvSpPr>
        <p:spPr bwMode="auto">
          <a:xfrm>
            <a:off x="3028950" y="4057650"/>
            <a:ext cx="1257300" cy="45720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17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 hỗ trợ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0800000">
            <a:off x="2000250" y="4286250"/>
            <a:ext cx="971550" cy="1191"/>
          </a:xfrm>
          <a:prstGeom prst="straightConnector1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31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743200"/>
            <a:ext cx="53935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66" y="3314700"/>
            <a:ext cx="53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886200"/>
            <a:ext cx="57983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66" y="1017985"/>
            <a:ext cx="561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74TGp_natural_light">
  <a:themeElements>
    <a:clrScheme name="Default Design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74TGp_natural_light.potx" id="{66D8022D-6F9F-4C9B-94EF-88C6969B74D4}" vid="{FDA5D0AE-BF4D-42F2-A8C7-09CB49CD25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</Template>
  <TotalTime>454</TotalTime>
  <Words>387</Words>
  <Application>Microsoft Office PowerPoint</Application>
  <PresentationFormat>On-screen Show (16:9)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Verdana</vt:lpstr>
      <vt:lpstr>574TGp_natural_light</vt:lpstr>
      <vt:lpstr>  HỌC VÀ CHƠI CÙNG MÁY TÍNH STELLARIUM </vt:lpstr>
      <vt:lpstr>NỘI DUNG</vt:lpstr>
      <vt:lpstr>PHẦN 1: GIỚI THIỆU PHẦN MỀM</vt:lpstr>
      <vt:lpstr>PHẦN 1: GIỚI THIỆU PHẦN MỀM</vt:lpstr>
      <vt:lpstr>PHẦN 1: GIỚI THIỆU PHẦN MỀM</vt:lpstr>
      <vt:lpstr>PHẦN 1: GIỚI THIỆU PHẦN MỀM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THỰC HÀNH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Tien Ich May Tinh</dc:creator>
  <cp:lastModifiedBy>TOPICA</cp:lastModifiedBy>
  <cp:revision>70</cp:revision>
  <dcterms:created xsi:type="dcterms:W3CDTF">2017-04-01T15:53:29Z</dcterms:created>
  <dcterms:modified xsi:type="dcterms:W3CDTF">2022-04-29T11:52:57Z</dcterms:modified>
</cp:coreProperties>
</file>