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315" r:id="rId3"/>
    <p:sldId id="316" r:id="rId4"/>
    <p:sldId id="317" r:id="rId5"/>
    <p:sldId id="284" r:id="rId6"/>
    <p:sldId id="310" r:id="rId7"/>
    <p:sldId id="309" r:id="rId8"/>
    <p:sldId id="332" r:id="rId9"/>
    <p:sldId id="333" r:id="rId10"/>
    <p:sldId id="282" r:id="rId11"/>
    <p:sldId id="334" r:id="rId12"/>
    <p:sldId id="335" r:id="rId13"/>
    <p:sldId id="306" r:id="rId14"/>
    <p:sldId id="336" r:id="rId15"/>
    <p:sldId id="271" r:id="rId16"/>
    <p:sldId id="337" r:id="rId17"/>
    <p:sldId id="261" r:id="rId18"/>
    <p:sldId id="324" r:id="rId19"/>
    <p:sldId id="325" r:id="rId20"/>
    <p:sldId id="326" r:id="rId21"/>
    <p:sldId id="327" r:id="rId22"/>
    <p:sldId id="328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4384" autoAdjust="0"/>
  </p:normalViewPr>
  <p:slideViewPr>
    <p:cSldViewPr snapToGrid="0">
      <p:cViewPr varScale="1">
        <p:scale>
          <a:sx n="74" d="100"/>
          <a:sy n="74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Computer Mouse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334" y="3347185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 hoạt cảnh cho các đối tượng (T2) – </a:t>
            </a:r>
          </a:p>
          <a:p>
            <a:r>
              <a:rPr lang="en-US" sz="36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các hiệu ứng dịch chuyển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/>
              <a:t>Tin 4 – Tuần 33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71099" y="1100473"/>
            <a:ext cx="9301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chỉnh tốc độ của 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ở mục nào trong thẻ Animation</a:t>
            </a:r>
            <a:r>
              <a:rPr lang="en-GB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1100" y="1736236"/>
            <a:ext cx="8879594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của 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2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457200" indent="-457200">
              <a:buFont typeface="Wingdings"/>
              <a:buChar char="¨"/>
            </a:pP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sẽ được thực hiện sớm hơn 2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/>
              <a:buChar char="¨"/>
            </a:pP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sẽ được thực hiện trễ hơn 2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1099" y="2154942"/>
            <a:ext cx="947203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Nhóm Timing –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		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Nhóm Timing – Duration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Nhóm Timing – Delay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Nhóm Timing – Move Later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1100" y="1736236"/>
            <a:ext cx="8879594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của 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2 giây. 	   		</a:t>
            </a:r>
          </a:p>
          <a:p>
            <a:pPr marL="457200" indent="-457200">
              <a:buFont typeface="Wingdings"/>
              <a:buChar char="¨"/>
            </a:pP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sẽ được thực hiện sớm hơn 2 giây. 	</a:t>
            </a:r>
          </a:p>
          <a:p>
            <a:r>
              <a:rPr lang="en-GB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 </a:t>
            </a:r>
            <a:r>
              <a:rPr lang="en-GB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sẽ được thực hiện trễ hơn 2 giây</a:t>
            </a:r>
            <a:r>
              <a:rPr lang="en-GB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71100" y="2154942"/>
            <a:ext cx="930187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Nhóm Timing – Start		</a:t>
            </a:r>
            <a:r>
              <a:rPr lang="en-GB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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Timing – Duration  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Nhóm Timing – Delay 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Nhóm Timing – Move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endParaRPr lang="en-GB" sz="28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-83063" y="30406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50752" y="1229250"/>
            <a:ext cx="939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Khi em tùy chỉnh cho 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có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nghĩa là 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405" y="1229250"/>
            <a:ext cx="178512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4" grpId="0"/>
      <p:bldP spid="24" grpId="1"/>
      <p:bldP spid="16" grpId="0"/>
      <p:bldP spid="16" grpId="1"/>
      <p:bldP spid="27" grpId="0"/>
      <p:bldP spid="23" grpId="0"/>
      <p:bldP spid="23" grpId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7307" y="957252"/>
            <a:ext cx="9225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Nối ý ở 2 cột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cho phù hợp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/>
          <p:cNvCxnSpPr>
            <a:endCxn id="27" idx="2"/>
          </p:cNvCxnSpPr>
          <p:nvPr/>
        </p:nvCxnSpPr>
        <p:spPr>
          <a:xfrm>
            <a:off x="5949118" y="2016087"/>
            <a:ext cx="1340974" cy="617154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30" idx="1"/>
          </p:cNvCxnSpPr>
          <p:nvPr/>
        </p:nvCxnSpPr>
        <p:spPr>
          <a:xfrm>
            <a:off x="5949118" y="2633241"/>
            <a:ext cx="1389827" cy="1225835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9118" y="3294658"/>
            <a:ext cx="1340973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49118" y="2016088"/>
            <a:ext cx="1340973" cy="193193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87482" y="1673613"/>
            <a:ext cx="225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7482" y="2345502"/>
            <a:ext cx="225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Emphasis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7482" y="3017391"/>
            <a:ext cx="225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7482" y="3689279"/>
            <a:ext cx="225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Motion Paths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1268" y="1670748"/>
            <a:ext cx="311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1268" y="2342637"/>
            <a:ext cx="311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1268" y="3014526"/>
            <a:ext cx="311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81268" y="3686414"/>
            <a:ext cx="311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tạo chú ý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15528" y="1761506"/>
            <a:ext cx="333590" cy="3335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15528" y="2466446"/>
            <a:ext cx="333590" cy="3335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15528" y="3138335"/>
            <a:ext cx="333590" cy="3335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15528" y="3810223"/>
            <a:ext cx="333590" cy="3335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90092" y="1761506"/>
            <a:ext cx="333590" cy="3335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90092" y="2466446"/>
            <a:ext cx="333590" cy="3335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290092" y="3138335"/>
            <a:ext cx="333590" cy="3335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90092" y="3810223"/>
            <a:ext cx="333590" cy="33359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hlinkClick r:id="rId3" action="ppaction://hlinksldjump" tooltip="Nhấp chuột vào hình này để nối kết quả."/>
          </p:cNvPr>
          <p:cNvSpPr txBox="1"/>
          <p:nvPr/>
        </p:nvSpPr>
        <p:spPr>
          <a:xfrm>
            <a:off x="4979225" y="1634751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Mouse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892">
            <a:off x="4555721" y="4604826"/>
            <a:ext cx="1427769" cy="10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4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894" y="957252"/>
            <a:ext cx="3672634" cy="293877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7318" y="957252"/>
            <a:ext cx="89056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Tạo slide gồm các đối tượng: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indent="-285750">
              <a:buFont typeface="Wingdings" panose="05000000000000000000" pitchFamily="2" charset="2"/>
              <a:buChar char="§"/>
            </a:pP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WordArt 1: tên trường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indent="-285750">
              <a:buFont typeface="Wingdings" panose="05000000000000000000" pitchFamily="2" charset="2"/>
              <a:buChar char="§"/>
            </a:pP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WordArt 2: tên chủ đề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indent="-285750">
              <a:buFont typeface="Wingdings" panose="05000000000000000000" pitchFamily="2" charset="2"/>
              <a:buChar char="§"/>
            </a:pP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Picture 1, 2: ảnh mô tả truyện </a:t>
            </a:r>
            <a:endParaRPr lang="en-GB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/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ngụ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ngôn mà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thích.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indent="-285750">
              <a:buFont typeface="Wingdings" panose="05000000000000000000" pitchFamily="2" charset="2"/>
              <a:buChar char="§"/>
            </a:pP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Textbox: tên người thiết kế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Gán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 cho các </a:t>
            </a:r>
            <a:endParaRPr lang="en-GB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đối tượng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 thiết lập trình chiếu lần lượt (After Previous)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Gán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tạo chú ý cho các đối tượng: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indent="-285750">
              <a:buFont typeface="Wingdings" panose="05000000000000000000" pitchFamily="2" charset="2"/>
              <a:buChar char="§"/>
            </a:pP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Wave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25" indent="-285750">
              <a:buFont typeface="Wingdings" panose="05000000000000000000" pitchFamily="2" charset="2"/>
              <a:buChar char="§"/>
            </a:pP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1,2: Teeter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lập trình chiếu lần lượt (After Previous) cho 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tạo chú ý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69101" y="957252"/>
            <a:ext cx="64577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Tạo slide 2 với nội dung là cuộc chạy thi giữa thỏ và rùa gồm các đối tượng: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WordArt: tiêu đề.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Picture: thỏ, rùa, bảng xuất phát.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Gán 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 (cùng lúc - With Previous) cho các đối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9099" y="4004577"/>
            <a:ext cx="10130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Gán 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(cùng lúc - With Previous) cho các đối tượng: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Rùa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Right, Thỏ: Right, Bảng xuất phát: Left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Chỉnh thời gian (Duration) cho 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(10 giây).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677" y="1192549"/>
            <a:ext cx="3546418" cy="2513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76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2" y="1571590"/>
            <a:ext cx="7395977" cy="517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47422" y="957252"/>
            <a:ext cx="682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lặp lại nhiều lần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364" y="3046854"/>
            <a:ext cx="1539168" cy="14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37011" y="2310064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Chọn một hoạt cảnh.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7005" y="2802507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Nhấp chuột vào mũi tên.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534143" y="3046854"/>
            <a:ext cx="242372" cy="2423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7011" y="3294950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Chọn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2" y="1571590"/>
            <a:ext cx="33813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10515715" y="3940340"/>
            <a:ext cx="611321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37005" y="3760541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Nhấp chuột vào mũi tên.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74" y="1571590"/>
            <a:ext cx="3381376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399409" y="4674941"/>
            <a:ext cx="73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(none):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Không lặp lại.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99409" y="5167384"/>
            <a:ext cx="73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Lặp lại hai lần…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99409" y="5659827"/>
            <a:ext cx="73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Next </a:t>
            </a:r>
            <a:r>
              <a:rPr lang="en-GB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Lặp lại cho đến khi nhấp chuột.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99409" y="6152270"/>
            <a:ext cx="73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End of </a:t>
            </a:r>
            <a:r>
              <a:rPr lang="en-GB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Lặp lại cho đến khi kết thúc Slide.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238224" y="2838930"/>
            <a:ext cx="242372" cy="2423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74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8" grpId="1" animBg="1"/>
      <p:bldP spid="38" grpId="2" animBg="1"/>
      <p:bldP spid="41" grpId="0"/>
      <p:bldP spid="42" grpId="0" animBg="1"/>
      <p:bldP spid="42" grpId="1" animBg="1"/>
      <p:bldP spid="42" grpId="2" animBg="1"/>
      <p:bldP spid="44" grpId="0"/>
      <p:bldP spid="48" grpId="0"/>
      <p:bldP spid="49" grpId="0"/>
      <p:bldP spid="50" grpId="0"/>
      <p:bldP spid="51" grpId="0"/>
      <p:bldP spid="43" grpId="0" animBg="1"/>
      <p:bldP spid="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239" y="1145754"/>
            <a:ext cx="4790663" cy="3216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9102" y="957252"/>
            <a:ext cx="4964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hãy tìm một số hình ảnh (cây cối và các con thú).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hình, điều chỉnh kích thước hình và tạo cảnh khu rừng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Gán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xuất hiện cùng lúc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(With Previous)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 các đối tượng picture rùa và thỏ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9102" y="4835808"/>
            <a:ext cx="10484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sang trái (Left) cùng lúc (With Previous) với chuyển động di chuyển của bảng xuất phát.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chỉnh thứ tự của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phù hợp.</a:t>
            </a:r>
          </a:p>
        </p:txBody>
      </p:sp>
    </p:spTree>
    <p:extLst>
      <p:ext uri="{BB962C8B-B14F-4D97-AF65-F5344CB8AC3E}">
        <p14:creationId xmlns:p14="http://schemas.microsoft.com/office/powerpoint/2010/main" val="17829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20318" y="957252"/>
            <a:ext cx="8852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Nhấp đôi chuột vào một hiệu ứng trong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Animation Pane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em sẽ mở được hộp thoại để tuỳ chỉnh nhiều thuộc tính khác của hoạt cảnh.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thể nhấn phím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để bắt đầu bài trình diễn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23701" y="957252"/>
            <a:ext cx="79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 từ Slide hiện </a:t>
            </a:r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9409" y="1601006"/>
            <a:ext cx="832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 tổ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hợp phím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Shift +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13" y="3543692"/>
            <a:ext cx="5401394" cy="5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538625" y="3604177"/>
            <a:ext cx="424035" cy="4166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99409" y="2060685"/>
            <a:ext cx="8320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Nhấp chuột vào biểu tượng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Show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thanh trạng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3701" y="957252"/>
            <a:ext cx="79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 đổi hình ảnh đã được gán hoạt </a:t>
            </a:r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9409" y="1601006"/>
            <a:ext cx="832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chuột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 vào hình.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9409" y="2060685"/>
            <a:ext cx="832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Picture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31" y="1513220"/>
            <a:ext cx="3451384" cy="404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9203684" y="3456698"/>
            <a:ext cx="1603856" cy="2083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7" grpId="1"/>
      <p:bldP spid="13" grpId="0" animBg="1"/>
      <p:bldP spid="13" grpId="1" animBg="1"/>
      <p:bldP spid="13" grpId="2" animBg="1"/>
      <p:bldP spid="14" grpId="0"/>
      <p:bldP spid="14" grpId="1"/>
      <p:bldP spid="15" grpId="0"/>
      <p:bldP spid="18" grpId="0"/>
      <p:bldP spid="19" grpId="0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08238" y="191397"/>
            <a:ext cx="9783762" cy="398462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6:Tìm hiểu kiến thức: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9889" y="1152794"/>
            <a:ext cx="11882112" cy="12842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vi-VN" sz="2400">
                <a:latin typeface="+mj-lt"/>
              </a:rPr>
              <a:t>Dịch chuyển slide là các hiệu ứng đặc biệt mà bạn có thể áp dụng khi bạn di chuyển từ một slide sang slide tiếp trong lúc thuyết trình. </a:t>
            </a:r>
            <a:endParaRPr lang="en-US" sz="240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vi-VN" sz="2400" smtClean="0">
                <a:latin typeface="+mj-lt"/>
              </a:rPr>
              <a:t>Để </a:t>
            </a:r>
            <a:r>
              <a:rPr lang="vi-VN" sz="2400">
                <a:latin typeface="+mj-lt"/>
              </a:rPr>
              <a:t>áp dụng dịch chuyển slide, trên thẻ </a:t>
            </a:r>
            <a:r>
              <a:rPr lang="vi-VN" sz="2400" b="1">
                <a:latin typeface="+mj-lt"/>
              </a:rPr>
              <a:t>Transitions</a:t>
            </a:r>
            <a:r>
              <a:rPr lang="vi-VN" sz="2400">
                <a:latin typeface="+mj-lt"/>
              </a:rPr>
              <a:t>, trong nhóm </a:t>
            </a:r>
            <a:r>
              <a:rPr lang="vi-VN" sz="2400" b="1">
                <a:latin typeface="+mj-lt"/>
              </a:rPr>
              <a:t>Transition to This Slide, </a:t>
            </a:r>
            <a:r>
              <a:rPr lang="vi-VN" sz="2400">
                <a:latin typeface="+mj-lt"/>
              </a:rPr>
              <a:t>bạn nhấp chuột vào một phong cách dịch chuyển từ bộ sưu tập. </a:t>
            </a:r>
            <a:endParaRPr lang="en-US" sz="2400">
              <a:latin typeface="+mj-lt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8" y="3158001"/>
            <a:ext cx="11679541" cy="1169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8197" y="3309870"/>
            <a:ext cx="746975" cy="244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8666" y="589859"/>
            <a:ext cx="7477796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spcBef>
                <a:spcPts val="1000"/>
              </a:spcBef>
            </a:pPr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Áp dụng các hiệu ứng dịch chuyển slide </a:t>
            </a:r>
            <a:endParaRPr lang="en-US" sz="2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028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indent="-403225" algn="just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Tùy chọn nào dưới đây cho phép thiết lập thời gian cho mỗi đối tượng trong PowerPoint Presentation? (Chọn 1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Slide show, custom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transition.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Slide show, custom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animation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Slide show, Slide transition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View, slide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sorter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2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5745" y="957252"/>
            <a:ext cx="9227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Mỗi đối tượng trên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đều có thể được tạo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hay còn gọi là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hiệu ứng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Tạo hoạt cảnh cho đối tượng sẽ làm cho bài thuyết trình của em sinh động hơn và tăng thêm hiệu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indent="-403225" algn="just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Tùy chọn nào dưới đây có thể được chọn để thiết lập trình chiếu lặp đi lặp lại liên tục? (Chọn 1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Loop more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Loop continuously until Esc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Repeat Continuously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9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indent="-403225" algn="just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Tùy chọn nào dưới đây cho phép thực hiện trình chiếu không theo thứ tự các slide? (Chọn 1)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Setup Slide Show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Slide Show View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Rehearsal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Custom Slide Show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01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indent="-403225" algn="just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Tùy chọn nào dưới đây có thể được sử dụng để thiết lập độ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trễ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tùy chỉnh cho các slide trong bản trình chiếu? (Chọn 1)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Slider Timer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Setup Slide Show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Slider Timing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Rehearsal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2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8" y="1571590"/>
            <a:ext cx="7395976" cy="5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xuất hiện </a:t>
            </a:r>
            <a:r>
              <a:rPr lang="en-US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Entrance)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7011" y="2310064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Nhấp chọn đối tượng.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7008" y="3341395"/>
            <a:ext cx="4165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Chọn hoạt cảnh trong nhóm </a:t>
            </a: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Animation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Hoặc: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47946" y="1788079"/>
            <a:ext cx="611321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7007" y="2802507"/>
            <a:ext cx="4165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Animations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786944" y="1966924"/>
            <a:ext cx="2561306" cy="64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7011" y="4254905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Nhấp vào mũi tên.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9" y="1571591"/>
            <a:ext cx="7395975" cy="517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182997" y="2245079"/>
            <a:ext cx="242372" cy="2423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97960" y="2552014"/>
            <a:ext cx="3024015" cy="1251045"/>
          </a:xfrm>
          <a:prstGeom prst="roundRect">
            <a:avLst>
              <a:gd name="adj" fmla="val 943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07" y="2007044"/>
            <a:ext cx="2982768" cy="47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4817297" y="6222167"/>
            <a:ext cx="1492670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37011" y="5727709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Entrance Effects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011" y="4803733"/>
            <a:ext cx="41655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Chọn hoạt cảnh trong nhóm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Entrance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Hoặc: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32" grpId="0"/>
      <p:bldP spid="11" grpId="0" animBg="1"/>
      <p:bldP spid="11" grpId="1" animBg="1"/>
      <p:bldP spid="36" grpId="0"/>
      <p:bldP spid="39" grpId="0" animBg="1"/>
      <p:bldP spid="39" grpId="1" animBg="1"/>
      <p:bldP spid="39" grpId="2" animBg="1"/>
      <p:bldP spid="40" grpId="0"/>
      <p:bldP spid="3" grpId="0" animBg="1"/>
      <p:bldP spid="3" grpId="1" animBg="1"/>
      <p:bldP spid="3" grpId="2" animBg="1"/>
      <p:bldP spid="44" grpId="0" animBg="1"/>
      <p:bldP spid="44" grpId="1" animBg="1"/>
      <p:bldP spid="45" grpId="0" animBg="1"/>
      <p:bldP spid="45" grpId="1" animBg="1"/>
      <p:bldP spid="4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4" y="1571591"/>
            <a:ext cx="7395976" cy="5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9" y="1571591"/>
            <a:ext cx="7395975" cy="517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tạo chú ý </a:t>
            </a:r>
            <a:r>
              <a:rPr lang="en-US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Emphasis)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7011" y="2310064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Nhấp chọn đối tượng.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47946" y="1788079"/>
            <a:ext cx="611321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7007" y="2802507"/>
            <a:ext cx="4165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Animations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012" y="3325727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Nhấp vào mũi tên.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182997" y="2245079"/>
            <a:ext cx="242372" cy="2423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97959" y="3816317"/>
            <a:ext cx="3024015" cy="1731250"/>
          </a:xfrm>
          <a:prstGeom prst="roundRect">
            <a:avLst>
              <a:gd name="adj" fmla="val 943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817297" y="6390726"/>
            <a:ext cx="1492670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37006" y="4700433"/>
            <a:ext cx="4165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Emphasis Effects…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04" y="1952076"/>
            <a:ext cx="31718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7012" y="3807881"/>
            <a:ext cx="4165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Chọn hoạt cảnh trong nhóm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Emphasis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Hoặc: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1" grpId="0" animBg="1"/>
      <p:bldP spid="11" grpId="1" animBg="1"/>
      <p:bldP spid="36" grpId="0"/>
      <p:bldP spid="40" grpId="0"/>
      <p:bldP spid="3" grpId="0" animBg="1"/>
      <p:bldP spid="3" grpId="1" animBg="1"/>
      <p:bldP spid="3" grpId="2" animBg="1"/>
      <p:bldP spid="44" grpId="0" animBg="1"/>
      <p:bldP spid="44" grpId="1" animBg="1"/>
      <p:bldP spid="45" grpId="0" animBg="1"/>
      <p:bldP spid="45" grpId="1" animBg="1"/>
      <p:bldP spid="4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8" y="1571590"/>
            <a:ext cx="7395976" cy="5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di chuyển (Motion Paths)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7011" y="2310064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Nhấp chọn đối tượng.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7011" y="3803059"/>
            <a:ext cx="4165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Chọn hoạt cảnh trong nhóm </a:t>
            </a: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Paths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.Hoặc: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47946" y="1788079"/>
            <a:ext cx="611321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7007" y="2802507"/>
            <a:ext cx="4165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Animations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011" y="3341395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Nhấp vào mũi tên.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182997" y="2245079"/>
            <a:ext cx="242372" cy="2423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7011" y="4726389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Motion Paths…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7297" y="2007044"/>
            <a:ext cx="3207973" cy="474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/>
          <p:cNvSpPr/>
          <p:nvPr/>
        </p:nvSpPr>
        <p:spPr>
          <a:xfrm>
            <a:off x="4817297" y="4972610"/>
            <a:ext cx="3024015" cy="769418"/>
          </a:xfrm>
          <a:prstGeom prst="roundRect">
            <a:avLst>
              <a:gd name="adj" fmla="val 943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817297" y="6398439"/>
            <a:ext cx="1492670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33" y="1941954"/>
            <a:ext cx="29241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8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32" grpId="0"/>
      <p:bldP spid="11" grpId="0" animBg="1"/>
      <p:bldP spid="11" grpId="1" animBg="1"/>
      <p:bldP spid="36" grpId="0"/>
      <p:bldP spid="40" grpId="0"/>
      <p:bldP spid="3" grpId="0" animBg="1"/>
      <p:bldP spid="3" grpId="1" animBg="1"/>
      <p:bldP spid="46" grpId="0"/>
      <p:bldP spid="44" grpId="0" animBg="1"/>
      <p:bldP spid="44" grpId="1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469101" y="957252"/>
            <a:ext cx="10307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hãy tạo một đối tượng, sau đó chọn lần lượt các hiệu ứng 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Motion Paths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ghi lại công dụng của hiệu ứng vào các dòng trống sau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71039"/>
              </p:ext>
            </p:extLst>
          </p:nvPr>
        </p:nvGraphicFramePr>
        <p:xfrm>
          <a:off x="1729647" y="2612935"/>
          <a:ext cx="9179499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7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82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29647" y="2644048"/>
            <a:ext cx="1586429" cy="528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endParaRPr lang="en-US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29647" y="3260992"/>
            <a:ext cx="1586429" cy="528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Arcs</a:t>
            </a:r>
            <a:endParaRPr lang="en-US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29647" y="3904662"/>
            <a:ext cx="1586429" cy="528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Turns</a:t>
            </a:r>
            <a:endParaRPr lang="en-US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29647" y="4532624"/>
            <a:ext cx="1586429" cy="528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Shapes</a:t>
            </a:r>
            <a:endParaRPr lang="en-US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29647" y="5204655"/>
            <a:ext cx="1586429" cy="528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endParaRPr lang="en-US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69463" y="2644048"/>
            <a:ext cx="7304183" cy="528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di chuyển theo hướng thẳng, xiên.</a:t>
            </a:r>
            <a:endParaRPr lang="en-US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69463" y="3305060"/>
            <a:ext cx="7304183" cy="528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r>
              <a:rPr lang="en-GB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 chuyển theo </a:t>
            </a:r>
            <a:r>
              <a:rPr lang="en-GB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vòng cung.</a:t>
            </a:r>
            <a:endParaRPr lang="en-US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69463" y="3959747"/>
            <a:ext cx="7304183" cy="528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r>
              <a:rPr lang="en-GB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 chuyển theo </a:t>
            </a:r>
            <a:r>
              <a:rPr lang="en-GB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quay xuống.</a:t>
            </a:r>
            <a:endParaRPr lang="en-US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69463" y="4576692"/>
            <a:ext cx="7304183" cy="528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r>
              <a:rPr lang="en-GB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 chuyển theo </a:t>
            </a:r>
            <a:r>
              <a:rPr lang="en-GB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vòng tròn.</a:t>
            </a:r>
            <a:endParaRPr lang="en-US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69463" y="5204655"/>
            <a:ext cx="7304183" cy="528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</a:t>
            </a:r>
            <a:r>
              <a:rPr lang="en-GB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 chuyển theo </a:t>
            </a:r>
            <a:r>
              <a:rPr lang="en-GB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hình số 8.</a:t>
            </a:r>
            <a:endParaRPr lang="en-US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8" y="1571590"/>
            <a:ext cx="7395976" cy="5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thoát (Exit)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7011" y="2310064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Nhấp chọn đối tượng.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7011" y="3803059"/>
            <a:ext cx="4165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Chọn hoạt cảnh trong nhóm </a:t>
            </a: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.Hoặc: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47946" y="1788079"/>
            <a:ext cx="611321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7007" y="2802507"/>
            <a:ext cx="4165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Animations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011" y="3341395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Nhấp vào mũi tên.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182997" y="2245079"/>
            <a:ext cx="242372" cy="2423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7011" y="4726389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Exit Effects…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7297" y="2007044"/>
            <a:ext cx="3207973" cy="474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/>
          <p:cNvSpPr/>
          <p:nvPr/>
        </p:nvSpPr>
        <p:spPr>
          <a:xfrm>
            <a:off x="4817297" y="3657601"/>
            <a:ext cx="3024015" cy="1315010"/>
          </a:xfrm>
          <a:prstGeom prst="roundRect">
            <a:avLst>
              <a:gd name="adj" fmla="val 943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817297" y="6398439"/>
            <a:ext cx="1492670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33" y="1950349"/>
            <a:ext cx="27908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3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32" grpId="0"/>
      <p:bldP spid="11" grpId="0" animBg="1"/>
      <p:bldP spid="11" grpId="1" animBg="1"/>
      <p:bldP spid="36" grpId="0"/>
      <p:bldP spid="40" grpId="0"/>
      <p:bldP spid="3" grpId="0" animBg="1"/>
      <p:bldP spid="3" grpId="1" animBg="1"/>
      <p:bldP spid="46" grpId="0"/>
      <p:bldP spid="44" grpId="0" animBg="1"/>
      <p:bldP spid="44" grpId="1" animBg="1"/>
      <p:bldP spid="45" grpId="0" animBg="1"/>
      <p:bldP spid="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2" y="1571590"/>
            <a:ext cx="7395977" cy="517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Tùy chỉnh hoạt cảnh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7011" y="2310064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Chọn thẻ </a:t>
            </a: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Animations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47946" y="1788079"/>
            <a:ext cx="611321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7007" y="2802507"/>
            <a:ext cx="4165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nhóm 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Advanced Animation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Animation </a:t>
            </a: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7011" y="2310064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Chọn một hoạt cảnh.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290307" y="1968897"/>
            <a:ext cx="853693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7005" y="2802507"/>
            <a:ext cx="41655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Tùy chỉnh trong nhóm 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26741" y="1984463"/>
            <a:ext cx="1933346" cy="5938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40" y="2060985"/>
            <a:ext cx="3067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05" y="2083019"/>
            <a:ext cx="3019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5945335" y="2099495"/>
            <a:ext cx="242372" cy="2423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3984" y="3452028"/>
            <a:ext cx="806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Click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bắt đầu khi em click 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3984" y="3925892"/>
            <a:ext cx="806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Previous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thực hiện đồng thời với hoạt cảnh</a:t>
            </a: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3984" y="4379384"/>
            <a:ext cx="806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Previous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thực hiện ngay sau hoạt cảnh</a:t>
            </a: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615420" y="2379414"/>
            <a:ext cx="1024339" cy="198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615420" y="2556285"/>
            <a:ext cx="1024339" cy="198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8615420" y="2755190"/>
            <a:ext cx="1024339" cy="198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476523" y="2380989"/>
            <a:ext cx="1711184" cy="198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476523" y="2630725"/>
            <a:ext cx="1711184" cy="198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121637" y="4845693"/>
            <a:ext cx="806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en-GB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hoạt cảnh</a:t>
            </a: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được thực 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21637" y="5299185"/>
            <a:ext cx="806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chờ</a:t>
            </a:r>
            <a:r>
              <a:rPr lang="en-GB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11" grpId="0" animBg="1"/>
      <p:bldP spid="11" grpId="1" animBg="1"/>
      <p:bldP spid="11" grpId="2" animBg="1"/>
      <p:bldP spid="36" grpId="0"/>
      <p:bldP spid="36" grpId="1"/>
      <p:bldP spid="40" grpId="0"/>
      <p:bldP spid="20" grpId="0" animBg="1"/>
      <p:bldP spid="20" grpId="1" animBg="1"/>
      <p:bldP spid="20" grpId="2" animBg="1"/>
      <p:bldP spid="22" grpId="0"/>
      <p:bldP spid="23" grpId="0" animBg="1"/>
      <p:bldP spid="23" grpId="1" animBg="1"/>
      <p:bldP spid="23" grpId="2" animBg="1"/>
      <p:bldP spid="25" grpId="0" animBg="1"/>
      <p:bldP spid="25" grpId="1" animBg="1"/>
      <p:bldP spid="29" grpId="0"/>
      <p:bldP spid="30" grpId="0"/>
      <p:bldP spid="31" grpId="0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462261" y="2631995"/>
            <a:ext cx="887959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(none) 	  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Until Next Click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Until End of Slide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Until End of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67780" y="2154942"/>
            <a:ext cx="887959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	  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After Previous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With Previous 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Previous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778" y="1618459"/>
            <a:ext cx="887345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chú ý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Thoát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2878" y="1618459"/>
            <a:ext cx="887959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Xuất hiện	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chú ý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Di chuyển	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Thoát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1643" y="2631995"/>
            <a:ext cx="887959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(none) 	  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Until Next Click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</a:t>
            </a:r>
            <a:r>
              <a:rPr lang="en-GB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End of Slide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Until End of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7780" y="2154942"/>
            <a:ext cx="887959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	  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Previous  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With Previous 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Previous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0007" y="957252"/>
            <a:ext cx="9148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Emphasis là loại 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gì?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450007" y="957252"/>
            <a:ext cx="9568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Để các 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thực hiện lần lượt một cách tự động, trong nhóm Timing - mục Start, em sẽ chọn loại hoạt động nào?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0007" y="957252"/>
            <a:ext cx="9384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Muốn 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lặp lại cho đến khi kết thúc bài trình diễn, trong thẻ Timing, mục Repeat của hộp thoại hoạt cảnh, em chọn loại hoạt động nào</a:t>
            </a:r>
            <a:r>
              <a:rPr lang="en-GB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4717" y="2154942"/>
            <a:ext cx="8879594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			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</a:p>
          <a:p>
            <a:endParaRPr lang="en-GB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4717" y="2154942"/>
            <a:ext cx="8879594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			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</a:p>
          <a:p>
            <a:endParaRPr lang="en-GB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GB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0007" y="957252"/>
            <a:ext cx="9091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Mục nào cung cấp cho em một bảng có nhiều hoạt cảnh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hơn</a:t>
            </a:r>
            <a:r>
              <a:rPr lang="en-GB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-83063" y="30406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63206"/>
              </p:ext>
            </p:extLst>
          </p:nvPr>
        </p:nvGraphicFramePr>
        <p:xfrm>
          <a:off x="2869458" y="2231469"/>
          <a:ext cx="3008086" cy="44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4" imgW="1495634" imgH="219222" progId="Paint.Picture">
                  <p:embed/>
                </p:oleObj>
              </mc:Choice>
              <mc:Fallback>
                <p:oleObj name="Bitmap Image" r:id="rId4" imgW="1495634" imgH="21922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458" y="2231469"/>
                        <a:ext cx="3008086" cy="44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675" y="3054769"/>
            <a:ext cx="2989831" cy="48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345" y="2231469"/>
            <a:ext cx="3036982" cy="44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345" y="3054769"/>
            <a:ext cx="2866552" cy="457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72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6" grpId="0"/>
      <p:bldP spid="16" grpId="1"/>
      <p:bldP spid="17" grpId="0"/>
      <p:bldP spid="17" grpId="1"/>
      <p:bldP spid="18" grpId="0"/>
      <p:bldP spid="18" grpId="1"/>
      <p:bldP spid="27" grpId="0"/>
      <p:bldP spid="27" grpId="1"/>
      <p:bldP spid="23" grpId="0"/>
      <p:bldP spid="23" grpId="1"/>
      <p:bldP spid="36" grpId="0"/>
      <p:bldP spid="36" grpId="1"/>
      <p:bldP spid="13" grpId="0"/>
      <p:bldP spid="13" grpId="1"/>
      <p:bldP spid="25" grpId="0"/>
      <p:bldP spid="25" grpId="1"/>
      <p:bldP spid="19" grpId="0"/>
      <p:bldP spid="20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n 4 – Tuần 33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Hoạt động 1: Tìm hiểu kiến thức&amp;quot;&quot;/&gt;&lt;property id=&quot;20307&quot; value=&quot;315&quot;/&gt;&lt;/object&gt;&lt;object type=&quot;3&quot; unique_id=&quot;10006&quot;&gt;&lt;property id=&quot;20148&quot; value=&quot;5&quot;/&gt;&lt;property id=&quot;20300&quot; value=&quot;Slide 3 - &amp;quot;Hoạt động 1: Tìm hiểu kiến thức&amp;quot;&quot;/&gt;&lt;property id=&quot;20307&quot; value=&quot;316&quot;/&gt;&lt;/object&gt;&lt;object type=&quot;3&quot; unique_id=&quot;10007&quot;&gt;&lt;property id=&quot;20148&quot; value=&quot;5&quot;/&gt;&lt;property id=&quot;20300&quot; value=&quot;Slide 4 - &amp;quot;Hoạt động 1: Tìm hiểu kiến thức&amp;quot;&quot;/&gt;&lt;property id=&quot;20307&quot; value=&quot;317&quot;/&gt;&lt;/object&gt;&lt;object type=&quot;3&quot; unique_id=&quot;10008&quot;&gt;&lt;property id=&quot;20148&quot; value=&quot;5&quot;/&gt;&lt;property id=&quot;20300&quot; value=&quot;Slide 5 - &amp;quot;Hoạt động 1: Tìm hiểu kiến thức&amp;quot;&quot;/&gt;&lt;property id=&quot;20307&quot; value=&quot;284&quot;/&gt;&lt;/object&gt;&lt;object type=&quot;3&quot; unique_id=&quot;10009&quot;&gt;&lt;property id=&quot;20148&quot; value=&quot;5&quot;/&gt;&lt;property id=&quot;20300&quot; value=&quot;Slide 6&quot;/&gt;&lt;property id=&quot;20307&quot; value=&quot;310&quot;/&gt;&lt;/object&gt;&lt;object type=&quot;3&quot; unique_id=&quot;10010&quot;&gt;&lt;property id=&quot;20148&quot; value=&quot;5&quot;/&gt;&lt;property id=&quot;20300&quot; value=&quot;Slide 7 - &amp;quot;Hoạt động 1: Tìm hiểu kiến thức&amp;quot;&quot;/&gt;&lt;property id=&quot;20307&quot; value=&quot;309&quot;/&gt;&lt;/object&gt;&lt;object type=&quot;3&quot; unique_id=&quot;10011&quot;&gt;&lt;property id=&quot;20148&quot; value=&quot;5&quot;/&gt;&lt;property id=&quot;20300&quot; value=&quot;Slide 8 - &amp;quot;Hoạt động 1: Tìm hiểu kiến thức&amp;quot;&quot;/&gt;&lt;property id=&quot;20307&quot; value=&quot;332&quot;/&gt;&lt;/object&gt;&lt;object type=&quot;3&quot; unique_id=&quot;10012&quot;&gt;&lt;property id=&quot;20148&quot; value=&quot;5&quot;/&gt;&lt;property id=&quot;20300&quot; value=&quot;Slide 9&quot;/&gt;&lt;property id=&quot;20307&quot; value=&quot;333&quot;/&gt;&lt;/object&gt;&lt;object type=&quot;3&quot; unique_id=&quot;10013&quot;&gt;&lt;property id=&quot;20148&quot; value=&quot;5&quot;/&gt;&lt;property id=&quot;20300&quot; value=&quot;Slide 10&quot;/&gt;&lt;property id=&quot;20307&quot; value=&quot;282&quot;/&gt;&lt;/object&gt;&lt;object type=&quot;3&quot; unique_id=&quot;10014&quot;&gt;&lt;property id=&quot;20148&quot; value=&quot;5&quot;/&gt;&lt;property id=&quot;20300&quot; value=&quot;Slide 11&quot;/&gt;&lt;property id=&quot;20307&quot; value=&quot;334&quot;/&gt;&lt;/object&gt;&lt;object type=&quot;3&quot; unique_id=&quot;10015&quot;&gt;&lt;property id=&quot;20148&quot; value=&quot;5&quot;/&gt;&lt;property id=&quot;20300&quot; value=&quot;Slide 12&quot;/&gt;&lt;property id=&quot;20307&quot; value=&quot;335&quot;/&gt;&lt;/object&gt;&lt;object type=&quot;3&quot; unique_id=&quot;10016&quot;&gt;&lt;property id=&quot;20148&quot; value=&quot;5&quot;/&gt;&lt;property id=&quot;20300&quot; value=&quot;Slide 13&quot;/&gt;&lt;property id=&quot;20307&quot; value=&quot;306&quot;/&gt;&lt;/object&gt;&lt;object type=&quot;3&quot; unique_id=&quot;10017&quot;&gt;&lt;property id=&quot;20148&quot; value=&quot;5&quot;/&gt;&lt;property id=&quot;20300&quot; value=&quot;Slide 14&quot;/&gt;&lt;property id=&quot;20307&quot; value=&quot;336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337&quot;/&gt;&lt;/object&gt;&lt;object type=&quot;3&quot; unique_id=&quot;10020&quot;&gt;&lt;property id=&quot;20148&quot; value=&quot;5&quot;/&gt;&lt;property id=&quot;20300&quot; value=&quot;Slide 17&quot;/&gt;&lt;property id=&quot;20307&quot; value=&quot;261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object type=&quot;3&quot; unique_id=&quot;10022&quot;&gt;&lt;property id=&quot;20148&quot; value=&quot;5&quot;/&gt;&lt;property id=&quot;20300&quot; value=&quot;Slide 19 - &amp;quot;CÂU HỎI ÔN LUYỆN&amp;quot;&quot;/&gt;&lt;property id=&quot;20307&quot; value=&quot;325&quot;/&gt;&lt;/object&gt;&lt;object type=&quot;3&quot; unique_id=&quot;10023&quot;&gt;&lt;property id=&quot;20148&quot; value=&quot;5&quot;/&gt;&lt;property id=&quot;20300&quot; value=&quot;Slide 20 - &amp;quot;CÂU HỎI ÔN LUYỆN&amp;quot;&quot;/&gt;&lt;property id=&quot;20307&quot; value=&quot;326&quot;/&gt;&lt;/object&gt;&lt;object type=&quot;3&quot; unique_id=&quot;10024&quot;&gt;&lt;property id=&quot;20148&quot; value=&quot;5&quot;/&gt;&lt;property id=&quot;20300&quot; value=&quot;Slide 21 - &amp;quot;CÂU HỎI ÔN LUYỆN&amp;quot;&quot;/&gt;&lt;property id=&quot;20307&quot; value=&quot;327&quot;/&gt;&lt;/object&gt;&lt;object type=&quot;3&quot; unique_id=&quot;10025&quot;&gt;&lt;property id=&quot;20148&quot; value=&quot;5&quot;/&gt;&lt;property id=&quot;20300&quot; value=&quot;Slide 22 - &amp;quot;CÂU HỎI ÔN LUYỆN&amp;quot;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C3 Spark" id="{F708D391-5E25-4EA8-8D84-6B4D7E82B245}" vid="{99BD5698-61F0-43FB-A25E-A119831677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0</TotalTime>
  <Words>1452</Words>
  <Application>Microsoft Office PowerPoint</Application>
  <PresentationFormat>Custom</PresentationFormat>
  <Paragraphs>177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IC3 Spark</vt:lpstr>
      <vt:lpstr>Bitmap Image</vt:lpstr>
      <vt:lpstr>Tin 4 – Tuần 33</vt:lpstr>
      <vt:lpstr>Hoạt động 1: Tìm hiểu kiến thức</vt:lpstr>
      <vt:lpstr>Hoạt động 1: Tìm hiểu kiến thức</vt:lpstr>
      <vt:lpstr>Hoạt động 1: Tìm hiểu kiến thức</vt:lpstr>
      <vt:lpstr>Hoạt động 1: Tìm hiểu kiến thức</vt:lpstr>
      <vt:lpstr>PowerPoint Presentation</vt:lpstr>
      <vt:lpstr>Hoạt động 1: Tìm hiểu kiến thức</vt:lpstr>
      <vt:lpstr>Hoạt động 1: Tìm hiểu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ÔN LUYỆN</vt:lpstr>
      <vt:lpstr>CÂU HỎI ÔN LUYỆN</vt:lpstr>
      <vt:lpstr>CÂU HỎI ÔN LUYỆN</vt:lpstr>
      <vt:lpstr>CÂU HỎI ÔN LUYỆN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2022-05-06T06:20:48Z</dcterms:created>
  <dcterms:modified xsi:type="dcterms:W3CDTF">2022-05-06T06:20:57Z</dcterms:modified>
</cp:coreProperties>
</file>