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484B3-D93E-435C-B6F0-600E6D7BDD9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E56F5-280F-4CD4-AB72-97AEA1A1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32F077-A25A-40E0-BBC7-A9627B8A081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4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D9A95-6270-4F1F-B991-C572A4391C7D}" type="slidenum">
              <a:rPr lang="vi-VN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1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3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1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93EC-19EE-4C22-96D0-634F7569C86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0B21-F466-40C9-A61E-3AE26A8F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4 – Tuần 34</a:t>
            </a:r>
            <a:endParaRPr lang="en-US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763000" cy="17526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TẬP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latin typeface="Arial" pitchFamily="34" charset="0"/>
                <a:cs typeface="Arial" pitchFamily="34" charset="0"/>
              </a:rPr>
              <a:t>Phần mềm PowerPoint: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Tạo bài trình chiếu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Định dạng văn bản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Chèn hình ảnh, định dạng hình ảnh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Gán hoạt cảnh cho các đối tượng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Áp dụng hiệu ứng chuyển dịch cho các Slide</a:t>
            </a:r>
          </a:p>
          <a:p>
            <a:pPr>
              <a:buFontTx/>
              <a:buChar char="-"/>
            </a:pPr>
            <a:endParaRPr lang="en-US" sz="360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- THỰC HÀNH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1. Soạn </a:t>
            </a:r>
            <a:r>
              <a:rPr lang="en-US">
                <a:latin typeface="Arial" pitchFamily="34" charset="0"/>
                <a:cs typeface="Arial" pitchFamily="34" charset="0"/>
              </a:rPr>
              <a:t>thảo bài trình chiếu chủ đề </a:t>
            </a:r>
            <a:r>
              <a:rPr lang="en-US" b="1">
                <a:latin typeface="Arial" pitchFamily="34" charset="0"/>
                <a:cs typeface="Arial" pitchFamily="34" charset="0"/>
              </a:rPr>
              <a:t>Quê hương Việt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Nam gồm 4 trang chiếu: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Trang 1: </a:t>
            </a:r>
            <a:r>
              <a:rPr lang="en-US" smtClean="0">
                <a:latin typeface="Arial" pitchFamily="34" charset="0"/>
                <a:cs typeface="Arial" pitchFamily="34" charset="0"/>
              </a:rPr>
              <a:t>Chủ đề bài trình chiếu: Quê hương Việt </a:t>
            </a:r>
            <a:r>
              <a:rPr lang="en-US" smtClean="0">
                <a:latin typeface="Arial" pitchFamily="34" charset="0"/>
                <a:cs typeface="Arial" pitchFamily="34" charset="0"/>
              </a:rPr>
              <a:t>Nam, chèn hình ảnh làm nền, tên học sinh thực hiện, lớp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Trang 2</a:t>
            </a:r>
            <a:r>
              <a:rPr lang="en-US" smtClean="0">
                <a:latin typeface="Arial" pitchFamily="34" charset="0"/>
                <a:cs typeface="Arial" pitchFamily="34" charset="0"/>
              </a:rPr>
              <a:t>: Giới thiệu về Hà Nội và các địa danh, hình ảnh: Tháp Rùa, Cầu Long Biên, Quảng trường Ba Đình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Trang 3</a:t>
            </a:r>
            <a:r>
              <a:rPr lang="en-US" smtClean="0">
                <a:latin typeface="Arial" pitchFamily="34" charset="0"/>
                <a:cs typeface="Arial" pitchFamily="34" charset="0"/>
              </a:rPr>
              <a:t>: Giới thiệu </a:t>
            </a:r>
            <a:r>
              <a:rPr lang="en-US" altLang="vi-VN" smtClean="0">
                <a:latin typeface="Arial" pitchFamily="34" charset="0"/>
                <a:cs typeface="Arial" pitchFamily="34" charset="0"/>
              </a:rPr>
              <a:t>Các món ăn đặc sản của Hà Nội, hình ảnh: Bánh cốm, Phở Hà Nội, Bún thang, Cốm làng Vòng</a:t>
            </a:r>
          </a:p>
          <a:p>
            <a:pPr>
              <a:lnSpc>
                <a:spcPct val="120000"/>
              </a:lnSpc>
            </a:pPr>
            <a:r>
              <a:rPr lang="en-US" altLang="vi-VN" b="1" smtClean="0">
                <a:latin typeface="Arial" pitchFamily="34" charset="0"/>
                <a:cs typeface="Arial" pitchFamily="34" charset="0"/>
              </a:rPr>
              <a:t>Trang 4: </a:t>
            </a:r>
            <a:r>
              <a:rPr lang="en-US" altLang="vi-VN" smtClean="0">
                <a:latin typeface="Arial" pitchFamily="34" charset="0"/>
                <a:cs typeface="Arial" pitchFamily="34" charset="0"/>
              </a:rPr>
              <a:t>Lời cảm ơn người theo dõi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vi-VN" smtClean="0">
                <a:latin typeface="Arial" pitchFamily="34" charset="0"/>
                <a:cs typeface="Arial" pitchFamily="34" charset="0"/>
              </a:rPr>
              <a:t>2. Tạo hoạt cảnh cho các đối tượng </a:t>
            </a:r>
            <a:r>
              <a:rPr lang="en-US" altLang="vi-VN" smtClean="0">
                <a:latin typeface="Arial" pitchFamily="34" charset="0"/>
                <a:cs typeface="Arial" pitchFamily="34" charset="0"/>
              </a:rPr>
              <a:t>và áp dụng hiệu ứng chuyển dịch </a:t>
            </a:r>
            <a:r>
              <a:rPr lang="en-US" altLang="vi-VN" smtClean="0">
                <a:latin typeface="Arial" pitchFamily="34" charset="0"/>
                <a:cs typeface="Arial" pitchFamily="34" charset="0"/>
              </a:rPr>
              <a:t>trang trình chiếu sao cho phù </a:t>
            </a:r>
            <a:r>
              <a:rPr lang="en-US" altLang="vi-VN" smtClean="0">
                <a:latin typeface="Arial" pitchFamily="34" charset="0"/>
                <a:cs typeface="Arial" pitchFamily="34" charset="0"/>
              </a:rPr>
              <a:t>hợp.</a:t>
            </a:r>
            <a:endParaRPr lang="en-US" alt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511-ECC0-4091-B64E-20B816B57547}" type="datetime1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6" y="626249"/>
            <a:ext cx="8582891" cy="6223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968" y="164584"/>
            <a:ext cx="81939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VIỆT NAM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389335" y="4620491"/>
            <a:ext cx="3143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F239-7508-429E-8AE1-E4FCB51AB813}" type="datetime1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1"/>
          <p:cNvSpPr txBox="1">
            <a:spLocks noChangeArrowheads="1"/>
          </p:cNvSpPr>
          <p:nvPr/>
        </p:nvSpPr>
        <p:spPr bwMode="auto">
          <a:xfrm>
            <a:off x="221991" y="5334000"/>
            <a:ext cx="244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</a:t>
            </a:r>
            <a:r>
              <a:rPr lang="en-US" alt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alt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55" y="1971929"/>
            <a:ext cx="2781389" cy="262824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3002973" y="5487560"/>
            <a:ext cx="294560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LONG BIÊN</a:t>
            </a:r>
          </a:p>
        </p:txBody>
      </p:sp>
      <p:pic>
        <p:nvPicPr>
          <p:cNvPr id="6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09" y="1895277"/>
            <a:ext cx="2654850" cy="2802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391032" y="5334000"/>
            <a:ext cx="27275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TRƯỜNG BA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9917" y="463034"/>
            <a:ext cx="417379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n-US" alt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endParaRPr lang="en-US" alt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3" y="1983149"/>
            <a:ext cx="2701640" cy="277199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EE47-19CA-4363-BB25-4E50F97F67F2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958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1"/>
      <p:bldP spid="14339" grpId="2"/>
      <p:bldP spid="14341" grpId="0"/>
      <p:bldP spid="14341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0"/>
            <a:ext cx="8458200" cy="98717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 ĐẶC SẢN CỦA HÀ NỘI</a:t>
            </a:r>
          </a:p>
        </p:txBody>
      </p:sp>
      <p:pic>
        <p:nvPicPr>
          <p:cNvPr id="17411" name="Picture 10" descr="banh c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886000"/>
            <a:ext cx="3086100" cy="2462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11" descr="pho_H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1" y="791961"/>
            <a:ext cx="3106340" cy="2414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13" descr="c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3260" y="3584750"/>
            <a:ext cx="3086100" cy="2690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17" descr="bun tha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3579563"/>
            <a:ext cx="3143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1521992" y="3124200"/>
            <a:ext cx="1951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vi-VN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cốm</a:t>
            </a:r>
            <a:endParaRPr lang="en-US" altLang="vi-VN" sz="3200" b="1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1609833" y="6172200"/>
            <a:ext cx="2070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Bún thang</a:t>
            </a:r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5568504" y="6120825"/>
            <a:ext cx="2911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Cốm làng </a:t>
            </a:r>
            <a:r>
              <a:rPr lang="en-US" altLang="vi-VN" sz="3200" b="1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endParaRPr lang="en-US" altLang="vi-VN" sz="3200" b="1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109417" y="3044058"/>
            <a:ext cx="2234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Phở Hà Nội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43472"/>
            <a:ext cx="2057400" cy="365125"/>
          </a:xfrm>
        </p:spPr>
        <p:txBody>
          <a:bodyPr/>
          <a:lstStyle/>
          <a:p>
            <a:fld id="{7FB29366-FB02-48F9-B8E6-EB83C714CFDD}" type="datetime1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3472"/>
            <a:ext cx="3086100" cy="365125"/>
          </a:xfrm>
        </p:spPr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43472"/>
            <a:ext cx="2057400" cy="365125"/>
          </a:xfrm>
        </p:spPr>
        <p:txBody>
          <a:bodyPr/>
          <a:lstStyle/>
          <a:p>
            <a:fld id="{9E87258A-3495-4EBA-99FD-8E6D0642D6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3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  <p:bldP spid="11273" grpId="0"/>
      <p:bldP spid="1127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Cảm ơn các bạn đã theo dõi!</a:t>
            </a:r>
            <a:endParaRPr lang="en-US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511-ECC0-4091-B64E-20B816B57547}" type="datetime1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n 4 – Tuần 34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LUYỆN TẬP - THỰC HÀNH&amp;quot;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 - &amp;quot;CÁC MÓN ĂN ĐẶC SẢN CỦA HÀ NỘI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Cảm ơn các bạn đã theo dõi!&amp;quot;&quot;/&gt;&lt;property id=&quot;20307&quot; value=&quot;261&quot;/&gt;&lt;/object&gt;&lt;object type=&quot;3&quot; unique_id=&quot;12217&quot;&gt;&lt;property id=&quot;20148&quot; value=&quot;5&quot;/&gt;&lt;property id=&quot;20300&quot; value=&quot;Slide 2 - &amp;quot;Nội dung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256</Words>
  <Application>Microsoft Office PowerPoint</Application>
  <PresentationFormat>On-screen Show (4:3)</PresentationFormat>
  <Paragraphs>46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Tin 4 – Tuần 34</vt:lpstr>
      <vt:lpstr>Nội dung</vt:lpstr>
      <vt:lpstr>LUYỆN TẬP - THỰC HÀNH</vt:lpstr>
      <vt:lpstr>PowerPoint Presentation</vt:lpstr>
      <vt:lpstr>PowerPoint Presentation</vt:lpstr>
      <vt:lpstr>CÁC MÓN ĂN ĐẶC SẢN CỦA HÀ NỘI</vt:lpstr>
      <vt:lpstr>Cảm ơn các bạn đã theo dõi!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4 – Tuần 35</dc:title>
  <dc:creator>MTC</dc:creator>
  <cp:lastModifiedBy>MTC</cp:lastModifiedBy>
  <cp:revision>12</cp:revision>
  <dcterms:created xsi:type="dcterms:W3CDTF">2022-05-04T05:58:03Z</dcterms:created>
  <dcterms:modified xsi:type="dcterms:W3CDTF">2022-05-13T06:51:06Z</dcterms:modified>
</cp:coreProperties>
</file>