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264" r:id="rId3"/>
    <p:sldId id="263" r:id="rId4"/>
    <p:sldId id="266" r:id="rId5"/>
    <p:sldId id="267" r:id="rId6"/>
    <p:sldId id="265" r:id="rId7"/>
    <p:sldId id="270" r:id="rId8"/>
    <p:sldId id="271" r:id="rId9"/>
    <p:sldId id="269" r:id="rId10"/>
    <p:sldId id="268" r:id="rId11"/>
    <p:sldId id="272" r:id="rId12"/>
    <p:sldId id="273" r:id="rId13"/>
    <p:sldId id="277" r:id="rId14"/>
    <p:sldId id="274" r:id="rId15"/>
    <p:sldId id="279" r:id="rId16"/>
    <p:sldId id="280" r:id="rId17"/>
    <p:sldId id="281" r:id="rId18"/>
  </p:sldIdLst>
  <p:sldSz cx="9144000" cy="5143500" type="screen16x9"/>
  <p:notesSz cx="6858000" cy="9144000"/>
  <p:custDataLst>
    <p:tags r:id="rId20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343" autoAdjust="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26/05/2022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06E551-5B05-4F75-B1AC-F5EAC0CD16BF}" type="slidenum">
              <a:rPr lang="fr-FR" altLang="en-US"/>
              <a:pPr/>
              <a:t>1</a:t>
            </a:fld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90"/>
            <a:ext cx="6517482" cy="188191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3236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831546"/>
            <a:ext cx="7773339" cy="51185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1212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7773339" cy="2570434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4033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54442"/>
            <a:ext cx="6977064" cy="2047436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279598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665894"/>
            <a:ext cx="546888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1" y="2340011"/>
            <a:ext cx="553641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341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604042"/>
            <a:ext cx="7773339" cy="188387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6516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7773339" cy="1203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3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3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89363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2" y="458079"/>
            <a:ext cx="7773339" cy="1202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2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2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2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0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10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3887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1775321"/>
            <a:ext cx="7773339" cy="2568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5375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57202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457202"/>
            <a:ext cx="5744043" cy="38861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4592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758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4"/>
            <a:ext cx="7763814" cy="205261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4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9464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9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1978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9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8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2288260"/>
            <a:ext cx="3829051" cy="2055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9651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0114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2445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1974639"/>
            <a:ext cx="2951767" cy="236876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010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4129618" cy="1517441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1" y="457201"/>
            <a:ext cx="3005851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40"/>
            <a:ext cx="4129604" cy="236876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1278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9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1775321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26/05/2022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2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3120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447801" y="205979"/>
            <a:ext cx="7239000" cy="857250"/>
          </a:xfrm>
        </p:spPr>
        <p:txBody>
          <a:bodyPr/>
          <a:lstStyle/>
          <a:p>
            <a:r>
              <a:rPr lang="fr-CA" altLang="en-US" sz="4000" dirty="0" smtClean="0">
                <a:solidFill>
                  <a:srgbClr val="A5076D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fr-FR" altLang="en-US" sz="4000" dirty="0" smtClean="0">
              <a:solidFill>
                <a:srgbClr val="A507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592117" y="1600200"/>
            <a:ext cx="8201298" cy="1085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4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4153" y="1600201"/>
            <a:ext cx="4437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smtClean="0">
                <a:solidFill>
                  <a:srgbClr val="20B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5 - TUẦN 35</a:t>
            </a:r>
            <a:endParaRPr lang="fr-FR" altLang="en-US" sz="3200" b="1" dirty="0" smtClean="0">
              <a:solidFill>
                <a:srgbClr val="20BA24"/>
              </a:solidFill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075521"/>
            <a:ext cx="1219200" cy="99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07139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512" y="1104659"/>
            <a:ext cx="870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Cửa sổ Video Effects hiện ra, em nháy chọn vào một hiệu ứng bất kì, kéo giữ chuột rồi thả vào hình ảnh cần thêm hiệu ứng.</a:t>
            </a:r>
            <a:endParaRPr lang="en-US" sz="2400"/>
          </a:p>
        </p:txBody>
      </p:sp>
      <p:pic>
        <p:nvPicPr>
          <p:cNvPr id="6" name="Picture 5" descr="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072"/>
            <a:ext cx="9144000" cy="3375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07139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8512" y="1071551"/>
            <a:ext cx="8702644" cy="864104"/>
            <a:chOff x="298512" y="1428735"/>
            <a:chExt cx="8702644" cy="1152139"/>
          </a:xfrm>
        </p:grpSpPr>
        <p:sp>
          <p:nvSpPr>
            <p:cNvPr id="3" name="TextBox 2"/>
            <p:cNvSpPr txBox="1"/>
            <p:nvPr/>
          </p:nvSpPr>
          <p:spPr>
            <a:xfrm>
              <a:off x="298512" y="1472878"/>
              <a:ext cx="87026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no Pro Caption" pitchFamily="18" charset="0"/>
                <a:buChar char="∆"/>
              </a:pPr>
              <a:r>
                <a:rPr lang="en-US" sz="2400" smtClean="0"/>
                <a:t> Để thêm hiệu ứng chuyển cảnh (biểu tượng         ) giữa các hình ảnh, em chọn </a:t>
              </a:r>
              <a:r>
                <a:rPr lang="en-US" sz="2400" smtClean="0">
                  <a:solidFill>
                    <a:srgbClr val="FF0000"/>
                  </a:solidFill>
                </a:rPr>
                <a:t>Video Transitions</a:t>
              </a:r>
              <a:r>
                <a:rPr lang="en-US" sz="2400" smtClean="0"/>
                <a:t>.</a:t>
              </a:r>
              <a:endParaRPr lang="en-US" sz="2400"/>
            </a:p>
          </p:txBody>
        </p:sp>
        <p:pic>
          <p:nvPicPr>
            <p:cNvPr id="4" name="Picture 3" descr="Cádftyguhjkaptur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5140" y="1428735"/>
              <a:ext cx="571504" cy="476253"/>
            </a:xfrm>
            <a:prstGeom prst="rect">
              <a:avLst/>
            </a:prstGeom>
          </p:spPr>
        </p:pic>
      </p:grpSp>
      <p:pic>
        <p:nvPicPr>
          <p:cNvPr id="6" name="Picture 5" descr="Untưer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8072"/>
            <a:ext cx="9144000" cy="3375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5984" y="1982387"/>
            <a:ext cx="2000264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ádf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072"/>
            <a:ext cx="9144000" cy="33012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107139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8512" y="1104659"/>
            <a:ext cx="8702644" cy="830997"/>
            <a:chOff x="298512" y="1472878"/>
            <a:chExt cx="8702644" cy="1107996"/>
          </a:xfrm>
        </p:grpSpPr>
        <p:sp>
          <p:nvSpPr>
            <p:cNvPr id="3" name="TextBox 2"/>
            <p:cNvSpPr txBox="1"/>
            <p:nvPr/>
          </p:nvSpPr>
          <p:spPr>
            <a:xfrm>
              <a:off x="298512" y="1472878"/>
              <a:ext cx="87026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Cửa sổ </a:t>
              </a:r>
              <a:r>
                <a:rPr lang="en-US" sz="2400" smtClean="0">
                  <a:solidFill>
                    <a:srgbClr val="FF0000"/>
                  </a:solidFill>
                </a:rPr>
                <a:t>Video Transitions </a:t>
              </a:r>
              <a:r>
                <a:rPr lang="en-US" sz="2400" smtClean="0"/>
                <a:t>hiện ra, em nháy chọn vào một hiệu ứng bất kì, kéo giữ chuột rồi thả vào          để thêm hiệu ứng.</a:t>
              </a:r>
              <a:endParaRPr lang="en-US" sz="2400"/>
            </a:p>
          </p:txBody>
        </p:sp>
        <p:pic>
          <p:nvPicPr>
            <p:cNvPr id="4" name="Picture 3" descr="Cádftyguhjk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7818" y="1857364"/>
              <a:ext cx="571504" cy="476253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rot="10800000" flipV="1">
            <a:off x="1785918" y="2786064"/>
            <a:ext cx="4071966" cy="17145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2905" y="107139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1" y="1104659"/>
            <a:ext cx="564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smtClean="0"/>
              <a:t> Để LƯU, em thực hiện các bước sau:</a:t>
            </a:r>
            <a:endParaRPr lang="en-US" sz="2400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357158" y="1607337"/>
            <a:ext cx="8429684" cy="1017992"/>
            <a:chOff x="1292225" y="3124200"/>
            <a:chExt cx="2822575" cy="1357322"/>
          </a:xfrm>
        </p:grpSpPr>
        <p:sp>
          <p:nvSpPr>
            <p:cNvPr id="13" name="Rectangle 12"/>
            <p:cNvSpPr/>
            <p:nvPr/>
          </p:nvSpPr>
          <p:spPr>
            <a:xfrm>
              <a:off x="1292225" y="3124200"/>
              <a:ext cx="2822575" cy="1357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Sau khi hoàn thành sản phẩm, em 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Finish Movie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chọn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Save to my computer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để đặt tên và lưu. 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2225" y="3143248"/>
              <a:ext cx="2822575" cy="3810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Bước 3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292225" y="3568700"/>
              <a:ext cx="2822575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ádf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69"/>
            <a:ext cx="9144000" cy="49951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60915"/>
            <a:ext cx="1643042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ádfghu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60"/>
            <a:ext cx="9144000" cy="5089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28808"/>
            <a:ext cx="1357290" cy="160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71" y="249492"/>
            <a:ext cx="7773338" cy="119713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00151"/>
            <a:ext cx="843528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cap="none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ảnh (</a:t>
            </a:r>
            <a:r>
              <a:rPr lang="en-US" sz="2800" cap="none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 đa 10 hình), </a:t>
            </a:r>
            <a:r>
              <a:rPr lang="en-US" sz="2800" cap="none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cap="none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hình, chèn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cap="none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800" cap="none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cap="none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sản phẩm, chỉnh sửa thêm (nếu có)</a:t>
            </a:r>
            <a:endParaRPr lang="en-US" sz="2800" cap="none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cap="none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Lưu 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cap="none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windows movie maker 2.6.</a:t>
            </a:r>
          </a:p>
          <a:p>
            <a:pPr algn="just"/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7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200151"/>
            <a:ext cx="8568952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95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3;p39"/>
          <p:cNvGrpSpPr/>
          <p:nvPr/>
        </p:nvGrpSpPr>
        <p:grpSpPr>
          <a:xfrm>
            <a:off x="285720" y="214297"/>
            <a:ext cx="8501122" cy="4661330"/>
            <a:chOff x="2583100" y="2973775"/>
            <a:chExt cx="461550" cy="437200"/>
          </a:xfrm>
        </p:grpSpPr>
        <p:sp>
          <p:nvSpPr>
            <p:cNvPr id="3" name="Google Shape;484;p3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85;p3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60956" y="898428"/>
            <a:ext cx="4819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HỌC VÀ CHƠI CÙNG MÁY 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3" y="1402773"/>
            <a:ext cx="672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WINDOWS MOVIE MAKER 2.6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36" y="3257209"/>
            <a:ext cx="600663" cy="490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8" y="3294965"/>
            <a:ext cx="571504" cy="466728"/>
          </a:xfrm>
          <a:prstGeom prst="rect">
            <a:avLst/>
          </a:prstGeom>
        </p:spPr>
      </p:pic>
      <p:pic>
        <p:nvPicPr>
          <p:cNvPr id="11" name="Picture 10" descr="Captqưer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411015"/>
            <a:ext cx="1285884" cy="937373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7337830" y="4480181"/>
            <a:ext cx="1717682" cy="551260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246" y="4406207"/>
            <a:ext cx="1813111" cy="629835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7644"/>
            <a:ext cx="9144000" cy="535856"/>
          </a:xfrm>
          <a:prstGeom prst="rect">
            <a:avLst/>
          </a:prstGeom>
        </p:spPr>
      </p:pic>
      <p:grpSp>
        <p:nvGrpSpPr>
          <p:cNvPr id="4" name="Google Shape;369;p39"/>
          <p:cNvGrpSpPr/>
          <p:nvPr/>
        </p:nvGrpSpPr>
        <p:grpSpPr>
          <a:xfrm>
            <a:off x="58992" y="160722"/>
            <a:ext cx="8929718" cy="4661325"/>
            <a:chOff x="1934025" y="1001650"/>
            <a:chExt cx="415300" cy="355600"/>
          </a:xfrm>
        </p:grpSpPr>
        <p:sp>
          <p:nvSpPr>
            <p:cNvPr id="5" name="Google Shape;370;p3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1;p3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2;p3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;p3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32940" y="521253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3" y="1538042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1. Giới thiệu phần mềm</a:t>
            </a: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357158" y="1918094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mềm</a:t>
            </a:r>
            <a:r>
              <a:rPr lang="en-US" sz="2400" dirty="0" smtClean="0"/>
              <a:t> Windows Movie Maker 2.6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dữ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tiện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: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,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, </a:t>
            </a:r>
            <a:r>
              <a:rPr lang="en-US" sz="2400" dirty="0" err="1" smtClean="0"/>
              <a:t>âm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,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, video, …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tệp</a:t>
            </a:r>
            <a:r>
              <a:rPr lang="en-US" sz="2400" dirty="0" smtClean="0"/>
              <a:t> video. 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14876" y="1017974"/>
            <a:ext cx="4429124" cy="830997"/>
            <a:chOff x="4857753" y="1357298"/>
            <a:chExt cx="4203914" cy="1107996"/>
          </a:xfrm>
        </p:grpSpPr>
        <p:sp>
          <p:nvSpPr>
            <p:cNvPr id="13" name="TextBox 12"/>
            <p:cNvSpPr txBox="1"/>
            <p:nvPr/>
          </p:nvSpPr>
          <p:spPr>
            <a:xfrm>
              <a:off x="4857753" y="1357298"/>
              <a:ext cx="42039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2400" smtClean="0"/>
                <a:t> Nháy đúp chuột vào biểu tượng          để mở phần mềm.</a:t>
              </a:r>
              <a:endParaRPr lang="en-US" sz="2400"/>
            </a:p>
          </p:txBody>
        </p:sp>
        <p:pic>
          <p:nvPicPr>
            <p:cNvPr id="14" name="Picture 13" descr="Captqưer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9322" y="1714488"/>
              <a:ext cx="571504" cy="55548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857753" y="642924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Để sử dụng phần mềm: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1850" y="176220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smtClean="0"/>
              <a:t> Giao diện phần mềm xuất hiện:</a:t>
            </a:r>
            <a:endParaRPr lang="en-US" sz="2400"/>
          </a:p>
        </p:txBody>
      </p:sp>
      <p:pic>
        <p:nvPicPr>
          <p:cNvPr id="18" name="Picture 17" descr="Captdfgh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3" y="2379101"/>
            <a:ext cx="3880163" cy="157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80;p39"/>
          <p:cNvGrpSpPr/>
          <p:nvPr/>
        </p:nvGrpSpPr>
        <p:grpSpPr>
          <a:xfrm>
            <a:off x="0" y="107140"/>
            <a:ext cx="9144000" cy="5036360"/>
            <a:chOff x="1268550" y="929175"/>
            <a:chExt cx="407950" cy="497475"/>
          </a:xfrm>
        </p:grpSpPr>
        <p:sp>
          <p:nvSpPr>
            <p:cNvPr id="3" name="Google Shape;681;p3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82;p3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83;p3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28794" y="160718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107600"/>
            <a:ext cx="4857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2. Hướng dẫn sử dụng phần mềm</a:t>
            </a:r>
            <a:endParaRPr lang="en-US" sz="2400"/>
          </a:p>
        </p:txBody>
      </p:sp>
      <p:pic>
        <p:nvPicPr>
          <p:cNvPr id="8" name="Picture 7" descr="Captdfgh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60" y="1513915"/>
            <a:ext cx="8001024" cy="32507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86314" y="1660915"/>
            <a:ext cx="1571636" cy="2143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Thanh công cụ</a:t>
            </a:r>
            <a:endParaRPr lang="en-US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3929058" y="1768072"/>
            <a:ext cx="857256" cy="535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5984" y="2042435"/>
            <a:ext cx="1285884" cy="2143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video</a:t>
            </a: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5984" y="2325089"/>
            <a:ext cx="1285884" cy="2143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hình</a:t>
            </a:r>
            <a:endParaRPr lang="en-US"/>
          </a:p>
        </p:txBody>
      </p:sp>
      <p:cxnSp>
        <p:nvCxnSpPr>
          <p:cNvPr id="19" name="Elbow Connector 18"/>
          <p:cNvCxnSpPr>
            <a:stCxn id="17" idx="1"/>
          </p:cNvCxnSpPr>
          <p:nvPr/>
        </p:nvCxnSpPr>
        <p:spPr>
          <a:xfrm rot="10800000">
            <a:off x="1428728" y="2271510"/>
            <a:ext cx="857256" cy="160736"/>
          </a:xfrm>
          <a:prstGeom prst="bentConnector3">
            <a:avLst>
              <a:gd name="adj1" fmla="val 36918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285984" y="2605920"/>
            <a:ext cx="1285884" cy="2143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nhạc</a:t>
            </a:r>
            <a:endParaRPr lang="en-US"/>
          </a:p>
        </p:txBody>
      </p:sp>
      <p:cxnSp>
        <p:nvCxnSpPr>
          <p:cNvPr id="22" name="Elbow Connector 21"/>
          <p:cNvCxnSpPr>
            <a:stCxn id="20" idx="1"/>
          </p:cNvCxnSpPr>
          <p:nvPr/>
        </p:nvCxnSpPr>
        <p:spPr>
          <a:xfrm rot="10800000">
            <a:off x="1571604" y="2338027"/>
            <a:ext cx="714380" cy="37505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 flipV="1">
            <a:off x="1357290" y="2143122"/>
            <a:ext cx="928694" cy="5357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14810" y="2250279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mtClean="0"/>
              <a:t>Nơi hiển thị các tệp tin được chọn</a:t>
            </a: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214546" y="3477117"/>
            <a:ext cx="3929090" cy="2143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Nơi chỉnh sửa/ tạo hiệu ứng cho tệp tin</a:t>
            </a:r>
            <a:endParaRPr lang="en-US"/>
          </a:p>
        </p:txBody>
      </p:sp>
      <p:cxnSp>
        <p:nvCxnSpPr>
          <p:cNvPr id="33" name="Straight Arrow Connector 32"/>
          <p:cNvCxnSpPr>
            <a:stCxn id="31" idx="2"/>
          </p:cNvCxnSpPr>
          <p:nvPr/>
        </p:nvCxnSpPr>
        <p:spPr>
          <a:xfrm rot="16200000" flipH="1">
            <a:off x="4089793" y="3780728"/>
            <a:ext cx="214316" cy="357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85786" y="3911213"/>
            <a:ext cx="8001056" cy="6429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928826" y="2928230"/>
            <a:ext cx="1571636" cy="3750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Màn hình xem kết quả</a:t>
            </a:r>
            <a:endParaRPr lang="en-US"/>
          </a:p>
        </p:txBody>
      </p:sp>
      <p:cxnSp>
        <p:nvCxnSpPr>
          <p:cNvPr id="39" name="Straight Arrow Connector 38"/>
          <p:cNvCxnSpPr>
            <a:stCxn id="37" idx="3"/>
          </p:cNvCxnSpPr>
          <p:nvPr/>
        </p:nvCxnSpPr>
        <p:spPr>
          <a:xfrm flipV="1">
            <a:off x="6500462" y="2759203"/>
            <a:ext cx="571504" cy="3565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7" grpId="0" animBg="1"/>
      <p:bldP spid="20" grpId="0" animBg="1"/>
      <p:bldP spid="30" grpId="0"/>
      <p:bldP spid="31" grpId="0" animBg="1"/>
      <p:bldP spid="3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84" y="107139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69324" y="1606328"/>
            <a:ext cx="8678768" cy="1512912"/>
            <a:chOff x="1292225" y="1295400"/>
            <a:chExt cx="2930815" cy="2030695"/>
          </a:xfrm>
        </p:grpSpPr>
        <p:sp>
          <p:nvSpPr>
            <p:cNvPr id="9" name="Rectangle 8"/>
            <p:cNvSpPr/>
            <p:nvPr/>
          </p:nvSpPr>
          <p:spPr>
            <a:xfrm>
              <a:off x="1292225" y="1295400"/>
              <a:ext cx="2930815" cy="203069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picture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audio or music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225" y="1295400"/>
              <a:ext cx="293081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7187" y="830449"/>
            <a:ext cx="913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đưa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nhạc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chiếu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bước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dfgh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092024"/>
            <a:ext cx="857224" cy="160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pety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5" y="803659"/>
            <a:ext cx="4648849" cy="28650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86446" y="2946799"/>
            <a:ext cx="714380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5720" y="1553759"/>
            <a:ext cx="8678768" cy="1512912"/>
            <a:chOff x="1292225" y="1295400"/>
            <a:chExt cx="2930815" cy="2030695"/>
          </a:xfrm>
        </p:grpSpPr>
        <p:sp>
          <p:nvSpPr>
            <p:cNvPr id="3" name="Rectangle 2"/>
            <p:cNvSpPr/>
            <p:nvPr/>
          </p:nvSpPr>
          <p:spPr>
            <a:xfrm>
              <a:off x="1292225" y="1295400"/>
              <a:ext cx="2930815" cy="203069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picture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audio or music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2225" y="1295400"/>
              <a:ext cx="293081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285984" y="107139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85720" y="3107535"/>
            <a:ext cx="8678768" cy="1138401"/>
            <a:chOff x="4862513" y="3124200"/>
            <a:chExt cx="2833687" cy="1498600"/>
          </a:xfrm>
        </p:grpSpPr>
        <p:sp>
          <p:nvSpPr>
            <p:cNvPr id="9" name="Rectangle 8"/>
            <p:cNvSpPr/>
            <p:nvPr/>
          </p:nvSpPr>
          <p:spPr>
            <a:xfrm>
              <a:off x="4873626" y="3124200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Kéo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thả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0808" y="3155950"/>
              <a:ext cx="2822574" cy="3810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2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862513" y="3568700"/>
              <a:ext cx="2822574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7187" y="830449"/>
            <a:ext cx="913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đưa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nhạc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chiếu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bước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dfg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45"/>
            <a:ext cx="9144000" cy="505363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71670" y="1821652"/>
            <a:ext cx="4857784" cy="672938"/>
            <a:chOff x="2071670" y="2428869"/>
            <a:chExt cx="4857784" cy="897250"/>
          </a:xfrm>
        </p:grpSpPr>
        <p:sp>
          <p:nvSpPr>
            <p:cNvPr id="3" name="Right Brace 2"/>
            <p:cNvSpPr/>
            <p:nvPr/>
          </p:nvSpPr>
          <p:spPr>
            <a:xfrm rot="5400000">
              <a:off x="4393404" y="107135"/>
              <a:ext cx="214315" cy="485778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09490" y="2710566"/>
              <a:ext cx="4074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A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93172" y="3770949"/>
            <a:ext cx="850828" cy="1232306"/>
            <a:chOff x="8293172" y="5027932"/>
            <a:chExt cx="850828" cy="1643074"/>
          </a:xfrm>
        </p:grpSpPr>
        <p:sp>
          <p:nvSpPr>
            <p:cNvPr id="7" name="TextBox 6"/>
            <p:cNvSpPr txBox="1"/>
            <p:nvPr/>
          </p:nvSpPr>
          <p:spPr>
            <a:xfrm>
              <a:off x="8736516" y="5572140"/>
              <a:ext cx="4074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B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8293172" y="5027932"/>
              <a:ext cx="428628" cy="164307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psdfgture.PNG"/>
          <p:cNvPicPr>
            <a:picLocks noChangeAspect="1"/>
          </p:cNvPicPr>
          <p:nvPr/>
        </p:nvPicPr>
        <p:blipFill>
          <a:blip r:embed="rId2"/>
          <a:srcRect b="50981"/>
          <a:stretch>
            <a:fillRect/>
          </a:stretch>
        </p:blipFill>
        <p:spPr>
          <a:xfrm>
            <a:off x="0" y="1862613"/>
            <a:ext cx="9144000" cy="24772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3" y="107139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512" y="1104659"/>
            <a:ext cx="870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chỉnh</a:t>
            </a:r>
            <a:r>
              <a:rPr lang="en-US" sz="2400" dirty="0" smtClean="0"/>
              <a:t> </a:t>
            </a:r>
            <a:r>
              <a:rPr lang="en-US" sz="2400" dirty="0" err="1" smtClean="0"/>
              <a:t>sửa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từng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Collections</a:t>
            </a:r>
            <a:r>
              <a:rPr lang="en-US" sz="2400" dirty="0" smtClean="0"/>
              <a:t>,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Video Effects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3066374" y="2161227"/>
            <a:ext cx="3071834" cy="3214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qƯAESRTYUUntitled.png"/>
          <p:cNvPicPr>
            <a:picLocks noChangeAspect="1"/>
          </p:cNvPicPr>
          <p:nvPr/>
        </p:nvPicPr>
        <p:blipFill>
          <a:blip r:embed="rId4"/>
          <a:srcRect b="28921"/>
          <a:stretch>
            <a:fillRect/>
          </a:stretch>
        </p:blipFill>
        <p:spPr>
          <a:xfrm>
            <a:off x="0" y="1875230"/>
            <a:ext cx="9144000" cy="29752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7422" y="2232174"/>
            <a:ext cx="192882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ƯỜNG TIỂU HỌC ÁI MỘ B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7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70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77&quot;/&gt;&lt;/object&gt;&lt;object type=&quot;3&quot; unique_id=&quot;10017&quot;&gt;&lt;property id=&quot;20148&quot; value=&quot;5&quot;/&gt;&lt;property id=&quot;20300&quot; value=&quot;Slide 15&quot;/&gt;&lt;property id=&quot;20307&quot; value=&quot;274&quot;/&gt;&lt;/object&gt;&lt;object type=&quot;3&quot; unique_id=&quot;10018&quot;&gt;&lt;property id=&quot;20148&quot; value=&quot;5&quot;/&gt;&lt;property id=&quot;20300&quot; value=&quot;Slide 2&quot;/&gt;&lt;property id=&quot;20307&quot; value=&quot;278&quot;/&gt;&lt;/object&gt;&lt;object type=&quot;3&quot; unique_id=&quot;10019&quot;&gt;&lt;property id=&quot;20148&quot; value=&quot;5&quot;/&gt;&lt;property id=&quot;20300&quot; value=&quot;Slide 16 - &amp;quot;Thực hành&amp;quot;&quot;/&gt;&lt;property id=&quot;20307&quot; value=&quot;279&quot;/&gt;&lt;/object&gt;&lt;object type=&quot;3&quot; unique_id=&quot;10020&quot;&gt;&lt;property id=&quot;20148&quot; value=&quot;5&quot;/&gt;&lt;property id=&quot;20300&quot; value=&quot;Slide 17 - &amp;quot;Dặn dò&amp;quot;&quot;/&gt;&lt;property id=&quot;20307&quot; value=&quot;280&quot;/&gt;&lt;/object&gt;&lt;object type=&quot;3&quot; unique_id=&quot;10021&quot;&gt;&lt;property id=&quot;20148&quot; value=&quot;5&quot;/&gt;&lt;property id=&quot;20300&quot; value=&quot;Slide 18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570</TotalTime>
  <Words>610</Words>
  <Application>Microsoft Office PowerPoint</Application>
  <PresentationFormat>On-screen Show (16:9)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Arno Pro Caption</vt:lpstr>
      <vt:lpstr>Calibri</vt:lpstr>
      <vt:lpstr>Times New Roman</vt:lpstr>
      <vt:lpstr>Tw Cen MT</vt:lpstr>
      <vt:lpstr>Verdana</vt:lpstr>
      <vt:lpstr>Wingdings</vt:lpstr>
      <vt:lpstr>Droplet</vt:lpstr>
      <vt:lpstr>TRƯỜNG TIỂU HỌC ÁI MỘ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TOPICA</cp:lastModifiedBy>
  <cp:revision>56</cp:revision>
  <dcterms:created xsi:type="dcterms:W3CDTF">2017-11-10T09:06:55Z</dcterms:created>
  <dcterms:modified xsi:type="dcterms:W3CDTF">2022-05-26T05:48:48Z</dcterms:modified>
</cp:coreProperties>
</file>