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3"/>
  </p:notesMasterIdLst>
  <p:sldIdLst>
    <p:sldId id="317" r:id="rId2"/>
    <p:sldId id="312" r:id="rId3"/>
    <p:sldId id="295" r:id="rId4"/>
    <p:sldId id="296" r:id="rId5"/>
    <p:sldId id="297" r:id="rId6"/>
    <p:sldId id="304" r:id="rId7"/>
    <p:sldId id="305" r:id="rId8"/>
    <p:sldId id="303" r:id="rId9"/>
    <p:sldId id="313" r:id="rId10"/>
    <p:sldId id="292" r:id="rId11"/>
    <p:sldId id="306" r:id="rId12"/>
    <p:sldId id="307" r:id="rId13"/>
    <p:sldId id="308" r:id="rId14"/>
    <p:sldId id="264" r:id="rId15"/>
    <p:sldId id="300" r:id="rId16"/>
    <p:sldId id="309" r:id="rId17"/>
    <p:sldId id="311" r:id="rId18"/>
    <p:sldId id="314" r:id="rId19"/>
    <p:sldId id="315" r:id="rId20"/>
    <p:sldId id="316" r:id="rId21"/>
    <p:sldId id="294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14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86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5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94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973" r:id="rId41"/>
    <p:sldLayoutId id="2147483974" r:id="rId42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21.jp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914332">
              <a:defRPr/>
            </a:pPr>
            <a:endParaRPr lang="vi-VN" sz="1067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  <a:sym typeface="Arial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3" y="2785993"/>
            <a:ext cx="6173260" cy="722019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5" y="-14288"/>
            <a:ext cx="12256655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3" y="533402"/>
            <a:ext cx="9331036" cy="138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32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algn="ctr" defTabSz="914332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32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  <a:sym typeface="Arial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21" y="4975745"/>
            <a:ext cx="11577691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32" eaLnBrk="1" hangingPunct="1">
              <a:defRPr/>
            </a:pP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  <a:sym typeface="Arial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  <a:sym typeface="Arial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chuyện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lạc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đường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  <a:sym typeface="Arial"/>
              </a:rPr>
              <a:t>.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9" y="178291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lạc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38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TRÒ 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#9Slide03 IcielSamsung Sharp Bo" pitchFamily="2" charset="0"/>
              <a:ea typeface="+mn-ea"/>
              <a:cs typeface="#9Slide03 IcielSamsung Sharp Bo" pitchFamily="2" charset="0"/>
            </a:endParaRPr>
          </a:p>
        </p:txBody>
      </p:sp>
      <p:pic>
        <p:nvPicPr>
          <p:cNvPr id="2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Mở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rộng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và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tổng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224" y="882845"/>
            <a:ext cx="6622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Trí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nhớ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siêu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>
              <a:extLst>
                <a:ext uri="{FF2B5EF4-FFF2-40B4-BE49-F238E27FC236}">
                  <a16:creationId xmlns:a16="http://schemas.microsoft.com/office/drawing/2014/main" id="{1D744299-F427-4F6A-BD39-F20F103B098F}"/>
                </a:ext>
              </a:extLst>
            </p:cNvPr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0" name="任意多边形 5">
              <a:extLst>
                <a:ext uri="{FF2B5EF4-FFF2-40B4-BE49-F238E27FC236}">
                  <a16:creationId xmlns:a16="http://schemas.microsoft.com/office/drawing/2014/main" id="{B05016AE-03EE-47F8-9D7D-291183189540}"/>
                </a:ext>
              </a:extLst>
            </p:cNvPr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latin typeface="#9Slide03 IcielPanton Black" panose="00000A00000000000000" pitchFamily="2" charset="0"/>
                </a:rPr>
                <a:t>Lớp</a:t>
              </a:r>
              <a:r>
                <a:rPr lang="en-US" sz="3200" dirty="0" smtClean="0">
                  <a:latin typeface="#9Slide03 IcielPanton Black" panose="00000A00000000000000" pitchFamily="2" charset="0"/>
                </a:rPr>
                <a:t> </a:t>
              </a:r>
              <a:r>
                <a:rPr lang="en-US" sz="3200" dirty="0" err="1" smtClean="0">
                  <a:latin typeface="#9Slide03 IcielPanton Black" panose="00000A00000000000000" pitchFamily="2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>
              <a:extLst>
                <a:ext uri="{FF2B5EF4-FFF2-40B4-BE49-F238E27FC236}">
                  <a16:creationId xmlns:a16="http://schemas.microsoft.com/office/drawing/2014/main" id="{6B0FC998-C308-4CA0-9C8F-3F6E530E117F}"/>
                </a:ext>
              </a:extLst>
            </p:cNvPr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EDCBF250-ED28-4F3E-866B-46983C5A5982}"/>
                </a:ext>
              </a:extLst>
            </p:cNvPr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1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bạn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</a:p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trong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3DB17B59-3BE4-4558-B75C-AAFF4C5D6D89}"/>
                </a:ext>
              </a:extLst>
            </p:cNvPr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6" name="任意多边形 24">
              <a:extLst>
                <a:ext uri="{FF2B5EF4-FFF2-40B4-BE49-F238E27FC236}">
                  <a16:creationId xmlns:a16="http://schemas.microsoft.com/office/drawing/2014/main" id="{FDF02C4D-CF2F-4FB6-8565-5722AB725E78}"/>
                </a:ext>
              </a:extLst>
            </p:cNvPr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Con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đường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đến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.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8059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Liên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hệ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bản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/>
              <a:t>Về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nhà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em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Cam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hành</a:t>
            </a:r>
            <a:r>
              <a:rPr lang="en-US" altLang="zh-CN" sz="4800" b="1" dirty="0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2465152"/>
            <a:ext cx="578776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Phiếu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: </a:t>
            </a:r>
          </a:p>
          <a:p>
            <a:pPr algn="ctr"/>
            <a:r>
              <a:rPr lang="en-US" sz="2400" dirty="0" smtClean="0"/>
              <a:t>Con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endParaRPr lang="en-US" sz="2400" dirty="0" smtClean="0"/>
          </a:p>
          <a:p>
            <a:pPr algn="ctr"/>
            <a:r>
              <a:rPr lang="en-US" sz="2400" dirty="0" smtClean="0"/>
              <a:t>1………………………………………………</a:t>
            </a:r>
          </a:p>
          <a:p>
            <a:pPr algn="ctr"/>
            <a:r>
              <a:rPr lang="en-US" sz="2400" dirty="0" smtClean="0"/>
              <a:t>2………………………………………………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3………………………………………………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4………………………………………………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6210300" y="2413525"/>
            <a:ext cx="323800" cy="179085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6210300" y="4204376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HĐTN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24: </a:t>
            </a:r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0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Chúc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các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chăm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ngoan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,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học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giỏi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-009" panose="020B0803050302020204" pitchFamily="34" charset="0"/>
              <a:ea typeface="华文琥珀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dục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altLang="zh-CN" sz="4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endParaRPr lang="en-US" sz="4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269474" y="192060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>
            <a:extLst>
              <a:ext uri="{FF2B5EF4-FFF2-40B4-BE49-F238E27FC236}">
                <a16:creationId xmlns:a16="http://schemas.microsoft.com/office/drawing/2014/main" id="{789F5E59-F03C-4FB8-8DD0-06ED51F34D00}"/>
              </a:ext>
            </a:extLst>
          </p:cNvPr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8">
            <a:extLst>
              <a:ext uri="{FF2B5EF4-FFF2-40B4-BE49-F238E27FC236}">
                <a16:creationId xmlns:a16="http://schemas.microsoft.com/office/drawing/2014/main" id="{6DA5DC11-83F7-4246-A2A0-DAE9DC2228BE}"/>
              </a:ext>
            </a:extLst>
          </p:cNvPr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005409" y="1278844"/>
            <a:ext cx="6160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4447"/>
            <a:ext cx="11422648" cy="1191027"/>
            <a:chOff x="516803" y="434065"/>
            <a:chExt cx="12396794" cy="119102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233CB782-BD5F-45FC-9881-1D44D38AF041}"/>
                </a:ext>
              </a:extLst>
            </p:cNvPr>
            <p:cNvSpPr/>
            <p:nvPr/>
          </p:nvSpPr>
          <p:spPr>
            <a:xfrm>
              <a:off x="516803" y="434065"/>
              <a:ext cx="1606675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1</a:t>
              </a:r>
              <a:endParaRPr lang="en-US" altLang="zh-CN" sz="2400" dirty="0">
                <a:ea typeface="微软雅黑" pitchFamily="3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837AC51C-A9A6-4231-99E5-7078980A397E}"/>
                </a:ext>
              </a:extLst>
            </p:cNvPr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2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5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>
              <a:extLst>
                <a:ext uri="{FF2B5EF4-FFF2-40B4-BE49-F238E27FC236}">
                  <a16:creationId xmlns:a16="http://schemas.microsoft.com/office/drawing/2014/main" id="{E8046788-3988-4062-B8A5-2A8D980C9770}"/>
                </a:ext>
              </a:extLst>
            </p:cNvPr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3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/>
              <a:t>Bài</a:t>
            </a:r>
            <a:r>
              <a:rPr lang="en-US" altLang="zh-CN" sz="4400" b="1" dirty="0"/>
              <a:t> </a:t>
            </a:r>
            <a:r>
              <a:rPr lang="en-US" altLang="zh-CN" sz="4400" b="1" dirty="0" smtClean="0"/>
              <a:t>23: </a:t>
            </a:r>
            <a:r>
              <a:rPr lang="en-US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 CHUYỆN LẠC ĐƯỜNG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998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541</TotalTime>
  <Words>601</Words>
  <Application>Microsoft Office PowerPoint</Application>
  <PresentationFormat>Widescreen</PresentationFormat>
  <Paragraphs>95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微软雅黑</vt:lpstr>
      <vt:lpstr>宋体</vt:lpstr>
      <vt:lpstr>微软雅黑 Light</vt:lpstr>
      <vt:lpstr>#9Slide03 AmpleSoft</vt:lpstr>
      <vt:lpstr>#9Slide03 Arima Madurai Black</vt:lpstr>
      <vt:lpstr>#9Slide03 Arima Madurai Bold</vt:lpstr>
      <vt:lpstr>#9Slide03 IcielPanton Black</vt:lpstr>
      <vt:lpstr>#9Slide03 IcielSamsung Sharp Bo</vt:lpstr>
      <vt:lpstr>Arial</vt:lpstr>
      <vt:lpstr>Arial-Rounded</vt:lpstr>
      <vt:lpstr>Calibri</vt:lpstr>
      <vt:lpstr>DIN Mittelschrift Std</vt:lpstr>
      <vt:lpstr>方正姚体</vt:lpstr>
      <vt:lpstr>HP-009</vt:lpstr>
      <vt:lpstr>Minion Pro</vt:lpstr>
      <vt:lpstr>华文琥珀</vt:lpstr>
      <vt:lpstr>华文新魏</vt:lpstr>
      <vt:lpstr>Tahoma</vt:lpstr>
      <vt:lpstr>Times New Roman</vt:lpstr>
      <vt:lpstr>Trebuchet MS</vt:lpstr>
      <vt:lpstr>UTM Avo</vt:lpstr>
      <vt:lpstr>UTM Cookies</vt:lpstr>
      <vt:lpstr>Wingdings 3</vt:lpstr>
      <vt:lpstr>字魂17号-萌趣果冻体</vt:lpstr>
      <vt:lpstr>方正粗圆_GBK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Về nhà em hãy: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Administrator</cp:lastModifiedBy>
  <cp:revision>66</cp:revision>
  <dcterms:created xsi:type="dcterms:W3CDTF">2015-05-05T08:02:14Z</dcterms:created>
  <dcterms:modified xsi:type="dcterms:W3CDTF">2022-02-19T09:28:39Z</dcterms:modified>
</cp:coreProperties>
</file>