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sldIdLst>
    <p:sldId id="293" r:id="rId2"/>
    <p:sldId id="294" r:id="rId3"/>
    <p:sldId id="285" r:id="rId4"/>
    <p:sldId id="258" r:id="rId5"/>
    <p:sldId id="292" r:id="rId6"/>
    <p:sldId id="288" r:id="rId7"/>
    <p:sldId id="259" r:id="rId8"/>
    <p:sldId id="262" r:id="rId9"/>
    <p:sldId id="268" r:id="rId10"/>
    <p:sldId id="272" r:id="rId11"/>
    <p:sldId id="269" r:id="rId12"/>
    <p:sldId id="270" r:id="rId13"/>
    <p:sldId id="266" r:id="rId14"/>
    <p:sldId id="273" r:id="rId15"/>
    <p:sldId id="287" r:id="rId16"/>
    <p:sldId id="261" r:id="rId17"/>
    <p:sldId id="275" r:id="rId18"/>
    <p:sldId id="295"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003300"/>
    <a:srgbClr val="8E8EDA"/>
    <a:srgbClr val="DDFFDD"/>
    <a:srgbClr val="00FF00"/>
    <a:srgbClr val="66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8" autoAdjust="0"/>
    <p:restoredTop sz="94660"/>
  </p:normalViewPr>
  <p:slideViewPr>
    <p:cSldViewPr>
      <p:cViewPr varScale="1">
        <p:scale>
          <a:sx n="81" d="100"/>
          <a:sy n="81" d="100"/>
        </p:scale>
        <p:origin x="-8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9AB8A-699C-4D0F-BB29-7066019342E5}" type="datetimeFigureOut">
              <a:rPr lang="en-US" smtClean="0"/>
              <a:t>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210B8-F214-4F1E-8D8C-0EA0685EFD8F}" type="slidenum">
              <a:rPr lang="en-US" smtClean="0"/>
              <a:t>‹#›</a:t>
            </a:fld>
            <a:endParaRPr lang="en-US"/>
          </a:p>
        </p:txBody>
      </p:sp>
    </p:spTree>
    <p:extLst>
      <p:ext uri="{BB962C8B-B14F-4D97-AF65-F5344CB8AC3E}">
        <p14:creationId xmlns:p14="http://schemas.microsoft.com/office/powerpoint/2010/main" val="65424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F51D20-4985-45B4-878C-7FD40FBABB61}" type="datetimeFigureOut">
              <a:rPr lang="en-US"/>
              <a:pPr>
                <a:defRPr/>
              </a:pPr>
              <a:t>3/10/2022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9CC37-56AD-4DC1-9130-A19BE2D741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D169A1-6519-4F48-8DEB-46A858B71ECF}" type="datetimeFigureOut">
              <a:rPr lang="en-US"/>
              <a:pPr>
                <a:defRPr/>
              </a:pPr>
              <a:t>3/10/2022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A82B9-29A6-499B-A7DC-E823192641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5DB911-1BF9-4F94-8058-CAD8C08D2BC0}" type="datetimeFigureOut">
              <a:rPr lang="en-US"/>
              <a:pPr>
                <a:defRPr/>
              </a:pPr>
              <a:t>3/10/2022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C3EB6-40E8-49AF-BC39-ECE557B59E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DBBD5B-6D05-4573-BE9A-F1E5599C34E5}" type="slidenum">
              <a:rPr lang="en-US"/>
              <a:pPr>
                <a:defRPr/>
              </a:pPr>
              <a:t>‹#›</a:t>
            </a:fld>
            <a:endParaRPr lang="en-US"/>
          </a:p>
        </p:txBody>
      </p:sp>
    </p:spTree>
    <p:extLst>
      <p:ext uri="{BB962C8B-B14F-4D97-AF65-F5344CB8AC3E}">
        <p14:creationId xmlns:p14="http://schemas.microsoft.com/office/powerpoint/2010/main" val="352922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88BED0-79FC-498D-A490-6E5B0F3943BA}" type="datetimeFigureOut">
              <a:rPr lang="en-US"/>
              <a:pPr>
                <a:defRPr/>
              </a:pPr>
              <a:t>3/10/2022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B8BD4-DD49-4D52-A9B9-E2EA48E521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C63F2C-DD5A-4520-A075-8C5E86762E51}" type="datetimeFigureOut">
              <a:rPr lang="en-US"/>
              <a:pPr>
                <a:defRPr/>
              </a:pPr>
              <a:t>3/10/2022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AE410-A62A-4F0E-9820-5D7B6B1417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8E07BF7-8749-447F-9022-65AD75F384F3}" type="datetimeFigureOut">
              <a:rPr lang="en-US"/>
              <a:pPr>
                <a:defRPr/>
              </a:pPr>
              <a:t>3/10/2022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DDDBC-6A93-43B5-9656-B0A56F3F7D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0144BD7-DB64-4920-8A68-0802F7F3220A}" type="datetimeFigureOut">
              <a:rPr lang="en-US"/>
              <a:pPr>
                <a:defRPr/>
              </a:pPr>
              <a:t>3/10/2022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EDD3B-AEEE-4BF2-AAA4-75D624A7A4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A462FB5-486A-4444-B746-97B4B0566A3E}" type="datetimeFigureOut">
              <a:rPr lang="en-US"/>
              <a:pPr>
                <a:defRPr/>
              </a:pPr>
              <a:t>3/10/2022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2C2978-3485-4380-B298-9FBAFAA7A0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47A14F-8568-4415-B6DE-EA45FB07CC93}" type="datetimeFigureOut">
              <a:rPr lang="en-US"/>
              <a:pPr>
                <a:defRPr/>
              </a:pPr>
              <a:t>3/10/2022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18543-F67C-410E-88D8-A36092A3AE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358AC3-6AB1-4058-A551-13E120A6ADF8}" type="datetimeFigureOut">
              <a:rPr lang="en-US"/>
              <a:pPr>
                <a:defRPr/>
              </a:pPr>
              <a:t>3/10/2022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34D7F-7C0D-4FBD-979D-21A28A6FB5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2BD9B5-C2EE-450A-ADC6-899A2D3CF30B}" type="datetimeFigureOut">
              <a:rPr lang="en-US"/>
              <a:pPr>
                <a:defRPr/>
              </a:pPr>
              <a:t>3/10/2022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066751-FC9F-4D31-A832-51C2C5E1BD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24FBA6-F8F2-4944-AF82-48E8D5981B8A}" type="datetimeFigureOut">
              <a:rPr lang="en-US"/>
              <a:pPr>
                <a:defRPr/>
              </a:pPr>
              <a:t>3/10/2022</a:t>
            </a:fld>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5436EB-5730-457B-A037-0C7EA40024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65214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600" b="1">
                <a:solidFill>
                  <a:srgbClr val="0033CC"/>
                </a:solidFill>
              </a:rPr>
              <a:t> –</a:t>
            </a:r>
          </a:p>
        </p:txBody>
      </p:sp>
      <p:pic>
        <p:nvPicPr>
          <p:cNvPr id="2051" name="Picture 3" descr="hinhnen_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1017122932997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5410200"/>
            <a:ext cx="1476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WordArt 5"/>
          <p:cNvSpPr>
            <a:spLocks noChangeArrowheads="1" noChangeShapeType="1" noTextEdit="1"/>
          </p:cNvSpPr>
          <p:nvPr/>
        </p:nvSpPr>
        <p:spPr bwMode="auto">
          <a:xfrm>
            <a:off x="152400" y="609600"/>
            <a:ext cx="8915400" cy="5486400"/>
          </a:xfrm>
          <a:prstGeom prst="rect">
            <a:avLst/>
          </a:prstGeom>
        </p:spPr>
        <p:txBody>
          <a:bodyPr wrap="none" fromWordArt="1">
            <a:prstTxWarp prst="textArchUpPour">
              <a:avLst>
                <a:gd name="adj1" fmla="val 10800000"/>
                <a:gd name="adj2" fmla="val 50000"/>
              </a:avLst>
            </a:prstTxWarp>
          </a:bodyPr>
          <a:lstStyle/>
          <a:p>
            <a:pPr algn="ctr"/>
            <a:r>
              <a:rPr lang="en-US" sz="3600" kern="10" dirty="0" err="1" smtClean="0">
                <a:ln w="9525">
                  <a:solidFill>
                    <a:srgbClr val="000000"/>
                  </a:solidFill>
                  <a:round/>
                  <a:headEnd/>
                  <a:tailEnd/>
                </a:ln>
                <a:solidFill>
                  <a:srgbClr val="000000"/>
                </a:solidFill>
                <a:latin typeface="Times New Roman"/>
                <a:cs typeface="Times New Roman"/>
              </a:rPr>
              <a:t>Thủ</a:t>
            </a:r>
            <a:r>
              <a:rPr lang="en-US" sz="3600" kern="10" dirty="0" smtClean="0">
                <a:ln w="9525">
                  <a:solidFill>
                    <a:srgbClr val="000000"/>
                  </a:solidFill>
                  <a:round/>
                  <a:headEnd/>
                  <a:tailEnd/>
                </a:ln>
                <a:solidFill>
                  <a:srgbClr val="000000"/>
                </a:solidFill>
                <a:latin typeface="Times New Roman"/>
                <a:cs typeface="Times New Roman"/>
              </a:rPr>
              <a:t> </a:t>
            </a:r>
            <a:r>
              <a:rPr lang="en-US" sz="3600" kern="10" dirty="0" err="1" smtClean="0">
                <a:ln w="9525">
                  <a:solidFill>
                    <a:srgbClr val="000000"/>
                  </a:solidFill>
                  <a:round/>
                  <a:headEnd/>
                  <a:tailEnd/>
                </a:ln>
                <a:solidFill>
                  <a:srgbClr val="000000"/>
                </a:solidFill>
                <a:latin typeface="Times New Roman"/>
                <a:cs typeface="Times New Roman"/>
              </a:rPr>
              <a:t>công</a:t>
            </a:r>
            <a:r>
              <a:rPr lang="en-US" sz="3600" kern="10" dirty="0" smtClean="0">
                <a:ln w="9525">
                  <a:solidFill>
                    <a:srgbClr val="000000"/>
                  </a:solidFill>
                  <a:round/>
                  <a:headEnd/>
                  <a:tailEnd/>
                </a:ln>
                <a:solidFill>
                  <a:srgbClr val="000000"/>
                </a:solidFill>
                <a:latin typeface="Times New Roman"/>
                <a:cs typeface="Times New Roman"/>
              </a:rPr>
              <a:t> </a:t>
            </a:r>
            <a:r>
              <a:rPr lang="en-US" sz="3600" kern="10" dirty="0" err="1">
                <a:ln w="9525">
                  <a:solidFill>
                    <a:srgbClr val="000000"/>
                  </a:solidFill>
                  <a:round/>
                  <a:headEnd/>
                  <a:tailEnd/>
                </a:ln>
                <a:solidFill>
                  <a:srgbClr val="000000"/>
                </a:solidFill>
                <a:latin typeface="Times New Roman"/>
                <a:cs typeface="Times New Roman"/>
              </a:rPr>
              <a:t>lớp</a:t>
            </a:r>
            <a:r>
              <a:rPr lang="en-US" sz="3600" kern="10" dirty="0">
                <a:ln w="9525">
                  <a:solidFill>
                    <a:srgbClr val="000000"/>
                  </a:solidFill>
                  <a:round/>
                  <a:headEnd/>
                  <a:tailEnd/>
                </a:ln>
                <a:solidFill>
                  <a:srgbClr val="000000"/>
                </a:solidFill>
                <a:latin typeface="Times New Roman"/>
                <a:cs typeface="Times New Roman"/>
              </a:rPr>
              <a:t> 3</a:t>
            </a:r>
          </a:p>
        </p:txBody>
      </p:sp>
    </p:spTree>
    <p:extLst>
      <p:ext uri="{BB962C8B-B14F-4D97-AF65-F5344CB8AC3E}">
        <p14:creationId xmlns:p14="http://schemas.microsoft.com/office/powerpoint/2010/main" val="1258856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ipe(down)">
                                      <p:cBhvr>
                                        <p:cTn id="7" dur="580">
                                          <p:stCondLst>
                                            <p:cond delay="0"/>
                                          </p:stCondLst>
                                        </p:cTn>
                                        <p:tgtEl>
                                          <p:spTgt spid="64517"/>
                                        </p:tgtEl>
                                      </p:cBhvr>
                                    </p:animEffect>
                                    <p:anim calcmode="lin" valueType="num">
                                      <p:cBhvr>
                                        <p:cTn id="8" dur="1822" tmFilter="0,0; 0.14,0.36; 0.43,0.73; 0.71,0.91; 1.0,1.0">
                                          <p:stCondLst>
                                            <p:cond delay="0"/>
                                          </p:stCondLst>
                                        </p:cTn>
                                        <p:tgtEl>
                                          <p:spTgt spid="645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5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5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5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517"/>
                                        </p:tgtEl>
                                        <p:attrNameLst>
                                          <p:attrName>ppt_y</p:attrName>
                                        </p:attrNameLst>
                                      </p:cBhvr>
                                      <p:tavLst>
                                        <p:tav tm="0" fmla="#ppt_y-sin(pi*$)/81">
                                          <p:val>
                                            <p:fltVal val="0"/>
                                          </p:val>
                                        </p:tav>
                                        <p:tav tm="100000">
                                          <p:val>
                                            <p:fltVal val="1"/>
                                          </p:val>
                                        </p:tav>
                                      </p:tavLst>
                                    </p:anim>
                                    <p:animScale>
                                      <p:cBhvr>
                                        <p:cTn id="13" dur="26">
                                          <p:stCondLst>
                                            <p:cond delay="650"/>
                                          </p:stCondLst>
                                        </p:cTn>
                                        <p:tgtEl>
                                          <p:spTgt spid="64517"/>
                                        </p:tgtEl>
                                      </p:cBhvr>
                                      <p:to x="100000" y="60000"/>
                                    </p:animScale>
                                    <p:animScale>
                                      <p:cBhvr>
                                        <p:cTn id="14" dur="166" decel="50000">
                                          <p:stCondLst>
                                            <p:cond delay="676"/>
                                          </p:stCondLst>
                                        </p:cTn>
                                        <p:tgtEl>
                                          <p:spTgt spid="64517"/>
                                        </p:tgtEl>
                                      </p:cBhvr>
                                      <p:to x="100000" y="100000"/>
                                    </p:animScale>
                                    <p:animScale>
                                      <p:cBhvr>
                                        <p:cTn id="15" dur="26">
                                          <p:stCondLst>
                                            <p:cond delay="1312"/>
                                          </p:stCondLst>
                                        </p:cTn>
                                        <p:tgtEl>
                                          <p:spTgt spid="64517"/>
                                        </p:tgtEl>
                                      </p:cBhvr>
                                      <p:to x="100000" y="80000"/>
                                    </p:animScale>
                                    <p:animScale>
                                      <p:cBhvr>
                                        <p:cTn id="16" dur="166" decel="50000">
                                          <p:stCondLst>
                                            <p:cond delay="1338"/>
                                          </p:stCondLst>
                                        </p:cTn>
                                        <p:tgtEl>
                                          <p:spTgt spid="64517"/>
                                        </p:tgtEl>
                                      </p:cBhvr>
                                      <p:to x="100000" y="100000"/>
                                    </p:animScale>
                                    <p:animScale>
                                      <p:cBhvr>
                                        <p:cTn id="17" dur="26">
                                          <p:stCondLst>
                                            <p:cond delay="1642"/>
                                          </p:stCondLst>
                                        </p:cTn>
                                        <p:tgtEl>
                                          <p:spTgt spid="64517"/>
                                        </p:tgtEl>
                                      </p:cBhvr>
                                      <p:to x="100000" y="90000"/>
                                    </p:animScale>
                                    <p:animScale>
                                      <p:cBhvr>
                                        <p:cTn id="18" dur="166" decel="50000">
                                          <p:stCondLst>
                                            <p:cond delay="1668"/>
                                          </p:stCondLst>
                                        </p:cTn>
                                        <p:tgtEl>
                                          <p:spTgt spid="64517"/>
                                        </p:tgtEl>
                                      </p:cBhvr>
                                      <p:to x="100000" y="100000"/>
                                    </p:animScale>
                                    <p:animScale>
                                      <p:cBhvr>
                                        <p:cTn id="19" dur="26">
                                          <p:stCondLst>
                                            <p:cond delay="1808"/>
                                          </p:stCondLst>
                                        </p:cTn>
                                        <p:tgtEl>
                                          <p:spTgt spid="64517"/>
                                        </p:tgtEl>
                                      </p:cBhvr>
                                      <p:to x="100000" y="95000"/>
                                    </p:animScale>
                                    <p:animScale>
                                      <p:cBhvr>
                                        <p:cTn id="20" dur="166" decel="50000">
                                          <p:stCondLst>
                                            <p:cond delay="1834"/>
                                          </p:stCondLst>
                                        </p:cTn>
                                        <p:tgtEl>
                                          <p:spTgt spid="6451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4648200" y="1828800"/>
            <a:ext cx="4038600" cy="1066800"/>
          </a:xfrm>
          <a:prstGeom prst="rect">
            <a:avLst/>
          </a:prstGeom>
          <a:noFill/>
          <a:ln w="9525">
            <a:noFill/>
            <a:miter lim="800000"/>
            <a:headEnd/>
            <a:tailEnd/>
          </a:ln>
        </p:spPr>
        <p:txBody>
          <a:bodyPr>
            <a:spAutoFit/>
          </a:bodyPr>
          <a:lstStyle/>
          <a:p>
            <a:pPr>
              <a:spcBef>
                <a:spcPct val="50000"/>
              </a:spcBef>
            </a:pPr>
            <a:r>
              <a:rPr lang="en-US" sz="3200"/>
              <a:t>- Cứ gấp như vậy cho đến hết tờ giấy.</a:t>
            </a:r>
          </a:p>
        </p:txBody>
      </p:sp>
      <p:pic>
        <p:nvPicPr>
          <p:cNvPr id="35847" name="Picture 7" descr="01 color"/>
          <p:cNvPicPr>
            <a:picLocks noChangeAspect="1" noChangeArrowheads="1"/>
          </p:cNvPicPr>
          <p:nvPr/>
        </p:nvPicPr>
        <p:blipFill>
          <a:blip r:embed="rId3"/>
          <a:srcRect l="55698" t="64445" r="14459" b="1866"/>
          <a:stretch>
            <a:fillRect/>
          </a:stretch>
        </p:blipFill>
        <p:spPr bwMode="auto">
          <a:xfrm>
            <a:off x="304800" y="533400"/>
            <a:ext cx="3875088"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845"/>
                                        </p:tgtEl>
                                        <p:attrNameLst>
                                          <p:attrName>style.visibility</p:attrName>
                                        </p:attrNameLst>
                                      </p:cBhvr>
                                      <p:to>
                                        <p:strVal val="visible"/>
                                      </p:to>
                                    </p:set>
                                    <p:anim calcmode="lin" valueType="num">
                                      <p:cBhvr>
                                        <p:cTn id="11" dur="500" fill="hold"/>
                                        <p:tgtEl>
                                          <p:spTgt spid="35845"/>
                                        </p:tgtEl>
                                        <p:attrNameLst>
                                          <p:attrName>ppt_w</p:attrName>
                                        </p:attrNameLst>
                                      </p:cBhvr>
                                      <p:tavLst>
                                        <p:tav tm="0">
                                          <p:val>
                                            <p:fltVal val="0"/>
                                          </p:val>
                                        </p:tav>
                                        <p:tav tm="100000">
                                          <p:val>
                                            <p:strVal val="#ppt_w"/>
                                          </p:val>
                                        </p:tav>
                                      </p:tavLst>
                                    </p:anim>
                                    <p:anim calcmode="lin" valueType="num">
                                      <p:cBhvr>
                                        <p:cTn id="12" dur="500" fill="hold"/>
                                        <p:tgtEl>
                                          <p:spTgt spid="35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425450"/>
            <a:ext cx="8229600" cy="869950"/>
          </a:xfrm>
        </p:spPr>
        <p:txBody>
          <a:bodyPr anchor="b"/>
          <a:lstStyle/>
          <a:p>
            <a:pPr eaLnBrk="1" hangingPunct="1"/>
            <a:r>
              <a:rPr lang="en-US" sz="2800" smtClean="0">
                <a:solidFill>
                  <a:srgbClr val="FF3300"/>
                </a:solidFill>
              </a:rPr>
              <a:t>Bước 2</a:t>
            </a:r>
            <a:r>
              <a:rPr lang="en-US" sz="2800" smtClean="0">
                <a:solidFill>
                  <a:srgbClr val="FF0000"/>
                </a:solidFill>
              </a:rPr>
              <a:t>:</a:t>
            </a:r>
            <a:r>
              <a:rPr lang="en-US" sz="2800" smtClean="0">
                <a:solidFill>
                  <a:srgbClr val="3366FF"/>
                </a:solidFill>
              </a:rPr>
              <a:t> </a:t>
            </a:r>
            <a:r>
              <a:rPr lang="en-US" sz="2800" b="1" smtClean="0">
                <a:solidFill>
                  <a:srgbClr val="0000FF"/>
                </a:solidFill>
              </a:rPr>
              <a:t>Tách phần gấp đế lọ hoa ra khỏi các nếp gấp làm thân lọ hoa</a:t>
            </a:r>
          </a:p>
        </p:txBody>
      </p:sp>
      <p:sp>
        <p:nvSpPr>
          <p:cNvPr id="11267" name="Text Box 5"/>
          <p:cNvSpPr txBox="1">
            <a:spLocks noChangeArrowheads="1"/>
          </p:cNvSpPr>
          <p:nvPr/>
        </p:nvSpPr>
        <p:spPr bwMode="auto">
          <a:xfrm>
            <a:off x="5181600" y="1371600"/>
            <a:ext cx="3657600" cy="3016250"/>
          </a:xfrm>
          <a:prstGeom prst="rect">
            <a:avLst/>
          </a:prstGeom>
          <a:noFill/>
          <a:ln w="9525">
            <a:noFill/>
            <a:miter lim="800000"/>
            <a:headEnd/>
            <a:tailEnd/>
          </a:ln>
        </p:spPr>
        <p:txBody>
          <a:bodyPr>
            <a:spAutoFit/>
          </a:bodyPr>
          <a:lstStyle/>
          <a:p>
            <a:pPr>
              <a:spcBef>
                <a:spcPct val="50000"/>
              </a:spcBef>
              <a:buFontTx/>
              <a:buChar char="-"/>
            </a:pPr>
            <a:r>
              <a:rPr lang="en-US" sz="2000">
                <a:solidFill>
                  <a:srgbClr val="FF0000"/>
                </a:solidFill>
              </a:rPr>
              <a:t>Tay trái</a:t>
            </a:r>
            <a:r>
              <a:rPr lang="en-US" sz="2000"/>
              <a:t> cầm vào giữa các nếp gấp.</a:t>
            </a:r>
          </a:p>
          <a:p>
            <a:pPr>
              <a:spcBef>
                <a:spcPct val="50000"/>
              </a:spcBef>
              <a:buFontTx/>
              <a:buChar char="-"/>
            </a:pPr>
            <a:r>
              <a:rPr lang="en-US" sz="2000"/>
              <a:t> </a:t>
            </a:r>
            <a:r>
              <a:rPr lang="en-US" sz="2000">
                <a:solidFill>
                  <a:srgbClr val="FF0000"/>
                </a:solidFill>
              </a:rPr>
              <a:t>Ngón cái</a:t>
            </a:r>
            <a:r>
              <a:rPr lang="en-US" sz="2000"/>
              <a:t> và </a:t>
            </a:r>
            <a:r>
              <a:rPr lang="en-US" sz="2000">
                <a:solidFill>
                  <a:srgbClr val="FF0000"/>
                </a:solidFill>
              </a:rPr>
              <a:t>ngón trỏ</a:t>
            </a:r>
            <a:r>
              <a:rPr lang="en-US" sz="2000"/>
              <a:t> </a:t>
            </a:r>
            <a:r>
              <a:rPr lang="en-US" sz="2000">
                <a:solidFill>
                  <a:srgbClr val="FF0000"/>
                </a:solidFill>
              </a:rPr>
              <a:t>tay phải</a:t>
            </a:r>
            <a:r>
              <a:rPr lang="en-US" sz="2000"/>
              <a:t> cầm vào nếp gấp làm đế lọ hoa kéo tách ra khỏi nếp gấp màu làm thân lọ hoa.Tách lần lượt từng nếp gấp cho đến khi tách hết các nếp gấp làm đế lọ hoa</a:t>
            </a:r>
          </a:p>
        </p:txBody>
      </p:sp>
      <p:sp>
        <p:nvSpPr>
          <p:cNvPr id="11268" name="Text Box 6"/>
          <p:cNvSpPr txBox="1">
            <a:spLocks noChangeArrowheads="1"/>
          </p:cNvSpPr>
          <p:nvPr/>
        </p:nvSpPr>
        <p:spPr bwMode="auto">
          <a:xfrm>
            <a:off x="4495800" y="5562600"/>
            <a:ext cx="46482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cần kéo nhẹ, từ từ</a:t>
            </a:r>
          </a:p>
        </p:txBody>
      </p:sp>
      <p:pic>
        <p:nvPicPr>
          <p:cNvPr id="11269" name="Picture 7" descr="Bean windy(1002)"/>
          <p:cNvPicPr>
            <a:picLocks noChangeAspect="1" noChangeArrowheads="1"/>
          </p:cNvPicPr>
          <p:nvPr/>
        </p:nvPicPr>
        <p:blipFill>
          <a:blip r:embed="rId3"/>
          <a:srcRect/>
          <a:stretch>
            <a:fillRect/>
          </a:stretch>
        </p:blipFill>
        <p:spPr bwMode="auto">
          <a:xfrm>
            <a:off x="533400" y="1524000"/>
            <a:ext cx="3657600" cy="4343400"/>
          </a:xfrm>
          <a:prstGeom prst="rect">
            <a:avLst/>
          </a:prstGeom>
          <a:noFill/>
          <a:ln w="9525">
            <a:noFill/>
            <a:miter lim="800000"/>
            <a:headEnd/>
            <a:tailEnd/>
          </a:ln>
        </p:spPr>
      </p:pic>
      <p:sp>
        <p:nvSpPr>
          <p:cNvPr id="11270" name="Text Box 8"/>
          <p:cNvSpPr txBox="1">
            <a:spLocks noChangeArrowheads="1"/>
          </p:cNvSpPr>
          <p:nvPr/>
        </p:nvSpPr>
        <p:spPr bwMode="auto">
          <a:xfrm>
            <a:off x="1660525" y="5943600"/>
            <a:ext cx="968375" cy="400050"/>
          </a:xfrm>
          <a:prstGeom prst="rect">
            <a:avLst/>
          </a:prstGeom>
          <a:noFill/>
          <a:ln w="9525">
            <a:noFill/>
            <a:miter lim="800000"/>
            <a:headEnd/>
            <a:tailEnd/>
          </a:ln>
        </p:spPr>
        <p:txBody>
          <a:bodyPr wrap="none">
            <a:spAutoFit/>
          </a:bodyPr>
          <a:lstStyle/>
          <a:p>
            <a:r>
              <a:rPr lang="en-US" sz="2000" b="1" i="1"/>
              <a:t>Hình 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6" descr="Hinh 6 color"/>
          <p:cNvPicPr>
            <a:picLocks noChangeAspect="1" noChangeArrowheads="1"/>
          </p:cNvPicPr>
          <p:nvPr/>
        </p:nvPicPr>
        <p:blipFill>
          <a:blip r:embed="rId3"/>
          <a:srcRect/>
          <a:stretch>
            <a:fillRect/>
          </a:stretch>
        </p:blipFill>
        <p:spPr bwMode="auto">
          <a:xfrm>
            <a:off x="0" y="0"/>
            <a:ext cx="4913313" cy="6400800"/>
          </a:xfrm>
          <a:prstGeom prst="rect">
            <a:avLst/>
          </a:prstGeom>
          <a:solidFill>
            <a:srgbClr val="00FF00"/>
          </a:solidFill>
          <a:ln w="9525">
            <a:noFill/>
            <a:miter lim="800000"/>
            <a:headEnd/>
            <a:tailEnd/>
          </a:ln>
        </p:spPr>
      </p:pic>
      <p:sp>
        <p:nvSpPr>
          <p:cNvPr id="12291" name="Text Box 8"/>
          <p:cNvSpPr txBox="1">
            <a:spLocks noChangeArrowheads="1"/>
          </p:cNvSpPr>
          <p:nvPr/>
        </p:nvSpPr>
        <p:spPr bwMode="auto">
          <a:xfrm>
            <a:off x="5105400" y="1219200"/>
            <a:ext cx="3733800" cy="3108325"/>
          </a:xfrm>
          <a:prstGeom prst="rect">
            <a:avLst/>
          </a:prstGeom>
          <a:noFill/>
          <a:ln w="9525">
            <a:noFill/>
            <a:miter lim="800000"/>
            <a:headEnd/>
            <a:tailEnd/>
          </a:ln>
        </p:spPr>
        <p:txBody>
          <a:bodyPr>
            <a:spAutoFit/>
          </a:bodyPr>
          <a:lstStyle/>
          <a:p>
            <a:pPr>
              <a:spcBef>
                <a:spcPct val="50000"/>
              </a:spcBef>
            </a:pPr>
            <a:r>
              <a:rPr lang="en-US" sz="2800">
                <a:solidFill>
                  <a:srgbClr val="DDFFDD"/>
                </a:solidFill>
              </a:rPr>
              <a:t>- Cầm chụm các nếp gấp vừa tách được kéo ra cho đến khi các nếp gấp này và các nếp gấp phía dưới thân lọ tạo thành hình chữ V.</a:t>
            </a:r>
          </a:p>
        </p:txBody>
      </p:sp>
      <p:grpSp>
        <p:nvGrpSpPr>
          <p:cNvPr id="12292" name="Group 10"/>
          <p:cNvGrpSpPr>
            <a:grpSpLocks/>
          </p:cNvGrpSpPr>
          <p:nvPr/>
        </p:nvGrpSpPr>
        <p:grpSpPr bwMode="auto">
          <a:xfrm>
            <a:off x="0" y="2438400"/>
            <a:ext cx="4876800" cy="3962400"/>
            <a:chOff x="0" y="1536"/>
            <a:chExt cx="3072" cy="2496"/>
          </a:xfrm>
        </p:grpSpPr>
        <p:sp>
          <p:nvSpPr>
            <p:cNvPr id="12294" name="Rectangle 8"/>
            <p:cNvSpPr>
              <a:spLocks noChangeArrowheads="1"/>
            </p:cNvSpPr>
            <p:nvPr/>
          </p:nvSpPr>
          <p:spPr bwMode="auto">
            <a:xfrm>
              <a:off x="288" y="1536"/>
              <a:ext cx="1104" cy="432"/>
            </a:xfrm>
            <a:prstGeom prst="rect">
              <a:avLst/>
            </a:prstGeom>
            <a:solidFill>
              <a:schemeClr val="bg1"/>
            </a:solidFill>
            <a:ln w="9525">
              <a:noFill/>
              <a:miter lim="800000"/>
              <a:headEnd/>
              <a:tailEnd/>
            </a:ln>
          </p:spPr>
          <p:txBody>
            <a:bodyPr wrap="none" anchor="ctr"/>
            <a:lstStyle/>
            <a:p>
              <a:endParaRPr lang="en-US" sz="1600"/>
            </a:p>
          </p:txBody>
        </p:sp>
        <p:sp>
          <p:nvSpPr>
            <p:cNvPr id="12295" name="Rectangle 9"/>
            <p:cNvSpPr>
              <a:spLocks noChangeArrowheads="1"/>
            </p:cNvSpPr>
            <p:nvPr/>
          </p:nvSpPr>
          <p:spPr bwMode="auto">
            <a:xfrm>
              <a:off x="0" y="3648"/>
              <a:ext cx="3072" cy="384"/>
            </a:xfrm>
            <a:prstGeom prst="rect">
              <a:avLst/>
            </a:prstGeom>
            <a:solidFill>
              <a:schemeClr val="bg1"/>
            </a:solidFill>
            <a:ln w="9525">
              <a:noFill/>
              <a:miter lim="800000"/>
              <a:headEnd/>
              <a:tailEnd/>
            </a:ln>
          </p:spPr>
          <p:txBody>
            <a:bodyPr wrap="none" anchor="ctr"/>
            <a:lstStyle/>
            <a:p>
              <a:endParaRPr lang="en-US" sz="1600"/>
            </a:p>
          </p:txBody>
        </p:sp>
      </p:grpSp>
      <p:sp>
        <p:nvSpPr>
          <p:cNvPr id="12293" name="Text Box 6"/>
          <p:cNvSpPr txBox="1">
            <a:spLocks noChangeArrowheads="1"/>
          </p:cNvSpPr>
          <p:nvPr/>
        </p:nvSpPr>
        <p:spPr bwMode="auto">
          <a:xfrm>
            <a:off x="2057400" y="5410200"/>
            <a:ext cx="60960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Miết mạnh lại các nếp gấp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652462"/>
          </a:xfrm>
        </p:spPr>
        <p:txBody>
          <a:bodyPr anchor="b"/>
          <a:lstStyle/>
          <a:p>
            <a:pPr eaLnBrk="1" hangingPunct="1"/>
            <a:r>
              <a:rPr lang="en-US" sz="3200" smtClean="0">
                <a:solidFill>
                  <a:srgbClr val="FF3300"/>
                </a:solidFill>
              </a:rPr>
              <a:t>Bước 3:</a:t>
            </a:r>
            <a:r>
              <a:rPr lang="en-US" sz="3200" smtClean="0"/>
              <a:t> </a:t>
            </a:r>
            <a:r>
              <a:rPr lang="en-US" sz="3200" b="1" smtClean="0">
                <a:solidFill>
                  <a:srgbClr val="0000FF"/>
                </a:solidFill>
              </a:rPr>
              <a:t>Làm thành lọ hoa gắn tường</a:t>
            </a:r>
          </a:p>
        </p:txBody>
      </p:sp>
      <p:pic>
        <p:nvPicPr>
          <p:cNvPr id="13315" name="Picture 5" descr="Bean windy(1004)"/>
          <p:cNvPicPr>
            <a:picLocks noChangeAspect="1" noChangeArrowheads="1"/>
          </p:cNvPicPr>
          <p:nvPr/>
        </p:nvPicPr>
        <p:blipFill>
          <a:blip r:embed="rId2"/>
          <a:srcRect/>
          <a:stretch>
            <a:fillRect/>
          </a:stretch>
        </p:blipFill>
        <p:spPr bwMode="auto">
          <a:xfrm>
            <a:off x="2209800" y="914400"/>
            <a:ext cx="457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6" name="Picture 4" descr="Hinh 7 color"/>
          <p:cNvPicPr>
            <a:picLocks noChangeAspect="1" noChangeArrowheads="1"/>
          </p:cNvPicPr>
          <p:nvPr/>
        </p:nvPicPr>
        <p:blipFill>
          <a:blip r:embed="rId3"/>
          <a:srcRect/>
          <a:stretch>
            <a:fillRect/>
          </a:stretch>
        </p:blipFill>
        <p:spPr bwMode="auto">
          <a:xfrm>
            <a:off x="6159500" y="3505200"/>
            <a:ext cx="2362200" cy="3124200"/>
          </a:xfrm>
          <a:prstGeom prst="rect">
            <a:avLst/>
          </a:prstGeom>
          <a:noFill/>
          <a:ln w="9525">
            <a:noFill/>
            <a:miter lim="800000"/>
            <a:headEnd/>
            <a:tailEnd/>
          </a:ln>
        </p:spPr>
      </p:pic>
      <p:sp>
        <p:nvSpPr>
          <p:cNvPr id="38919" name="Text Box 7"/>
          <p:cNvSpPr txBox="1">
            <a:spLocks noChangeArrowheads="1"/>
          </p:cNvSpPr>
          <p:nvPr/>
        </p:nvSpPr>
        <p:spPr bwMode="auto">
          <a:xfrm>
            <a:off x="762000" y="1447800"/>
            <a:ext cx="7772400" cy="708025"/>
          </a:xfrm>
          <a:prstGeom prst="rect">
            <a:avLst/>
          </a:prstGeom>
          <a:noFill/>
          <a:ln w="9525">
            <a:noFill/>
            <a:miter lim="800000"/>
            <a:headEnd/>
            <a:tailEnd/>
          </a:ln>
        </p:spPr>
        <p:txBody>
          <a:bodyPr>
            <a:spAutoFit/>
          </a:bodyPr>
          <a:lstStyle/>
          <a:p>
            <a:pPr>
              <a:spcBef>
                <a:spcPct val="50000"/>
              </a:spcBef>
            </a:pPr>
            <a:r>
              <a:rPr lang="en-US" sz="2000" b="1"/>
              <a:t>- Bôi hồ vào một nếp gấp ngoài cùng của thân và đế lọ hoa. Lật mặt bôi hồ xuống đặt vát dán vào tờ bìa.</a:t>
            </a:r>
          </a:p>
        </p:txBody>
      </p:sp>
      <p:sp>
        <p:nvSpPr>
          <p:cNvPr id="16392" name="Rectangle 8"/>
          <p:cNvSpPr>
            <a:spLocks noChangeArrowheads="1"/>
          </p:cNvSpPr>
          <p:nvPr/>
        </p:nvSpPr>
        <p:spPr bwMode="auto">
          <a:xfrm>
            <a:off x="685800" y="3505200"/>
            <a:ext cx="2133600" cy="3048000"/>
          </a:xfrm>
          <a:prstGeom prst="rect">
            <a:avLst/>
          </a:prstGeom>
          <a:solidFill>
            <a:schemeClr val="bg1"/>
          </a:solidFill>
          <a:ln w="38100" cmpd="dbl">
            <a:solidFill>
              <a:schemeClr val="tx1"/>
            </a:solidFill>
            <a:miter lim="800000"/>
            <a:headEnd/>
            <a:tailEnd/>
          </a:ln>
        </p:spPr>
        <p:txBody>
          <a:bodyPr wrap="none" anchor="ctr"/>
          <a:lstStyle/>
          <a:p>
            <a:endParaRPr lang="en-US" sz="1600"/>
          </a:p>
        </p:txBody>
      </p:sp>
      <p:sp>
        <p:nvSpPr>
          <p:cNvPr id="16393" name="Line 9"/>
          <p:cNvSpPr>
            <a:spLocks noChangeShapeType="1"/>
          </p:cNvSpPr>
          <p:nvPr/>
        </p:nvSpPr>
        <p:spPr bwMode="auto">
          <a:xfrm>
            <a:off x="1778000" y="3517900"/>
            <a:ext cx="0" cy="2667000"/>
          </a:xfrm>
          <a:prstGeom prst="line">
            <a:avLst/>
          </a:prstGeom>
          <a:noFill/>
          <a:ln w="19050">
            <a:solidFill>
              <a:schemeClr val="tx1"/>
            </a:solidFill>
            <a:prstDash val="lgDashDot"/>
            <a:round/>
            <a:headEnd/>
            <a:tailEnd/>
          </a:ln>
        </p:spPr>
        <p:txBody>
          <a:bodyPr/>
          <a:lstStyle/>
          <a:p>
            <a:endParaRPr lang="en-US"/>
          </a:p>
        </p:txBody>
      </p:sp>
      <p:sp>
        <p:nvSpPr>
          <p:cNvPr id="16394" name="Line 10"/>
          <p:cNvSpPr>
            <a:spLocks noChangeShapeType="1"/>
          </p:cNvSpPr>
          <p:nvPr/>
        </p:nvSpPr>
        <p:spPr bwMode="auto">
          <a:xfrm>
            <a:off x="1244600" y="5880100"/>
            <a:ext cx="1066800" cy="0"/>
          </a:xfrm>
          <a:prstGeom prst="line">
            <a:avLst/>
          </a:prstGeom>
          <a:noFill/>
          <a:ln w="12700">
            <a:solidFill>
              <a:schemeClr val="tx1"/>
            </a:solidFill>
            <a:round/>
            <a:headEnd/>
            <a:tailEnd/>
          </a:ln>
        </p:spPr>
        <p:txBody>
          <a:bodyPr/>
          <a:lstStyle/>
          <a:p>
            <a:endParaRPr lang="en-US"/>
          </a:p>
        </p:txBody>
      </p:sp>
      <p:sp>
        <p:nvSpPr>
          <p:cNvPr id="16395" name="Text Box 11"/>
          <p:cNvSpPr txBox="1">
            <a:spLocks noChangeArrowheads="1"/>
          </p:cNvSpPr>
          <p:nvPr/>
        </p:nvSpPr>
        <p:spPr bwMode="auto">
          <a:xfrm>
            <a:off x="838200" y="457200"/>
            <a:ext cx="7010400" cy="708025"/>
          </a:xfrm>
          <a:prstGeom prst="rect">
            <a:avLst/>
          </a:prstGeom>
          <a:noFill/>
          <a:ln w="9525">
            <a:noFill/>
            <a:miter lim="800000"/>
            <a:headEnd/>
            <a:tailEnd/>
          </a:ln>
        </p:spPr>
        <p:txBody>
          <a:bodyPr>
            <a:spAutoFit/>
          </a:bodyPr>
          <a:lstStyle/>
          <a:p>
            <a:pPr algn="just">
              <a:spcBef>
                <a:spcPct val="50000"/>
              </a:spcBef>
            </a:pPr>
            <a:r>
              <a:rPr lang="en-US" sz="2000" b="1"/>
              <a:t>- Đặt tờ bìa lên bàn và dùng bút chì kẻ đường chuẩn vào tờ bìa.</a:t>
            </a:r>
          </a:p>
        </p:txBody>
      </p:sp>
      <p:pic>
        <p:nvPicPr>
          <p:cNvPr id="32774" name="Picture 6" descr="Hinh 6 color"/>
          <p:cNvPicPr>
            <a:picLocks noChangeAspect="1" noChangeArrowheads="1"/>
          </p:cNvPicPr>
          <p:nvPr/>
        </p:nvPicPr>
        <p:blipFill>
          <a:blip r:embed="rId4"/>
          <a:srcRect/>
          <a:stretch>
            <a:fillRect/>
          </a:stretch>
        </p:blipFill>
        <p:spPr bwMode="auto">
          <a:xfrm>
            <a:off x="3352800" y="3530600"/>
            <a:ext cx="2286000" cy="3048000"/>
          </a:xfrm>
          <a:prstGeom prst="rect">
            <a:avLst/>
          </a:prstGeom>
          <a:solidFill>
            <a:srgbClr val="00FF00"/>
          </a:solidFill>
          <a:ln w="9525">
            <a:noFill/>
            <a:miter lim="800000"/>
            <a:headEnd/>
            <a:tailEnd/>
          </a:ln>
        </p:spPr>
      </p:pic>
      <p:sp>
        <p:nvSpPr>
          <p:cNvPr id="16397" name="Rectangle 13"/>
          <p:cNvSpPr>
            <a:spLocks noChangeArrowheads="1"/>
          </p:cNvSpPr>
          <p:nvPr/>
        </p:nvSpPr>
        <p:spPr bwMode="auto">
          <a:xfrm>
            <a:off x="685800" y="2438400"/>
            <a:ext cx="7543800" cy="708025"/>
          </a:xfrm>
          <a:prstGeom prst="rect">
            <a:avLst/>
          </a:prstGeom>
          <a:noFill/>
          <a:ln w="9525">
            <a:noFill/>
            <a:miter lim="800000"/>
            <a:headEnd/>
            <a:tailEnd/>
          </a:ln>
        </p:spPr>
        <p:txBody>
          <a:bodyPr>
            <a:spAutoFit/>
          </a:bodyPr>
          <a:lstStyle/>
          <a:p>
            <a:pPr>
              <a:spcBef>
                <a:spcPct val="50000"/>
              </a:spcBef>
            </a:pPr>
            <a:r>
              <a:rPr lang="en-US" sz="2000" b="1"/>
              <a:t>- Bôi hồ vào nếp gấp còn lại và xoay nếp gấp cho cân đối với phần đã dán và dán vào bìa.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ox(in)">
                                      <p:cBhvr>
                                        <p:cTn id="7" dur="500"/>
                                        <p:tgtEl>
                                          <p:spTgt spid="163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ox(in)">
                                      <p:cBhvr>
                                        <p:cTn id="10" dur="500"/>
                                        <p:tgtEl>
                                          <p:spTgt spid="1639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animEffect transition="in" filter="box(in)">
                                      <p:cBhvr>
                                        <p:cTn id="13" dur="500"/>
                                        <p:tgtEl>
                                          <p:spTgt spid="1639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box(in)">
                                      <p:cBhvr>
                                        <p:cTn id="16" dur="500"/>
                                        <p:tgtEl>
                                          <p:spTgt spid="163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19"/>
                                        </p:tgtEl>
                                        <p:attrNameLst>
                                          <p:attrName>style.visibility</p:attrName>
                                        </p:attrNameLst>
                                      </p:cBhvr>
                                      <p:to>
                                        <p:strVal val="visible"/>
                                      </p:to>
                                    </p:set>
                                    <p:animEffect transition="in" filter="blinds(horizontal)">
                                      <p:cBhvr>
                                        <p:cTn id="21" dur="500"/>
                                        <p:tgtEl>
                                          <p:spTgt spid="38919"/>
                                        </p:tgtEl>
                                      </p:cBhvr>
                                    </p:animEffect>
                                  </p:childTnLst>
                                </p:cTn>
                              </p:par>
                              <p:par>
                                <p:cTn id="22" presetID="3" presetClass="entr" presetSubtype="10" fill="hold"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blinds(horizontal)">
                                      <p:cBhvr>
                                        <p:cTn id="24" dur="500"/>
                                        <p:tgtEl>
                                          <p:spTgt spid="32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397"/>
                                        </p:tgtEl>
                                        <p:attrNameLst>
                                          <p:attrName>style.visibility</p:attrName>
                                        </p:attrNameLst>
                                      </p:cBhvr>
                                      <p:to>
                                        <p:strVal val="visible"/>
                                      </p:to>
                                    </p:set>
                                    <p:animEffect transition="in" filter="checkerboard(across)">
                                      <p:cBhvr>
                                        <p:cTn id="29" dur="500"/>
                                        <p:tgtEl>
                                          <p:spTgt spid="16397"/>
                                        </p:tgtEl>
                                      </p:cBhvr>
                                    </p:animEffect>
                                  </p:childTnLst>
                                </p:cTn>
                              </p:par>
                              <p:par>
                                <p:cTn id="30" presetID="5" presetClass="entr" presetSubtype="10" fill="hold" nodeType="withEffect">
                                  <p:stCondLst>
                                    <p:cond delay="0"/>
                                  </p:stCondLst>
                                  <p:childTnLst>
                                    <p:set>
                                      <p:cBhvr>
                                        <p:cTn id="31" dur="1" fill="hold">
                                          <p:stCondLst>
                                            <p:cond delay="0"/>
                                          </p:stCondLst>
                                        </p:cTn>
                                        <p:tgtEl>
                                          <p:spTgt spid="38916"/>
                                        </p:tgtEl>
                                        <p:attrNameLst>
                                          <p:attrName>style.visibility</p:attrName>
                                        </p:attrNameLst>
                                      </p:cBhvr>
                                      <p:to>
                                        <p:strVal val="visible"/>
                                      </p:to>
                                    </p:set>
                                    <p:animEffect transition="in" filter="checkerboard(across)">
                                      <p:cBhvr>
                                        <p:cTn id="3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16392" grpId="0" animBg="1"/>
      <p:bldP spid="16393" grpId="0" animBg="1"/>
      <p:bldP spid="16394" grpId="0" animBg="1"/>
      <p:bldP spid="16395" grpId="0"/>
      <p:bldP spid="163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Bean windy(1007)"/>
          <p:cNvPicPr>
            <a:picLocks noChangeAspect="1" noChangeArrowheads="1"/>
          </p:cNvPicPr>
          <p:nvPr/>
        </p:nvPicPr>
        <p:blipFill>
          <a:blip r:embed="rId2"/>
          <a:srcRect/>
          <a:stretch>
            <a:fillRect/>
          </a:stretch>
        </p:blipFill>
        <p:spPr bwMode="auto">
          <a:xfrm>
            <a:off x="4800600" y="685800"/>
            <a:ext cx="3657600" cy="4724400"/>
          </a:xfrm>
          <a:prstGeom prst="rect">
            <a:avLst/>
          </a:prstGeom>
          <a:noFill/>
          <a:ln w="9525">
            <a:noFill/>
            <a:miter lim="800000"/>
            <a:headEnd/>
            <a:tailEnd/>
          </a:ln>
        </p:spPr>
      </p:pic>
      <p:pic>
        <p:nvPicPr>
          <p:cNvPr id="15363" name="Picture 5" descr="Bean windy(1004)"/>
          <p:cNvPicPr>
            <a:picLocks noChangeAspect="1" noChangeArrowheads="1"/>
          </p:cNvPicPr>
          <p:nvPr/>
        </p:nvPicPr>
        <p:blipFill>
          <a:blip r:embed="rId3"/>
          <a:srcRect/>
          <a:stretch>
            <a:fillRect/>
          </a:stretch>
        </p:blipFill>
        <p:spPr bwMode="auto">
          <a:xfrm>
            <a:off x="990600" y="685800"/>
            <a:ext cx="3505200" cy="4724400"/>
          </a:xfrm>
          <a:prstGeom prst="rect">
            <a:avLst/>
          </a:prstGeom>
          <a:noFill/>
          <a:ln w="9525">
            <a:noFill/>
            <a:miter lim="800000"/>
            <a:headEnd/>
            <a:tailEnd/>
          </a:ln>
        </p:spPr>
      </p:pic>
      <p:sp>
        <p:nvSpPr>
          <p:cNvPr id="15364" name="Text Box 6"/>
          <p:cNvSpPr txBox="1">
            <a:spLocks noChangeArrowheads="1"/>
          </p:cNvSpPr>
          <p:nvPr/>
        </p:nvSpPr>
        <p:spPr bwMode="auto">
          <a:xfrm>
            <a:off x="1889125" y="5638800"/>
            <a:ext cx="1263650" cy="461963"/>
          </a:xfrm>
          <a:prstGeom prst="rect">
            <a:avLst/>
          </a:prstGeom>
          <a:noFill/>
          <a:ln w="9525">
            <a:noFill/>
            <a:miter lim="800000"/>
            <a:headEnd/>
            <a:tailEnd/>
          </a:ln>
        </p:spPr>
        <p:txBody>
          <a:bodyPr wrap="none">
            <a:spAutoFit/>
          </a:bodyPr>
          <a:lstStyle/>
          <a:p>
            <a:r>
              <a:rPr lang="en-US" sz="2400" i="1"/>
              <a:t>Hình 8a</a:t>
            </a:r>
          </a:p>
        </p:txBody>
      </p:sp>
      <p:sp>
        <p:nvSpPr>
          <p:cNvPr id="46087" name="Rectangle 7"/>
          <p:cNvSpPr>
            <a:spLocks noChangeArrowheads="1"/>
          </p:cNvSpPr>
          <p:nvPr/>
        </p:nvSpPr>
        <p:spPr bwMode="auto">
          <a:xfrm>
            <a:off x="6102350" y="5643563"/>
            <a:ext cx="1263650" cy="461962"/>
          </a:xfrm>
          <a:prstGeom prst="rect">
            <a:avLst/>
          </a:prstGeom>
          <a:noFill/>
          <a:ln w="9525">
            <a:noFill/>
            <a:miter lim="800000"/>
            <a:headEnd/>
            <a:tailEnd/>
          </a:ln>
        </p:spPr>
        <p:txBody>
          <a:bodyPr wrap="none">
            <a:spAutoFit/>
          </a:bodyPr>
          <a:lstStyle/>
          <a:p>
            <a:r>
              <a:rPr lang="en-US" sz="2400" i="1"/>
              <a:t>Hình 8b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in)">
                                      <p:cBhvr>
                                        <p:cTn id="7" dur="500"/>
                                        <p:tgtEl>
                                          <p:spTgt spid="460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087"/>
                                        </p:tgtEl>
                                        <p:attrNameLst>
                                          <p:attrName>style.visibility</p:attrName>
                                        </p:attrNameLst>
                                      </p:cBhvr>
                                      <p:to>
                                        <p:strVal val="visible"/>
                                      </p:to>
                                    </p:set>
                                    <p:animEffect transition="in" filter="box(in)">
                                      <p:cBhvr>
                                        <p:cTn id="10"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E8EDA"/>
            </a:gs>
            <a:gs pos="100000">
              <a:schemeClr val="folHlink"/>
            </a:gs>
          </a:gsLst>
          <a:lin ang="5400000" scaled="1"/>
        </a:gradFill>
        <a:effectLst/>
      </p:bgPr>
    </p:bg>
    <p:spTree>
      <p:nvGrpSpPr>
        <p:cNvPr id="1" name=""/>
        <p:cNvGrpSpPr/>
        <p:nvPr/>
      </p:nvGrpSpPr>
      <p:grpSpPr>
        <a:xfrm>
          <a:off x="0" y="0"/>
          <a:ext cx="0" cy="0"/>
          <a:chOff x="0" y="0"/>
          <a:chExt cx="0" cy="0"/>
        </a:xfrm>
      </p:grpSpPr>
      <p:sp>
        <p:nvSpPr>
          <p:cNvPr id="13334" name="Text Box 22"/>
          <p:cNvSpPr txBox="1">
            <a:spLocks noChangeArrowheads="1"/>
          </p:cNvSpPr>
          <p:nvPr/>
        </p:nvSpPr>
        <p:spPr bwMode="auto">
          <a:xfrm>
            <a:off x="609600" y="533400"/>
            <a:ext cx="8001000" cy="461963"/>
          </a:xfrm>
          <a:prstGeom prst="rect">
            <a:avLst/>
          </a:prstGeom>
          <a:noFill/>
          <a:ln w="9525">
            <a:noFill/>
            <a:miter lim="800000"/>
            <a:headEnd/>
            <a:tailEnd/>
          </a:ln>
        </p:spPr>
        <p:txBody>
          <a:bodyPr>
            <a:spAutoFit/>
          </a:bodyPr>
          <a:lstStyle/>
          <a:p>
            <a:pPr>
              <a:spcBef>
                <a:spcPct val="50000"/>
              </a:spcBef>
            </a:pPr>
            <a:r>
              <a:rPr lang="en-US" sz="2400" b="1"/>
              <a:t>Nêu lại các bước làm lọ hoa gắn tường</a:t>
            </a:r>
          </a:p>
        </p:txBody>
      </p:sp>
      <p:sp>
        <p:nvSpPr>
          <p:cNvPr id="18458" name="Rectangle 26"/>
          <p:cNvSpPr>
            <a:spLocks noChangeArrowheads="1"/>
          </p:cNvSpPr>
          <p:nvPr/>
        </p:nvSpPr>
        <p:spPr bwMode="auto">
          <a:xfrm>
            <a:off x="457200" y="1454150"/>
            <a:ext cx="5562600" cy="830263"/>
          </a:xfrm>
          <a:prstGeom prst="rect">
            <a:avLst/>
          </a:prstGeom>
          <a:noFill/>
          <a:ln w="9525">
            <a:noFill/>
            <a:miter lim="800000"/>
            <a:headEnd/>
            <a:tailEnd/>
          </a:ln>
        </p:spPr>
        <p:txBody>
          <a:bodyPr>
            <a:spAutoFit/>
          </a:bodyPr>
          <a:lstStyle/>
          <a:p>
            <a:pPr>
              <a:spcBef>
                <a:spcPct val="20000"/>
              </a:spcBef>
            </a:pPr>
            <a:r>
              <a:rPr lang="en-US" sz="2400" b="1">
                <a:solidFill>
                  <a:srgbClr val="FF3300"/>
                </a:solidFill>
              </a:rPr>
              <a:t>Bước 1</a:t>
            </a:r>
            <a:r>
              <a:rPr lang="en-US" sz="2400" b="1">
                <a:solidFill>
                  <a:srgbClr val="FF0066"/>
                </a:solidFill>
              </a:rPr>
              <a:t>:</a:t>
            </a:r>
            <a:r>
              <a:rPr lang="en-US" sz="2400" b="1">
                <a:solidFill>
                  <a:srgbClr val="3366FF"/>
                </a:solidFill>
              </a:rPr>
              <a:t> </a:t>
            </a:r>
            <a:r>
              <a:rPr lang="en-US" sz="2400" b="1">
                <a:solidFill>
                  <a:srgbClr val="0033CC"/>
                </a:solidFill>
              </a:rPr>
              <a:t>Gấp phần giấy làm đế lọ hoa và gấp các nếp gấp cách đều</a:t>
            </a:r>
          </a:p>
        </p:txBody>
      </p:sp>
      <p:sp>
        <p:nvSpPr>
          <p:cNvPr id="25602" name="Rectangle 2"/>
          <p:cNvSpPr>
            <a:spLocks noChangeArrowheads="1"/>
          </p:cNvSpPr>
          <p:nvPr/>
        </p:nvSpPr>
        <p:spPr bwMode="auto">
          <a:xfrm>
            <a:off x="0" y="4224338"/>
            <a:ext cx="6400800" cy="652462"/>
          </a:xfrm>
          <a:prstGeom prst="rect">
            <a:avLst/>
          </a:prstGeom>
          <a:noFill/>
          <a:ln w="9525">
            <a:noFill/>
            <a:miter lim="800000"/>
            <a:headEnd/>
            <a:tailEnd/>
          </a:ln>
        </p:spPr>
        <p:txBody>
          <a:bodyPr anchor="b"/>
          <a:lstStyle/>
          <a:p>
            <a:pPr algn="ctr"/>
            <a:r>
              <a:rPr lang="en-US" sz="2400">
                <a:solidFill>
                  <a:srgbClr val="FF3300"/>
                </a:solidFill>
              </a:rPr>
              <a:t>Bước 3:</a:t>
            </a:r>
            <a:r>
              <a:rPr lang="en-US" sz="2400">
                <a:solidFill>
                  <a:schemeClr val="tx2"/>
                </a:solidFill>
              </a:rPr>
              <a:t> </a:t>
            </a:r>
            <a:r>
              <a:rPr lang="en-US" sz="2400" b="1">
                <a:solidFill>
                  <a:srgbClr val="0000FF"/>
                </a:solidFill>
              </a:rPr>
              <a:t>Làm thành lọ hoa gắn tường</a:t>
            </a:r>
          </a:p>
        </p:txBody>
      </p:sp>
      <p:sp>
        <p:nvSpPr>
          <p:cNvPr id="31746" name="Rectangle 2"/>
          <p:cNvSpPr>
            <a:spLocks noChangeArrowheads="1"/>
          </p:cNvSpPr>
          <p:nvPr/>
        </p:nvSpPr>
        <p:spPr bwMode="auto">
          <a:xfrm>
            <a:off x="304800" y="3155950"/>
            <a:ext cx="5181600" cy="869950"/>
          </a:xfrm>
          <a:prstGeom prst="rect">
            <a:avLst/>
          </a:prstGeom>
          <a:noFill/>
          <a:ln w="9525">
            <a:noFill/>
            <a:miter lim="800000"/>
            <a:headEnd/>
            <a:tailEnd/>
          </a:ln>
        </p:spPr>
        <p:txBody>
          <a:bodyPr anchor="b"/>
          <a:lstStyle/>
          <a:p>
            <a:pPr algn="ctr"/>
            <a:r>
              <a:rPr lang="en-US" sz="2400">
                <a:solidFill>
                  <a:srgbClr val="FF3300"/>
                </a:solidFill>
              </a:rPr>
              <a:t>Bước 2</a:t>
            </a:r>
            <a:r>
              <a:rPr lang="en-US" sz="2400">
                <a:solidFill>
                  <a:srgbClr val="FF0000"/>
                </a:solidFill>
              </a:rPr>
              <a:t>:</a:t>
            </a:r>
            <a:r>
              <a:rPr lang="en-US" sz="2400">
                <a:solidFill>
                  <a:srgbClr val="3366FF"/>
                </a:solidFill>
              </a:rPr>
              <a:t> </a:t>
            </a:r>
            <a:r>
              <a:rPr lang="en-US" sz="2400" b="1">
                <a:solidFill>
                  <a:srgbClr val="0000FF"/>
                </a:solidFill>
              </a:rPr>
              <a:t>Tách phần gấp đế lọ hoa ra khỏi các nếp gấp làm thân lọ hoa</a:t>
            </a:r>
          </a:p>
        </p:txBody>
      </p:sp>
      <p:pic>
        <p:nvPicPr>
          <p:cNvPr id="18461" name="Picture 29" descr="Bean windy(1007)"/>
          <p:cNvPicPr>
            <a:picLocks noChangeAspect="1" noChangeArrowheads="1"/>
          </p:cNvPicPr>
          <p:nvPr/>
        </p:nvPicPr>
        <p:blipFill>
          <a:blip r:embed="rId2"/>
          <a:srcRect/>
          <a:stretch>
            <a:fillRect/>
          </a:stretch>
        </p:blipFill>
        <p:spPr bwMode="auto">
          <a:xfrm>
            <a:off x="6096000" y="1447800"/>
            <a:ext cx="28956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34">
                                            <p:txEl>
                                              <p:pRg st="0" end="0"/>
                                            </p:txEl>
                                          </p:spTgt>
                                        </p:tgtEl>
                                        <p:attrNameLst>
                                          <p:attrName>style.visibility</p:attrName>
                                        </p:attrNameLst>
                                      </p:cBhvr>
                                      <p:to>
                                        <p:strVal val="visible"/>
                                      </p:to>
                                    </p:set>
                                    <p:animEffect transition="in" filter="plus(in)">
                                      <p:cBhvr>
                                        <p:cTn id="7" dur="500"/>
                                        <p:tgtEl>
                                          <p:spTgt spid="133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61"/>
                                        </p:tgtEl>
                                        <p:attrNameLst>
                                          <p:attrName>style.visibility</p:attrName>
                                        </p:attrNameLst>
                                      </p:cBhvr>
                                      <p:to>
                                        <p:strVal val="visible"/>
                                      </p:to>
                                    </p:set>
                                    <p:animEffect transition="in" filter="box(in)">
                                      <p:cBhvr>
                                        <p:cTn id="12" dur="500"/>
                                        <p:tgtEl>
                                          <p:spTgt spid="18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58"/>
                                        </p:tgtEl>
                                        <p:attrNameLst>
                                          <p:attrName>style.visibility</p:attrName>
                                        </p:attrNameLst>
                                      </p:cBhvr>
                                      <p:to>
                                        <p:strVal val="visible"/>
                                      </p:to>
                                    </p:set>
                                    <p:animEffect transition="in" filter="checkerboard(across)">
                                      <p:cBhvr>
                                        <p:cTn id="17" dur="500"/>
                                        <p:tgtEl>
                                          <p:spTgt spid="18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ox(in)">
                                      <p:cBhvr>
                                        <p:cTn id="22" dur="500"/>
                                        <p:tgtEl>
                                          <p:spTgt spid="31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diamond(in)">
                                      <p:cBhvr>
                                        <p:cTn id="2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8" grpId="0"/>
      <p:bldP spid="25602" grpId="0"/>
      <p:bldP spid="317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362200" y="1447800"/>
            <a:ext cx="5486400" cy="3124200"/>
          </a:xfrm>
        </p:spPr>
        <p:txBody>
          <a:bodyPr/>
          <a:lstStyle/>
          <a:p>
            <a:pPr eaLnBrk="1" hangingPunct="1">
              <a:buFontTx/>
              <a:buNone/>
            </a:pPr>
            <a:r>
              <a:rPr lang="en-US" smtClean="0">
                <a:solidFill>
                  <a:schemeClr val="accent2"/>
                </a:solidFill>
              </a:rPr>
              <a:t>          </a:t>
            </a:r>
            <a:r>
              <a:rPr lang="en-US" b="1" i="1" smtClean="0">
                <a:solidFill>
                  <a:srgbClr val="003300"/>
                </a:solidFill>
              </a:rPr>
              <a:t>Chuẩn bị bài sau:</a:t>
            </a:r>
          </a:p>
          <a:p>
            <a:pPr eaLnBrk="1" hangingPunct="1"/>
            <a:r>
              <a:rPr lang="en-US" smtClean="0">
                <a:solidFill>
                  <a:schemeClr val="accent2"/>
                </a:solidFill>
              </a:rPr>
              <a:t>Giấy thủ công</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ainbow,_big_sky,_mt"/>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3"/>
          <p:cNvGrpSpPr>
            <a:grpSpLocks/>
          </p:cNvGrpSpPr>
          <p:nvPr/>
        </p:nvGrpSpPr>
        <p:grpSpPr bwMode="auto">
          <a:xfrm>
            <a:off x="0" y="0"/>
            <a:ext cx="1676400" cy="990600"/>
            <a:chOff x="2928" y="384"/>
            <a:chExt cx="1789" cy="1403"/>
          </a:xfrm>
        </p:grpSpPr>
        <p:sp>
          <p:nvSpPr>
            <p:cNvPr id="25795"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6"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7" name="Freeform 6"/>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8" name="Freeform 7"/>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9" name="Freeform 8"/>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0" name="Freeform 9"/>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1" name="Freeform 10"/>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2" name="Freeform 11"/>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3" name="Freeform 12"/>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4" name="Freeform 13"/>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5" name="Freeform 14"/>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6" name="Freeform 15"/>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7" name="Freeform 16"/>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8" name="Freeform 17"/>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09" name="Freeform 18"/>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0" name="Freeform 19"/>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1" name="Freeform 20"/>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2" name="Freeform 21"/>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3" name="Freeform 22"/>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4" name="Freeform 23"/>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5" name="Freeform 24"/>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6" name="Freeform 25"/>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7" name="Freeform 26"/>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8" name="Freeform 27"/>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19" name="Freeform 28"/>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0" name="Freeform 29"/>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1" name="Freeform 30"/>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2" name="Freeform 31"/>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3" name="Freeform 32"/>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4" name="Freeform 33"/>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5" name="Freeform 34"/>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6" name="Freeform 35"/>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7" name="Freeform 36"/>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8" name="Freeform 37"/>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29" name="Freeform 38"/>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0" name="Freeform 39"/>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1" name="Freeform 40"/>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2" name="Freeform 41"/>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3" name="Freeform 42"/>
            <p:cNvSpPr>
              <a:spLocks/>
            </p:cNvSpPr>
            <p:nvPr/>
          </p:nvSpPr>
          <p:spPr bwMode="hidden">
            <a:xfrm rot="4126480" flipH="1">
              <a:off x="3577" y="673"/>
              <a:ext cx="342" cy="69"/>
            </a:xfrm>
            <a:custGeom>
              <a:avLst/>
              <a:gdLst>
                <a:gd name="T0" fmla="*/ 0 w 2736"/>
                <a:gd name="T1" fmla="*/ 9 h 504"/>
                <a:gd name="T2" fmla="*/ 14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4" name="Freeform 43"/>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5" name="Freeform 44"/>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6" name="Freeform 45"/>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7" name="Freeform 46"/>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8" name="Freeform 47"/>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39" name="Freeform 48"/>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0" name="Freeform 49"/>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1" name="Freeform 50"/>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2" name="Freeform 51"/>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3" name="Freeform 52"/>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4" name="Freeform 53"/>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5" name="Freeform 54"/>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6" name="Freeform 55"/>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7" name="Freeform 56"/>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8" name="Freeform 57"/>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49" name="Freeform 58"/>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0" name="Freeform 59"/>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1" name="Freeform 60"/>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2" name="Freeform 61"/>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3" name="Freeform 62"/>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4" name="Freeform 63"/>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5" name="Freeform 64"/>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6" name="Freeform 65"/>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7" name="Freeform 66"/>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8" name="Freeform 67"/>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59" name="Freeform 68"/>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0" name="Freeform 69"/>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1" name="Freeform 70"/>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2" name="Freeform 71"/>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3" name="Freeform 72"/>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4" name="Arc 73"/>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5" name="Arc 74"/>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6" name="Arc 75"/>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7" name="Arc 76"/>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8" name="Arc 77"/>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69" name="Arc 78"/>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0" name="Arc 79"/>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1" name="Arc 80"/>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2" name="Freeform 81"/>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3" name="Freeform 82"/>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4" name="Arc 83"/>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5" name="Arc 84"/>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6" name="Arc 85"/>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7" name="Freeform 86"/>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8" name="Freeform 87"/>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79" name="Freeform 88"/>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80" name="Freeform 89"/>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81" name="Freeform 90"/>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82" name="Freeform 91"/>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83" name="Freeform 92"/>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84" name="Freeform 93"/>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04" name="Group 94"/>
          <p:cNvGrpSpPr>
            <a:grpSpLocks/>
          </p:cNvGrpSpPr>
          <p:nvPr/>
        </p:nvGrpSpPr>
        <p:grpSpPr bwMode="auto">
          <a:xfrm>
            <a:off x="7162800" y="0"/>
            <a:ext cx="1981200" cy="838200"/>
            <a:chOff x="2928" y="384"/>
            <a:chExt cx="1789" cy="1403"/>
          </a:xfrm>
        </p:grpSpPr>
        <p:sp>
          <p:nvSpPr>
            <p:cNvPr id="25705"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6"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7" name="Freeform 97"/>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8" name="Freeform 98"/>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9" name="Freeform 99"/>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0" name="Freeform 100"/>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1" name="Freeform 101"/>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2" name="Freeform 102"/>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3" name="Freeform 103"/>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4" name="Freeform 104"/>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5" name="Freeform 105"/>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6" name="Freeform 106"/>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7" name="Freeform 107"/>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8" name="Freeform 108"/>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19" name="Freeform 109"/>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0" name="Freeform 110"/>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1" name="Freeform 111"/>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2" name="Freeform 112"/>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3" name="Freeform 113"/>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4" name="Freeform 114"/>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5" name="Freeform 115"/>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6" name="Freeform 116"/>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7" name="Freeform 117"/>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8" name="Freeform 118"/>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29" name="Freeform 119"/>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0" name="Freeform 120"/>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1" name="Freeform 121"/>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2" name="Freeform 122"/>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3" name="Freeform 123"/>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4" name="Freeform 124"/>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5" name="Freeform 125"/>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6" name="Freeform 126"/>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7" name="Freeform 127"/>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8" name="Freeform 128"/>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39" name="Freeform 129"/>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0" name="Freeform 130"/>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1" name="Freeform 131"/>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2" name="Freeform 132"/>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3" name="Freeform 133"/>
            <p:cNvSpPr>
              <a:spLocks/>
            </p:cNvSpPr>
            <p:nvPr/>
          </p:nvSpPr>
          <p:spPr bwMode="hidden">
            <a:xfrm rot="4126480" flipH="1">
              <a:off x="3577" y="673"/>
              <a:ext cx="342" cy="69"/>
            </a:xfrm>
            <a:custGeom>
              <a:avLst/>
              <a:gdLst>
                <a:gd name="T0" fmla="*/ 0 w 2736"/>
                <a:gd name="T1" fmla="*/ 9 h 504"/>
                <a:gd name="T2" fmla="*/ 14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4" name="Freeform 134"/>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5" name="Freeform 135"/>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6" name="Freeform 136"/>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7" name="Freeform 137"/>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8" name="Freeform 138"/>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49" name="Freeform 139"/>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0" name="Freeform 140"/>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1" name="Freeform 141"/>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2" name="Freeform 142"/>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3" name="Freeform 143"/>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4" name="Freeform 144"/>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5" name="Freeform 145"/>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6" name="Freeform 146"/>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7" name="Freeform 147"/>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8" name="Freeform 148"/>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59" name="Freeform 149"/>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0" name="Freeform 150"/>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1" name="Freeform 151"/>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2" name="Freeform 152"/>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3" name="Freeform 153"/>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4" name="Freeform 154"/>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5" name="Freeform 155"/>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6" name="Freeform 156"/>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7" name="Freeform 157"/>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8" name="Freeform 158"/>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69" name="Freeform 159"/>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0" name="Freeform 160"/>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1" name="Freeform 161"/>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2" name="Freeform 162"/>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3" name="Freeform 163"/>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4" name="Arc 164"/>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5" name="Arc 165"/>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6" name="Arc 166"/>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7" name="Arc 167"/>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8" name="Arc 168"/>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79" name="Arc 169"/>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0" name="Arc 170"/>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1" name="Arc 171"/>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2" name="Freeform 172"/>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3" name="Freeform 173"/>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4" name="Arc 174"/>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5" name="Arc 175"/>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6" name="Arc 176"/>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7" name="Freeform 177"/>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8" name="Freeform 178"/>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89" name="Freeform 179"/>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0" name="Freeform 180"/>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1" name="Freeform 181"/>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2" name="Freeform 182"/>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3" name="Freeform 183"/>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94" name="Freeform 184"/>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05" name="Group 185"/>
          <p:cNvGrpSpPr>
            <a:grpSpLocks/>
          </p:cNvGrpSpPr>
          <p:nvPr/>
        </p:nvGrpSpPr>
        <p:grpSpPr bwMode="auto">
          <a:xfrm>
            <a:off x="3429000" y="5867400"/>
            <a:ext cx="1828800" cy="990600"/>
            <a:chOff x="2928" y="384"/>
            <a:chExt cx="1789" cy="1403"/>
          </a:xfrm>
        </p:grpSpPr>
        <p:sp>
          <p:nvSpPr>
            <p:cNvPr id="25615" name="Oval 186"/>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Oval 187"/>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Freeform 188"/>
            <p:cNvSpPr>
              <a:spLocks/>
            </p:cNvSpPr>
            <p:nvPr/>
          </p:nvSpPr>
          <p:spPr bwMode="hidden">
            <a:xfrm rot="2711884">
              <a:off x="3847" y="1097"/>
              <a:ext cx="556" cy="101"/>
            </a:xfrm>
            <a:custGeom>
              <a:avLst/>
              <a:gdLst>
                <a:gd name="T0" fmla="*/ 0 w 2736"/>
                <a:gd name="T1" fmla="*/ 20 h 504"/>
                <a:gd name="T2" fmla="*/ 36 w 2736"/>
                <a:gd name="T3" fmla="*/ 7 h 504"/>
                <a:gd name="T4" fmla="*/ 73 w 2736"/>
                <a:gd name="T5" fmla="*/ 1 h 504"/>
                <a:gd name="T6" fmla="*/ 113 w 2736"/>
                <a:gd name="T7" fmla="*/ 1 h 504"/>
                <a:gd name="T8" fmla="*/ 112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Freeform 189"/>
            <p:cNvSpPr>
              <a:spLocks/>
            </p:cNvSpPr>
            <p:nvPr/>
          </p:nvSpPr>
          <p:spPr bwMode="hidden">
            <a:xfrm rot="2711884">
              <a:off x="4251" y="139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Freeform 190"/>
            <p:cNvSpPr>
              <a:spLocks/>
            </p:cNvSpPr>
            <p:nvPr/>
          </p:nvSpPr>
          <p:spPr bwMode="hidden">
            <a:xfrm rot="2104081">
              <a:off x="3878" y="1028"/>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Freeform 191"/>
            <p:cNvSpPr>
              <a:spLocks/>
            </p:cNvSpPr>
            <p:nvPr/>
          </p:nvSpPr>
          <p:spPr bwMode="hidden">
            <a:xfrm rot="2104081">
              <a:off x="4359" y="1282"/>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Freeform 192"/>
            <p:cNvSpPr>
              <a:spLocks/>
            </p:cNvSpPr>
            <p:nvPr/>
          </p:nvSpPr>
          <p:spPr bwMode="hidden">
            <a:xfrm rot="1582915">
              <a:off x="3888" y="967"/>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Freeform 193"/>
            <p:cNvSpPr>
              <a:spLocks/>
            </p:cNvSpPr>
            <p:nvPr/>
          </p:nvSpPr>
          <p:spPr bwMode="hidden">
            <a:xfrm rot="1582915">
              <a:off x="4388" y="1157"/>
              <a:ext cx="301" cy="154"/>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30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Freeform 194"/>
            <p:cNvSpPr>
              <a:spLocks/>
            </p:cNvSpPr>
            <p:nvPr/>
          </p:nvSpPr>
          <p:spPr bwMode="hidden">
            <a:xfrm rot="1080363">
              <a:off x="3897" y="903"/>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Freeform 195"/>
            <p:cNvSpPr>
              <a:spLocks/>
            </p:cNvSpPr>
            <p:nvPr/>
          </p:nvSpPr>
          <p:spPr bwMode="hidden">
            <a:xfrm rot="1080363">
              <a:off x="4405" y="1033"/>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Freeform 196"/>
            <p:cNvSpPr>
              <a:spLocks/>
            </p:cNvSpPr>
            <p:nvPr/>
          </p:nvSpPr>
          <p:spPr bwMode="hidden">
            <a:xfrm rot="463793">
              <a:off x="3908" y="832"/>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Freeform 197"/>
            <p:cNvSpPr>
              <a:spLocks/>
            </p:cNvSpPr>
            <p:nvPr/>
          </p:nvSpPr>
          <p:spPr bwMode="hidden">
            <a:xfrm rot="463793">
              <a:off x="4397" y="886"/>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7" name="Freeform 198"/>
            <p:cNvSpPr>
              <a:spLocks/>
            </p:cNvSpPr>
            <p:nvPr/>
          </p:nvSpPr>
          <p:spPr bwMode="hidden">
            <a:xfrm rot="-84182">
              <a:off x="3916" y="791"/>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Freeform 199"/>
            <p:cNvSpPr>
              <a:spLocks/>
            </p:cNvSpPr>
            <p:nvPr/>
          </p:nvSpPr>
          <p:spPr bwMode="hidden">
            <a:xfrm rot="-84182">
              <a:off x="4367" y="785"/>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Freeform 200"/>
            <p:cNvSpPr>
              <a:spLocks/>
            </p:cNvSpPr>
            <p:nvPr/>
          </p:nvSpPr>
          <p:spPr bwMode="hidden">
            <a:xfrm rot="-802576">
              <a:off x="3901" y="740"/>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0" name="Freeform 201"/>
            <p:cNvSpPr>
              <a:spLocks/>
            </p:cNvSpPr>
            <p:nvPr/>
          </p:nvSpPr>
          <p:spPr bwMode="hidden">
            <a:xfrm rot="-802576">
              <a:off x="4295" y="672"/>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Freeform 202"/>
            <p:cNvSpPr>
              <a:spLocks/>
            </p:cNvSpPr>
            <p:nvPr/>
          </p:nvSpPr>
          <p:spPr bwMode="hidden">
            <a:xfrm rot="18888116" flipH="1">
              <a:off x="3235" y="1137"/>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Freeform 203"/>
            <p:cNvSpPr>
              <a:spLocks/>
            </p:cNvSpPr>
            <p:nvPr/>
          </p:nvSpPr>
          <p:spPr bwMode="hidden">
            <a:xfrm rot="18888116" flipH="1">
              <a:off x="3087" y="1433"/>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3" name="Freeform 204"/>
            <p:cNvSpPr>
              <a:spLocks/>
            </p:cNvSpPr>
            <p:nvPr/>
          </p:nvSpPr>
          <p:spPr bwMode="hidden">
            <a:xfrm rot="19495919" flipH="1">
              <a:off x="3160" y="1085"/>
              <a:ext cx="586" cy="112"/>
            </a:xfrm>
            <a:custGeom>
              <a:avLst/>
              <a:gdLst>
                <a:gd name="T0" fmla="*/ 0 w 2736"/>
                <a:gd name="T1" fmla="*/ 25 h 504"/>
                <a:gd name="T2" fmla="*/ 40 w 2736"/>
                <a:gd name="T3" fmla="*/ 8 h 504"/>
                <a:gd name="T4" fmla="*/ 81 w 2736"/>
                <a:gd name="T5" fmla="*/ 1 h 504"/>
                <a:gd name="T6" fmla="*/ 126 w 2736"/>
                <a:gd name="T7" fmla="*/ 1 h 504"/>
                <a:gd name="T8" fmla="*/ 125 w 2736"/>
                <a:gd name="T9" fmla="*/ 5 h 504"/>
                <a:gd name="T10" fmla="*/ 81 w 2736"/>
                <a:gd name="T11" fmla="*/ 5 h 504"/>
                <a:gd name="T12" fmla="*/ 30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4" name="Freeform 205"/>
            <p:cNvSpPr>
              <a:spLocks/>
            </p:cNvSpPr>
            <p:nvPr/>
          </p:nvSpPr>
          <p:spPr bwMode="hidden">
            <a:xfrm rot="19495919" flipH="1">
              <a:off x="2950" y="1339"/>
              <a:ext cx="315" cy="176"/>
            </a:xfrm>
            <a:custGeom>
              <a:avLst/>
              <a:gdLst>
                <a:gd name="T0" fmla="*/ 0 w 1769"/>
                <a:gd name="T1" fmla="*/ 0 h 791"/>
                <a:gd name="T2" fmla="*/ 15 w 1769"/>
                <a:gd name="T3" fmla="*/ 3 h 791"/>
                <a:gd name="T4" fmla="*/ 37 w 1769"/>
                <a:gd name="T5" fmla="*/ 10 h 791"/>
                <a:gd name="T6" fmla="*/ 51 w 1769"/>
                <a:gd name="T7" fmla="*/ 21 h 791"/>
                <a:gd name="T8" fmla="*/ 56 w 1769"/>
                <a:gd name="T9" fmla="*/ 30 h 791"/>
                <a:gd name="T10" fmla="*/ 54 w 1769"/>
                <a:gd name="T11" fmla="*/ 39 h 791"/>
                <a:gd name="T12" fmla="*/ 50 w 1769"/>
                <a:gd name="T13" fmla="*/ 31 h 791"/>
                <a:gd name="T14" fmla="*/ 44 w 1769"/>
                <a:gd name="T15" fmla="*/ 22 h 791"/>
                <a:gd name="T16" fmla="*/ 35 w 1769"/>
                <a:gd name="T17" fmla="*/ 15 h 791"/>
                <a:gd name="T18" fmla="*/ 1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5" name="Freeform 206"/>
            <p:cNvSpPr>
              <a:spLocks/>
            </p:cNvSpPr>
            <p:nvPr/>
          </p:nvSpPr>
          <p:spPr bwMode="hidden">
            <a:xfrm rot="20017085" flipH="1">
              <a:off x="3175" y="1025"/>
              <a:ext cx="561" cy="98"/>
            </a:xfrm>
            <a:custGeom>
              <a:avLst/>
              <a:gdLst>
                <a:gd name="T0" fmla="*/ 0 w 2736"/>
                <a:gd name="T1" fmla="*/ 19 h 504"/>
                <a:gd name="T2" fmla="*/ 36 w 2736"/>
                <a:gd name="T3" fmla="*/ 6 h 504"/>
                <a:gd name="T4" fmla="*/ 75 w 2736"/>
                <a:gd name="T5" fmla="*/ 1 h 504"/>
                <a:gd name="T6" fmla="*/ 115 w 2736"/>
                <a:gd name="T7" fmla="*/ 1 h 504"/>
                <a:gd name="T8" fmla="*/ 114 w 2736"/>
                <a:gd name="T9" fmla="*/ 4 h 504"/>
                <a:gd name="T10" fmla="*/ 74 w 2736"/>
                <a:gd name="T11" fmla="*/ 4 h 504"/>
                <a:gd name="T12" fmla="*/ 27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6" name="Freeform 207"/>
            <p:cNvSpPr>
              <a:spLocks/>
            </p:cNvSpPr>
            <p:nvPr/>
          </p:nvSpPr>
          <p:spPr bwMode="hidden">
            <a:xfrm rot="20017085" flipH="1">
              <a:off x="2935" y="1215"/>
              <a:ext cx="301" cy="153"/>
            </a:xfrm>
            <a:custGeom>
              <a:avLst/>
              <a:gdLst>
                <a:gd name="T0" fmla="*/ 0 w 1769"/>
                <a:gd name="T1" fmla="*/ 0 h 791"/>
                <a:gd name="T2" fmla="*/ 14 w 1769"/>
                <a:gd name="T3" fmla="*/ 2 h 791"/>
                <a:gd name="T4" fmla="*/ 34 w 1769"/>
                <a:gd name="T5" fmla="*/ 8 h 791"/>
                <a:gd name="T6" fmla="*/ 47 w 1769"/>
                <a:gd name="T7" fmla="*/ 16 h 791"/>
                <a:gd name="T8" fmla="*/ 51 w 1769"/>
                <a:gd name="T9" fmla="*/ 23 h 791"/>
                <a:gd name="T10" fmla="*/ 49 w 1769"/>
                <a:gd name="T11" fmla="*/ 29 h 791"/>
                <a:gd name="T12" fmla="*/ 46 w 1769"/>
                <a:gd name="T13" fmla="*/ 24 h 791"/>
                <a:gd name="T14" fmla="*/ 40 w 1769"/>
                <a:gd name="T15" fmla="*/ 17 h 791"/>
                <a:gd name="T16" fmla="*/ 32 w 1769"/>
                <a:gd name="T17" fmla="*/ 11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7" name="Freeform 208"/>
            <p:cNvSpPr>
              <a:spLocks/>
            </p:cNvSpPr>
            <p:nvPr/>
          </p:nvSpPr>
          <p:spPr bwMode="hidden">
            <a:xfrm rot="20519637" flipH="1">
              <a:off x="3185" y="961"/>
              <a:ext cx="542" cy="108"/>
            </a:xfrm>
            <a:custGeom>
              <a:avLst/>
              <a:gdLst>
                <a:gd name="T0" fmla="*/ 0 w 2736"/>
                <a:gd name="T1" fmla="*/ 23 h 504"/>
                <a:gd name="T2" fmla="*/ 34 w 2736"/>
                <a:gd name="T3" fmla="*/ 8 h 504"/>
                <a:gd name="T4" fmla="*/ 70 w 2736"/>
                <a:gd name="T5" fmla="*/ 1 h 504"/>
                <a:gd name="T6" fmla="*/ 107 w 2736"/>
                <a:gd name="T7" fmla="*/ 1 h 504"/>
                <a:gd name="T8" fmla="*/ 107 w 2736"/>
                <a:gd name="T9" fmla="*/ 5 h 504"/>
                <a:gd name="T10" fmla="*/ 69 w 2736"/>
                <a:gd name="T11" fmla="*/ 5 h 504"/>
                <a:gd name="T12" fmla="*/ 26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8" name="Freeform 209"/>
            <p:cNvSpPr>
              <a:spLocks/>
            </p:cNvSpPr>
            <p:nvPr/>
          </p:nvSpPr>
          <p:spPr bwMode="hidden">
            <a:xfrm rot="20519637" flipH="1">
              <a:off x="2928" y="1090"/>
              <a:ext cx="291" cy="170"/>
            </a:xfrm>
            <a:custGeom>
              <a:avLst/>
              <a:gdLst>
                <a:gd name="T0" fmla="*/ 0 w 1769"/>
                <a:gd name="T1" fmla="*/ 0 h 791"/>
                <a:gd name="T2" fmla="*/ 13 w 1769"/>
                <a:gd name="T3" fmla="*/ 3 h 791"/>
                <a:gd name="T4" fmla="*/ 31 w 1769"/>
                <a:gd name="T5" fmla="*/ 9 h 791"/>
                <a:gd name="T6" fmla="*/ 44 w 1769"/>
                <a:gd name="T7" fmla="*/ 20 h 791"/>
                <a:gd name="T8" fmla="*/ 48 w 1769"/>
                <a:gd name="T9" fmla="*/ 28 h 791"/>
                <a:gd name="T10" fmla="*/ 46 w 1769"/>
                <a:gd name="T11" fmla="*/ 36 h 791"/>
                <a:gd name="T12" fmla="*/ 43 w 1769"/>
                <a:gd name="T13" fmla="*/ 29 h 791"/>
                <a:gd name="T14" fmla="*/ 38 w 1769"/>
                <a:gd name="T15" fmla="*/ 21 h 791"/>
                <a:gd name="T16" fmla="*/ 30 w 1769"/>
                <a:gd name="T17" fmla="*/ 14 h 791"/>
                <a:gd name="T18" fmla="*/ 16 w 1769"/>
                <a:gd name="T19" fmla="*/ 7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9" name="Freeform 210"/>
            <p:cNvSpPr>
              <a:spLocks/>
            </p:cNvSpPr>
            <p:nvPr/>
          </p:nvSpPr>
          <p:spPr bwMode="hidden">
            <a:xfrm rot="21136207" flipH="1">
              <a:off x="3217" y="889"/>
              <a:ext cx="499" cy="101"/>
            </a:xfrm>
            <a:custGeom>
              <a:avLst/>
              <a:gdLst>
                <a:gd name="T0" fmla="*/ 0 w 2736"/>
                <a:gd name="T1" fmla="*/ 20 h 504"/>
                <a:gd name="T2" fmla="*/ 29 w 2736"/>
                <a:gd name="T3" fmla="*/ 7 h 504"/>
                <a:gd name="T4" fmla="*/ 59 w 2736"/>
                <a:gd name="T5" fmla="*/ 1 h 504"/>
                <a:gd name="T6" fmla="*/ 91 w 2736"/>
                <a:gd name="T7" fmla="*/ 1 h 504"/>
                <a:gd name="T8" fmla="*/ 90 w 2736"/>
                <a:gd name="T9" fmla="*/ 4 h 504"/>
                <a:gd name="T10" fmla="*/ 59 w 2736"/>
                <a:gd name="T11" fmla="*/ 4 h 504"/>
                <a:gd name="T12" fmla="*/ 22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0" name="Freeform 211"/>
            <p:cNvSpPr>
              <a:spLocks/>
            </p:cNvSpPr>
            <p:nvPr/>
          </p:nvSpPr>
          <p:spPr bwMode="hidden">
            <a:xfrm rot="21136207" flipH="1">
              <a:off x="2959" y="943"/>
              <a:ext cx="268" cy="158"/>
            </a:xfrm>
            <a:custGeom>
              <a:avLst/>
              <a:gdLst>
                <a:gd name="T0" fmla="*/ 0 w 1769"/>
                <a:gd name="T1" fmla="*/ 0 h 791"/>
                <a:gd name="T2" fmla="*/ 11 w 1769"/>
                <a:gd name="T3" fmla="*/ 2 h 791"/>
                <a:gd name="T4" fmla="*/ 27 w 1769"/>
                <a:gd name="T5" fmla="*/ 8 h 791"/>
                <a:gd name="T6" fmla="*/ 37 w 1769"/>
                <a:gd name="T7" fmla="*/ 17 h 791"/>
                <a:gd name="T8" fmla="*/ 40 w 1769"/>
                <a:gd name="T9" fmla="*/ 24 h 791"/>
                <a:gd name="T10" fmla="*/ 39 w 1769"/>
                <a:gd name="T11" fmla="*/ 31 h 791"/>
                <a:gd name="T12" fmla="*/ 37 w 1769"/>
                <a:gd name="T13" fmla="*/ 25 h 791"/>
                <a:gd name="T14" fmla="*/ 32 w 1769"/>
                <a:gd name="T15" fmla="*/ 18 h 791"/>
                <a:gd name="T16" fmla="*/ 25 w 1769"/>
                <a:gd name="T17" fmla="*/ 12 h 791"/>
                <a:gd name="T18" fmla="*/ 13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1" name="Freeform 212"/>
            <p:cNvSpPr>
              <a:spLocks/>
            </p:cNvSpPr>
            <p:nvPr/>
          </p:nvSpPr>
          <p:spPr bwMode="hidden">
            <a:xfrm rot="84182" flipH="1">
              <a:off x="3254" y="848"/>
              <a:ext cx="454" cy="71"/>
            </a:xfrm>
            <a:custGeom>
              <a:avLst/>
              <a:gdLst>
                <a:gd name="T0" fmla="*/ 0 w 2736"/>
                <a:gd name="T1" fmla="*/ 10 h 504"/>
                <a:gd name="T2" fmla="*/ 24 w 2736"/>
                <a:gd name="T3" fmla="*/ 3 h 504"/>
                <a:gd name="T4" fmla="*/ 49 w 2736"/>
                <a:gd name="T5" fmla="*/ 0 h 504"/>
                <a:gd name="T6" fmla="*/ 75 w 2736"/>
                <a:gd name="T7" fmla="*/ 0 h 504"/>
                <a:gd name="T8" fmla="*/ 75 w 2736"/>
                <a:gd name="T9" fmla="*/ 2 h 504"/>
                <a:gd name="T10" fmla="*/ 49 w 2736"/>
                <a:gd name="T11" fmla="*/ 2 h 504"/>
                <a:gd name="T12" fmla="*/ 18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Freeform 213"/>
            <p:cNvSpPr>
              <a:spLocks/>
            </p:cNvSpPr>
            <p:nvPr/>
          </p:nvSpPr>
          <p:spPr bwMode="hidden">
            <a:xfrm rot="84182" flipH="1">
              <a:off x="3013" y="842"/>
              <a:ext cx="244" cy="111"/>
            </a:xfrm>
            <a:custGeom>
              <a:avLst/>
              <a:gdLst>
                <a:gd name="T0" fmla="*/ 0 w 1769"/>
                <a:gd name="T1" fmla="*/ 0 h 791"/>
                <a:gd name="T2" fmla="*/ 9 w 1769"/>
                <a:gd name="T3" fmla="*/ 1 h 791"/>
                <a:gd name="T4" fmla="*/ 22 w 1769"/>
                <a:gd name="T5" fmla="*/ 4 h 791"/>
                <a:gd name="T6" fmla="*/ 31 w 1769"/>
                <a:gd name="T7" fmla="*/ 9 h 791"/>
                <a:gd name="T8" fmla="*/ 33 w 1769"/>
                <a:gd name="T9" fmla="*/ 12 h 791"/>
                <a:gd name="T10" fmla="*/ 32 w 1769"/>
                <a:gd name="T11" fmla="*/ 15 h 791"/>
                <a:gd name="T12" fmla="*/ 30 w 1769"/>
                <a:gd name="T13" fmla="*/ 12 h 791"/>
                <a:gd name="T14" fmla="*/ 26 w 1769"/>
                <a:gd name="T15" fmla="*/ 9 h 791"/>
                <a:gd name="T16" fmla="*/ 21 w 1769"/>
                <a:gd name="T17" fmla="*/ 6 h 791"/>
                <a:gd name="T18" fmla="*/ 11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3" name="Freeform 214"/>
            <p:cNvSpPr>
              <a:spLocks/>
            </p:cNvSpPr>
            <p:nvPr/>
          </p:nvSpPr>
          <p:spPr bwMode="hidden">
            <a:xfrm rot="802576" flipH="1">
              <a:off x="3324" y="797"/>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Freeform 215"/>
            <p:cNvSpPr>
              <a:spLocks/>
            </p:cNvSpPr>
            <p:nvPr/>
          </p:nvSpPr>
          <p:spPr bwMode="hidden">
            <a:xfrm rot="802576" flipH="1">
              <a:off x="3115" y="729"/>
              <a:ext cx="214" cy="108"/>
            </a:xfrm>
            <a:custGeom>
              <a:avLst/>
              <a:gdLst>
                <a:gd name="T0" fmla="*/ 0 w 1769"/>
                <a:gd name="T1" fmla="*/ 0 h 791"/>
                <a:gd name="T2" fmla="*/ 7 w 1769"/>
                <a:gd name="T3" fmla="*/ 1 h 791"/>
                <a:gd name="T4" fmla="*/ 17 w 1769"/>
                <a:gd name="T5" fmla="*/ 4 h 791"/>
                <a:gd name="T6" fmla="*/ 24 w 1769"/>
                <a:gd name="T7" fmla="*/ 8 h 791"/>
                <a:gd name="T8" fmla="*/ 26 w 1769"/>
                <a:gd name="T9" fmla="*/ 11 h 791"/>
                <a:gd name="T10" fmla="*/ 25 w 1769"/>
                <a:gd name="T11" fmla="*/ 15 h 791"/>
                <a:gd name="T12" fmla="*/ 23 w 1769"/>
                <a:gd name="T13" fmla="*/ 12 h 791"/>
                <a:gd name="T14" fmla="*/ 20 w 1769"/>
                <a:gd name="T15" fmla="*/ 8 h 791"/>
                <a:gd name="T16" fmla="*/ 16 w 1769"/>
                <a:gd name="T17" fmla="*/ 5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5" name="Freeform 216"/>
            <p:cNvSpPr>
              <a:spLocks/>
            </p:cNvSpPr>
            <p:nvPr/>
          </p:nvSpPr>
          <p:spPr bwMode="hidden">
            <a:xfrm rot="1277471" flipH="1">
              <a:off x="3350" y="775"/>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Freeform 217"/>
            <p:cNvSpPr>
              <a:spLocks/>
            </p:cNvSpPr>
            <p:nvPr/>
          </p:nvSpPr>
          <p:spPr bwMode="hidden">
            <a:xfrm rot="1277471" flipH="1">
              <a:off x="3151" y="665"/>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7" name="Freeform 218"/>
            <p:cNvSpPr>
              <a:spLocks/>
            </p:cNvSpPr>
            <p:nvPr/>
          </p:nvSpPr>
          <p:spPr bwMode="hidden">
            <a:xfrm rot="2028410" flipH="1">
              <a:off x="3394" y="745"/>
              <a:ext cx="399" cy="69"/>
            </a:xfrm>
            <a:custGeom>
              <a:avLst/>
              <a:gdLst>
                <a:gd name="T0" fmla="*/ 0 w 2736"/>
                <a:gd name="T1" fmla="*/ 9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8" name="Freeform 219"/>
            <p:cNvSpPr>
              <a:spLocks/>
            </p:cNvSpPr>
            <p:nvPr/>
          </p:nvSpPr>
          <p:spPr bwMode="hidden">
            <a:xfrm rot="2028410" flipH="1">
              <a:off x="3222" y="574"/>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9" name="Freeform 220"/>
            <p:cNvSpPr>
              <a:spLocks/>
            </p:cNvSpPr>
            <p:nvPr/>
          </p:nvSpPr>
          <p:spPr bwMode="hidden">
            <a:xfrm rot="2664424" flipH="1">
              <a:off x="3433" y="700"/>
              <a:ext cx="404" cy="69"/>
            </a:xfrm>
            <a:custGeom>
              <a:avLst/>
              <a:gdLst>
                <a:gd name="T0" fmla="*/ 0 w 2736"/>
                <a:gd name="T1" fmla="*/ 9 h 504"/>
                <a:gd name="T2" fmla="*/ 19 w 2736"/>
                <a:gd name="T3" fmla="*/ 3 h 504"/>
                <a:gd name="T4" fmla="*/ 39 w 2736"/>
                <a:gd name="T5" fmla="*/ 0 h 504"/>
                <a:gd name="T6" fmla="*/ 60 w 2736"/>
                <a:gd name="T7" fmla="*/ 0 h 504"/>
                <a:gd name="T8" fmla="*/ 59 w 2736"/>
                <a:gd name="T9" fmla="*/ 2 h 504"/>
                <a:gd name="T10" fmla="*/ 38 w 2736"/>
                <a:gd name="T11" fmla="*/ 2 h 504"/>
                <a:gd name="T12" fmla="*/ 14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0" name="Freeform 221"/>
            <p:cNvSpPr>
              <a:spLocks/>
            </p:cNvSpPr>
            <p:nvPr/>
          </p:nvSpPr>
          <p:spPr bwMode="hidden">
            <a:xfrm rot="2664424" flipH="1">
              <a:off x="3290" y="481"/>
              <a:ext cx="217"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4 w 1769"/>
                <a:gd name="T13" fmla="*/ 12 h 791"/>
                <a:gd name="T14" fmla="*/ 21 w 1769"/>
                <a:gd name="T15" fmla="*/ 9 h 791"/>
                <a:gd name="T16" fmla="*/ 17 w 1769"/>
                <a:gd name="T17" fmla="*/ 6 h 791"/>
                <a:gd name="T18" fmla="*/ 9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1" name="Freeform 222"/>
            <p:cNvSpPr>
              <a:spLocks/>
            </p:cNvSpPr>
            <p:nvPr/>
          </p:nvSpPr>
          <p:spPr bwMode="hidden">
            <a:xfrm rot="3473776" flipH="1">
              <a:off x="3518" y="685"/>
              <a:ext cx="356" cy="70"/>
            </a:xfrm>
            <a:custGeom>
              <a:avLst/>
              <a:gdLst>
                <a:gd name="T0" fmla="*/ 0 w 2736"/>
                <a:gd name="T1" fmla="*/ 10 h 504"/>
                <a:gd name="T2" fmla="*/ 15 w 2736"/>
                <a:gd name="T3" fmla="*/ 3 h 504"/>
                <a:gd name="T4" fmla="*/ 30 w 2736"/>
                <a:gd name="T5" fmla="*/ 0 h 504"/>
                <a:gd name="T6" fmla="*/ 46 w 2736"/>
                <a:gd name="T7" fmla="*/ 0 h 504"/>
                <a:gd name="T8" fmla="*/ 46 w 2736"/>
                <a:gd name="T9" fmla="*/ 2 h 504"/>
                <a:gd name="T10" fmla="*/ 30 w 2736"/>
                <a:gd name="T11" fmla="*/ 2 h 504"/>
                <a:gd name="T12" fmla="*/ 11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2" name="Freeform 223"/>
            <p:cNvSpPr>
              <a:spLocks/>
            </p:cNvSpPr>
            <p:nvPr/>
          </p:nvSpPr>
          <p:spPr bwMode="hidden">
            <a:xfrm rot="3473776" flipH="1">
              <a:off x="3438" y="450"/>
              <a:ext cx="191" cy="109"/>
            </a:xfrm>
            <a:custGeom>
              <a:avLst/>
              <a:gdLst>
                <a:gd name="T0" fmla="*/ 0 w 1769"/>
                <a:gd name="T1" fmla="*/ 0 h 791"/>
                <a:gd name="T2" fmla="*/ 6 w 1769"/>
                <a:gd name="T3" fmla="*/ 1 h 791"/>
                <a:gd name="T4" fmla="*/ 13 w 1769"/>
                <a:gd name="T5" fmla="*/ 4 h 791"/>
                <a:gd name="T6" fmla="*/ 19 w 1769"/>
                <a:gd name="T7" fmla="*/ 8 h 791"/>
                <a:gd name="T8" fmla="*/ 21 w 1769"/>
                <a:gd name="T9" fmla="*/ 12 h 791"/>
                <a:gd name="T10" fmla="*/ 20 w 1769"/>
                <a:gd name="T11" fmla="*/ 15 h 791"/>
                <a:gd name="T12" fmla="*/ 19 w 1769"/>
                <a:gd name="T13" fmla="*/ 12 h 791"/>
                <a:gd name="T14" fmla="*/ 16 w 1769"/>
                <a:gd name="T15" fmla="*/ 9 h 791"/>
                <a:gd name="T16" fmla="*/ 13 w 1769"/>
                <a:gd name="T17" fmla="*/ 6 h 791"/>
                <a:gd name="T18" fmla="*/ 7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3" name="Freeform 224"/>
            <p:cNvSpPr>
              <a:spLocks/>
            </p:cNvSpPr>
            <p:nvPr/>
          </p:nvSpPr>
          <p:spPr bwMode="hidden">
            <a:xfrm rot="4126480" flipH="1">
              <a:off x="3577" y="673"/>
              <a:ext cx="342" cy="69"/>
            </a:xfrm>
            <a:custGeom>
              <a:avLst/>
              <a:gdLst>
                <a:gd name="T0" fmla="*/ 0 w 2736"/>
                <a:gd name="T1" fmla="*/ 9 h 504"/>
                <a:gd name="T2" fmla="*/ 14 w 2736"/>
                <a:gd name="T3" fmla="*/ 3 h 504"/>
                <a:gd name="T4" fmla="*/ 28 w 2736"/>
                <a:gd name="T5" fmla="*/ 0 h 504"/>
                <a:gd name="T6" fmla="*/ 43 w 2736"/>
                <a:gd name="T7" fmla="*/ 0 h 504"/>
                <a:gd name="T8" fmla="*/ 43 w 2736"/>
                <a:gd name="T9" fmla="*/ 2 h 504"/>
                <a:gd name="T10" fmla="*/ 28 w 2736"/>
                <a:gd name="T11" fmla="*/ 2 h 504"/>
                <a:gd name="T12" fmla="*/ 10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4" name="Freeform 225"/>
            <p:cNvSpPr>
              <a:spLocks/>
            </p:cNvSpPr>
            <p:nvPr/>
          </p:nvSpPr>
          <p:spPr bwMode="hidden">
            <a:xfrm rot="4126480" flipH="1">
              <a:off x="3541" y="421"/>
              <a:ext cx="184" cy="109"/>
            </a:xfrm>
            <a:custGeom>
              <a:avLst/>
              <a:gdLst>
                <a:gd name="T0" fmla="*/ 0 w 1769"/>
                <a:gd name="T1" fmla="*/ 0 h 791"/>
                <a:gd name="T2" fmla="*/ 5 w 1769"/>
                <a:gd name="T3" fmla="*/ 1 h 791"/>
                <a:gd name="T4" fmla="*/ 12 w 1769"/>
                <a:gd name="T5" fmla="*/ 4 h 791"/>
                <a:gd name="T6" fmla="*/ 17 w 1769"/>
                <a:gd name="T7" fmla="*/ 8 h 791"/>
                <a:gd name="T8" fmla="*/ 19 w 1769"/>
                <a:gd name="T9" fmla="*/ 12 h 791"/>
                <a:gd name="T10" fmla="*/ 18 w 1769"/>
                <a:gd name="T11" fmla="*/ 15 h 791"/>
                <a:gd name="T12" fmla="*/ 17 w 1769"/>
                <a:gd name="T13" fmla="*/ 12 h 791"/>
                <a:gd name="T14" fmla="*/ 15 w 1769"/>
                <a:gd name="T15" fmla="*/ 9 h 791"/>
                <a:gd name="T16" fmla="*/ 12 w 1769"/>
                <a:gd name="T17" fmla="*/ 6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5" name="Freeform 226"/>
            <p:cNvSpPr>
              <a:spLocks/>
            </p:cNvSpPr>
            <p:nvPr/>
          </p:nvSpPr>
          <p:spPr bwMode="hidden">
            <a:xfrm rot="-1325434">
              <a:off x="3864" y="705"/>
              <a:ext cx="398"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6" name="Freeform 227"/>
            <p:cNvSpPr>
              <a:spLocks/>
            </p:cNvSpPr>
            <p:nvPr/>
          </p:nvSpPr>
          <p:spPr bwMode="hidden">
            <a:xfrm rot="-1325434">
              <a:off x="4246" y="592"/>
              <a:ext cx="214" cy="109"/>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7" name="Freeform 228"/>
            <p:cNvSpPr>
              <a:spLocks/>
            </p:cNvSpPr>
            <p:nvPr/>
          </p:nvSpPr>
          <p:spPr bwMode="hidden">
            <a:xfrm rot="-1921064">
              <a:off x="3819" y="681"/>
              <a:ext cx="399" cy="70"/>
            </a:xfrm>
            <a:custGeom>
              <a:avLst/>
              <a:gdLst>
                <a:gd name="T0" fmla="*/ 0 w 2736"/>
                <a:gd name="T1" fmla="*/ 10 h 504"/>
                <a:gd name="T2" fmla="*/ 18 w 2736"/>
                <a:gd name="T3" fmla="*/ 3 h 504"/>
                <a:gd name="T4" fmla="*/ 38 w 2736"/>
                <a:gd name="T5" fmla="*/ 0 h 504"/>
                <a:gd name="T6" fmla="*/ 58 w 2736"/>
                <a:gd name="T7" fmla="*/ 0 h 504"/>
                <a:gd name="T8" fmla="*/ 58 w 2736"/>
                <a:gd name="T9" fmla="*/ 2 h 504"/>
                <a:gd name="T10" fmla="*/ 37 w 2736"/>
                <a:gd name="T11" fmla="*/ 2 h 504"/>
                <a:gd name="T12" fmla="*/ 14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8" name="Freeform 229"/>
            <p:cNvSpPr>
              <a:spLocks/>
            </p:cNvSpPr>
            <p:nvPr/>
          </p:nvSpPr>
          <p:spPr bwMode="hidden">
            <a:xfrm rot="-1921064">
              <a:off x="4181" y="518"/>
              <a:ext cx="214" cy="110"/>
            </a:xfrm>
            <a:custGeom>
              <a:avLst/>
              <a:gdLst>
                <a:gd name="T0" fmla="*/ 0 w 1769"/>
                <a:gd name="T1" fmla="*/ 0 h 791"/>
                <a:gd name="T2" fmla="*/ 7 w 1769"/>
                <a:gd name="T3" fmla="*/ 1 h 791"/>
                <a:gd name="T4" fmla="*/ 17 w 1769"/>
                <a:gd name="T5" fmla="*/ 4 h 791"/>
                <a:gd name="T6" fmla="*/ 24 w 1769"/>
                <a:gd name="T7" fmla="*/ 8 h 791"/>
                <a:gd name="T8" fmla="*/ 26 w 1769"/>
                <a:gd name="T9" fmla="*/ 12 h 791"/>
                <a:gd name="T10" fmla="*/ 25 w 1769"/>
                <a:gd name="T11" fmla="*/ 15 h 791"/>
                <a:gd name="T12" fmla="*/ 23 w 1769"/>
                <a:gd name="T13" fmla="*/ 12 h 791"/>
                <a:gd name="T14" fmla="*/ 20 w 1769"/>
                <a:gd name="T15" fmla="*/ 9 h 791"/>
                <a:gd name="T16" fmla="*/ 16 w 1769"/>
                <a:gd name="T17" fmla="*/ 6 h 791"/>
                <a:gd name="T18" fmla="*/ 8 w 1769"/>
                <a:gd name="T19" fmla="*/ 3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9" name="Freeform 230"/>
            <p:cNvSpPr>
              <a:spLocks/>
            </p:cNvSpPr>
            <p:nvPr/>
          </p:nvSpPr>
          <p:spPr bwMode="hidden">
            <a:xfrm rot="4578755" flipH="1">
              <a:off x="3632" y="690"/>
              <a:ext cx="332" cy="47"/>
            </a:xfrm>
            <a:custGeom>
              <a:avLst/>
              <a:gdLst>
                <a:gd name="T0" fmla="*/ 0 w 2736"/>
                <a:gd name="T1" fmla="*/ 4 h 504"/>
                <a:gd name="T2" fmla="*/ 13 w 2736"/>
                <a:gd name="T3" fmla="*/ 1 h 504"/>
                <a:gd name="T4" fmla="*/ 26 w 2736"/>
                <a:gd name="T5" fmla="*/ 0 h 504"/>
                <a:gd name="T6" fmla="*/ 40 w 2736"/>
                <a:gd name="T7" fmla="*/ 0 h 504"/>
                <a:gd name="T8" fmla="*/ 40 w 2736"/>
                <a:gd name="T9" fmla="*/ 1 h 504"/>
                <a:gd name="T10" fmla="*/ 26 w 2736"/>
                <a:gd name="T11" fmla="*/ 1 h 504"/>
                <a:gd name="T12" fmla="*/ 10 w 2736"/>
                <a:gd name="T13" fmla="*/ 3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0" name="Freeform 231"/>
            <p:cNvSpPr>
              <a:spLocks/>
            </p:cNvSpPr>
            <p:nvPr/>
          </p:nvSpPr>
          <p:spPr bwMode="hidden">
            <a:xfrm rot="4578755" flipH="1">
              <a:off x="3639" y="447"/>
              <a:ext cx="178" cy="75"/>
            </a:xfrm>
            <a:custGeom>
              <a:avLst/>
              <a:gdLst>
                <a:gd name="T0" fmla="*/ 0 w 1769"/>
                <a:gd name="T1" fmla="*/ 0 h 791"/>
                <a:gd name="T2" fmla="*/ 5 w 1769"/>
                <a:gd name="T3" fmla="*/ 0 h 791"/>
                <a:gd name="T4" fmla="*/ 12 w 1769"/>
                <a:gd name="T5" fmla="*/ 2 h 791"/>
                <a:gd name="T6" fmla="*/ 16 w 1769"/>
                <a:gd name="T7" fmla="*/ 4 h 791"/>
                <a:gd name="T8" fmla="*/ 18 w 1769"/>
                <a:gd name="T9" fmla="*/ 5 h 791"/>
                <a:gd name="T10" fmla="*/ 17 w 1769"/>
                <a:gd name="T11" fmla="*/ 7 h 791"/>
                <a:gd name="T12" fmla="*/ 16 w 1769"/>
                <a:gd name="T13" fmla="*/ 6 h 791"/>
                <a:gd name="T14" fmla="*/ 14 w 1769"/>
                <a:gd name="T15" fmla="*/ 4 h 791"/>
                <a:gd name="T16" fmla="*/ 11 w 1769"/>
                <a:gd name="T17" fmla="*/ 3 h 791"/>
                <a:gd name="T18" fmla="*/ 6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1" name="Freeform 232"/>
            <p:cNvSpPr>
              <a:spLocks/>
            </p:cNvSpPr>
            <p:nvPr/>
          </p:nvSpPr>
          <p:spPr bwMode="hidden">
            <a:xfrm rot="-3857755">
              <a:off x="3715" y="678"/>
              <a:ext cx="343" cy="60"/>
            </a:xfrm>
            <a:custGeom>
              <a:avLst/>
              <a:gdLst>
                <a:gd name="T0" fmla="*/ 0 w 2736"/>
                <a:gd name="T1" fmla="*/ 7 h 504"/>
                <a:gd name="T2" fmla="*/ 14 w 2736"/>
                <a:gd name="T3" fmla="*/ 2 h 504"/>
                <a:gd name="T4" fmla="*/ 28 w 2736"/>
                <a:gd name="T5" fmla="*/ 0 h 504"/>
                <a:gd name="T6" fmla="*/ 43 w 2736"/>
                <a:gd name="T7" fmla="*/ 0 h 504"/>
                <a:gd name="T8" fmla="*/ 43 w 2736"/>
                <a:gd name="T9" fmla="*/ 1 h 504"/>
                <a:gd name="T10" fmla="*/ 28 w 2736"/>
                <a:gd name="T11" fmla="*/ 1 h 504"/>
                <a:gd name="T12" fmla="*/ 10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2" name="Freeform 233"/>
            <p:cNvSpPr>
              <a:spLocks/>
            </p:cNvSpPr>
            <p:nvPr/>
          </p:nvSpPr>
          <p:spPr bwMode="hidden">
            <a:xfrm rot="-3857755">
              <a:off x="3926" y="433"/>
              <a:ext cx="184" cy="93"/>
            </a:xfrm>
            <a:custGeom>
              <a:avLst/>
              <a:gdLst>
                <a:gd name="T0" fmla="*/ 0 w 1769"/>
                <a:gd name="T1" fmla="*/ 0 h 791"/>
                <a:gd name="T2" fmla="*/ 5 w 1769"/>
                <a:gd name="T3" fmla="*/ 1 h 791"/>
                <a:gd name="T4" fmla="*/ 12 w 1769"/>
                <a:gd name="T5" fmla="*/ 3 h 791"/>
                <a:gd name="T6" fmla="*/ 17 w 1769"/>
                <a:gd name="T7" fmla="*/ 6 h 791"/>
                <a:gd name="T8" fmla="*/ 19 w 1769"/>
                <a:gd name="T9" fmla="*/ 8 h 791"/>
                <a:gd name="T10" fmla="*/ 18 w 1769"/>
                <a:gd name="T11" fmla="*/ 11 h 791"/>
                <a:gd name="T12" fmla="*/ 17 w 1769"/>
                <a:gd name="T13" fmla="*/ 9 h 791"/>
                <a:gd name="T14" fmla="*/ 15 w 1769"/>
                <a:gd name="T15" fmla="*/ 6 h 791"/>
                <a:gd name="T16" fmla="*/ 12 w 1769"/>
                <a:gd name="T17" fmla="*/ 4 h 791"/>
                <a:gd name="T18" fmla="*/ 6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3" name="Freeform 234"/>
            <p:cNvSpPr>
              <a:spLocks/>
            </p:cNvSpPr>
            <p:nvPr/>
          </p:nvSpPr>
          <p:spPr bwMode="hidden">
            <a:xfrm rot="-2777260">
              <a:off x="3758" y="671"/>
              <a:ext cx="373" cy="87"/>
            </a:xfrm>
            <a:custGeom>
              <a:avLst/>
              <a:gdLst>
                <a:gd name="T0" fmla="*/ 0 w 2736"/>
                <a:gd name="T1" fmla="*/ 15 h 504"/>
                <a:gd name="T2" fmla="*/ 16 w 2736"/>
                <a:gd name="T3" fmla="*/ 5 h 504"/>
                <a:gd name="T4" fmla="*/ 33 w 2736"/>
                <a:gd name="T5" fmla="*/ 1 h 504"/>
                <a:gd name="T6" fmla="*/ 51 w 2736"/>
                <a:gd name="T7" fmla="*/ 1 h 504"/>
                <a:gd name="T8" fmla="*/ 51 w 2736"/>
                <a:gd name="T9" fmla="*/ 3 h 504"/>
                <a:gd name="T10" fmla="*/ 33 w 2736"/>
                <a:gd name="T11" fmla="*/ 3 h 504"/>
                <a:gd name="T12" fmla="*/ 12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4" name="Freeform 235"/>
            <p:cNvSpPr>
              <a:spLocks/>
            </p:cNvSpPr>
            <p:nvPr/>
          </p:nvSpPr>
          <p:spPr bwMode="hidden">
            <a:xfrm rot="-2777260">
              <a:off x="4061" y="460"/>
              <a:ext cx="200" cy="136"/>
            </a:xfrm>
            <a:custGeom>
              <a:avLst/>
              <a:gdLst>
                <a:gd name="T0" fmla="*/ 0 w 1769"/>
                <a:gd name="T1" fmla="*/ 0 h 791"/>
                <a:gd name="T2" fmla="*/ 6 w 1769"/>
                <a:gd name="T3" fmla="*/ 2 h 791"/>
                <a:gd name="T4" fmla="*/ 15 w 1769"/>
                <a:gd name="T5" fmla="*/ 6 h 791"/>
                <a:gd name="T6" fmla="*/ 21 w 1769"/>
                <a:gd name="T7" fmla="*/ 13 h 791"/>
                <a:gd name="T8" fmla="*/ 22 w 1769"/>
                <a:gd name="T9" fmla="*/ 18 h 791"/>
                <a:gd name="T10" fmla="*/ 22 w 1769"/>
                <a:gd name="T11" fmla="*/ 23 h 791"/>
                <a:gd name="T12" fmla="*/ 20 w 1769"/>
                <a:gd name="T13" fmla="*/ 19 h 791"/>
                <a:gd name="T14" fmla="*/ 18 w 1769"/>
                <a:gd name="T15" fmla="*/ 13 h 791"/>
                <a:gd name="T16" fmla="*/ 14 w 1769"/>
                <a:gd name="T17" fmla="*/ 9 h 791"/>
                <a:gd name="T18" fmla="*/ 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5" name="Freeform 236"/>
            <p:cNvSpPr>
              <a:spLocks/>
            </p:cNvSpPr>
            <p:nvPr/>
          </p:nvSpPr>
          <p:spPr bwMode="hidden">
            <a:xfrm rot="-4903748">
              <a:off x="3695" y="685"/>
              <a:ext cx="308" cy="28"/>
            </a:xfrm>
            <a:custGeom>
              <a:avLst/>
              <a:gdLst>
                <a:gd name="T0" fmla="*/ 0 w 2736"/>
                <a:gd name="T1" fmla="*/ 2 h 504"/>
                <a:gd name="T2" fmla="*/ 11 w 2736"/>
                <a:gd name="T3" fmla="*/ 1 h 504"/>
                <a:gd name="T4" fmla="*/ 23 w 2736"/>
                <a:gd name="T5" fmla="*/ 0 h 504"/>
                <a:gd name="T6" fmla="*/ 35 w 2736"/>
                <a:gd name="T7" fmla="*/ 0 h 504"/>
                <a:gd name="T8" fmla="*/ 34 w 2736"/>
                <a:gd name="T9" fmla="*/ 0 h 504"/>
                <a:gd name="T10" fmla="*/ 22 w 2736"/>
                <a:gd name="T11" fmla="*/ 0 h 504"/>
                <a:gd name="T12" fmla="*/ 8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6" name="Freeform 237"/>
            <p:cNvSpPr>
              <a:spLocks/>
            </p:cNvSpPr>
            <p:nvPr/>
          </p:nvSpPr>
          <p:spPr bwMode="hidden">
            <a:xfrm rot="-4903748">
              <a:off x="3809" y="447"/>
              <a:ext cx="165" cy="43"/>
            </a:xfrm>
            <a:custGeom>
              <a:avLst/>
              <a:gdLst>
                <a:gd name="T0" fmla="*/ 0 w 1769"/>
                <a:gd name="T1" fmla="*/ 0 h 791"/>
                <a:gd name="T2" fmla="*/ 4 w 1769"/>
                <a:gd name="T3" fmla="*/ 0 h 791"/>
                <a:gd name="T4" fmla="*/ 10 w 1769"/>
                <a:gd name="T5" fmla="*/ 1 h 791"/>
                <a:gd name="T6" fmla="*/ 14 w 1769"/>
                <a:gd name="T7" fmla="*/ 1 h 791"/>
                <a:gd name="T8" fmla="*/ 15 w 1769"/>
                <a:gd name="T9" fmla="*/ 2 h 791"/>
                <a:gd name="T10" fmla="*/ 15 w 1769"/>
                <a:gd name="T11" fmla="*/ 2 h 791"/>
                <a:gd name="T12" fmla="*/ 14 w 1769"/>
                <a:gd name="T13" fmla="*/ 2 h 791"/>
                <a:gd name="T14" fmla="*/ 12 w 1769"/>
                <a:gd name="T15" fmla="*/ 1 h 791"/>
                <a:gd name="T16" fmla="*/ 10 w 1769"/>
                <a:gd name="T17" fmla="*/ 1 h 791"/>
                <a:gd name="T18" fmla="*/ 5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7" name="Freeform 238"/>
            <p:cNvSpPr>
              <a:spLocks/>
            </p:cNvSpPr>
            <p:nvPr/>
          </p:nvSpPr>
          <p:spPr bwMode="hidden">
            <a:xfrm rot="18335692" flipH="1">
              <a:off x="3278" y="1175"/>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8" name="Freeform 239"/>
            <p:cNvSpPr>
              <a:spLocks/>
            </p:cNvSpPr>
            <p:nvPr/>
          </p:nvSpPr>
          <p:spPr bwMode="hidden">
            <a:xfrm rot="18335692" flipH="1">
              <a:off x="3186" y="1510"/>
              <a:ext cx="299" cy="158"/>
            </a:xfrm>
            <a:custGeom>
              <a:avLst/>
              <a:gdLst>
                <a:gd name="T0" fmla="*/ 0 w 1769"/>
                <a:gd name="T1" fmla="*/ 0 h 791"/>
                <a:gd name="T2" fmla="*/ 14 w 1769"/>
                <a:gd name="T3" fmla="*/ 2 h 791"/>
                <a:gd name="T4" fmla="*/ 33 w 1769"/>
                <a:gd name="T5" fmla="*/ 8 h 791"/>
                <a:gd name="T6" fmla="*/ 46 w 1769"/>
                <a:gd name="T7" fmla="*/ 17 h 791"/>
                <a:gd name="T8" fmla="*/ 50 w 1769"/>
                <a:gd name="T9" fmla="*/ 24 h 791"/>
                <a:gd name="T10" fmla="*/ 48 w 1769"/>
                <a:gd name="T11" fmla="*/ 31 h 791"/>
                <a:gd name="T12" fmla="*/ 45 w 1769"/>
                <a:gd name="T13" fmla="*/ 25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69" name="Freeform 240"/>
            <p:cNvSpPr>
              <a:spLocks/>
            </p:cNvSpPr>
            <p:nvPr/>
          </p:nvSpPr>
          <p:spPr bwMode="hidden">
            <a:xfrm rot="17542885" flipH="1">
              <a:off x="3362" y="1208"/>
              <a:ext cx="515" cy="101"/>
            </a:xfrm>
            <a:custGeom>
              <a:avLst/>
              <a:gdLst>
                <a:gd name="T0" fmla="*/ 0 w 2736"/>
                <a:gd name="T1" fmla="*/ 20 h 504"/>
                <a:gd name="T2" fmla="*/ 31 w 2736"/>
                <a:gd name="T3" fmla="*/ 7 h 504"/>
                <a:gd name="T4" fmla="*/ 63 w 2736"/>
                <a:gd name="T5" fmla="*/ 1 h 504"/>
                <a:gd name="T6" fmla="*/ 97 w 2736"/>
                <a:gd name="T7" fmla="*/ 1 h 504"/>
                <a:gd name="T8" fmla="*/ 96 w 2736"/>
                <a:gd name="T9" fmla="*/ 4 h 504"/>
                <a:gd name="T10" fmla="*/ 62 w 2736"/>
                <a:gd name="T11" fmla="*/ 4 h 504"/>
                <a:gd name="T12" fmla="*/ 23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0" name="Freeform 241"/>
            <p:cNvSpPr>
              <a:spLocks/>
            </p:cNvSpPr>
            <p:nvPr/>
          </p:nvSpPr>
          <p:spPr bwMode="hidden">
            <a:xfrm rot="17542885" flipH="1">
              <a:off x="3364" y="1550"/>
              <a:ext cx="276" cy="158"/>
            </a:xfrm>
            <a:custGeom>
              <a:avLst/>
              <a:gdLst>
                <a:gd name="T0" fmla="*/ 0 w 1769"/>
                <a:gd name="T1" fmla="*/ 0 h 791"/>
                <a:gd name="T2" fmla="*/ 12 w 1769"/>
                <a:gd name="T3" fmla="*/ 2 h 791"/>
                <a:gd name="T4" fmla="*/ 28 w 1769"/>
                <a:gd name="T5" fmla="*/ 8 h 791"/>
                <a:gd name="T6" fmla="*/ 39 w 1769"/>
                <a:gd name="T7" fmla="*/ 17 h 791"/>
                <a:gd name="T8" fmla="*/ 43 w 1769"/>
                <a:gd name="T9" fmla="*/ 24 h 791"/>
                <a:gd name="T10" fmla="*/ 41 w 1769"/>
                <a:gd name="T11" fmla="*/ 31 h 791"/>
                <a:gd name="T12" fmla="*/ 39 w 1769"/>
                <a:gd name="T13" fmla="*/ 25 h 791"/>
                <a:gd name="T14" fmla="*/ 34 w 1769"/>
                <a:gd name="T15" fmla="*/ 18 h 791"/>
                <a:gd name="T16" fmla="*/ 27 w 1769"/>
                <a:gd name="T17" fmla="*/ 12 h 791"/>
                <a:gd name="T18" fmla="*/ 14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1" name="Freeform 242"/>
            <p:cNvSpPr>
              <a:spLocks/>
            </p:cNvSpPr>
            <p:nvPr/>
          </p:nvSpPr>
          <p:spPr bwMode="hidden">
            <a:xfrm rot="16870650" flipH="1">
              <a:off x="3452" y="1220"/>
              <a:ext cx="495" cy="91"/>
            </a:xfrm>
            <a:custGeom>
              <a:avLst/>
              <a:gdLst>
                <a:gd name="T0" fmla="*/ 0 w 2736"/>
                <a:gd name="T1" fmla="*/ 16 h 504"/>
                <a:gd name="T2" fmla="*/ 28 w 2736"/>
                <a:gd name="T3" fmla="*/ 5 h 504"/>
                <a:gd name="T4" fmla="*/ 58 w 2736"/>
                <a:gd name="T5" fmla="*/ 1 h 504"/>
                <a:gd name="T6" fmla="*/ 90 w 2736"/>
                <a:gd name="T7" fmla="*/ 1 h 504"/>
                <a:gd name="T8" fmla="*/ 89 w 2736"/>
                <a:gd name="T9" fmla="*/ 3 h 504"/>
                <a:gd name="T10" fmla="*/ 58 w 2736"/>
                <a:gd name="T11" fmla="*/ 3 h 504"/>
                <a:gd name="T12" fmla="*/ 21 w 2736"/>
                <a:gd name="T13" fmla="*/ 10 h 504"/>
                <a:gd name="T14" fmla="*/ 0 w 2736"/>
                <a:gd name="T15" fmla="*/ 1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2" name="Freeform 243"/>
            <p:cNvSpPr>
              <a:spLocks/>
            </p:cNvSpPr>
            <p:nvPr/>
          </p:nvSpPr>
          <p:spPr bwMode="hidden">
            <a:xfrm rot="16870650" flipH="1">
              <a:off x="3525" y="1567"/>
              <a:ext cx="265" cy="142"/>
            </a:xfrm>
            <a:custGeom>
              <a:avLst/>
              <a:gdLst>
                <a:gd name="T0" fmla="*/ 0 w 1769"/>
                <a:gd name="T1" fmla="*/ 0 h 791"/>
                <a:gd name="T2" fmla="*/ 11 w 1769"/>
                <a:gd name="T3" fmla="*/ 2 h 791"/>
                <a:gd name="T4" fmla="*/ 26 w 1769"/>
                <a:gd name="T5" fmla="*/ 6 h 791"/>
                <a:gd name="T6" fmla="*/ 36 w 1769"/>
                <a:gd name="T7" fmla="*/ 14 h 791"/>
                <a:gd name="T8" fmla="*/ 39 w 1769"/>
                <a:gd name="T9" fmla="*/ 20 h 791"/>
                <a:gd name="T10" fmla="*/ 38 w 1769"/>
                <a:gd name="T11" fmla="*/ 25 h 791"/>
                <a:gd name="T12" fmla="*/ 36 w 1769"/>
                <a:gd name="T13" fmla="*/ 20 h 791"/>
                <a:gd name="T14" fmla="*/ 31 w 1769"/>
                <a:gd name="T15" fmla="*/ 15 h 791"/>
                <a:gd name="T16" fmla="*/ 25 w 1769"/>
                <a:gd name="T17" fmla="*/ 10 h 791"/>
                <a:gd name="T18" fmla="*/ 13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3" name="Freeform 244"/>
            <p:cNvSpPr>
              <a:spLocks/>
            </p:cNvSpPr>
            <p:nvPr/>
          </p:nvSpPr>
          <p:spPr bwMode="hidden">
            <a:xfrm rot="3144576">
              <a:off x="3801" y="1158"/>
              <a:ext cx="557" cy="101"/>
            </a:xfrm>
            <a:custGeom>
              <a:avLst/>
              <a:gdLst>
                <a:gd name="T0" fmla="*/ 0 w 2736"/>
                <a:gd name="T1" fmla="*/ 20 h 504"/>
                <a:gd name="T2" fmla="*/ 36 w 2736"/>
                <a:gd name="T3" fmla="*/ 7 h 504"/>
                <a:gd name="T4" fmla="*/ 74 w 2736"/>
                <a:gd name="T5" fmla="*/ 1 h 504"/>
                <a:gd name="T6" fmla="*/ 113 w 2736"/>
                <a:gd name="T7" fmla="*/ 1 h 504"/>
                <a:gd name="T8" fmla="*/ 113 w 2736"/>
                <a:gd name="T9" fmla="*/ 4 h 504"/>
                <a:gd name="T10" fmla="*/ 73 w 2736"/>
                <a:gd name="T11" fmla="*/ 4 h 504"/>
                <a:gd name="T12" fmla="*/ 27 w 2736"/>
                <a:gd name="T13" fmla="*/ 12 h 504"/>
                <a:gd name="T14" fmla="*/ 0 w 2736"/>
                <a:gd name="T15" fmla="*/ 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4" name="Freeform 245"/>
            <p:cNvSpPr>
              <a:spLocks/>
            </p:cNvSpPr>
            <p:nvPr/>
          </p:nvSpPr>
          <p:spPr bwMode="hidden">
            <a:xfrm rot="3144576">
              <a:off x="4165" y="1485"/>
              <a:ext cx="299" cy="159"/>
            </a:xfrm>
            <a:custGeom>
              <a:avLst/>
              <a:gdLst>
                <a:gd name="T0" fmla="*/ 0 w 1769"/>
                <a:gd name="T1" fmla="*/ 0 h 791"/>
                <a:gd name="T2" fmla="*/ 14 w 1769"/>
                <a:gd name="T3" fmla="*/ 2 h 791"/>
                <a:gd name="T4" fmla="*/ 33 w 1769"/>
                <a:gd name="T5" fmla="*/ 8 h 791"/>
                <a:gd name="T6" fmla="*/ 46 w 1769"/>
                <a:gd name="T7" fmla="*/ 17 h 791"/>
                <a:gd name="T8" fmla="*/ 50 w 1769"/>
                <a:gd name="T9" fmla="*/ 25 h 791"/>
                <a:gd name="T10" fmla="*/ 48 w 1769"/>
                <a:gd name="T11" fmla="*/ 32 h 791"/>
                <a:gd name="T12" fmla="*/ 45 w 1769"/>
                <a:gd name="T13" fmla="*/ 26 h 791"/>
                <a:gd name="T14" fmla="*/ 40 w 1769"/>
                <a:gd name="T15" fmla="*/ 18 h 791"/>
                <a:gd name="T16" fmla="*/ 32 w 1769"/>
                <a:gd name="T17" fmla="*/ 12 h 791"/>
                <a:gd name="T18" fmla="*/ 17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5" name="Freeform 246"/>
            <p:cNvSpPr>
              <a:spLocks/>
            </p:cNvSpPr>
            <p:nvPr/>
          </p:nvSpPr>
          <p:spPr bwMode="hidden">
            <a:xfrm rot="3745735">
              <a:off x="3762" y="1196"/>
              <a:ext cx="533" cy="97"/>
            </a:xfrm>
            <a:custGeom>
              <a:avLst/>
              <a:gdLst>
                <a:gd name="T0" fmla="*/ 0 w 2736"/>
                <a:gd name="T1" fmla="*/ 19 h 504"/>
                <a:gd name="T2" fmla="*/ 33 w 2736"/>
                <a:gd name="T3" fmla="*/ 6 h 504"/>
                <a:gd name="T4" fmla="*/ 67 w 2736"/>
                <a:gd name="T5" fmla="*/ 1 h 504"/>
                <a:gd name="T6" fmla="*/ 104 w 2736"/>
                <a:gd name="T7" fmla="*/ 1 h 504"/>
                <a:gd name="T8" fmla="*/ 103 w 2736"/>
                <a:gd name="T9" fmla="*/ 4 h 504"/>
                <a:gd name="T10" fmla="*/ 67 w 2736"/>
                <a:gd name="T11" fmla="*/ 4 h 504"/>
                <a:gd name="T12" fmla="*/ 25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6" name="Freeform 247"/>
            <p:cNvSpPr>
              <a:spLocks/>
            </p:cNvSpPr>
            <p:nvPr/>
          </p:nvSpPr>
          <p:spPr bwMode="hidden">
            <a:xfrm rot="3745735">
              <a:off x="4047" y="1543"/>
              <a:ext cx="286" cy="152"/>
            </a:xfrm>
            <a:custGeom>
              <a:avLst/>
              <a:gdLst>
                <a:gd name="T0" fmla="*/ 0 w 1769"/>
                <a:gd name="T1" fmla="*/ 0 h 791"/>
                <a:gd name="T2" fmla="*/ 13 w 1769"/>
                <a:gd name="T3" fmla="*/ 2 h 791"/>
                <a:gd name="T4" fmla="*/ 30 w 1769"/>
                <a:gd name="T5" fmla="*/ 7 h 791"/>
                <a:gd name="T6" fmla="*/ 42 w 1769"/>
                <a:gd name="T7" fmla="*/ 16 h 791"/>
                <a:gd name="T8" fmla="*/ 46 w 1769"/>
                <a:gd name="T9" fmla="*/ 22 h 791"/>
                <a:gd name="T10" fmla="*/ 44 w 1769"/>
                <a:gd name="T11" fmla="*/ 29 h 791"/>
                <a:gd name="T12" fmla="*/ 42 w 1769"/>
                <a:gd name="T13" fmla="*/ 23 h 791"/>
                <a:gd name="T14" fmla="*/ 36 w 1769"/>
                <a:gd name="T15" fmla="*/ 17 h 791"/>
                <a:gd name="T16" fmla="*/ 29 w 1769"/>
                <a:gd name="T17" fmla="*/ 11 h 791"/>
                <a:gd name="T18" fmla="*/ 15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7" name="Freeform 248"/>
            <p:cNvSpPr>
              <a:spLocks/>
            </p:cNvSpPr>
            <p:nvPr/>
          </p:nvSpPr>
          <p:spPr bwMode="hidden">
            <a:xfrm rot="4286818">
              <a:off x="3705" y="1235"/>
              <a:ext cx="517" cy="79"/>
            </a:xfrm>
            <a:custGeom>
              <a:avLst/>
              <a:gdLst>
                <a:gd name="T0" fmla="*/ 0 w 2736"/>
                <a:gd name="T1" fmla="*/ 12 h 504"/>
                <a:gd name="T2" fmla="*/ 31 w 2736"/>
                <a:gd name="T3" fmla="*/ 4 h 504"/>
                <a:gd name="T4" fmla="*/ 63 w 2736"/>
                <a:gd name="T5" fmla="*/ 1 h 504"/>
                <a:gd name="T6" fmla="*/ 98 w 2736"/>
                <a:gd name="T7" fmla="*/ 1 h 504"/>
                <a:gd name="T8" fmla="*/ 97 w 2736"/>
                <a:gd name="T9" fmla="*/ 3 h 504"/>
                <a:gd name="T10" fmla="*/ 63 w 2736"/>
                <a:gd name="T11" fmla="*/ 3 h 504"/>
                <a:gd name="T12" fmla="*/ 23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8" name="Freeform 249"/>
            <p:cNvSpPr>
              <a:spLocks/>
            </p:cNvSpPr>
            <p:nvPr/>
          </p:nvSpPr>
          <p:spPr bwMode="hidden">
            <a:xfrm rot="4286818">
              <a:off x="3923" y="1585"/>
              <a:ext cx="278" cy="125"/>
            </a:xfrm>
            <a:custGeom>
              <a:avLst/>
              <a:gdLst>
                <a:gd name="T0" fmla="*/ 0 w 1769"/>
                <a:gd name="T1" fmla="*/ 0 h 791"/>
                <a:gd name="T2" fmla="*/ 12 w 1769"/>
                <a:gd name="T3" fmla="*/ 1 h 791"/>
                <a:gd name="T4" fmla="*/ 29 w 1769"/>
                <a:gd name="T5" fmla="*/ 5 h 791"/>
                <a:gd name="T6" fmla="*/ 40 w 1769"/>
                <a:gd name="T7" fmla="*/ 11 h 791"/>
                <a:gd name="T8" fmla="*/ 43 w 1769"/>
                <a:gd name="T9" fmla="*/ 15 h 791"/>
                <a:gd name="T10" fmla="*/ 42 w 1769"/>
                <a:gd name="T11" fmla="*/ 20 h 791"/>
                <a:gd name="T12" fmla="*/ 39 w 1769"/>
                <a:gd name="T13" fmla="*/ 16 h 791"/>
                <a:gd name="T14" fmla="*/ 34 w 1769"/>
                <a:gd name="T15" fmla="*/ 11 h 791"/>
                <a:gd name="T16" fmla="*/ 27 w 1769"/>
                <a:gd name="T17" fmla="*/ 7 h 791"/>
                <a:gd name="T18" fmla="*/ 14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79" name="Freeform 250"/>
            <p:cNvSpPr>
              <a:spLocks/>
            </p:cNvSpPr>
            <p:nvPr/>
          </p:nvSpPr>
          <p:spPr bwMode="hidden">
            <a:xfrm rot="4898956">
              <a:off x="3665" y="1252"/>
              <a:ext cx="475" cy="80"/>
            </a:xfrm>
            <a:custGeom>
              <a:avLst/>
              <a:gdLst>
                <a:gd name="T0" fmla="*/ 0 w 2736"/>
                <a:gd name="T1" fmla="*/ 13 h 504"/>
                <a:gd name="T2" fmla="*/ 26 w 2736"/>
                <a:gd name="T3" fmla="*/ 4 h 504"/>
                <a:gd name="T4" fmla="*/ 53 w 2736"/>
                <a:gd name="T5" fmla="*/ 1 h 504"/>
                <a:gd name="T6" fmla="*/ 82 w 2736"/>
                <a:gd name="T7" fmla="*/ 1 h 504"/>
                <a:gd name="T8" fmla="*/ 82 w 2736"/>
                <a:gd name="T9" fmla="*/ 3 h 504"/>
                <a:gd name="T10" fmla="*/ 53 w 2736"/>
                <a:gd name="T11" fmla="*/ 3 h 504"/>
                <a:gd name="T12" fmla="*/ 20 w 2736"/>
                <a:gd name="T13" fmla="*/ 7 h 504"/>
                <a:gd name="T14" fmla="*/ 0 w 2736"/>
                <a:gd name="T15" fmla="*/ 1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0" name="Freeform 251"/>
            <p:cNvSpPr>
              <a:spLocks/>
            </p:cNvSpPr>
            <p:nvPr/>
          </p:nvSpPr>
          <p:spPr bwMode="hidden">
            <a:xfrm rot="4898956">
              <a:off x="3804" y="1581"/>
              <a:ext cx="255" cy="125"/>
            </a:xfrm>
            <a:custGeom>
              <a:avLst/>
              <a:gdLst>
                <a:gd name="T0" fmla="*/ 0 w 1769"/>
                <a:gd name="T1" fmla="*/ 0 h 791"/>
                <a:gd name="T2" fmla="*/ 10 w 1769"/>
                <a:gd name="T3" fmla="*/ 1 h 791"/>
                <a:gd name="T4" fmla="*/ 24 w 1769"/>
                <a:gd name="T5" fmla="*/ 5 h 791"/>
                <a:gd name="T6" fmla="*/ 33 w 1769"/>
                <a:gd name="T7" fmla="*/ 11 h 791"/>
                <a:gd name="T8" fmla="*/ 36 w 1769"/>
                <a:gd name="T9" fmla="*/ 15 h 791"/>
                <a:gd name="T10" fmla="*/ 35 w 1769"/>
                <a:gd name="T11" fmla="*/ 20 h 791"/>
                <a:gd name="T12" fmla="*/ 33 w 1769"/>
                <a:gd name="T13" fmla="*/ 16 h 791"/>
                <a:gd name="T14" fmla="*/ 29 w 1769"/>
                <a:gd name="T15" fmla="*/ 11 h 791"/>
                <a:gd name="T16" fmla="*/ 23 w 1769"/>
                <a:gd name="T17" fmla="*/ 7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1" name="Freeform 252"/>
            <p:cNvSpPr>
              <a:spLocks/>
            </p:cNvSpPr>
            <p:nvPr/>
          </p:nvSpPr>
          <p:spPr bwMode="hidden">
            <a:xfrm rot="5755659">
              <a:off x="3570" y="1267"/>
              <a:ext cx="464" cy="60"/>
            </a:xfrm>
            <a:custGeom>
              <a:avLst/>
              <a:gdLst>
                <a:gd name="T0" fmla="*/ 0 w 2736"/>
                <a:gd name="T1" fmla="*/ 7 h 504"/>
                <a:gd name="T2" fmla="*/ 25 w 2736"/>
                <a:gd name="T3" fmla="*/ 2 h 504"/>
                <a:gd name="T4" fmla="*/ 51 w 2736"/>
                <a:gd name="T5" fmla="*/ 0 h 504"/>
                <a:gd name="T6" fmla="*/ 79 w 2736"/>
                <a:gd name="T7" fmla="*/ 0 h 504"/>
                <a:gd name="T8" fmla="*/ 78 w 2736"/>
                <a:gd name="T9" fmla="*/ 1 h 504"/>
                <a:gd name="T10" fmla="*/ 51 w 2736"/>
                <a:gd name="T11" fmla="*/ 1 h 504"/>
                <a:gd name="T12" fmla="*/ 19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2" name="Freeform 253"/>
            <p:cNvSpPr>
              <a:spLocks/>
            </p:cNvSpPr>
            <p:nvPr/>
          </p:nvSpPr>
          <p:spPr bwMode="hidden">
            <a:xfrm rot="5755659">
              <a:off x="3618" y="1599"/>
              <a:ext cx="249" cy="95"/>
            </a:xfrm>
            <a:custGeom>
              <a:avLst/>
              <a:gdLst>
                <a:gd name="T0" fmla="*/ 0 w 1769"/>
                <a:gd name="T1" fmla="*/ 0 h 791"/>
                <a:gd name="T2" fmla="*/ 10 w 1769"/>
                <a:gd name="T3" fmla="*/ 1 h 791"/>
                <a:gd name="T4" fmla="*/ 23 w 1769"/>
                <a:gd name="T5" fmla="*/ 3 h 791"/>
                <a:gd name="T6" fmla="*/ 32 w 1769"/>
                <a:gd name="T7" fmla="*/ 6 h 791"/>
                <a:gd name="T8" fmla="*/ 35 w 1769"/>
                <a:gd name="T9" fmla="*/ 9 h 791"/>
                <a:gd name="T10" fmla="*/ 34 w 1769"/>
                <a:gd name="T11" fmla="*/ 11 h 791"/>
                <a:gd name="T12" fmla="*/ 32 w 1769"/>
                <a:gd name="T13" fmla="*/ 9 h 791"/>
                <a:gd name="T14" fmla="*/ 28 w 1769"/>
                <a:gd name="T15" fmla="*/ 7 h 791"/>
                <a:gd name="T16" fmla="*/ 22 w 1769"/>
                <a:gd name="T17" fmla="*/ 4 h 791"/>
                <a:gd name="T18" fmla="*/ 1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3" name="Freeform 254"/>
            <p:cNvSpPr>
              <a:spLocks/>
            </p:cNvSpPr>
            <p:nvPr/>
          </p:nvSpPr>
          <p:spPr bwMode="hidden">
            <a:xfrm flipH="1">
              <a:off x="3553" y="1154"/>
              <a:ext cx="157"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6 w 776"/>
                <a:gd name="T11" fmla="*/ 14 h 2368"/>
                <a:gd name="T12" fmla="*/ 12 w 776"/>
                <a:gd name="T13" fmla="*/ 18 h 2368"/>
                <a:gd name="T14" fmla="*/ 20 w 776"/>
                <a:gd name="T15" fmla="*/ 20 h 2368"/>
                <a:gd name="T16" fmla="*/ 16 w 776"/>
                <a:gd name="T17" fmla="*/ 24 h 2368"/>
                <a:gd name="T18" fmla="*/ 22 w 776"/>
                <a:gd name="T19" fmla="*/ 26 h 2368"/>
                <a:gd name="T20" fmla="*/ 20 w 776"/>
                <a:gd name="T21" fmla="*/ 30 h 2368"/>
                <a:gd name="T22" fmla="*/ 24 w 776"/>
                <a:gd name="T23" fmla="*/ 34 h 2368"/>
                <a:gd name="T24" fmla="*/ 24 w 776"/>
                <a:gd name="T25" fmla="*/ 38 h 2368"/>
                <a:gd name="T26" fmla="*/ 28 w 776"/>
                <a:gd name="T27" fmla="*/ 44 h 2368"/>
                <a:gd name="T28" fmla="*/ 25 w 776"/>
                <a:gd name="T29" fmla="*/ 49 h 2368"/>
                <a:gd name="T30" fmla="*/ 30 w 776"/>
                <a:gd name="T31" fmla="*/ 53 h 2368"/>
                <a:gd name="T32" fmla="*/ 28 w 776"/>
                <a:gd name="T33" fmla="*/ 59 h 2368"/>
                <a:gd name="T34" fmla="*/ 30 w 776"/>
                <a:gd name="T35" fmla="*/ 65 h 2368"/>
                <a:gd name="T36" fmla="*/ 28 w 776"/>
                <a:gd name="T37" fmla="*/ 69 h 2368"/>
                <a:gd name="T38" fmla="*/ 31 w 776"/>
                <a:gd name="T39" fmla="*/ 75 h 2368"/>
                <a:gd name="T40" fmla="*/ 30 w 776"/>
                <a:gd name="T41" fmla="*/ 81 h 2368"/>
                <a:gd name="T42" fmla="*/ 31 w 776"/>
                <a:gd name="T43" fmla="*/ 89 h 2368"/>
                <a:gd name="T44" fmla="*/ 30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4" name="Arc 255"/>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5" name="Arc 256"/>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6" name="Arc 257"/>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7" name="Arc 258"/>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8" name="Arc 259"/>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89" name="Arc 260"/>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0" name="Arc 261"/>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1" name="Arc 262"/>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2" name="Freeform 263"/>
            <p:cNvSpPr>
              <a:spLocks/>
            </p:cNvSpPr>
            <p:nvPr/>
          </p:nvSpPr>
          <p:spPr bwMode="hidden">
            <a:xfrm>
              <a:off x="3996" y="1236"/>
              <a:ext cx="156" cy="478"/>
            </a:xfrm>
            <a:custGeom>
              <a:avLst/>
              <a:gdLst>
                <a:gd name="T0" fmla="*/ 0 w 776"/>
                <a:gd name="T1" fmla="*/ 3 h 2368"/>
                <a:gd name="T2" fmla="*/ 10 w 776"/>
                <a:gd name="T3" fmla="*/ 1 h 2368"/>
                <a:gd name="T4" fmla="*/ 4 w 776"/>
                <a:gd name="T5" fmla="*/ 6 h 2368"/>
                <a:gd name="T6" fmla="*/ 14 w 776"/>
                <a:gd name="T7" fmla="*/ 6 h 2368"/>
                <a:gd name="T8" fmla="*/ 8 w 776"/>
                <a:gd name="T9" fmla="*/ 12 h 2368"/>
                <a:gd name="T10" fmla="*/ 15 w 776"/>
                <a:gd name="T11" fmla="*/ 14 h 2368"/>
                <a:gd name="T12" fmla="*/ 12 w 776"/>
                <a:gd name="T13" fmla="*/ 18 h 2368"/>
                <a:gd name="T14" fmla="*/ 19 w 776"/>
                <a:gd name="T15" fmla="*/ 20 h 2368"/>
                <a:gd name="T16" fmla="*/ 15 w 776"/>
                <a:gd name="T17" fmla="*/ 24 h 2368"/>
                <a:gd name="T18" fmla="*/ 21 w 776"/>
                <a:gd name="T19" fmla="*/ 26 h 2368"/>
                <a:gd name="T20" fmla="*/ 19 w 776"/>
                <a:gd name="T21" fmla="*/ 30 h 2368"/>
                <a:gd name="T22" fmla="*/ 23 w 776"/>
                <a:gd name="T23" fmla="*/ 34 h 2368"/>
                <a:gd name="T24" fmla="*/ 23 w 776"/>
                <a:gd name="T25" fmla="*/ 38 h 2368"/>
                <a:gd name="T26" fmla="*/ 27 w 776"/>
                <a:gd name="T27" fmla="*/ 44 h 2368"/>
                <a:gd name="T28" fmla="*/ 25 w 776"/>
                <a:gd name="T29" fmla="*/ 49 h 2368"/>
                <a:gd name="T30" fmla="*/ 29 w 776"/>
                <a:gd name="T31" fmla="*/ 53 h 2368"/>
                <a:gd name="T32" fmla="*/ 27 w 776"/>
                <a:gd name="T33" fmla="*/ 59 h 2368"/>
                <a:gd name="T34" fmla="*/ 29 w 776"/>
                <a:gd name="T35" fmla="*/ 65 h 2368"/>
                <a:gd name="T36" fmla="*/ 27 w 776"/>
                <a:gd name="T37" fmla="*/ 69 h 2368"/>
                <a:gd name="T38" fmla="*/ 31 w 776"/>
                <a:gd name="T39" fmla="*/ 75 h 2368"/>
                <a:gd name="T40" fmla="*/ 29 w 776"/>
                <a:gd name="T41" fmla="*/ 81 h 2368"/>
                <a:gd name="T42" fmla="*/ 31 w 776"/>
                <a:gd name="T43" fmla="*/ 89 h 2368"/>
                <a:gd name="T44" fmla="*/ 29 w 776"/>
                <a:gd name="T45" fmla="*/ 91 h 2368"/>
                <a:gd name="T46" fmla="*/ 31 w 776"/>
                <a:gd name="T47" fmla="*/ 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3" name="Freeform 264"/>
            <p:cNvSpPr>
              <a:spLocks/>
            </p:cNvSpPr>
            <p:nvPr/>
          </p:nvSpPr>
          <p:spPr bwMode="hidden">
            <a:xfrm rot="19660755" flipV="1">
              <a:off x="3752" y="1079"/>
              <a:ext cx="142" cy="270"/>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6 h 2368"/>
                <a:gd name="T16" fmla="*/ 13 w 776"/>
                <a:gd name="T17" fmla="*/ 8 h 2368"/>
                <a:gd name="T18" fmla="*/ 18 w 776"/>
                <a:gd name="T19" fmla="*/ 8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8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4" name="Arc 265"/>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5" name="Arc 266"/>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6" name="Arc 267"/>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7" name="Freeform 268"/>
            <p:cNvSpPr>
              <a:spLocks/>
            </p:cNvSpPr>
            <p:nvPr/>
          </p:nvSpPr>
          <p:spPr bwMode="hidden">
            <a:xfrm flipH="1">
              <a:off x="3086" y="1193"/>
              <a:ext cx="351" cy="493"/>
            </a:xfrm>
            <a:custGeom>
              <a:avLst/>
              <a:gdLst>
                <a:gd name="T0" fmla="*/ 0 w 776"/>
                <a:gd name="T1" fmla="*/ 3 h 2368"/>
                <a:gd name="T2" fmla="*/ 49 w 776"/>
                <a:gd name="T3" fmla="*/ 1 h 2368"/>
                <a:gd name="T4" fmla="*/ 19 w 776"/>
                <a:gd name="T5" fmla="*/ 7 h 2368"/>
                <a:gd name="T6" fmla="*/ 69 w 776"/>
                <a:gd name="T7" fmla="*/ 7 h 2368"/>
                <a:gd name="T8" fmla="*/ 39 w 776"/>
                <a:gd name="T9" fmla="*/ 13 h 2368"/>
                <a:gd name="T10" fmla="*/ 79 w 776"/>
                <a:gd name="T11" fmla="*/ 15 h 2368"/>
                <a:gd name="T12" fmla="*/ 59 w 776"/>
                <a:gd name="T13" fmla="*/ 19 h 2368"/>
                <a:gd name="T14" fmla="*/ 98 w 776"/>
                <a:gd name="T15" fmla="*/ 21 h 2368"/>
                <a:gd name="T16" fmla="*/ 79 w 776"/>
                <a:gd name="T17" fmla="*/ 26 h 2368"/>
                <a:gd name="T18" fmla="*/ 108 w 776"/>
                <a:gd name="T19" fmla="*/ 28 h 2368"/>
                <a:gd name="T20" fmla="*/ 98 w 776"/>
                <a:gd name="T21" fmla="*/ 32 h 2368"/>
                <a:gd name="T22" fmla="*/ 118 w 776"/>
                <a:gd name="T23" fmla="*/ 36 h 2368"/>
                <a:gd name="T24" fmla="*/ 118 w 776"/>
                <a:gd name="T25" fmla="*/ 40 h 2368"/>
                <a:gd name="T26" fmla="*/ 138 w 776"/>
                <a:gd name="T27" fmla="*/ 46 h 2368"/>
                <a:gd name="T28" fmla="*/ 128 w 776"/>
                <a:gd name="T29" fmla="*/ 53 h 2368"/>
                <a:gd name="T30" fmla="*/ 147 w 776"/>
                <a:gd name="T31" fmla="*/ 57 h 2368"/>
                <a:gd name="T32" fmla="*/ 138 w 776"/>
                <a:gd name="T33" fmla="*/ 63 h 2368"/>
                <a:gd name="T34" fmla="*/ 147 w 776"/>
                <a:gd name="T35" fmla="*/ 69 h 2368"/>
                <a:gd name="T36" fmla="*/ 138 w 776"/>
                <a:gd name="T37" fmla="*/ 73 h 2368"/>
                <a:gd name="T38" fmla="*/ 157 w 776"/>
                <a:gd name="T39" fmla="*/ 80 h 2368"/>
                <a:gd name="T40" fmla="*/ 147 w 776"/>
                <a:gd name="T41" fmla="*/ 86 h 2368"/>
                <a:gd name="T42" fmla="*/ 157 w 776"/>
                <a:gd name="T43" fmla="*/ 94 h 2368"/>
                <a:gd name="T44" fmla="*/ 147 w 776"/>
                <a:gd name="T45" fmla="*/ 96 h 2368"/>
                <a:gd name="T46" fmla="*/ 157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8" name="Freeform 269"/>
            <p:cNvSpPr>
              <a:spLocks/>
            </p:cNvSpPr>
            <p:nvPr/>
          </p:nvSpPr>
          <p:spPr bwMode="hidden">
            <a:xfrm flipH="1">
              <a:off x="3251" y="673"/>
              <a:ext cx="225" cy="492"/>
            </a:xfrm>
            <a:custGeom>
              <a:avLst/>
              <a:gdLst>
                <a:gd name="T0" fmla="*/ 0 w 776"/>
                <a:gd name="T1" fmla="*/ 3 h 2368"/>
                <a:gd name="T2" fmla="*/ 20 w 776"/>
                <a:gd name="T3" fmla="*/ 1 h 2368"/>
                <a:gd name="T4" fmla="*/ 8 w 776"/>
                <a:gd name="T5" fmla="*/ 7 h 2368"/>
                <a:gd name="T6" fmla="*/ 28 w 776"/>
                <a:gd name="T7" fmla="*/ 7 h 2368"/>
                <a:gd name="T8" fmla="*/ 16 w 776"/>
                <a:gd name="T9" fmla="*/ 13 h 2368"/>
                <a:gd name="T10" fmla="*/ 32 w 776"/>
                <a:gd name="T11" fmla="*/ 15 h 2368"/>
                <a:gd name="T12" fmla="*/ 24 w 776"/>
                <a:gd name="T13" fmla="*/ 19 h 2368"/>
                <a:gd name="T14" fmla="*/ 40 w 776"/>
                <a:gd name="T15" fmla="*/ 21 h 2368"/>
                <a:gd name="T16" fmla="*/ 32 w 776"/>
                <a:gd name="T17" fmla="*/ 26 h 2368"/>
                <a:gd name="T18" fmla="*/ 44 w 776"/>
                <a:gd name="T19" fmla="*/ 28 h 2368"/>
                <a:gd name="T20" fmla="*/ 40 w 776"/>
                <a:gd name="T21" fmla="*/ 32 h 2368"/>
                <a:gd name="T22" fmla="*/ 48 w 776"/>
                <a:gd name="T23" fmla="*/ 36 h 2368"/>
                <a:gd name="T24" fmla="*/ 48 w 776"/>
                <a:gd name="T25" fmla="*/ 40 h 2368"/>
                <a:gd name="T26" fmla="*/ 57 w 776"/>
                <a:gd name="T27" fmla="*/ 46 h 2368"/>
                <a:gd name="T28" fmla="*/ 52 w 776"/>
                <a:gd name="T29" fmla="*/ 53 h 2368"/>
                <a:gd name="T30" fmla="*/ 61 w 776"/>
                <a:gd name="T31" fmla="*/ 57 h 2368"/>
                <a:gd name="T32" fmla="*/ 57 w 776"/>
                <a:gd name="T33" fmla="*/ 63 h 2368"/>
                <a:gd name="T34" fmla="*/ 61 w 776"/>
                <a:gd name="T35" fmla="*/ 69 h 2368"/>
                <a:gd name="T36" fmla="*/ 57 w 776"/>
                <a:gd name="T37" fmla="*/ 73 h 2368"/>
                <a:gd name="T38" fmla="*/ 65 w 776"/>
                <a:gd name="T39" fmla="*/ 79 h 2368"/>
                <a:gd name="T40" fmla="*/ 61 w 776"/>
                <a:gd name="T41" fmla="*/ 86 h 2368"/>
                <a:gd name="T42" fmla="*/ 65 w 776"/>
                <a:gd name="T43" fmla="*/ 94 h 2368"/>
                <a:gd name="T44" fmla="*/ 61 w 776"/>
                <a:gd name="T45" fmla="*/ 96 h 2368"/>
                <a:gd name="T46" fmla="*/ 65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99" name="Freeform 270"/>
            <p:cNvSpPr>
              <a:spLocks/>
            </p:cNvSpPr>
            <p:nvPr/>
          </p:nvSpPr>
          <p:spPr bwMode="hidden">
            <a:xfrm flipH="1">
              <a:off x="3510" y="526"/>
              <a:ext cx="135" cy="492"/>
            </a:xfrm>
            <a:custGeom>
              <a:avLst/>
              <a:gdLst>
                <a:gd name="T0" fmla="*/ 0 w 776"/>
                <a:gd name="T1" fmla="*/ 3 h 2368"/>
                <a:gd name="T2" fmla="*/ 7 w 776"/>
                <a:gd name="T3" fmla="*/ 1 h 2368"/>
                <a:gd name="T4" fmla="*/ 3 w 776"/>
                <a:gd name="T5" fmla="*/ 7 h 2368"/>
                <a:gd name="T6" fmla="*/ 10 w 776"/>
                <a:gd name="T7" fmla="*/ 7 h 2368"/>
                <a:gd name="T8" fmla="*/ 6 w 776"/>
                <a:gd name="T9" fmla="*/ 13 h 2368"/>
                <a:gd name="T10" fmla="*/ 12 w 776"/>
                <a:gd name="T11" fmla="*/ 15 h 2368"/>
                <a:gd name="T12" fmla="*/ 9 w 776"/>
                <a:gd name="T13" fmla="*/ 19 h 2368"/>
                <a:gd name="T14" fmla="*/ 15 w 776"/>
                <a:gd name="T15" fmla="*/ 21 h 2368"/>
                <a:gd name="T16" fmla="*/ 12 w 776"/>
                <a:gd name="T17" fmla="*/ 26 h 2368"/>
                <a:gd name="T18" fmla="*/ 16 w 776"/>
                <a:gd name="T19" fmla="*/ 28 h 2368"/>
                <a:gd name="T20" fmla="*/ 15 w 776"/>
                <a:gd name="T21" fmla="*/ 32 h 2368"/>
                <a:gd name="T22" fmla="*/ 17 w 776"/>
                <a:gd name="T23" fmla="*/ 36 h 2368"/>
                <a:gd name="T24" fmla="*/ 17 w 776"/>
                <a:gd name="T25" fmla="*/ 40 h 2368"/>
                <a:gd name="T26" fmla="*/ 20 w 776"/>
                <a:gd name="T27" fmla="*/ 46 h 2368"/>
                <a:gd name="T28" fmla="*/ 19 w 776"/>
                <a:gd name="T29" fmla="*/ 53 h 2368"/>
                <a:gd name="T30" fmla="*/ 22 w 776"/>
                <a:gd name="T31" fmla="*/ 57 h 2368"/>
                <a:gd name="T32" fmla="*/ 20 w 776"/>
                <a:gd name="T33" fmla="*/ 63 h 2368"/>
                <a:gd name="T34" fmla="*/ 22 w 776"/>
                <a:gd name="T35" fmla="*/ 69 h 2368"/>
                <a:gd name="T36" fmla="*/ 20 w 776"/>
                <a:gd name="T37" fmla="*/ 73 h 2368"/>
                <a:gd name="T38" fmla="*/ 23 w 776"/>
                <a:gd name="T39" fmla="*/ 79 h 2368"/>
                <a:gd name="T40" fmla="*/ 22 w 776"/>
                <a:gd name="T41" fmla="*/ 86 h 2368"/>
                <a:gd name="T42" fmla="*/ 23 w 776"/>
                <a:gd name="T43" fmla="*/ 94 h 2368"/>
                <a:gd name="T44" fmla="*/ 22 w 776"/>
                <a:gd name="T45" fmla="*/ 96 h 2368"/>
                <a:gd name="T46" fmla="*/ 23 w 776"/>
                <a:gd name="T47" fmla="*/ 10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0" name="Freeform 271"/>
            <p:cNvSpPr>
              <a:spLocks/>
            </p:cNvSpPr>
            <p:nvPr/>
          </p:nvSpPr>
          <p:spPr bwMode="hidden">
            <a:xfrm>
              <a:off x="4351" y="1121"/>
              <a:ext cx="326" cy="518"/>
            </a:xfrm>
            <a:custGeom>
              <a:avLst/>
              <a:gdLst>
                <a:gd name="T0" fmla="*/ 0 w 776"/>
                <a:gd name="T1" fmla="*/ 3 h 2368"/>
                <a:gd name="T2" fmla="*/ 42 w 776"/>
                <a:gd name="T3" fmla="*/ 1 h 2368"/>
                <a:gd name="T4" fmla="*/ 17 w 776"/>
                <a:gd name="T5" fmla="*/ 8 h 2368"/>
                <a:gd name="T6" fmla="*/ 59 w 776"/>
                <a:gd name="T7" fmla="*/ 8 h 2368"/>
                <a:gd name="T8" fmla="*/ 34 w 776"/>
                <a:gd name="T9" fmla="*/ 15 h 2368"/>
                <a:gd name="T10" fmla="*/ 68 w 776"/>
                <a:gd name="T11" fmla="*/ 17 h 2368"/>
                <a:gd name="T12" fmla="*/ 51 w 776"/>
                <a:gd name="T13" fmla="*/ 21 h 2368"/>
                <a:gd name="T14" fmla="*/ 85 w 776"/>
                <a:gd name="T15" fmla="*/ 24 h 2368"/>
                <a:gd name="T16" fmla="*/ 68 w 776"/>
                <a:gd name="T17" fmla="*/ 28 h 2368"/>
                <a:gd name="T18" fmla="*/ 93 w 776"/>
                <a:gd name="T19" fmla="*/ 31 h 2368"/>
                <a:gd name="T20" fmla="*/ 85 w 776"/>
                <a:gd name="T21" fmla="*/ 35 h 2368"/>
                <a:gd name="T22" fmla="*/ 102 w 776"/>
                <a:gd name="T23" fmla="*/ 40 h 2368"/>
                <a:gd name="T24" fmla="*/ 102 w 776"/>
                <a:gd name="T25" fmla="*/ 44 h 2368"/>
                <a:gd name="T26" fmla="*/ 118 w 776"/>
                <a:gd name="T27" fmla="*/ 51 h 2368"/>
                <a:gd name="T28" fmla="*/ 110 w 776"/>
                <a:gd name="T29" fmla="*/ 58 h 2368"/>
                <a:gd name="T30" fmla="*/ 127 w 776"/>
                <a:gd name="T31" fmla="*/ 63 h 2368"/>
                <a:gd name="T32" fmla="*/ 118 w 776"/>
                <a:gd name="T33" fmla="*/ 70 h 2368"/>
                <a:gd name="T34" fmla="*/ 127 w 776"/>
                <a:gd name="T35" fmla="*/ 77 h 2368"/>
                <a:gd name="T36" fmla="*/ 118 w 776"/>
                <a:gd name="T37" fmla="*/ 81 h 2368"/>
                <a:gd name="T38" fmla="*/ 136 w 776"/>
                <a:gd name="T39" fmla="*/ 88 h 2368"/>
                <a:gd name="T40" fmla="*/ 127 w 776"/>
                <a:gd name="T41" fmla="*/ 95 h 2368"/>
                <a:gd name="T42" fmla="*/ 136 w 776"/>
                <a:gd name="T43" fmla="*/ 104 h 2368"/>
                <a:gd name="T44" fmla="*/ 127 w 776"/>
                <a:gd name="T45" fmla="*/ 107 h 2368"/>
                <a:gd name="T46" fmla="*/ 136 w 776"/>
                <a:gd name="T47" fmla="*/ 1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1" name="Freeform 272"/>
            <p:cNvSpPr>
              <a:spLocks/>
            </p:cNvSpPr>
            <p:nvPr/>
          </p:nvSpPr>
          <p:spPr bwMode="hidden">
            <a:xfrm>
              <a:off x="4182" y="859"/>
              <a:ext cx="490" cy="345"/>
            </a:xfrm>
            <a:custGeom>
              <a:avLst/>
              <a:gdLst>
                <a:gd name="T0" fmla="*/ 0 w 776"/>
                <a:gd name="T1" fmla="*/ 1 h 2368"/>
                <a:gd name="T2" fmla="*/ 96 w 776"/>
                <a:gd name="T3" fmla="*/ 0 h 2368"/>
                <a:gd name="T4" fmla="*/ 39 w 776"/>
                <a:gd name="T5" fmla="*/ 3 h 2368"/>
                <a:gd name="T6" fmla="*/ 134 w 776"/>
                <a:gd name="T7" fmla="*/ 3 h 2368"/>
                <a:gd name="T8" fmla="*/ 76 w 776"/>
                <a:gd name="T9" fmla="*/ 6 h 2368"/>
                <a:gd name="T10" fmla="*/ 153 w 776"/>
                <a:gd name="T11" fmla="*/ 7 h 2368"/>
                <a:gd name="T12" fmla="*/ 115 w 776"/>
                <a:gd name="T13" fmla="*/ 9 h 2368"/>
                <a:gd name="T14" fmla="*/ 191 w 776"/>
                <a:gd name="T15" fmla="*/ 10 h 2368"/>
                <a:gd name="T16" fmla="*/ 153 w 776"/>
                <a:gd name="T17" fmla="*/ 13 h 2368"/>
                <a:gd name="T18" fmla="*/ 210 w 776"/>
                <a:gd name="T19" fmla="*/ 14 h 2368"/>
                <a:gd name="T20" fmla="*/ 191 w 776"/>
                <a:gd name="T21" fmla="*/ 16 h 2368"/>
                <a:gd name="T22" fmla="*/ 230 w 776"/>
                <a:gd name="T23" fmla="*/ 18 h 2368"/>
                <a:gd name="T24" fmla="*/ 230 w 776"/>
                <a:gd name="T25" fmla="*/ 20 h 2368"/>
                <a:gd name="T26" fmla="*/ 268 w 776"/>
                <a:gd name="T27" fmla="*/ 23 h 2368"/>
                <a:gd name="T28" fmla="*/ 249 w 776"/>
                <a:gd name="T29" fmla="*/ 26 h 2368"/>
                <a:gd name="T30" fmla="*/ 287 w 776"/>
                <a:gd name="T31" fmla="*/ 28 h 2368"/>
                <a:gd name="T32" fmla="*/ 268 w 776"/>
                <a:gd name="T33" fmla="*/ 31 h 2368"/>
                <a:gd name="T34" fmla="*/ 287 w 776"/>
                <a:gd name="T35" fmla="*/ 34 h 2368"/>
                <a:gd name="T36" fmla="*/ 268 w 776"/>
                <a:gd name="T37" fmla="*/ 36 h 2368"/>
                <a:gd name="T38" fmla="*/ 306 w 776"/>
                <a:gd name="T39" fmla="*/ 39 h 2368"/>
                <a:gd name="T40" fmla="*/ 287 w 776"/>
                <a:gd name="T41" fmla="*/ 42 h 2368"/>
                <a:gd name="T42" fmla="*/ 306 w 776"/>
                <a:gd name="T43" fmla="*/ 46 h 2368"/>
                <a:gd name="T44" fmla="*/ 287 w 776"/>
                <a:gd name="T45" fmla="*/ 47 h 2368"/>
                <a:gd name="T46" fmla="*/ 306 w 776"/>
                <a:gd name="T47" fmla="*/ 5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 name="Freeform 273"/>
            <p:cNvSpPr>
              <a:spLocks/>
            </p:cNvSpPr>
            <p:nvPr/>
          </p:nvSpPr>
          <p:spPr bwMode="hidden">
            <a:xfrm>
              <a:off x="4200" y="493"/>
              <a:ext cx="214" cy="463"/>
            </a:xfrm>
            <a:custGeom>
              <a:avLst/>
              <a:gdLst>
                <a:gd name="T0" fmla="*/ 0 w 776"/>
                <a:gd name="T1" fmla="*/ 3 h 2368"/>
                <a:gd name="T2" fmla="*/ 18 w 776"/>
                <a:gd name="T3" fmla="*/ 1 h 2368"/>
                <a:gd name="T4" fmla="*/ 7 w 776"/>
                <a:gd name="T5" fmla="*/ 6 h 2368"/>
                <a:gd name="T6" fmla="*/ 26 w 776"/>
                <a:gd name="T7" fmla="*/ 6 h 2368"/>
                <a:gd name="T8" fmla="*/ 15 w 776"/>
                <a:gd name="T9" fmla="*/ 12 h 2368"/>
                <a:gd name="T10" fmla="*/ 29 w 776"/>
                <a:gd name="T11" fmla="*/ 13 h 2368"/>
                <a:gd name="T12" fmla="*/ 22 w 776"/>
                <a:gd name="T13" fmla="*/ 17 h 2368"/>
                <a:gd name="T14" fmla="*/ 36 w 776"/>
                <a:gd name="T15" fmla="*/ 19 h 2368"/>
                <a:gd name="T16" fmla="*/ 29 w 776"/>
                <a:gd name="T17" fmla="*/ 23 h 2368"/>
                <a:gd name="T18" fmla="*/ 40 w 776"/>
                <a:gd name="T19" fmla="*/ 24 h 2368"/>
                <a:gd name="T20" fmla="*/ 36 w 776"/>
                <a:gd name="T21" fmla="*/ 28 h 2368"/>
                <a:gd name="T22" fmla="*/ 44 w 776"/>
                <a:gd name="T23" fmla="*/ 32 h 2368"/>
                <a:gd name="T24" fmla="*/ 44 w 776"/>
                <a:gd name="T25" fmla="*/ 35 h 2368"/>
                <a:gd name="T26" fmla="*/ 51 w 776"/>
                <a:gd name="T27" fmla="*/ 41 h 2368"/>
                <a:gd name="T28" fmla="*/ 47 w 776"/>
                <a:gd name="T29" fmla="*/ 47 h 2368"/>
                <a:gd name="T30" fmla="*/ 55 w 776"/>
                <a:gd name="T31" fmla="*/ 50 h 2368"/>
                <a:gd name="T32" fmla="*/ 51 w 776"/>
                <a:gd name="T33" fmla="*/ 56 h 2368"/>
                <a:gd name="T34" fmla="*/ 55 w 776"/>
                <a:gd name="T35" fmla="*/ 61 h 2368"/>
                <a:gd name="T36" fmla="*/ 51 w 776"/>
                <a:gd name="T37" fmla="*/ 65 h 2368"/>
                <a:gd name="T38" fmla="*/ 58 w 776"/>
                <a:gd name="T39" fmla="*/ 70 h 2368"/>
                <a:gd name="T40" fmla="*/ 55 w 776"/>
                <a:gd name="T41" fmla="*/ 76 h 2368"/>
                <a:gd name="T42" fmla="*/ 58 w 776"/>
                <a:gd name="T43" fmla="*/ 83 h 2368"/>
                <a:gd name="T44" fmla="*/ 55 w 776"/>
                <a:gd name="T45" fmla="*/ 85 h 2368"/>
                <a:gd name="T46" fmla="*/ 58 w 776"/>
                <a:gd name="T47" fmla="*/ 9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3" name="Freeform 274"/>
            <p:cNvSpPr>
              <a:spLocks/>
            </p:cNvSpPr>
            <p:nvPr/>
          </p:nvSpPr>
          <p:spPr bwMode="hidden">
            <a:xfrm rot="-1346631">
              <a:off x="3988" y="878"/>
              <a:ext cx="144" cy="271"/>
            </a:xfrm>
            <a:custGeom>
              <a:avLst/>
              <a:gdLst>
                <a:gd name="T0" fmla="*/ 0 w 776"/>
                <a:gd name="T1" fmla="*/ 1 h 2368"/>
                <a:gd name="T2" fmla="*/ 8 w 776"/>
                <a:gd name="T3" fmla="*/ 0 h 2368"/>
                <a:gd name="T4" fmla="*/ 3 w 776"/>
                <a:gd name="T5" fmla="*/ 2 h 2368"/>
                <a:gd name="T6" fmla="*/ 12 w 776"/>
                <a:gd name="T7" fmla="*/ 2 h 2368"/>
                <a:gd name="T8" fmla="*/ 7 w 776"/>
                <a:gd name="T9" fmla="*/ 4 h 2368"/>
                <a:gd name="T10" fmla="*/ 13 w 776"/>
                <a:gd name="T11" fmla="*/ 5 h 2368"/>
                <a:gd name="T12" fmla="*/ 10 w 776"/>
                <a:gd name="T13" fmla="*/ 6 h 2368"/>
                <a:gd name="T14" fmla="*/ 17 w 776"/>
                <a:gd name="T15" fmla="*/ 7 h 2368"/>
                <a:gd name="T16" fmla="*/ 13 w 776"/>
                <a:gd name="T17" fmla="*/ 8 h 2368"/>
                <a:gd name="T18" fmla="*/ 18 w 776"/>
                <a:gd name="T19" fmla="*/ 8 h 2368"/>
                <a:gd name="T20" fmla="*/ 17 w 776"/>
                <a:gd name="T21" fmla="*/ 10 h 2368"/>
                <a:gd name="T22" fmla="*/ 20 w 776"/>
                <a:gd name="T23" fmla="*/ 11 h 2368"/>
                <a:gd name="T24" fmla="*/ 20 w 776"/>
                <a:gd name="T25" fmla="*/ 12 h 2368"/>
                <a:gd name="T26" fmla="*/ 23 w 776"/>
                <a:gd name="T27" fmla="*/ 14 h 2368"/>
                <a:gd name="T28" fmla="*/ 22 w 776"/>
                <a:gd name="T29" fmla="*/ 16 h 2368"/>
                <a:gd name="T30" fmla="*/ 25 w 776"/>
                <a:gd name="T31" fmla="*/ 17 h 2368"/>
                <a:gd name="T32" fmla="*/ 23 w 776"/>
                <a:gd name="T33" fmla="*/ 19 h 2368"/>
                <a:gd name="T34" fmla="*/ 25 w 776"/>
                <a:gd name="T35" fmla="*/ 21 h 2368"/>
                <a:gd name="T36" fmla="*/ 23 w 776"/>
                <a:gd name="T37" fmla="*/ 22 h 2368"/>
                <a:gd name="T38" fmla="*/ 27 w 776"/>
                <a:gd name="T39" fmla="*/ 24 h 2368"/>
                <a:gd name="T40" fmla="*/ 25 w 776"/>
                <a:gd name="T41" fmla="*/ 26 h 2368"/>
                <a:gd name="T42" fmla="*/ 27 w 776"/>
                <a:gd name="T43" fmla="*/ 28 h 2368"/>
                <a:gd name="T44" fmla="*/ 25 w 776"/>
                <a:gd name="T45" fmla="*/ 29 h 2368"/>
                <a:gd name="T46" fmla="*/ 27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4" name="Freeform 275"/>
            <p:cNvSpPr>
              <a:spLocks/>
            </p:cNvSpPr>
            <p:nvPr/>
          </p:nvSpPr>
          <p:spPr bwMode="hidden">
            <a:xfrm rot="1346631" flipH="1">
              <a:off x="3479" y="870"/>
              <a:ext cx="142" cy="272"/>
            </a:xfrm>
            <a:custGeom>
              <a:avLst/>
              <a:gdLst>
                <a:gd name="T0" fmla="*/ 0 w 776"/>
                <a:gd name="T1" fmla="*/ 1 h 2368"/>
                <a:gd name="T2" fmla="*/ 8 w 776"/>
                <a:gd name="T3" fmla="*/ 0 h 2368"/>
                <a:gd name="T4" fmla="*/ 3 w 776"/>
                <a:gd name="T5" fmla="*/ 2 h 2368"/>
                <a:gd name="T6" fmla="*/ 11 w 776"/>
                <a:gd name="T7" fmla="*/ 2 h 2368"/>
                <a:gd name="T8" fmla="*/ 6 w 776"/>
                <a:gd name="T9" fmla="*/ 4 h 2368"/>
                <a:gd name="T10" fmla="*/ 13 w 776"/>
                <a:gd name="T11" fmla="*/ 5 h 2368"/>
                <a:gd name="T12" fmla="*/ 10 w 776"/>
                <a:gd name="T13" fmla="*/ 6 h 2368"/>
                <a:gd name="T14" fmla="*/ 16 w 776"/>
                <a:gd name="T15" fmla="*/ 7 h 2368"/>
                <a:gd name="T16" fmla="*/ 13 w 776"/>
                <a:gd name="T17" fmla="*/ 8 h 2368"/>
                <a:gd name="T18" fmla="*/ 18 w 776"/>
                <a:gd name="T19" fmla="*/ 9 h 2368"/>
                <a:gd name="T20" fmla="*/ 16 w 776"/>
                <a:gd name="T21" fmla="*/ 10 h 2368"/>
                <a:gd name="T22" fmla="*/ 19 w 776"/>
                <a:gd name="T23" fmla="*/ 11 h 2368"/>
                <a:gd name="T24" fmla="*/ 19 w 776"/>
                <a:gd name="T25" fmla="*/ 12 h 2368"/>
                <a:gd name="T26" fmla="*/ 23 w 776"/>
                <a:gd name="T27" fmla="*/ 14 h 2368"/>
                <a:gd name="T28" fmla="*/ 21 w 776"/>
                <a:gd name="T29" fmla="*/ 16 h 2368"/>
                <a:gd name="T30" fmla="*/ 24 w 776"/>
                <a:gd name="T31" fmla="*/ 17 h 2368"/>
                <a:gd name="T32" fmla="*/ 23 w 776"/>
                <a:gd name="T33" fmla="*/ 19 h 2368"/>
                <a:gd name="T34" fmla="*/ 24 w 776"/>
                <a:gd name="T35" fmla="*/ 21 h 2368"/>
                <a:gd name="T36" fmla="*/ 23 w 776"/>
                <a:gd name="T37" fmla="*/ 22 h 2368"/>
                <a:gd name="T38" fmla="*/ 26 w 776"/>
                <a:gd name="T39" fmla="*/ 24 h 2368"/>
                <a:gd name="T40" fmla="*/ 24 w 776"/>
                <a:gd name="T41" fmla="*/ 26 h 2368"/>
                <a:gd name="T42" fmla="*/ 26 w 776"/>
                <a:gd name="T43" fmla="*/ 29 h 2368"/>
                <a:gd name="T44" fmla="*/ 24 w 776"/>
                <a:gd name="T45" fmla="*/ 29 h 2368"/>
                <a:gd name="T46" fmla="*/ 26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812" name="WordArt 276"/>
          <p:cNvSpPr>
            <a:spLocks noChangeArrowheads="1" noChangeShapeType="1" noTextEdit="1"/>
          </p:cNvSpPr>
          <p:nvPr/>
        </p:nvSpPr>
        <p:spPr bwMode="auto">
          <a:xfrm>
            <a:off x="212725" y="1755775"/>
            <a:ext cx="8588375" cy="1670050"/>
          </a:xfrm>
          <a:prstGeom prst="rect">
            <a:avLst/>
          </a:prstGeom>
        </p:spPr>
        <p:txBody>
          <a:bodyPr wrap="none" fromWordArt="1">
            <a:prstTxWarp prst="textDoubleWave1">
              <a:avLst>
                <a:gd name="adj1" fmla="val 6500"/>
                <a:gd name="adj2" fmla="val 0"/>
              </a:avLst>
            </a:prstTxWarp>
          </a:bodyPr>
          <a:lstStyle/>
          <a:p>
            <a:pPr algn="ctr"/>
            <a:r>
              <a:rPr lang="en-US" sz="4000" b="1" kern="10" spc="-400">
                <a:ln w="12700">
                  <a:solidFill>
                    <a:srgbClr val="000099"/>
                  </a:solidFill>
                  <a:round/>
                  <a:headEnd/>
                  <a:tailEnd/>
                </a:ln>
                <a:solidFill>
                  <a:srgbClr val="33CCFF"/>
                </a:solidFill>
                <a:effectLst>
                  <a:outerShdw dist="125724" dir="18900000" algn="ctr" rotWithShape="0">
                    <a:srgbClr val="000099"/>
                  </a:outerShdw>
                </a:effectLst>
                <a:latin typeface="Arial"/>
                <a:cs typeface="Arial"/>
              </a:rPr>
              <a:t>Kính chúc quí thầy cô sức khỏe !</a:t>
            </a:r>
          </a:p>
        </p:txBody>
      </p:sp>
      <p:sp>
        <p:nvSpPr>
          <p:cNvPr id="65813" name="WordArt 277"/>
          <p:cNvSpPr>
            <a:spLocks noChangeArrowheads="1" noChangeShapeType="1" noTextEdit="1"/>
          </p:cNvSpPr>
          <p:nvPr/>
        </p:nvSpPr>
        <p:spPr bwMode="auto">
          <a:xfrm>
            <a:off x="1905000" y="3810000"/>
            <a:ext cx="5994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b="1" kern="10">
                <a:solidFill>
                  <a:srgbClr val="FF0000"/>
                </a:solidFill>
                <a:effectLst>
                  <a:outerShdw dist="35921" dir="2700000" algn="ctr" rotWithShape="0">
                    <a:srgbClr val="C0C0C0">
                      <a:alpha val="79999"/>
                    </a:srgbClr>
                  </a:outerShdw>
                </a:effectLst>
                <a:latin typeface="Arial"/>
                <a:cs typeface="Arial"/>
              </a:rPr>
              <a:t>Chúc các em học giỏi !</a:t>
            </a:r>
            <a:endParaRPr lang="en-US" sz="3600" b="1" kern="10">
              <a:solidFill>
                <a:srgbClr val="FF0000"/>
              </a:solidFill>
              <a:effectLst>
                <a:outerShdw dist="35921" dir="2700000" algn="ctr" rotWithShape="0">
                  <a:srgbClr val="C0C0C0">
                    <a:alpha val="79999"/>
                  </a:srgbClr>
                </a:outerShdw>
              </a:effectLst>
              <a:latin typeface="Arial"/>
              <a:cs typeface="Arial"/>
            </a:endParaRPr>
          </a:p>
        </p:txBody>
      </p:sp>
      <p:pic>
        <p:nvPicPr>
          <p:cNvPr id="65814" name="Picture 278"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57200"/>
            <a:ext cx="1676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15" name="Picture 279"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2192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16" name="Picture 280"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03588"/>
            <a:ext cx="16383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17" name="Picture 281"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51054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18" name="Picture 28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1752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19" name="Picture 28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60198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84" descr="Picture 24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21221">
            <a:off x="304800" y="5105400"/>
            <a:ext cx="1600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8896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812"/>
                                        </p:tgtEl>
                                        <p:attrNameLst>
                                          <p:attrName>style.visibility</p:attrName>
                                        </p:attrNameLst>
                                      </p:cBhvr>
                                      <p:to>
                                        <p:strVal val="visible"/>
                                      </p:to>
                                    </p:set>
                                    <p:anim calcmode="lin" valueType="num">
                                      <p:cBhvr additive="base">
                                        <p:cTn id="7" dur="5000" fill="hold"/>
                                        <p:tgtEl>
                                          <p:spTgt spid="65812"/>
                                        </p:tgtEl>
                                        <p:attrNameLst>
                                          <p:attrName>ppt_x</p:attrName>
                                        </p:attrNameLst>
                                      </p:cBhvr>
                                      <p:tavLst>
                                        <p:tav tm="0">
                                          <p:val>
                                            <p:strVal val="#ppt_x"/>
                                          </p:val>
                                        </p:tav>
                                        <p:tav tm="100000">
                                          <p:val>
                                            <p:strVal val="#ppt_x"/>
                                          </p:val>
                                        </p:tav>
                                      </p:tavLst>
                                    </p:anim>
                                    <p:anim calcmode="lin" valueType="num">
                                      <p:cBhvr additive="base">
                                        <p:cTn id="8" dur="5000" fill="hold"/>
                                        <p:tgtEl>
                                          <p:spTgt spid="658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65813"/>
                                        </p:tgtEl>
                                        <p:attrNameLst>
                                          <p:attrName>style.visibility</p:attrName>
                                        </p:attrNameLst>
                                      </p:cBhvr>
                                      <p:to>
                                        <p:strVal val="visible"/>
                                      </p:to>
                                    </p:set>
                                    <p:anim calcmode="lin" valueType="num">
                                      <p:cBhvr additive="base">
                                        <p:cTn id="12" dur="5000" fill="hold"/>
                                        <p:tgtEl>
                                          <p:spTgt spid="65813"/>
                                        </p:tgtEl>
                                        <p:attrNameLst>
                                          <p:attrName>ppt_x</p:attrName>
                                        </p:attrNameLst>
                                      </p:cBhvr>
                                      <p:tavLst>
                                        <p:tav tm="0">
                                          <p:val>
                                            <p:strVal val="#ppt_x"/>
                                          </p:val>
                                        </p:tav>
                                        <p:tav tm="100000">
                                          <p:val>
                                            <p:strVal val="#ppt_x"/>
                                          </p:val>
                                        </p:tav>
                                      </p:tavLst>
                                    </p:anim>
                                    <p:anim calcmode="lin" valueType="num">
                                      <p:cBhvr additive="base">
                                        <p:cTn id="13" dur="5000" fill="hold"/>
                                        <p:tgtEl>
                                          <p:spTgt spid="65813"/>
                                        </p:tgtEl>
                                        <p:attrNameLst>
                                          <p:attrName>ppt_y</p:attrName>
                                        </p:attrNameLst>
                                      </p:cBhvr>
                                      <p:tavLst>
                                        <p:tav tm="0">
                                          <p:val>
                                            <p:strVal val="1+#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65818"/>
                                        </p:tgtEl>
                                        <p:attrNameLst>
                                          <p:attrName>style.visibility</p:attrName>
                                        </p:attrNameLst>
                                      </p:cBhvr>
                                      <p:to>
                                        <p:strVal val="visible"/>
                                      </p:to>
                                    </p:set>
                                    <p:anim calcmode="lin" valueType="num">
                                      <p:cBhvr>
                                        <p:cTn id="16" dur="500" fill="hold"/>
                                        <p:tgtEl>
                                          <p:spTgt spid="65818"/>
                                        </p:tgtEl>
                                        <p:attrNameLst>
                                          <p:attrName>ppt_w</p:attrName>
                                        </p:attrNameLst>
                                      </p:cBhvr>
                                      <p:tavLst>
                                        <p:tav tm="0">
                                          <p:val>
                                            <p:fltVal val="0"/>
                                          </p:val>
                                        </p:tav>
                                        <p:tav tm="100000">
                                          <p:val>
                                            <p:strVal val="#ppt_w"/>
                                          </p:val>
                                        </p:tav>
                                      </p:tavLst>
                                    </p:anim>
                                    <p:anim calcmode="lin" valueType="num">
                                      <p:cBhvr>
                                        <p:cTn id="17" dur="500" fill="hold"/>
                                        <p:tgtEl>
                                          <p:spTgt spid="65818"/>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5816"/>
                                        </p:tgtEl>
                                        <p:attrNameLst>
                                          <p:attrName>style.visibility</p:attrName>
                                        </p:attrNameLst>
                                      </p:cBhvr>
                                      <p:to>
                                        <p:strVal val="visible"/>
                                      </p:to>
                                    </p:set>
                                    <p:anim calcmode="lin" valueType="num">
                                      <p:cBhvr>
                                        <p:cTn id="20" dur="500" fill="hold"/>
                                        <p:tgtEl>
                                          <p:spTgt spid="65816"/>
                                        </p:tgtEl>
                                        <p:attrNameLst>
                                          <p:attrName>ppt_w</p:attrName>
                                        </p:attrNameLst>
                                      </p:cBhvr>
                                      <p:tavLst>
                                        <p:tav tm="0">
                                          <p:val>
                                            <p:fltVal val="0"/>
                                          </p:val>
                                        </p:tav>
                                        <p:tav tm="100000">
                                          <p:val>
                                            <p:strVal val="#ppt_w"/>
                                          </p:val>
                                        </p:tav>
                                      </p:tavLst>
                                    </p:anim>
                                    <p:anim calcmode="lin" valueType="num">
                                      <p:cBhvr>
                                        <p:cTn id="21" dur="500" fill="hold"/>
                                        <p:tgtEl>
                                          <p:spTgt spid="6581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5814"/>
                                        </p:tgtEl>
                                        <p:attrNameLst>
                                          <p:attrName>style.visibility</p:attrName>
                                        </p:attrNameLst>
                                      </p:cBhvr>
                                      <p:to>
                                        <p:strVal val="visible"/>
                                      </p:to>
                                    </p:set>
                                    <p:anim calcmode="lin" valueType="num">
                                      <p:cBhvr>
                                        <p:cTn id="24" dur="500" fill="hold"/>
                                        <p:tgtEl>
                                          <p:spTgt spid="65814"/>
                                        </p:tgtEl>
                                        <p:attrNameLst>
                                          <p:attrName>ppt_w</p:attrName>
                                        </p:attrNameLst>
                                      </p:cBhvr>
                                      <p:tavLst>
                                        <p:tav tm="0">
                                          <p:val>
                                            <p:fltVal val="0"/>
                                          </p:val>
                                        </p:tav>
                                        <p:tav tm="100000">
                                          <p:val>
                                            <p:strVal val="#ppt_w"/>
                                          </p:val>
                                        </p:tav>
                                      </p:tavLst>
                                    </p:anim>
                                    <p:anim calcmode="lin" valueType="num">
                                      <p:cBhvr>
                                        <p:cTn id="25" dur="500" fill="hold"/>
                                        <p:tgtEl>
                                          <p:spTgt spid="6581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5815"/>
                                        </p:tgtEl>
                                        <p:attrNameLst>
                                          <p:attrName>style.visibility</p:attrName>
                                        </p:attrNameLst>
                                      </p:cBhvr>
                                      <p:to>
                                        <p:strVal val="visible"/>
                                      </p:to>
                                    </p:set>
                                    <p:anim calcmode="lin" valueType="num">
                                      <p:cBhvr>
                                        <p:cTn id="28" dur="500" fill="hold"/>
                                        <p:tgtEl>
                                          <p:spTgt spid="65815"/>
                                        </p:tgtEl>
                                        <p:attrNameLst>
                                          <p:attrName>ppt_w</p:attrName>
                                        </p:attrNameLst>
                                      </p:cBhvr>
                                      <p:tavLst>
                                        <p:tav tm="0">
                                          <p:val>
                                            <p:fltVal val="0"/>
                                          </p:val>
                                        </p:tav>
                                        <p:tav tm="100000">
                                          <p:val>
                                            <p:strVal val="#ppt_w"/>
                                          </p:val>
                                        </p:tav>
                                      </p:tavLst>
                                    </p:anim>
                                    <p:anim calcmode="lin" valueType="num">
                                      <p:cBhvr>
                                        <p:cTn id="29" dur="500" fill="hold"/>
                                        <p:tgtEl>
                                          <p:spTgt spid="6581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5817"/>
                                        </p:tgtEl>
                                        <p:attrNameLst>
                                          <p:attrName>style.visibility</p:attrName>
                                        </p:attrNameLst>
                                      </p:cBhvr>
                                      <p:to>
                                        <p:strVal val="visible"/>
                                      </p:to>
                                    </p:set>
                                    <p:anim calcmode="lin" valueType="num">
                                      <p:cBhvr>
                                        <p:cTn id="32" dur="500" fill="hold"/>
                                        <p:tgtEl>
                                          <p:spTgt spid="65817"/>
                                        </p:tgtEl>
                                        <p:attrNameLst>
                                          <p:attrName>ppt_w</p:attrName>
                                        </p:attrNameLst>
                                      </p:cBhvr>
                                      <p:tavLst>
                                        <p:tav tm="0">
                                          <p:val>
                                            <p:fltVal val="0"/>
                                          </p:val>
                                        </p:tav>
                                        <p:tav tm="100000">
                                          <p:val>
                                            <p:strVal val="#ppt_w"/>
                                          </p:val>
                                        </p:tav>
                                      </p:tavLst>
                                    </p:anim>
                                    <p:anim calcmode="lin" valueType="num">
                                      <p:cBhvr>
                                        <p:cTn id="33" dur="500" fill="hold"/>
                                        <p:tgtEl>
                                          <p:spTgt spid="65817"/>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5819"/>
                                        </p:tgtEl>
                                        <p:attrNameLst>
                                          <p:attrName>style.visibility</p:attrName>
                                        </p:attrNameLst>
                                      </p:cBhvr>
                                      <p:to>
                                        <p:strVal val="visible"/>
                                      </p:to>
                                    </p:set>
                                    <p:anim calcmode="lin" valueType="num">
                                      <p:cBhvr>
                                        <p:cTn id="36" dur="500" fill="hold"/>
                                        <p:tgtEl>
                                          <p:spTgt spid="65819"/>
                                        </p:tgtEl>
                                        <p:attrNameLst>
                                          <p:attrName>ppt_w</p:attrName>
                                        </p:attrNameLst>
                                      </p:cBhvr>
                                      <p:tavLst>
                                        <p:tav tm="0">
                                          <p:val>
                                            <p:fltVal val="0"/>
                                          </p:val>
                                        </p:tav>
                                        <p:tav tm="100000">
                                          <p:val>
                                            <p:strVal val="#ppt_w"/>
                                          </p:val>
                                        </p:tav>
                                      </p:tavLst>
                                    </p:anim>
                                    <p:anim calcmode="lin" valueType="num">
                                      <p:cBhvr>
                                        <p:cTn id="37" dur="500" fill="hold"/>
                                        <p:tgtEl>
                                          <p:spTgt spid="658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12" grpId="0" animBg="1"/>
      <p:bldP spid="658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885162ti00t6rqgk"/>
          <p:cNvPicPr>
            <a:picLocks noChangeAspect="1" noChangeArrowheads="1" noCrop="1"/>
          </p:cNvPicPr>
          <p:nvPr/>
        </p:nvPicPr>
        <p:blipFill>
          <a:blip r:embed="rId2"/>
          <a:srcRect/>
          <a:stretch>
            <a:fillRect/>
          </a:stretch>
        </p:blipFill>
        <p:spPr bwMode="auto">
          <a:xfrm>
            <a:off x="2667000" y="5334000"/>
            <a:ext cx="609600" cy="563563"/>
          </a:xfrm>
          <a:prstGeom prst="rect">
            <a:avLst/>
          </a:prstGeom>
          <a:noFill/>
          <a:ln w="9525">
            <a:noFill/>
            <a:miter lim="800000"/>
            <a:headEnd/>
            <a:tailEnd/>
          </a:ln>
        </p:spPr>
      </p:pic>
      <p:pic>
        <p:nvPicPr>
          <p:cNvPr id="2051" name="Picture 5" descr="1885162ti00t6rqgk"/>
          <p:cNvPicPr>
            <a:picLocks noChangeAspect="1" noChangeArrowheads="1" noCrop="1"/>
          </p:cNvPicPr>
          <p:nvPr/>
        </p:nvPicPr>
        <p:blipFill>
          <a:blip r:embed="rId2"/>
          <a:srcRect/>
          <a:stretch>
            <a:fillRect/>
          </a:stretch>
        </p:blipFill>
        <p:spPr bwMode="auto">
          <a:xfrm>
            <a:off x="3657600" y="4876800"/>
            <a:ext cx="914400" cy="846138"/>
          </a:xfrm>
          <a:prstGeom prst="rect">
            <a:avLst/>
          </a:prstGeom>
          <a:noFill/>
          <a:ln w="9525">
            <a:noFill/>
            <a:miter lim="800000"/>
            <a:headEnd/>
            <a:tailEnd/>
          </a:ln>
        </p:spPr>
      </p:pic>
      <p:pic>
        <p:nvPicPr>
          <p:cNvPr id="2052" name="Picture 6" descr="1885162ti00t6rqgk"/>
          <p:cNvPicPr>
            <a:picLocks noChangeAspect="1" noChangeArrowheads="1" noCrop="1"/>
          </p:cNvPicPr>
          <p:nvPr/>
        </p:nvPicPr>
        <p:blipFill>
          <a:blip r:embed="rId2"/>
          <a:srcRect/>
          <a:stretch>
            <a:fillRect/>
          </a:stretch>
        </p:blipFill>
        <p:spPr bwMode="auto">
          <a:xfrm>
            <a:off x="4800600" y="4038600"/>
            <a:ext cx="1219200" cy="1127125"/>
          </a:xfrm>
          <a:prstGeom prst="rect">
            <a:avLst/>
          </a:prstGeom>
          <a:noFill/>
          <a:ln w="9525">
            <a:noFill/>
            <a:miter lim="800000"/>
            <a:headEnd/>
            <a:tailEnd/>
          </a:ln>
        </p:spPr>
      </p:pic>
      <p:pic>
        <p:nvPicPr>
          <p:cNvPr id="2053" name="Picture 9" descr="Yahoo (17)"/>
          <p:cNvPicPr>
            <a:picLocks noChangeAspect="1" noChangeArrowheads="1"/>
          </p:cNvPicPr>
          <p:nvPr/>
        </p:nvPicPr>
        <p:blipFill>
          <a:blip r:embed="rId3"/>
          <a:srcRect/>
          <a:stretch>
            <a:fillRect/>
          </a:stretch>
        </p:blipFill>
        <p:spPr bwMode="auto">
          <a:xfrm>
            <a:off x="685800" y="330200"/>
            <a:ext cx="1295400" cy="1066800"/>
          </a:xfrm>
          <a:prstGeom prst="rect">
            <a:avLst/>
          </a:prstGeom>
          <a:noFill/>
          <a:ln w="9525">
            <a:noFill/>
            <a:miter lim="800000"/>
            <a:headEnd/>
            <a:tailEnd/>
          </a:ln>
        </p:spPr>
      </p:pic>
      <p:pic>
        <p:nvPicPr>
          <p:cNvPr id="2054" name="Picture 10" descr="Yahoo (17)"/>
          <p:cNvPicPr>
            <a:picLocks noChangeAspect="1" noChangeArrowheads="1"/>
          </p:cNvPicPr>
          <p:nvPr/>
        </p:nvPicPr>
        <p:blipFill>
          <a:blip r:embed="rId3"/>
          <a:srcRect/>
          <a:stretch>
            <a:fillRect/>
          </a:stretch>
        </p:blipFill>
        <p:spPr bwMode="auto">
          <a:xfrm>
            <a:off x="3886200" y="254000"/>
            <a:ext cx="1295400" cy="1066800"/>
          </a:xfrm>
          <a:prstGeom prst="rect">
            <a:avLst/>
          </a:prstGeom>
          <a:noFill/>
          <a:ln w="9525">
            <a:noFill/>
            <a:miter lim="800000"/>
            <a:headEnd/>
            <a:tailEnd/>
          </a:ln>
        </p:spPr>
      </p:pic>
      <p:pic>
        <p:nvPicPr>
          <p:cNvPr id="2055" name="Picture 11" descr="Yahoo (17)"/>
          <p:cNvPicPr>
            <a:picLocks noChangeAspect="1" noChangeArrowheads="1"/>
          </p:cNvPicPr>
          <p:nvPr/>
        </p:nvPicPr>
        <p:blipFill>
          <a:blip r:embed="rId3"/>
          <a:srcRect/>
          <a:stretch>
            <a:fillRect/>
          </a:stretch>
        </p:blipFill>
        <p:spPr bwMode="auto">
          <a:xfrm>
            <a:off x="7315200" y="254000"/>
            <a:ext cx="1295400" cy="1066800"/>
          </a:xfrm>
          <a:prstGeom prst="rect">
            <a:avLst/>
          </a:prstGeom>
          <a:noFill/>
          <a:ln w="9525">
            <a:noFill/>
            <a:miter lim="800000"/>
            <a:headEnd/>
            <a:tailEnd/>
          </a:ln>
        </p:spPr>
      </p:pic>
      <p:sp>
        <p:nvSpPr>
          <p:cNvPr id="2056" name="Text Box 14"/>
          <p:cNvSpPr txBox="1">
            <a:spLocks noChangeArrowheads="1"/>
          </p:cNvSpPr>
          <p:nvPr/>
        </p:nvSpPr>
        <p:spPr bwMode="auto">
          <a:xfrm>
            <a:off x="2377955" y="3200400"/>
            <a:ext cx="4095993" cy="523220"/>
          </a:xfrm>
          <a:prstGeom prst="rect">
            <a:avLst/>
          </a:prstGeom>
          <a:noFill/>
          <a:ln w="9525">
            <a:noFill/>
            <a:miter lim="800000"/>
            <a:headEnd/>
            <a:tailEnd/>
          </a:ln>
        </p:spPr>
        <p:txBody>
          <a:bodyPr wrap="none">
            <a:spAutoFit/>
          </a:bodyPr>
          <a:lstStyle/>
          <a:p>
            <a:pPr algn="ctr"/>
            <a:r>
              <a:rPr lang="en-US" sz="2800" b="1" i="1" dirty="0" err="1" smtClean="0">
                <a:solidFill>
                  <a:srgbClr val="FF0000"/>
                </a:solidFill>
              </a:rPr>
              <a:t>Làm</a:t>
            </a:r>
            <a:r>
              <a:rPr lang="en-US" sz="2800" b="1" i="1" dirty="0" smtClean="0">
                <a:solidFill>
                  <a:srgbClr val="FF0000"/>
                </a:solidFill>
              </a:rPr>
              <a:t> </a:t>
            </a:r>
            <a:r>
              <a:rPr lang="en-US" sz="2800" b="1" i="1" dirty="0" err="1">
                <a:solidFill>
                  <a:srgbClr val="FF0000"/>
                </a:solidFill>
              </a:rPr>
              <a:t>lọ</a:t>
            </a:r>
            <a:r>
              <a:rPr lang="en-US" sz="2800" b="1" i="1" dirty="0">
                <a:solidFill>
                  <a:srgbClr val="FF0000"/>
                </a:solidFill>
              </a:rPr>
              <a:t> </a:t>
            </a:r>
            <a:r>
              <a:rPr lang="en-US" sz="2800" b="1" i="1" dirty="0" err="1">
                <a:solidFill>
                  <a:srgbClr val="FF0000"/>
                </a:solidFill>
              </a:rPr>
              <a:t>hoa</a:t>
            </a:r>
            <a:r>
              <a:rPr lang="en-US" sz="2800" b="1" i="1" dirty="0">
                <a:solidFill>
                  <a:srgbClr val="FF0000"/>
                </a:solidFill>
              </a:rPr>
              <a:t> </a:t>
            </a:r>
            <a:r>
              <a:rPr lang="en-US" sz="2800" b="1" i="1" dirty="0" err="1">
                <a:solidFill>
                  <a:srgbClr val="FF0000"/>
                </a:solidFill>
              </a:rPr>
              <a:t>gắn</a:t>
            </a:r>
            <a:r>
              <a:rPr lang="en-US" sz="2800" b="1" i="1" dirty="0">
                <a:solidFill>
                  <a:srgbClr val="FF0000"/>
                </a:solidFill>
              </a:rPr>
              <a:t> </a:t>
            </a:r>
            <a:r>
              <a:rPr lang="en-US" sz="2800" b="1" i="1" dirty="0" err="1" smtClean="0">
                <a:solidFill>
                  <a:srgbClr val="FF0000"/>
                </a:solidFill>
              </a:rPr>
              <a:t>tường</a:t>
            </a:r>
            <a:endParaRPr lang="en-US" sz="2800" b="1" i="1" dirty="0">
              <a:solidFill>
                <a:srgbClr val="FF0000"/>
              </a:solidFill>
            </a:endParaRPr>
          </a:p>
        </p:txBody>
      </p:sp>
    </p:spTree>
    <p:extLst>
      <p:ext uri="{BB962C8B-B14F-4D97-AF65-F5344CB8AC3E}">
        <p14:creationId xmlns:p14="http://schemas.microsoft.com/office/powerpoint/2010/main" val="98234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362200" y="990600"/>
            <a:ext cx="5486400" cy="3124200"/>
          </a:xfrm>
        </p:spPr>
        <p:txBody>
          <a:bodyPr/>
          <a:lstStyle/>
          <a:p>
            <a:pPr eaLnBrk="1" hangingPunct="1">
              <a:buFontTx/>
              <a:buNone/>
            </a:pPr>
            <a:r>
              <a:rPr lang="en-US" smtClean="0">
                <a:solidFill>
                  <a:schemeClr val="accent2"/>
                </a:solidFill>
              </a:rPr>
              <a:t>     </a:t>
            </a:r>
            <a:r>
              <a:rPr lang="en-US" b="1" i="1" smtClean="0"/>
              <a:t>Kiểm tra sự chuẩn bị:</a:t>
            </a:r>
          </a:p>
          <a:p>
            <a:pPr eaLnBrk="1" hangingPunct="1"/>
            <a:r>
              <a:rPr lang="en-US" smtClean="0">
                <a:solidFill>
                  <a:schemeClr val="accent2"/>
                </a:solidFill>
              </a:rPr>
              <a:t>Giấy thủ công</a:t>
            </a:r>
          </a:p>
          <a:p>
            <a:pPr eaLnBrk="1" hangingPunct="1"/>
            <a:r>
              <a:rPr lang="en-US" smtClean="0">
                <a:solidFill>
                  <a:schemeClr val="accent2"/>
                </a:solidFill>
              </a:rPr>
              <a:t>Giấy nháp</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14uvsyd"/>
          <p:cNvPicPr>
            <a:picLocks noChangeAspect="1" noChangeArrowheads="1"/>
          </p:cNvPicPr>
          <p:nvPr/>
        </p:nvPicPr>
        <p:blipFill>
          <a:blip r:embed="rId2"/>
          <a:srcRect/>
          <a:stretch>
            <a:fillRect/>
          </a:stretch>
        </p:blipFill>
        <p:spPr bwMode="auto">
          <a:xfrm>
            <a:off x="304800" y="228600"/>
            <a:ext cx="3962400" cy="2590800"/>
          </a:xfrm>
          <a:prstGeom prst="rect">
            <a:avLst/>
          </a:prstGeom>
          <a:noFill/>
          <a:ln w="9525">
            <a:noFill/>
            <a:miter lim="800000"/>
            <a:headEnd/>
            <a:tailEnd/>
          </a:ln>
        </p:spPr>
      </p:pic>
      <p:pic>
        <p:nvPicPr>
          <p:cNvPr id="4099" name="Picture 6" descr="15085_lo_hoa_doc_dao_va_pha_cach_5"/>
          <p:cNvPicPr>
            <a:picLocks noChangeAspect="1" noChangeArrowheads="1"/>
          </p:cNvPicPr>
          <p:nvPr/>
        </p:nvPicPr>
        <p:blipFill>
          <a:blip r:embed="rId3"/>
          <a:srcRect/>
          <a:stretch>
            <a:fillRect/>
          </a:stretch>
        </p:blipFill>
        <p:spPr bwMode="auto">
          <a:xfrm>
            <a:off x="5029200" y="0"/>
            <a:ext cx="3581400" cy="2590800"/>
          </a:xfrm>
          <a:prstGeom prst="rect">
            <a:avLst/>
          </a:prstGeom>
          <a:noFill/>
          <a:ln w="9525">
            <a:noFill/>
            <a:miter lim="800000"/>
            <a:headEnd/>
            <a:tailEnd/>
          </a:ln>
        </p:spPr>
      </p:pic>
      <p:pic>
        <p:nvPicPr>
          <p:cNvPr id="4100" name="Picture 7" descr="lo-hoa-dep"/>
          <p:cNvPicPr>
            <a:picLocks noChangeAspect="1" noChangeArrowheads="1"/>
          </p:cNvPicPr>
          <p:nvPr/>
        </p:nvPicPr>
        <p:blipFill>
          <a:blip r:embed="rId4"/>
          <a:srcRect/>
          <a:stretch>
            <a:fillRect/>
          </a:stretch>
        </p:blipFill>
        <p:spPr bwMode="auto">
          <a:xfrm>
            <a:off x="5105400" y="2895600"/>
            <a:ext cx="3733800" cy="2286000"/>
          </a:xfrm>
          <a:prstGeom prst="rect">
            <a:avLst/>
          </a:prstGeom>
          <a:noFill/>
          <a:ln w="9525">
            <a:noFill/>
            <a:miter lim="800000"/>
            <a:headEnd/>
            <a:tailEnd/>
          </a:ln>
        </p:spPr>
      </p:pic>
      <p:pic>
        <p:nvPicPr>
          <p:cNvPr id="4101" name="Picture 9" descr="Yahoo (81)"/>
          <p:cNvPicPr>
            <a:picLocks noChangeAspect="1" noChangeArrowheads="1" noCrop="1"/>
          </p:cNvPicPr>
          <p:nvPr/>
        </p:nvPicPr>
        <p:blipFill>
          <a:blip r:embed="rId5"/>
          <a:srcRect/>
          <a:stretch>
            <a:fillRect/>
          </a:stretch>
        </p:blipFill>
        <p:spPr bwMode="auto">
          <a:xfrm>
            <a:off x="7924800" y="152400"/>
            <a:ext cx="1047750" cy="1047750"/>
          </a:xfrm>
          <a:prstGeom prst="rect">
            <a:avLst/>
          </a:prstGeom>
          <a:noFill/>
          <a:ln w="9525">
            <a:noFill/>
            <a:miter lim="800000"/>
            <a:headEnd/>
            <a:tailEnd/>
          </a:ln>
        </p:spPr>
      </p:pic>
      <p:grpSp>
        <p:nvGrpSpPr>
          <p:cNvPr id="4102" name="Group 11"/>
          <p:cNvGrpSpPr>
            <a:grpSpLocks/>
          </p:cNvGrpSpPr>
          <p:nvPr/>
        </p:nvGrpSpPr>
        <p:grpSpPr bwMode="auto">
          <a:xfrm>
            <a:off x="304800" y="2667000"/>
            <a:ext cx="4267200" cy="2971800"/>
            <a:chOff x="0" y="2208"/>
            <a:chExt cx="2832" cy="2112"/>
          </a:xfrm>
        </p:grpSpPr>
        <p:pic>
          <p:nvPicPr>
            <p:cNvPr id="4107" name="Picture 8" descr="4419749406_7c43e287fd"/>
            <p:cNvPicPr>
              <a:picLocks noChangeAspect="1" noChangeArrowheads="1"/>
            </p:cNvPicPr>
            <p:nvPr/>
          </p:nvPicPr>
          <p:blipFill>
            <a:blip r:embed="rId6"/>
            <a:srcRect/>
            <a:stretch>
              <a:fillRect/>
            </a:stretch>
          </p:blipFill>
          <p:spPr bwMode="auto">
            <a:xfrm>
              <a:off x="0" y="2208"/>
              <a:ext cx="2832" cy="2112"/>
            </a:xfrm>
            <a:prstGeom prst="rect">
              <a:avLst/>
            </a:prstGeom>
            <a:noFill/>
            <a:ln w="9525">
              <a:noFill/>
              <a:miter lim="800000"/>
              <a:headEnd/>
              <a:tailEnd/>
            </a:ln>
          </p:spPr>
        </p:pic>
        <p:sp>
          <p:nvSpPr>
            <p:cNvPr id="4108" name="Oval 10"/>
            <p:cNvSpPr>
              <a:spLocks noChangeArrowheads="1"/>
            </p:cNvSpPr>
            <p:nvPr/>
          </p:nvSpPr>
          <p:spPr bwMode="auto">
            <a:xfrm>
              <a:off x="960" y="3408"/>
              <a:ext cx="720" cy="624"/>
            </a:xfrm>
            <a:prstGeom prst="ellipse">
              <a:avLst/>
            </a:prstGeom>
            <a:solidFill>
              <a:schemeClr val="accent1"/>
            </a:solidFill>
            <a:ln w="9525">
              <a:noFill/>
              <a:round/>
              <a:headEnd/>
              <a:tailEnd/>
            </a:ln>
          </p:spPr>
          <p:txBody>
            <a:bodyPr wrap="none" anchor="ctr"/>
            <a:lstStyle/>
            <a:p>
              <a:endParaRPr lang="en-US"/>
            </a:p>
          </p:txBody>
        </p:sp>
      </p:grpSp>
      <p:sp>
        <p:nvSpPr>
          <p:cNvPr id="7182" name="Text Box 14"/>
          <p:cNvSpPr txBox="1">
            <a:spLocks noChangeArrowheads="1"/>
          </p:cNvSpPr>
          <p:nvPr/>
        </p:nvSpPr>
        <p:spPr bwMode="auto">
          <a:xfrm>
            <a:off x="228600" y="5638800"/>
            <a:ext cx="4191000" cy="830263"/>
          </a:xfrm>
          <a:prstGeom prst="rect">
            <a:avLst/>
          </a:prstGeom>
          <a:noFill/>
          <a:ln w="9525">
            <a:noFill/>
            <a:miter lim="800000"/>
            <a:headEnd/>
            <a:tailEnd/>
          </a:ln>
        </p:spPr>
        <p:txBody>
          <a:bodyPr>
            <a:spAutoFit/>
          </a:bodyPr>
          <a:lstStyle/>
          <a:p>
            <a:r>
              <a:rPr lang="en-US" sz="2400"/>
              <a:t>- Các lọ hoa thật được làm bằng chất liệu gì?</a:t>
            </a:r>
          </a:p>
        </p:txBody>
      </p:sp>
      <p:sp>
        <p:nvSpPr>
          <p:cNvPr id="7183" name="Text Box 15"/>
          <p:cNvSpPr txBox="1">
            <a:spLocks noChangeArrowheads="1"/>
          </p:cNvSpPr>
          <p:nvPr/>
        </p:nvSpPr>
        <p:spPr bwMode="auto">
          <a:xfrm>
            <a:off x="4343400" y="5334000"/>
            <a:ext cx="4953000" cy="1200150"/>
          </a:xfrm>
          <a:prstGeom prst="rect">
            <a:avLst/>
          </a:prstGeom>
          <a:noFill/>
          <a:ln w="9525">
            <a:noFill/>
            <a:miter lim="800000"/>
            <a:headEnd/>
            <a:tailEnd/>
          </a:ln>
        </p:spPr>
        <p:txBody>
          <a:bodyPr>
            <a:spAutoFit/>
          </a:bodyPr>
          <a:lstStyle/>
          <a:p>
            <a:r>
              <a:rPr lang="en-US" sz="2400"/>
              <a:t>- Các lọ hoa thật được làm bằng rất nhiều chất liệu như: gốm, sứ, thủy tinh, …</a:t>
            </a:r>
          </a:p>
        </p:txBody>
      </p:sp>
      <p:sp>
        <p:nvSpPr>
          <p:cNvPr id="7184" name="Rectangle 16"/>
          <p:cNvSpPr>
            <a:spLocks noChangeArrowheads="1"/>
          </p:cNvSpPr>
          <p:nvPr/>
        </p:nvSpPr>
        <p:spPr bwMode="auto">
          <a:xfrm>
            <a:off x="228600" y="5486400"/>
            <a:ext cx="3505200" cy="1200150"/>
          </a:xfrm>
          <a:prstGeom prst="rect">
            <a:avLst/>
          </a:prstGeom>
          <a:noFill/>
          <a:ln w="9525">
            <a:noFill/>
            <a:miter lim="800000"/>
            <a:headEnd/>
            <a:tailEnd/>
          </a:ln>
        </p:spPr>
        <p:txBody>
          <a:bodyPr>
            <a:spAutoFit/>
          </a:bodyPr>
          <a:lstStyle/>
          <a:p>
            <a:pPr>
              <a:buFontTx/>
              <a:buChar char="-"/>
            </a:pPr>
            <a:r>
              <a:rPr lang="en-US" sz="2400"/>
              <a:t> Các lọ hoa thật có hình dáng, màu sắc như thế nào?  </a:t>
            </a:r>
          </a:p>
        </p:txBody>
      </p:sp>
      <p:sp>
        <p:nvSpPr>
          <p:cNvPr id="7185" name="Rectangle 17"/>
          <p:cNvSpPr>
            <a:spLocks noChangeArrowheads="1"/>
          </p:cNvSpPr>
          <p:nvPr/>
        </p:nvSpPr>
        <p:spPr bwMode="auto">
          <a:xfrm>
            <a:off x="4495800" y="5410200"/>
            <a:ext cx="4419600" cy="1200150"/>
          </a:xfrm>
          <a:prstGeom prst="rect">
            <a:avLst/>
          </a:prstGeom>
          <a:noFill/>
          <a:ln w="9525">
            <a:noFill/>
            <a:miter lim="800000"/>
            <a:headEnd/>
            <a:tailEnd/>
          </a:ln>
        </p:spPr>
        <p:txBody>
          <a:bodyPr>
            <a:spAutoFit/>
          </a:bodyPr>
          <a:lstStyle/>
          <a:p>
            <a:pPr>
              <a:buFontTx/>
              <a:buChar char="-"/>
            </a:pPr>
            <a:r>
              <a:rPr lang="en-US" sz="2400"/>
              <a:t> Các lọ hoa thật có hình </a:t>
            </a:r>
          </a:p>
          <a:p>
            <a:r>
              <a:rPr lang="en-US" sz="2400"/>
              <a:t>dáng, màu sắc rất đa dạng,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3"/>
                                        </p:tgtEl>
                                        <p:attrNameLst>
                                          <p:attrName>style.visibility</p:attrName>
                                        </p:attrNameLst>
                                      </p:cBhvr>
                                      <p:to>
                                        <p:strVal val="visible"/>
                                      </p:to>
                                    </p:set>
                                    <p:animEffect transition="in" filter="blinds(horizontal)">
                                      <p:cBhvr>
                                        <p:cTn id="12" dur="500"/>
                                        <p:tgtEl>
                                          <p:spTgt spid="7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82"/>
                                        </p:tgtEl>
                                      </p:cBhvr>
                                    </p:animEffect>
                                    <p:set>
                                      <p:cBhvr>
                                        <p:cTn id="17" dur="1" fill="hold">
                                          <p:stCondLst>
                                            <p:cond delay="499"/>
                                          </p:stCondLst>
                                        </p:cTn>
                                        <p:tgtEl>
                                          <p:spTgt spid="7182"/>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83"/>
                                        </p:tgtEl>
                                      </p:cBhvr>
                                    </p:animEffect>
                                    <p:set>
                                      <p:cBhvr>
                                        <p:cTn id="20" dur="1" fill="hold">
                                          <p:stCondLst>
                                            <p:cond delay="499"/>
                                          </p:stCondLst>
                                        </p:cTn>
                                        <p:tgtEl>
                                          <p:spTgt spid="718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checkerboard(across)">
                                      <p:cBhvr>
                                        <p:cTn id="25" dur="500"/>
                                        <p:tgtEl>
                                          <p:spTgt spid="71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185"/>
                                        </p:tgtEl>
                                        <p:attrNameLst>
                                          <p:attrName>style.visibility</p:attrName>
                                        </p:attrNameLst>
                                      </p:cBhvr>
                                      <p:to>
                                        <p:strVal val="visible"/>
                                      </p:to>
                                    </p:set>
                                    <p:animEffect transition="in" filter="box(in)">
                                      <p:cBhvr>
                                        <p:cTn id="30"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2" grpId="1"/>
      <p:bldP spid="7183" grpId="0"/>
      <p:bldP spid="7183" grpId="1"/>
      <p:bldP spid="7184" grpId="0"/>
      <p:bldP spid="71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819400" y="1384300"/>
            <a:ext cx="3962400" cy="457200"/>
          </a:xfrm>
        </p:spPr>
        <p:txBody>
          <a:bodyPr anchor="b"/>
          <a:lstStyle/>
          <a:p>
            <a:pPr eaLnBrk="1" hangingPunct="1"/>
            <a:r>
              <a:rPr lang="en-US" sz="3200" b="1" i="1" smtClean="0">
                <a:solidFill>
                  <a:schemeClr val="tx1"/>
                </a:solidFill>
              </a:rPr>
              <a:t>Thủ công</a:t>
            </a:r>
            <a:endParaRPr lang="en-US" sz="3200" b="1" i="1" smtClean="0">
              <a:solidFill>
                <a:srgbClr val="FF0066"/>
              </a:solidFill>
            </a:endParaRPr>
          </a:p>
        </p:txBody>
      </p:sp>
      <p:pic>
        <p:nvPicPr>
          <p:cNvPr id="5123" name="Picture 4" descr="Yahoo (37)"/>
          <p:cNvPicPr>
            <a:picLocks noChangeAspect="1" noChangeArrowheads="1" noCrop="1"/>
          </p:cNvPicPr>
          <p:nvPr/>
        </p:nvPicPr>
        <p:blipFill>
          <a:blip r:embed="rId2"/>
          <a:srcRect/>
          <a:stretch>
            <a:fillRect/>
          </a:stretch>
        </p:blipFill>
        <p:spPr bwMode="auto">
          <a:xfrm>
            <a:off x="609600" y="5715000"/>
            <a:ext cx="952500" cy="800100"/>
          </a:xfrm>
          <a:prstGeom prst="rect">
            <a:avLst/>
          </a:prstGeom>
          <a:noFill/>
          <a:ln w="9525">
            <a:noFill/>
            <a:miter lim="800000"/>
            <a:headEnd/>
            <a:tailEnd/>
          </a:ln>
        </p:spPr>
      </p:pic>
      <p:pic>
        <p:nvPicPr>
          <p:cNvPr id="5124" name="Picture 5" descr="Yahoo (37)"/>
          <p:cNvPicPr>
            <a:picLocks noChangeAspect="1" noChangeArrowheads="1" noCrop="1"/>
          </p:cNvPicPr>
          <p:nvPr/>
        </p:nvPicPr>
        <p:blipFill>
          <a:blip r:embed="rId2"/>
          <a:srcRect/>
          <a:stretch>
            <a:fillRect/>
          </a:stretch>
        </p:blipFill>
        <p:spPr bwMode="auto">
          <a:xfrm>
            <a:off x="1828800" y="5715000"/>
            <a:ext cx="952500" cy="800100"/>
          </a:xfrm>
          <a:prstGeom prst="rect">
            <a:avLst/>
          </a:prstGeom>
          <a:noFill/>
          <a:ln w="9525">
            <a:noFill/>
            <a:miter lim="800000"/>
            <a:headEnd/>
            <a:tailEnd/>
          </a:ln>
        </p:spPr>
      </p:pic>
      <p:pic>
        <p:nvPicPr>
          <p:cNvPr id="5125" name="Picture 6" descr="Yahoo (37)"/>
          <p:cNvPicPr>
            <a:picLocks noChangeAspect="1" noChangeArrowheads="1" noCrop="1"/>
          </p:cNvPicPr>
          <p:nvPr/>
        </p:nvPicPr>
        <p:blipFill>
          <a:blip r:embed="rId2"/>
          <a:srcRect/>
          <a:stretch>
            <a:fillRect/>
          </a:stretch>
        </p:blipFill>
        <p:spPr bwMode="auto">
          <a:xfrm>
            <a:off x="609600" y="4724400"/>
            <a:ext cx="952500" cy="800100"/>
          </a:xfrm>
          <a:prstGeom prst="rect">
            <a:avLst/>
          </a:prstGeom>
          <a:noFill/>
          <a:ln w="9525">
            <a:noFill/>
            <a:miter lim="800000"/>
            <a:headEnd/>
            <a:tailEnd/>
          </a:ln>
        </p:spPr>
      </p:pic>
      <p:sp>
        <p:nvSpPr>
          <p:cNvPr id="5126" name="Text Box 7"/>
          <p:cNvSpPr txBox="1">
            <a:spLocks noChangeArrowheads="1"/>
          </p:cNvSpPr>
          <p:nvPr/>
        </p:nvSpPr>
        <p:spPr bwMode="auto">
          <a:xfrm>
            <a:off x="1447800" y="1860550"/>
            <a:ext cx="5838458" cy="584775"/>
          </a:xfrm>
          <a:prstGeom prst="rect">
            <a:avLst/>
          </a:prstGeom>
          <a:noFill/>
          <a:ln w="9525">
            <a:noFill/>
            <a:miter lim="800000"/>
            <a:headEnd/>
            <a:tailEnd/>
          </a:ln>
        </p:spPr>
        <p:txBody>
          <a:bodyPr wrap="none">
            <a:spAutoFit/>
          </a:bodyPr>
          <a:lstStyle/>
          <a:p>
            <a:r>
              <a:rPr lang="en-US" sz="3200" dirty="0" err="1"/>
              <a:t>Bài</a:t>
            </a:r>
            <a:r>
              <a:rPr lang="en-US" sz="3200" dirty="0"/>
              <a:t> 16: </a:t>
            </a:r>
            <a:r>
              <a:rPr lang="en-US" sz="3200" i="1" dirty="0" err="1">
                <a:solidFill>
                  <a:srgbClr val="FF0000"/>
                </a:solidFill>
              </a:rPr>
              <a:t>Làm</a:t>
            </a:r>
            <a:r>
              <a:rPr lang="en-US" sz="3200" i="1" dirty="0">
                <a:solidFill>
                  <a:srgbClr val="FF0000"/>
                </a:solidFill>
              </a:rPr>
              <a:t> </a:t>
            </a:r>
            <a:r>
              <a:rPr lang="en-US" sz="3200" i="1" dirty="0" err="1">
                <a:solidFill>
                  <a:srgbClr val="FF0000"/>
                </a:solidFill>
              </a:rPr>
              <a:t>lọ</a:t>
            </a:r>
            <a:r>
              <a:rPr lang="en-US" sz="3200" i="1" dirty="0">
                <a:solidFill>
                  <a:srgbClr val="FF0000"/>
                </a:solidFill>
              </a:rPr>
              <a:t> </a:t>
            </a:r>
            <a:r>
              <a:rPr lang="en-US" sz="3200" i="1" dirty="0" err="1">
                <a:solidFill>
                  <a:srgbClr val="FF0000"/>
                </a:solidFill>
              </a:rPr>
              <a:t>hoa</a:t>
            </a:r>
            <a:r>
              <a:rPr lang="en-US" sz="3200" i="1" dirty="0">
                <a:solidFill>
                  <a:srgbClr val="FF0000"/>
                </a:solidFill>
              </a:rPr>
              <a:t> </a:t>
            </a:r>
            <a:r>
              <a:rPr lang="en-US" sz="3200" i="1" dirty="0" err="1">
                <a:solidFill>
                  <a:srgbClr val="FF0000"/>
                </a:solidFill>
              </a:rPr>
              <a:t>gắn</a:t>
            </a:r>
            <a:r>
              <a:rPr lang="en-US" sz="3200" i="1" dirty="0">
                <a:solidFill>
                  <a:srgbClr val="FF0000"/>
                </a:solidFill>
              </a:rPr>
              <a:t> </a:t>
            </a:r>
            <a:r>
              <a:rPr lang="en-US" sz="3200" i="1" dirty="0" err="1">
                <a:solidFill>
                  <a:srgbClr val="FF0000"/>
                </a:solidFill>
              </a:rPr>
              <a:t>tường</a:t>
            </a:r>
            <a:r>
              <a:rPr lang="en-US" sz="32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828800" y="1143000"/>
            <a:ext cx="4343400" cy="457200"/>
          </a:xfrm>
          <a:prstGeom prst="rect">
            <a:avLst/>
          </a:prstGeom>
          <a:noFill/>
          <a:ln w="9525">
            <a:noFill/>
            <a:miter lim="800000"/>
            <a:headEnd/>
            <a:tailEnd/>
          </a:ln>
        </p:spPr>
        <p:txBody>
          <a:bodyPr anchor="b"/>
          <a:lstStyle/>
          <a:p>
            <a:pPr algn="ctr"/>
            <a:r>
              <a:rPr lang="en-US" sz="2800" b="1"/>
              <a:t>     Làm việc theo căp:</a:t>
            </a:r>
            <a:br>
              <a:rPr lang="en-US" sz="2800" b="1"/>
            </a:br>
            <a:r>
              <a:rPr lang="en-US" sz="2800" b="1"/>
              <a:t>Quan sát và nhận xét:</a:t>
            </a:r>
          </a:p>
        </p:txBody>
      </p:sp>
      <p:sp>
        <p:nvSpPr>
          <p:cNvPr id="6147" name="Rectangle 3"/>
          <p:cNvSpPr>
            <a:spLocks noChangeArrowheads="1"/>
          </p:cNvSpPr>
          <p:nvPr/>
        </p:nvSpPr>
        <p:spPr bwMode="auto">
          <a:xfrm>
            <a:off x="838200" y="4343400"/>
            <a:ext cx="4267200" cy="685800"/>
          </a:xfrm>
          <a:prstGeom prst="rect">
            <a:avLst/>
          </a:prstGeom>
          <a:noFill/>
          <a:ln w="9525">
            <a:noFill/>
            <a:miter lim="800000"/>
            <a:headEnd/>
            <a:tailEnd/>
          </a:ln>
        </p:spPr>
        <p:txBody>
          <a:bodyPr/>
          <a:lstStyle/>
          <a:p>
            <a:pPr marL="609600" indent="-609600" algn="just">
              <a:lnSpc>
                <a:spcPct val="90000"/>
              </a:lnSpc>
              <a:spcBef>
                <a:spcPct val="20000"/>
              </a:spcBef>
            </a:pPr>
            <a:r>
              <a:rPr lang="en-US" sz="2800" b="1">
                <a:solidFill>
                  <a:srgbClr val="FF3300"/>
                </a:solidFill>
              </a:rPr>
              <a:t>3. Phần đế và đáy của </a:t>
            </a:r>
          </a:p>
          <a:p>
            <a:pPr marL="609600" indent="-609600" algn="just">
              <a:lnSpc>
                <a:spcPct val="90000"/>
              </a:lnSpc>
              <a:spcBef>
                <a:spcPct val="20000"/>
              </a:spcBef>
            </a:pPr>
            <a:r>
              <a:rPr lang="en-US" sz="2800" b="1">
                <a:solidFill>
                  <a:srgbClr val="FF3300"/>
                </a:solidFill>
              </a:rPr>
              <a:t>lọ hoa được làm như </a:t>
            </a:r>
          </a:p>
          <a:p>
            <a:pPr marL="609600" indent="-609600" algn="just">
              <a:lnSpc>
                <a:spcPct val="90000"/>
              </a:lnSpc>
              <a:spcBef>
                <a:spcPct val="20000"/>
              </a:spcBef>
            </a:pPr>
            <a:r>
              <a:rPr lang="en-US" sz="2800" b="1">
                <a:solidFill>
                  <a:srgbClr val="FF3300"/>
                </a:solidFill>
              </a:rPr>
              <a:t>thế nào?</a:t>
            </a:r>
          </a:p>
        </p:txBody>
      </p:sp>
      <p:sp>
        <p:nvSpPr>
          <p:cNvPr id="6148" name="Text Box 6"/>
          <p:cNvSpPr txBox="1">
            <a:spLocks noChangeArrowheads="1"/>
          </p:cNvSpPr>
          <p:nvPr/>
        </p:nvSpPr>
        <p:spPr bwMode="auto">
          <a:xfrm>
            <a:off x="914400" y="18446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6149" name="Text Box 7"/>
          <p:cNvSpPr txBox="1">
            <a:spLocks noChangeArrowheads="1"/>
          </p:cNvSpPr>
          <p:nvPr/>
        </p:nvSpPr>
        <p:spPr bwMode="auto">
          <a:xfrm>
            <a:off x="838200" y="29114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105400" y="1676400"/>
            <a:ext cx="40386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7171" name="Text Box 7"/>
          <p:cNvSpPr txBox="1">
            <a:spLocks noChangeArrowheads="1"/>
          </p:cNvSpPr>
          <p:nvPr/>
        </p:nvSpPr>
        <p:spPr bwMode="auto">
          <a:xfrm>
            <a:off x="457200" y="16922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8200" name="Text Box 8"/>
          <p:cNvSpPr txBox="1">
            <a:spLocks noChangeArrowheads="1"/>
          </p:cNvSpPr>
          <p:nvPr/>
        </p:nvSpPr>
        <p:spPr bwMode="auto">
          <a:xfrm>
            <a:off x="4724400" y="1692275"/>
            <a:ext cx="4038600" cy="946150"/>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1. Tờ giấy gấp lọ hoa có hình chữ nhật</a:t>
            </a:r>
          </a:p>
        </p:txBody>
      </p:sp>
      <p:sp>
        <p:nvSpPr>
          <p:cNvPr id="8201" name="Text Box 9"/>
          <p:cNvSpPr txBox="1">
            <a:spLocks noChangeArrowheads="1"/>
          </p:cNvSpPr>
          <p:nvPr/>
        </p:nvSpPr>
        <p:spPr bwMode="auto">
          <a:xfrm>
            <a:off x="381000" y="26066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
        <p:nvSpPr>
          <p:cNvPr id="8202" name="Text Box 10"/>
          <p:cNvSpPr txBox="1">
            <a:spLocks noChangeArrowheads="1"/>
          </p:cNvSpPr>
          <p:nvPr/>
        </p:nvSpPr>
        <p:spPr bwMode="auto">
          <a:xfrm>
            <a:off x="4724400" y="2622550"/>
            <a:ext cx="4038600" cy="1373188"/>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2. </a:t>
            </a:r>
            <a:r>
              <a:rPr lang="en-US" sz="2800" i="1"/>
              <a:t> </a:t>
            </a:r>
            <a:r>
              <a:rPr lang="en-US" sz="2800" i="1">
                <a:solidFill>
                  <a:srgbClr val="0000FF"/>
                </a:solidFill>
              </a:rPr>
              <a:t>Lọ hoa được gấp bằng các các nếp gấp cách đều nhau.</a:t>
            </a:r>
          </a:p>
        </p:txBody>
      </p:sp>
      <p:sp>
        <p:nvSpPr>
          <p:cNvPr id="9219" name="Rectangle 3"/>
          <p:cNvSpPr>
            <a:spLocks noChangeArrowheads="1"/>
          </p:cNvSpPr>
          <p:nvPr/>
        </p:nvSpPr>
        <p:spPr bwMode="auto">
          <a:xfrm>
            <a:off x="4419600" y="3886200"/>
            <a:ext cx="4724400" cy="685800"/>
          </a:xfrm>
          <a:prstGeom prst="rect">
            <a:avLst/>
          </a:prstGeom>
          <a:noFill/>
          <a:ln w="9525">
            <a:noFill/>
            <a:miter lim="800000"/>
            <a:headEnd/>
            <a:tailEnd/>
          </a:ln>
        </p:spPr>
        <p:txBody>
          <a:bodyPr/>
          <a:lstStyle/>
          <a:p>
            <a:pPr marL="609600" indent="-609600" algn="just">
              <a:spcBef>
                <a:spcPct val="20000"/>
              </a:spcBef>
            </a:pPr>
            <a:r>
              <a:rPr lang="en-US" sz="2800" i="1">
                <a:solidFill>
                  <a:srgbClr val="0000FF"/>
                </a:solidFill>
              </a:rPr>
              <a:t>3. Một phần dưới của tờ giấy </a:t>
            </a:r>
          </a:p>
          <a:p>
            <a:pPr marL="609600" indent="-609600" algn="just">
              <a:spcBef>
                <a:spcPct val="20000"/>
              </a:spcBef>
            </a:pPr>
            <a:r>
              <a:rPr lang="en-US" sz="2800" i="1">
                <a:solidFill>
                  <a:srgbClr val="0000FF"/>
                </a:solidFill>
              </a:rPr>
              <a:t>được gấp lên 3 ô để làm đế lọ </a:t>
            </a:r>
          </a:p>
          <a:p>
            <a:pPr marL="609600" indent="-609600" algn="just">
              <a:spcBef>
                <a:spcPct val="20000"/>
              </a:spcBef>
            </a:pPr>
            <a:r>
              <a:rPr lang="en-US" sz="2800" i="1">
                <a:solidFill>
                  <a:srgbClr val="0000FF"/>
                </a:solidFill>
              </a:rPr>
              <a:t>hoa trước khi gấp các nếp </a:t>
            </a:r>
          </a:p>
          <a:p>
            <a:pPr marL="609600" indent="-609600" algn="just">
              <a:spcBef>
                <a:spcPct val="20000"/>
              </a:spcBef>
            </a:pPr>
            <a:r>
              <a:rPr lang="en-US" sz="2800" i="1">
                <a:solidFill>
                  <a:srgbClr val="0000FF"/>
                </a:solidFill>
              </a:rPr>
              <a:t>gấp cách đều nhau. </a:t>
            </a:r>
          </a:p>
        </p:txBody>
      </p:sp>
      <p:sp>
        <p:nvSpPr>
          <p:cNvPr id="8207" name="Rectangle 15"/>
          <p:cNvSpPr>
            <a:spLocks noChangeArrowheads="1"/>
          </p:cNvSpPr>
          <p:nvPr/>
        </p:nvSpPr>
        <p:spPr bwMode="auto">
          <a:xfrm>
            <a:off x="304800" y="3825875"/>
            <a:ext cx="4572000" cy="946150"/>
          </a:xfrm>
          <a:prstGeom prst="rect">
            <a:avLst/>
          </a:prstGeom>
          <a:noFill/>
          <a:ln w="9525">
            <a:noFill/>
            <a:miter lim="800000"/>
            <a:headEnd/>
            <a:tailEnd/>
          </a:ln>
        </p:spPr>
        <p:txBody>
          <a:bodyPr>
            <a:spAutoFit/>
          </a:bodyPr>
          <a:lstStyle/>
          <a:p>
            <a:r>
              <a:rPr lang="en-US" sz="2800" b="1">
                <a:solidFill>
                  <a:srgbClr val="FF3300"/>
                </a:solidFill>
              </a:rPr>
              <a:t>3. Phần đế của lọ hoa </a:t>
            </a:r>
          </a:p>
          <a:p>
            <a:r>
              <a:rPr lang="en-US" sz="2800" b="1">
                <a:solidFill>
                  <a:srgbClr val="FF3300"/>
                </a:solidFill>
              </a:rPr>
              <a:t>được làm như thế nào?</a:t>
            </a:r>
          </a:p>
        </p:txBody>
      </p:sp>
      <p:sp>
        <p:nvSpPr>
          <p:cNvPr id="7177" name="Rectangle 16"/>
          <p:cNvSpPr>
            <a:spLocks noChangeArrowheads="1"/>
          </p:cNvSpPr>
          <p:nvPr/>
        </p:nvSpPr>
        <p:spPr bwMode="auto">
          <a:xfrm>
            <a:off x="1981200" y="533400"/>
            <a:ext cx="4572000" cy="946150"/>
          </a:xfrm>
          <a:prstGeom prst="rect">
            <a:avLst/>
          </a:prstGeom>
          <a:noFill/>
          <a:ln w="9525">
            <a:noFill/>
            <a:miter lim="800000"/>
            <a:headEnd/>
            <a:tailEnd/>
          </a:ln>
        </p:spPr>
        <p:txBody>
          <a:bodyPr>
            <a:spAutoFit/>
          </a:bodyPr>
          <a:lstStyle/>
          <a:p>
            <a:pPr algn="ctr"/>
            <a:r>
              <a:rPr lang="en-US" sz="2800" b="1"/>
              <a:t>Làm việc theo căp:</a:t>
            </a:r>
            <a:br>
              <a:rPr lang="en-US" sz="2800" b="1"/>
            </a:br>
            <a:r>
              <a:rPr lang="en-US" sz="2800" b="1"/>
              <a:t>Quan sát và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plus(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linds(horizont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box(in)">
                                      <p:cBhvr>
                                        <p:cTn id="17" dur="500"/>
                                        <p:tgtEl>
                                          <p:spTgt spid="8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transition="in" filter="checkerboard(across)">
                                      <p:cBhvr>
                                        <p:cTn id="22" dur="500"/>
                                        <p:tgtEl>
                                          <p:spTgt spid="8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box(in)">
                                      <p:cBhvr>
                                        <p:cTn id="2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9219" grpId="0"/>
      <p:bldP spid="820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28600" y="838200"/>
            <a:ext cx="8915400" cy="4724400"/>
          </a:xfrm>
        </p:spPr>
        <p:txBody>
          <a:bodyPr/>
          <a:lstStyle/>
          <a:p>
            <a:pPr eaLnBrk="1" hangingPunct="1">
              <a:buFontTx/>
              <a:buNone/>
            </a:pPr>
            <a:r>
              <a:rPr lang="en-US" smtClean="0">
                <a:solidFill>
                  <a:srgbClr val="FF3300"/>
                </a:solidFill>
              </a:rPr>
              <a:t>    </a:t>
            </a:r>
            <a:r>
              <a:rPr lang="en-US" sz="2800" smtClean="0">
                <a:solidFill>
                  <a:srgbClr val="FF3300"/>
                </a:solidFill>
              </a:rPr>
              <a:t>Bước 1</a:t>
            </a:r>
            <a:r>
              <a:rPr lang="en-US" sz="2800" smtClean="0">
                <a:solidFill>
                  <a:srgbClr val="FF0066"/>
                </a:solidFill>
              </a:rPr>
              <a:t>:</a:t>
            </a:r>
            <a:r>
              <a:rPr lang="en-US" sz="2800" smtClean="0">
                <a:solidFill>
                  <a:srgbClr val="3366FF"/>
                </a:solidFill>
              </a:rPr>
              <a:t> </a:t>
            </a:r>
            <a:r>
              <a:rPr lang="en-US" sz="2800" b="1" smtClean="0">
                <a:solidFill>
                  <a:srgbClr val="0033CC"/>
                </a:solidFill>
              </a:rPr>
              <a:t>Gấp phần giấy làm đế lọ hoa và </a:t>
            </a:r>
          </a:p>
          <a:p>
            <a:pPr eaLnBrk="1" hangingPunct="1">
              <a:buFontTx/>
              <a:buNone/>
            </a:pPr>
            <a:r>
              <a:rPr lang="en-US" sz="2800" b="1" smtClean="0">
                <a:solidFill>
                  <a:srgbClr val="0033CC"/>
                </a:solidFill>
              </a:rPr>
              <a:t>    gấp các nếp gấp cách đều</a:t>
            </a:r>
          </a:p>
        </p:txBody>
      </p:sp>
      <p:sp>
        <p:nvSpPr>
          <p:cNvPr id="8195" name="Rectangle 4"/>
          <p:cNvSpPr>
            <a:spLocks noGrp="1" noChangeArrowheads="1"/>
          </p:cNvSpPr>
          <p:nvPr>
            <p:ph type="title" idx="4294967295"/>
          </p:nvPr>
        </p:nvSpPr>
        <p:spPr>
          <a:xfrm>
            <a:off x="457200" y="274638"/>
            <a:ext cx="8229600" cy="488950"/>
          </a:xfrm>
        </p:spPr>
        <p:txBody>
          <a:bodyPr anchor="b"/>
          <a:lstStyle/>
          <a:p>
            <a:pPr eaLnBrk="1" hangingPunct="1"/>
            <a:r>
              <a:rPr lang="en-US" sz="3600" smtClean="0">
                <a:solidFill>
                  <a:srgbClr val="FF0000"/>
                </a:solidFill>
              </a:rPr>
              <a:t>Quy trình làm lọ hoa gắn tường</a:t>
            </a:r>
          </a:p>
        </p:txBody>
      </p:sp>
      <p:sp>
        <p:nvSpPr>
          <p:cNvPr id="18440" name="Line 8"/>
          <p:cNvSpPr>
            <a:spLocks noChangeShapeType="1"/>
          </p:cNvSpPr>
          <p:nvPr/>
        </p:nvSpPr>
        <p:spPr bwMode="auto">
          <a:xfrm>
            <a:off x="292100" y="2411413"/>
            <a:ext cx="457200" cy="0"/>
          </a:xfrm>
          <a:prstGeom prst="line">
            <a:avLst/>
          </a:prstGeom>
          <a:noFill/>
          <a:ln w="9525">
            <a:solidFill>
              <a:schemeClr val="tx1"/>
            </a:solidFill>
            <a:prstDash val="dash"/>
            <a:round/>
            <a:headEnd/>
            <a:tailEnd/>
          </a:ln>
        </p:spPr>
        <p:txBody>
          <a:bodyPr/>
          <a:lstStyle/>
          <a:p>
            <a:endParaRPr lang="en-US"/>
          </a:p>
        </p:txBody>
      </p:sp>
      <p:sp>
        <p:nvSpPr>
          <p:cNvPr id="18441" name="Line 9"/>
          <p:cNvSpPr>
            <a:spLocks noChangeShapeType="1"/>
          </p:cNvSpPr>
          <p:nvPr/>
        </p:nvSpPr>
        <p:spPr bwMode="auto">
          <a:xfrm flipH="1">
            <a:off x="342900" y="5154613"/>
            <a:ext cx="381000" cy="0"/>
          </a:xfrm>
          <a:prstGeom prst="line">
            <a:avLst/>
          </a:prstGeom>
          <a:noFill/>
          <a:ln w="9525">
            <a:solidFill>
              <a:schemeClr val="tx1"/>
            </a:solidFill>
            <a:prstDash val="dash"/>
            <a:round/>
            <a:headEnd/>
            <a:tailEnd/>
          </a:ln>
        </p:spPr>
        <p:txBody>
          <a:bodyPr/>
          <a:lstStyle/>
          <a:p>
            <a:endParaRPr lang="en-US"/>
          </a:p>
        </p:txBody>
      </p:sp>
      <p:sp>
        <p:nvSpPr>
          <p:cNvPr id="18445" name="Line 13"/>
          <p:cNvSpPr>
            <a:spLocks noChangeShapeType="1"/>
          </p:cNvSpPr>
          <p:nvPr/>
        </p:nvSpPr>
        <p:spPr bwMode="auto">
          <a:xfrm>
            <a:off x="622300" y="2438400"/>
            <a:ext cx="0" cy="2743200"/>
          </a:xfrm>
          <a:prstGeom prst="line">
            <a:avLst/>
          </a:prstGeom>
          <a:noFill/>
          <a:ln w="9525">
            <a:solidFill>
              <a:schemeClr val="tx1"/>
            </a:solidFill>
            <a:round/>
            <a:headEnd type="triangle" w="med" len="med"/>
            <a:tailEnd type="triangle" w="med" len="med"/>
          </a:ln>
        </p:spPr>
        <p:txBody>
          <a:bodyPr/>
          <a:lstStyle/>
          <a:p>
            <a:endParaRPr lang="en-US"/>
          </a:p>
        </p:txBody>
      </p:sp>
      <p:sp>
        <p:nvSpPr>
          <p:cNvPr id="18446" name="Text Box 14"/>
          <p:cNvSpPr txBox="1">
            <a:spLocks noChangeArrowheads="1"/>
          </p:cNvSpPr>
          <p:nvPr/>
        </p:nvSpPr>
        <p:spPr bwMode="auto">
          <a:xfrm>
            <a:off x="5410200" y="1951038"/>
            <a:ext cx="3581400" cy="2246312"/>
          </a:xfrm>
          <a:prstGeom prst="rect">
            <a:avLst/>
          </a:prstGeom>
          <a:noFill/>
          <a:ln w="9525">
            <a:noFill/>
            <a:miter lim="800000"/>
            <a:headEnd/>
            <a:tailEnd/>
          </a:ln>
        </p:spPr>
        <p:txBody>
          <a:bodyPr>
            <a:spAutoFit/>
          </a:bodyPr>
          <a:lstStyle/>
          <a:p>
            <a:pPr>
              <a:spcBef>
                <a:spcPct val="50000"/>
              </a:spcBef>
              <a:buFontTx/>
              <a:buChar char="-"/>
            </a:pPr>
            <a:r>
              <a:rPr lang="en-US" sz="2800"/>
              <a:t> Đặt ngang tờ giấy thủ công hình chữ nhật có chiều dài 24 ô, rộng 16 ô mặt có màu ở trên.</a:t>
            </a:r>
          </a:p>
        </p:txBody>
      </p:sp>
      <p:sp>
        <p:nvSpPr>
          <p:cNvPr id="2" name="Text Box 14"/>
          <p:cNvSpPr txBox="1">
            <a:spLocks noChangeArrowheads="1"/>
          </p:cNvSpPr>
          <p:nvPr/>
        </p:nvSpPr>
        <p:spPr bwMode="auto">
          <a:xfrm>
            <a:off x="5334000" y="4267200"/>
            <a:ext cx="3581400" cy="1800225"/>
          </a:xfrm>
          <a:prstGeom prst="rect">
            <a:avLst/>
          </a:prstGeom>
          <a:noFill/>
          <a:ln w="9525">
            <a:noFill/>
            <a:miter lim="800000"/>
            <a:headEnd/>
            <a:tailEnd/>
          </a:ln>
        </p:spPr>
        <p:txBody>
          <a:bodyPr>
            <a:spAutoFit/>
          </a:bodyPr>
          <a:lstStyle/>
          <a:p>
            <a:pPr>
              <a:spcBef>
                <a:spcPct val="50000"/>
              </a:spcBef>
              <a:buFontTx/>
              <a:buChar char="-"/>
            </a:pPr>
            <a:r>
              <a:rPr lang="en-US" sz="2800"/>
              <a:t> Từ mép dưới giấy đếm lên 3 ô gấp một đường dấu gấp làm  đế lọ hoa.</a:t>
            </a:r>
          </a:p>
        </p:txBody>
      </p:sp>
      <p:grpSp>
        <p:nvGrpSpPr>
          <p:cNvPr id="3" name="Group 14"/>
          <p:cNvGrpSpPr>
            <a:grpSpLocks/>
          </p:cNvGrpSpPr>
          <p:nvPr/>
        </p:nvGrpSpPr>
        <p:grpSpPr bwMode="auto">
          <a:xfrm>
            <a:off x="723900" y="1892300"/>
            <a:ext cx="4495800" cy="3836988"/>
            <a:chOff x="384" y="1183"/>
            <a:chExt cx="2832" cy="2417"/>
          </a:xfrm>
        </p:grpSpPr>
        <p:pic>
          <p:nvPicPr>
            <p:cNvPr id="8206" name="Picture 5" descr="01 color"/>
            <p:cNvPicPr>
              <a:picLocks noChangeAspect="1" noChangeArrowheads="1"/>
            </p:cNvPicPr>
            <p:nvPr/>
          </p:nvPicPr>
          <p:blipFill>
            <a:blip r:embed="rId3"/>
            <a:srcRect l="3006" t="7895" r="36884" b="50000"/>
            <a:stretch>
              <a:fillRect/>
            </a:stretch>
          </p:blipFill>
          <p:spPr bwMode="auto">
            <a:xfrm>
              <a:off x="384" y="1183"/>
              <a:ext cx="2832" cy="2417"/>
            </a:xfrm>
            <a:prstGeom prst="rect">
              <a:avLst/>
            </a:prstGeom>
            <a:noFill/>
            <a:ln w="9525">
              <a:noFill/>
              <a:miter lim="800000"/>
              <a:headEnd/>
              <a:tailEnd/>
            </a:ln>
          </p:spPr>
        </p:pic>
        <p:sp>
          <p:nvSpPr>
            <p:cNvPr id="8207" name="Rectangle 13"/>
            <p:cNvSpPr>
              <a:spLocks noChangeArrowheads="1"/>
            </p:cNvSpPr>
            <p:nvPr/>
          </p:nvSpPr>
          <p:spPr bwMode="auto">
            <a:xfrm>
              <a:off x="2880" y="2880"/>
              <a:ext cx="240" cy="480"/>
            </a:xfrm>
            <a:prstGeom prst="rect">
              <a:avLst/>
            </a:prstGeom>
            <a:solidFill>
              <a:schemeClr val="bg1"/>
            </a:solidFill>
            <a:ln w="9525">
              <a:noFill/>
              <a:miter lim="800000"/>
              <a:headEnd/>
              <a:tailEnd/>
            </a:ln>
          </p:spPr>
          <p:txBody>
            <a:bodyPr wrap="none" anchor="ctr"/>
            <a:lstStyle/>
            <a:p>
              <a:endParaRPr lang="en-US"/>
            </a:p>
          </p:txBody>
        </p:sp>
      </p:grpSp>
      <p:sp>
        <p:nvSpPr>
          <p:cNvPr id="10255" name="Text Box 15"/>
          <p:cNvSpPr txBox="1">
            <a:spLocks noChangeArrowheads="1"/>
          </p:cNvSpPr>
          <p:nvPr/>
        </p:nvSpPr>
        <p:spPr bwMode="auto">
          <a:xfrm>
            <a:off x="114300" y="3505200"/>
            <a:ext cx="609600" cy="336550"/>
          </a:xfrm>
          <a:prstGeom prst="rect">
            <a:avLst/>
          </a:prstGeom>
          <a:noFill/>
          <a:ln w="9525">
            <a:noFill/>
            <a:miter lim="800000"/>
            <a:headEnd/>
            <a:tailEnd/>
          </a:ln>
        </p:spPr>
        <p:txBody>
          <a:bodyPr>
            <a:spAutoFit/>
          </a:bodyPr>
          <a:lstStyle/>
          <a:p>
            <a:pPr>
              <a:spcBef>
                <a:spcPct val="50000"/>
              </a:spcBef>
            </a:pPr>
            <a:r>
              <a:rPr lang="en-US" sz="1600" b="1"/>
              <a:t>16 ô</a:t>
            </a:r>
          </a:p>
        </p:txBody>
      </p:sp>
      <p:sp>
        <p:nvSpPr>
          <p:cNvPr id="10256" name="Line 16"/>
          <p:cNvSpPr>
            <a:spLocks noChangeShapeType="1"/>
          </p:cNvSpPr>
          <p:nvPr/>
        </p:nvSpPr>
        <p:spPr bwMode="auto">
          <a:xfrm>
            <a:off x="4648200" y="4635500"/>
            <a:ext cx="0"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10257" name="Text Box 17"/>
          <p:cNvSpPr txBox="1">
            <a:spLocks noChangeArrowheads="1"/>
          </p:cNvSpPr>
          <p:nvPr/>
        </p:nvSpPr>
        <p:spPr bwMode="auto">
          <a:xfrm>
            <a:off x="4648200" y="4724400"/>
            <a:ext cx="609600" cy="336550"/>
          </a:xfrm>
          <a:prstGeom prst="rect">
            <a:avLst/>
          </a:prstGeom>
          <a:noFill/>
          <a:ln w="9525">
            <a:noFill/>
            <a:miter lim="800000"/>
            <a:headEnd/>
            <a:tailEnd/>
          </a:ln>
        </p:spPr>
        <p:txBody>
          <a:bodyPr>
            <a:spAutoFit/>
          </a:bodyPr>
          <a:lstStyle/>
          <a:p>
            <a:pPr>
              <a:spcBef>
                <a:spcPct val="50000"/>
              </a:spcBef>
            </a:pPr>
            <a:r>
              <a:rPr lang="en-US" sz="1600" b="1"/>
              <a:t>3 ô</a:t>
            </a:r>
          </a:p>
        </p:txBody>
      </p:sp>
      <p:sp>
        <p:nvSpPr>
          <p:cNvPr id="10258" name="Line 18"/>
          <p:cNvSpPr>
            <a:spLocks noChangeShapeType="1"/>
          </p:cNvSpPr>
          <p:nvPr/>
        </p:nvSpPr>
        <p:spPr bwMode="auto">
          <a:xfrm flipH="1">
            <a:off x="673100" y="4597400"/>
            <a:ext cx="3962400" cy="0"/>
          </a:xfrm>
          <a:prstGeom prst="line">
            <a:avLst/>
          </a:prstGeom>
          <a:noFill/>
          <a:ln w="9525">
            <a:solidFill>
              <a:schemeClr val="tx1"/>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Scale>
                                      <p:cBhvr>
                                        <p:cTn id="7" dur="1000" decel="50000" fill="hold">
                                          <p:stCondLst>
                                            <p:cond delay="0"/>
                                          </p:stCondLst>
                                        </p:cTn>
                                        <p:tgtEl>
                                          <p:spTgt spid="184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40"/>
                                        </p:tgtEl>
                                        <p:attrNameLst>
                                          <p:attrName>ppt_x</p:attrName>
                                          <p:attrName>ppt_y</p:attrName>
                                        </p:attrNameLst>
                                      </p:cBhvr>
                                    </p:animMotion>
                                    <p:animEffect transition="in" filter="fade">
                                      <p:cBhvr>
                                        <p:cTn id="9" dur="1000"/>
                                        <p:tgtEl>
                                          <p:spTgt spid="1844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445"/>
                                        </p:tgtEl>
                                        <p:attrNameLst>
                                          <p:attrName>style.visibility</p:attrName>
                                        </p:attrNameLst>
                                      </p:cBhvr>
                                      <p:to>
                                        <p:strVal val="visible"/>
                                      </p:to>
                                    </p:set>
                                    <p:animScale>
                                      <p:cBhvr>
                                        <p:cTn id="12" dur="1000" decel="50000" fill="hold">
                                          <p:stCondLst>
                                            <p:cond delay="0"/>
                                          </p:stCondLst>
                                        </p:cTn>
                                        <p:tgtEl>
                                          <p:spTgt spid="184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445"/>
                                        </p:tgtEl>
                                        <p:attrNameLst>
                                          <p:attrName>ppt_x</p:attrName>
                                          <p:attrName>ppt_y</p:attrName>
                                        </p:attrNameLst>
                                      </p:cBhvr>
                                    </p:animMotion>
                                    <p:animEffect transition="in" filter="fade">
                                      <p:cBhvr>
                                        <p:cTn id="14" dur="1000"/>
                                        <p:tgtEl>
                                          <p:spTgt spid="1844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255"/>
                                        </p:tgtEl>
                                        <p:attrNameLst>
                                          <p:attrName>style.visibility</p:attrName>
                                        </p:attrNameLst>
                                      </p:cBhvr>
                                      <p:to>
                                        <p:strVal val="visible"/>
                                      </p:to>
                                    </p:set>
                                    <p:animScale>
                                      <p:cBhvr>
                                        <p:cTn id="17" dur="1000" decel="50000" fill="hold">
                                          <p:stCondLst>
                                            <p:cond delay="0"/>
                                          </p:stCondLst>
                                        </p:cTn>
                                        <p:tgtEl>
                                          <p:spTgt spid="10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55"/>
                                        </p:tgtEl>
                                        <p:attrNameLst>
                                          <p:attrName>ppt_x</p:attrName>
                                          <p:attrName>ppt_y</p:attrName>
                                        </p:attrNameLst>
                                      </p:cBhvr>
                                    </p:animMotion>
                                    <p:animEffect transition="in" filter="fade">
                                      <p:cBhvr>
                                        <p:cTn id="19" dur="1000"/>
                                        <p:tgtEl>
                                          <p:spTgt spid="1025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8441"/>
                                        </p:tgtEl>
                                        <p:attrNameLst>
                                          <p:attrName>style.visibility</p:attrName>
                                        </p:attrNameLst>
                                      </p:cBhvr>
                                      <p:to>
                                        <p:strVal val="visible"/>
                                      </p:to>
                                    </p:set>
                                    <p:animScale>
                                      <p:cBhvr>
                                        <p:cTn id="22" dur="1000" decel="50000" fill="hold">
                                          <p:stCondLst>
                                            <p:cond delay="0"/>
                                          </p:stCondLst>
                                        </p:cTn>
                                        <p:tgtEl>
                                          <p:spTgt spid="184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41"/>
                                        </p:tgtEl>
                                        <p:attrNameLst>
                                          <p:attrName>ppt_x</p:attrName>
                                          <p:attrName>ppt_y</p:attrName>
                                        </p:attrNameLst>
                                      </p:cBhvr>
                                    </p:animMotion>
                                    <p:animEffect transition="in" filter="fade">
                                      <p:cBhvr>
                                        <p:cTn id="24" dur="1000"/>
                                        <p:tgtEl>
                                          <p:spTgt spid="18441"/>
                                        </p:tgtEl>
                                      </p:cBhvr>
                                    </p:animEffect>
                                  </p:childTnLst>
                                </p:cTn>
                              </p:par>
                              <p:par>
                                <p:cTn id="25" presetID="5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8446"/>
                                        </p:tgtEl>
                                        <p:attrNameLst>
                                          <p:attrName>style.visibility</p:attrName>
                                        </p:attrNameLst>
                                      </p:cBhvr>
                                      <p:to>
                                        <p:strVal val="visible"/>
                                      </p:to>
                                    </p:set>
                                    <p:animScale>
                                      <p:cBhvr>
                                        <p:cTn id="32" dur="1000" decel="50000" fill="hold">
                                          <p:stCondLst>
                                            <p:cond delay="0"/>
                                          </p:stCondLst>
                                        </p:cTn>
                                        <p:tgtEl>
                                          <p:spTgt spid="184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446"/>
                                        </p:tgtEl>
                                        <p:attrNameLst>
                                          <p:attrName>ppt_x</p:attrName>
                                          <p:attrName>ppt_y</p:attrName>
                                        </p:attrNameLst>
                                      </p:cBhvr>
                                    </p:animMotion>
                                    <p:animEffect transition="in" filter="fade">
                                      <p:cBhvr>
                                        <p:cTn id="34" dur="1000"/>
                                        <p:tgtEl>
                                          <p:spTgt spid="184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0258"/>
                                        </p:tgtEl>
                                        <p:attrNameLst>
                                          <p:attrName>style.visibility</p:attrName>
                                        </p:attrNameLst>
                                      </p:cBhvr>
                                      <p:to>
                                        <p:strVal val="visible"/>
                                      </p:to>
                                    </p:set>
                                    <p:animEffect transition="in" filter="fade">
                                      <p:cBhvr>
                                        <p:cTn id="39" dur="770" decel="100000"/>
                                        <p:tgtEl>
                                          <p:spTgt spid="10258"/>
                                        </p:tgtEl>
                                      </p:cBhvr>
                                    </p:animEffect>
                                    <p:animScale>
                                      <p:cBhvr>
                                        <p:cTn id="40" dur="770" decel="100000"/>
                                        <p:tgtEl>
                                          <p:spTgt spid="10258"/>
                                        </p:tgtEl>
                                      </p:cBhvr>
                                      <p:from x="10000" y="10000"/>
                                      <p:to x="200000" y="450000"/>
                                    </p:animScale>
                                    <p:animScale>
                                      <p:cBhvr>
                                        <p:cTn id="41" dur="1230" accel="100000" fill="hold">
                                          <p:stCondLst>
                                            <p:cond delay="770"/>
                                          </p:stCondLst>
                                        </p:cTn>
                                        <p:tgtEl>
                                          <p:spTgt spid="10258"/>
                                        </p:tgtEl>
                                      </p:cBhvr>
                                      <p:from x="200000" y="450000"/>
                                      <p:to x="100000" y="100000"/>
                                    </p:animScale>
                                    <p:set>
                                      <p:cBhvr>
                                        <p:cTn id="42" dur="770" fill="hold"/>
                                        <p:tgtEl>
                                          <p:spTgt spid="10258"/>
                                        </p:tgtEl>
                                        <p:attrNameLst>
                                          <p:attrName>ppt_x</p:attrName>
                                        </p:attrNameLst>
                                      </p:cBhvr>
                                      <p:to>
                                        <p:strVal val="(0.5)"/>
                                      </p:to>
                                    </p:set>
                                    <p:anim from="(0.5)" to="(#ppt_x)" calcmode="lin" valueType="num">
                                      <p:cBhvr>
                                        <p:cTn id="43" dur="1230" accel="100000" fill="hold">
                                          <p:stCondLst>
                                            <p:cond delay="770"/>
                                          </p:stCondLst>
                                        </p:cTn>
                                        <p:tgtEl>
                                          <p:spTgt spid="10258"/>
                                        </p:tgtEl>
                                        <p:attrNameLst>
                                          <p:attrName>ppt_x</p:attrName>
                                        </p:attrNameLst>
                                      </p:cBhvr>
                                    </p:anim>
                                    <p:set>
                                      <p:cBhvr>
                                        <p:cTn id="44" dur="770" fill="hold"/>
                                        <p:tgtEl>
                                          <p:spTgt spid="10258"/>
                                        </p:tgtEl>
                                        <p:attrNameLst>
                                          <p:attrName>ppt_y</p:attrName>
                                        </p:attrNameLst>
                                      </p:cBhvr>
                                      <p:to>
                                        <p:strVal val="(#ppt_y+0.4)"/>
                                      </p:to>
                                    </p:set>
                                    <p:anim from="(#ppt_y+0.4)" to="(#ppt_y)" calcmode="lin" valueType="num">
                                      <p:cBhvr>
                                        <p:cTn id="45" dur="1230" accel="100000" fill="hold">
                                          <p:stCondLst>
                                            <p:cond delay="770"/>
                                          </p:stCondLst>
                                        </p:cTn>
                                        <p:tgtEl>
                                          <p:spTgt spid="10258"/>
                                        </p:tgtEl>
                                        <p:attrNameLst>
                                          <p:attrName>ppt_y</p:attrName>
                                        </p:attrNameLst>
                                      </p:cBhvr>
                                    </p:anim>
                                  </p:childTnLst>
                                </p:cTn>
                              </p:par>
                              <p:par>
                                <p:cTn id="46" presetID="51" presetClass="entr" presetSubtype="0" fill="hold" grpId="0" nodeType="withEffect">
                                  <p:stCondLst>
                                    <p:cond delay="0"/>
                                  </p:stCondLst>
                                  <p:childTnLst>
                                    <p:set>
                                      <p:cBhvr>
                                        <p:cTn id="47" dur="1" fill="hold">
                                          <p:stCondLst>
                                            <p:cond delay="0"/>
                                          </p:stCondLst>
                                        </p:cTn>
                                        <p:tgtEl>
                                          <p:spTgt spid="10257"/>
                                        </p:tgtEl>
                                        <p:attrNameLst>
                                          <p:attrName>style.visibility</p:attrName>
                                        </p:attrNameLst>
                                      </p:cBhvr>
                                      <p:to>
                                        <p:strVal val="visible"/>
                                      </p:to>
                                    </p:set>
                                    <p:animEffect transition="in" filter="fade">
                                      <p:cBhvr>
                                        <p:cTn id="48" dur="770" decel="100000"/>
                                        <p:tgtEl>
                                          <p:spTgt spid="10257"/>
                                        </p:tgtEl>
                                      </p:cBhvr>
                                    </p:animEffect>
                                    <p:animScale>
                                      <p:cBhvr>
                                        <p:cTn id="49" dur="770" decel="100000"/>
                                        <p:tgtEl>
                                          <p:spTgt spid="10257"/>
                                        </p:tgtEl>
                                      </p:cBhvr>
                                      <p:from x="10000" y="10000"/>
                                      <p:to x="200000" y="450000"/>
                                    </p:animScale>
                                    <p:animScale>
                                      <p:cBhvr>
                                        <p:cTn id="50" dur="1230" accel="100000" fill="hold">
                                          <p:stCondLst>
                                            <p:cond delay="770"/>
                                          </p:stCondLst>
                                        </p:cTn>
                                        <p:tgtEl>
                                          <p:spTgt spid="10257"/>
                                        </p:tgtEl>
                                      </p:cBhvr>
                                      <p:from x="200000" y="450000"/>
                                      <p:to x="100000" y="100000"/>
                                    </p:animScale>
                                    <p:set>
                                      <p:cBhvr>
                                        <p:cTn id="51" dur="770" fill="hold"/>
                                        <p:tgtEl>
                                          <p:spTgt spid="10257"/>
                                        </p:tgtEl>
                                        <p:attrNameLst>
                                          <p:attrName>ppt_x</p:attrName>
                                        </p:attrNameLst>
                                      </p:cBhvr>
                                      <p:to>
                                        <p:strVal val="(0.5)"/>
                                      </p:to>
                                    </p:set>
                                    <p:anim from="(0.5)" to="(#ppt_x)" calcmode="lin" valueType="num">
                                      <p:cBhvr>
                                        <p:cTn id="52" dur="1230" accel="100000" fill="hold">
                                          <p:stCondLst>
                                            <p:cond delay="770"/>
                                          </p:stCondLst>
                                        </p:cTn>
                                        <p:tgtEl>
                                          <p:spTgt spid="10257"/>
                                        </p:tgtEl>
                                        <p:attrNameLst>
                                          <p:attrName>ppt_x</p:attrName>
                                        </p:attrNameLst>
                                      </p:cBhvr>
                                    </p:anim>
                                    <p:set>
                                      <p:cBhvr>
                                        <p:cTn id="53" dur="770" fill="hold"/>
                                        <p:tgtEl>
                                          <p:spTgt spid="10257"/>
                                        </p:tgtEl>
                                        <p:attrNameLst>
                                          <p:attrName>ppt_y</p:attrName>
                                        </p:attrNameLst>
                                      </p:cBhvr>
                                      <p:to>
                                        <p:strVal val="(#ppt_y+0.4)"/>
                                      </p:to>
                                    </p:set>
                                    <p:anim from="(#ppt_y+0.4)" to="(#ppt_y)" calcmode="lin" valueType="num">
                                      <p:cBhvr>
                                        <p:cTn id="54" dur="1230" accel="100000" fill="hold">
                                          <p:stCondLst>
                                            <p:cond delay="770"/>
                                          </p:stCondLst>
                                        </p:cTn>
                                        <p:tgtEl>
                                          <p:spTgt spid="10257"/>
                                        </p:tgtEl>
                                        <p:attrNameLst>
                                          <p:attrName>ppt_y</p:attrName>
                                        </p:attrNameLst>
                                      </p:cBhvr>
                                    </p:anim>
                                  </p:childTnLst>
                                </p:cTn>
                              </p:par>
                              <p:par>
                                <p:cTn id="55" presetID="51" presetClass="entr" presetSubtype="0" fill="hold" grpId="0" nodeType="with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fade">
                                      <p:cBhvr>
                                        <p:cTn id="57" dur="770" decel="100000"/>
                                        <p:tgtEl>
                                          <p:spTgt spid="10256"/>
                                        </p:tgtEl>
                                      </p:cBhvr>
                                    </p:animEffect>
                                    <p:animScale>
                                      <p:cBhvr>
                                        <p:cTn id="58" dur="770" decel="100000"/>
                                        <p:tgtEl>
                                          <p:spTgt spid="10256"/>
                                        </p:tgtEl>
                                      </p:cBhvr>
                                      <p:from x="10000" y="10000"/>
                                      <p:to x="200000" y="450000"/>
                                    </p:animScale>
                                    <p:animScale>
                                      <p:cBhvr>
                                        <p:cTn id="59" dur="1230" accel="100000" fill="hold">
                                          <p:stCondLst>
                                            <p:cond delay="770"/>
                                          </p:stCondLst>
                                        </p:cTn>
                                        <p:tgtEl>
                                          <p:spTgt spid="10256"/>
                                        </p:tgtEl>
                                      </p:cBhvr>
                                      <p:from x="200000" y="450000"/>
                                      <p:to x="100000" y="100000"/>
                                    </p:animScale>
                                    <p:set>
                                      <p:cBhvr>
                                        <p:cTn id="60" dur="770" fill="hold"/>
                                        <p:tgtEl>
                                          <p:spTgt spid="10256"/>
                                        </p:tgtEl>
                                        <p:attrNameLst>
                                          <p:attrName>ppt_x</p:attrName>
                                        </p:attrNameLst>
                                      </p:cBhvr>
                                      <p:to>
                                        <p:strVal val="(0.5)"/>
                                      </p:to>
                                    </p:set>
                                    <p:anim from="(0.5)" to="(#ppt_x)" calcmode="lin" valueType="num">
                                      <p:cBhvr>
                                        <p:cTn id="61" dur="1230" accel="100000" fill="hold">
                                          <p:stCondLst>
                                            <p:cond delay="770"/>
                                          </p:stCondLst>
                                        </p:cTn>
                                        <p:tgtEl>
                                          <p:spTgt spid="10256"/>
                                        </p:tgtEl>
                                        <p:attrNameLst>
                                          <p:attrName>ppt_x</p:attrName>
                                        </p:attrNameLst>
                                      </p:cBhvr>
                                    </p:anim>
                                    <p:set>
                                      <p:cBhvr>
                                        <p:cTn id="62" dur="770" fill="hold"/>
                                        <p:tgtEl>
                                          <p:spTgt spid="10256"/>
                                        </p:tgtEl>
                                        <p:attrNameLst>
                                          <p:attrName>ppt_y</p:attrName>
                                        </p:attrNameLst>
                                      </p:cBhvr>
                                      <p:to>
                                        <p:strVal val="(#ppt_y+0.4)"/>
                                      </p:to>
                                    </p:set>
                                    <p:anim from="(#ppt_y+0.4)" to="(#ppt_y)" calcmode="lin" valueType="num">
                                      <p:cBhvr>
                                        <p:cTn id="63" dur="1230" accel="100000" fill="hold">
                                          <p:stCondLst>
                                            <p:cond delay="770"/>
                                          </p:stCondLst>
                                        </p:cTn>
                                        <p:tgtEl>
                                          <p:spTgt spid="10256"/>
                                        </p:tgtEl>
                                        <p:attrNameLst>
                                          <p:attrName>ppt_y</p:attrName>
                                        </p:attrNameLst>
                                      </p:cBhvr>
                                    </p:anim>
                                  </p:childTnLst>
                                </p:cTn>
                              </p:par>
                              <p:par>
                                <p:cTn id="64" presetID="51"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770" decel="100000"/>
                                        <p:tgtEl>
                                          <p:spTgt spid="2"/>
                                        </p:tgtEl>
                                      </p:cBhvr>
                                    </p:animEffect>
                                    <p:animScale>
                                      <p:cBhvr>
                                        <p:cTn id="67" dur="770" decel="100000"/>
                                        <p:tgtEl>
                                          <p:spTgt spid="2"/>
                                        </p:tgtEl>
                                      </p:cBhvr>
                                      <p:from x="10000" y="10000"/>
                                      <p:to x="200000" y="450000"/>
                                    </p:animScale>
                                    <p:animScale>
                                      <p:cBhvr>
                                        <p:cTn id="68" dur="1230" accel="100000" fill="hold">
                                          <p:stCondLst>
                                            <p:cond delay="770"/>
                                          </p:stCondLst>
                                        </p:cTn>
                                        <p:tgtEl>
                                          <p:spTgt spid="2"/>
                                        </p:tgtEl>
                                      </p:cBhvr>
                                      <p:from x="200000" y="450000"/>
                                      <p:to x="100000" y="100000"/>
                                    </p:animScale>
                                    <p:set>
                                      <p:cBhvr>
                                        <p:cTn id="69" dur="770" fill="hold"/>
                                        <p:tgtEl>
                                          <p:spTgt spid="2"/>
                                        </p:tgtEl>
                                        <p:attrNameLst>
                                          <p:attrName>ppt_x</p:attrName>
                                        </p:attrNameLst>
                                      </p:cBhvr>
                                      <p:to>
                                        <p:strVal val="(0.5)"/>
                                      </p:to>
                                    </p:set>
                                    <p:anim from="(0.5)" to="(#ppt_x)" calcmode="lin" valueType="num">
                                      <p:cBhvr>
                                        <p:cTn id="70" dur="1230" accel="100000" fill="hold">
                                          <p:stCondLst>
                                            <p:cond delay="770"/>
                                          </p:stCondLst>
                                        </p:cTn>
                                        <p:tgtEl>
                                          <p:spTgt spid="2"/>
                                        </p:tgtEl>
                                        <p:attrNameLst>
                                          <p:attrName>ppt_x</p:attrName>
                                        </p:attrNameLst>
                                      </p:cBhvr>
                                    </p:anim>
                                    <p:set>
                                      <p:cBhvr>
                                        <p:cTn id="71" dur="770" fill="hold"/>
                                        <p:tgtEl>
                                          <p:spTgt spid="2"/>
                                        </p:tgtEl>
                                        <p:attrNameLst>
                                          <p:attrName>ppt_y</p:attrName>
                                        </p:attrNameLst>
                                      </p:cBhvr>
                                      <p:to>
                                        <p:strVal val="(#ppt_y+0.4)"/>
                                      </p:to>
                                    </p:set>
                                    <p:anim from="(#ppt_y+0.4)" to="(#ppt_y)" calcmode="lin" valueType="num">
                                      <p:cBhvr>
                                        <p:cTn id="72"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5" grpId="0" animBg="1"/>
      <p:bldP spid="18446" grpId="0"/>
      <p:bldP spid="2" grpId="0"/>
      <p:bldP spid="10255" grpId="0"/>
      <p:bldP spid="10256" grpId="0" animBg="1"/>
      <p:bldP spid="10257" grpId="0"/>
      <p:bldP spid="102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4" name="Picture 4" descr="01 color"/>
          <p:cNvPicPr>
            <a:picLocks noChangeAspect="1" noChangeArrowheads="1"/>
          </p:cNvPicPr>
          <p:nvPr/>
        </p:nvPicPr>
        <p:blipFill>
          <a:blip r:embed="rId3"/>
          <a:srcRect l="62837" b="50000"/>
          <a:stretch>
            <a:fillRect/>
          </a:stretch>
        </p:blipFill>
        <p:spPr bwMode="auto">
          <a:xfrm>
            <a:off x="1447800" y="366713"/>
            <a:ext cx="3192463" cy="4572000"/>
          </a:xfrm>
          <a:prstGeom prst="rect">
            <a:avLst/>
          </a:prstGeom>
          <a:noFill/>
          <a:ln w="9525">
            <a:noFill/>
            <a:miter lim="800000"/>
            <a:headEnd/>
            <a:tailEnd/>
          </a:ln>
        </p:spPr>
      </p:pic>
      <p:pic>
        <p:nvPicPr>
          <p:cNvPr id="30725" name="Picture 5" descr="01 color"/>
          <p:cNvPicPr>
            <a:picLocks noChangeAspect="1" noChangeArrowheads="1"/>
          </p:cNvPicPr>
          <p:nvPr/>
        </p:nvPicPr>
        <p:blipFill>
          <a:blip r:embed="rId3"/>
          <a:srcRect l="2603" t="49580" r="63156" b="676"/>
          <a:stretch>
            <a:fillRect/>
          </a:stretch>
        </p:blipFill>
        <p:spPr bwMode="auto">
          <a:xfrm>
            <a:off x="5105400" y="411163"/>
            <a:ext cx="3090863" cy="4495800"/>
          </a:xfrm>
          <a:prstGeom prst="rect">
            <a:avLst/>
          </a:prstGeom>
          <a:noFill/>
          <a:ln w="9525">
            <a:noFill/>
            <a:miter lim="800000"/>
            <a:headEnd/>
            <a:tailEnd/>
          </a:ln>
        </p:spPr>
      </p:pic>
      <p:sp>
        <p:nvSpPr>
          <p:cNvPr id="30728" name="Text Box 8"/>
          <p:cNvSpPr txBox="1">
            <a:spLocks noChangeArrowheads="1"/>
          </p:cNvSpPr>
          <p:nvPr/>
        </p:nvSpPr>
        <p:spPr bwMode="auto">
          <a:xfrm>
            <a:off x="304800" y="5256213"/>
            <a:ext cx="8686800" cy="1016000"/>
          </a:xfrm>
          <a:prstGeom prst="rect">
            <a:avLst/>
          </a:prstGeom>
          <a:solidFill>
            <a:srgbClr val="00B6F6"/>
          </a:solidFill>
          <a:ln w="9525">
            <a:noFill/>
            <a:miter lim="800000"/>
            <a:headEnd/>
            <a:tailEnd/>
          </a:ln>
        </p:spPr>
        <p:txBody>
          <a:bodyPr>
            <a:spAutoFit/>
          </a:bodyPr>
          <a:lstStyle/>
          <a:p>
            <a:pPr>
              <a:spcBef>
                <a:spcPct val="50000"/>
              </a:spcBef>
              <a:buFontTx/>
              <a:buChar char="-"/>
            </a:pPr>
            <a:r>
              <a:rPr lang="en-US" sz="2400" b="1">
                <a:solidFill>
                  <a:srgbClr val="FF0000"/>
                </a:solidFill>
              </a:rPr>
              <a:t> Xoay dọc tờ giấy (mặt kẻ ô ở trên).</a:t>
            </a:r>
          </a:p>
          <a:p>
            <a:pPr>
              <a:spcBef>
                <a:spcPct val="50000"/>
              </a:spcBef>
              <a:buFontTx/>
              <a:buChar char="-"/>
            </a:pPr>
            <a:r>
              <a:rPr lang="en-US" sz="2400" b="1">
                <a:solidFill>
                  <a:srgbClr val="FF0000"/>
                </a:solidFill>
              </a:rPr>
              <a:t> Gấp các nếp cách đều nhau 1 ô như</a:t>
            </a:r>
            <a:r>
              <a:rPr lang="en-US" sz="2400">
                <a:solidFill>
                  <a:srgbClr val="FF0000"/>
                </a:solidFill>
              </a:rPr>
              <a:t> </a:t>
            </a:r>
            <a:r>
              <a:rPr lang="en-US" sz="2400" b="1">
                <a:solidFill>
                  <a:srgbClr val="FF0000"/>
                </a:solidFill>
              </a:rPr>
              <a:t>gấp cái quạt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plus(in)">
                                      <p:cBhvr>
                                        <p:cTn id="7" dur="500"/>
                                        <p:tgtEl>
                                          <p:spTgt spid="30724"/>
                                        </p:tgtEl>
                                      </p:cBhvr>
                                    </p:animEffect>
                                  </p:childTnLst>
                                </p:cTn>
                              </p:par>
                              <p:par>
                                <p:cTn id="8" presetID="13" presetClass="entr" presetSubtype="16" fill="hold"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plus(in)">
                                      <p:cBhvr>
                                        <p:cTn id="10" dur="500"/>
                                        <p:tgtEl>
                                          <p:spTgt spid="3072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plus(in)">
                                      <p:cBhvr>
                                        <p:cTn id="1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8&quot;/&gt;&lt;/object&gt;&lt;object type=&quot;3&quot; unique_id=&quot;10004&quot;&gt;&lt;property id=&quot;20148&quot; value=&quot;5&quot;/&gt;&lt;property id=&quot;20300&quot; value=&quot;Slide 2&quot;/&gt;&lt;property id=&quot;20307&quot; value=&quot;285&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Thủ công&amp;quot;&quot;/&gt;&lt;property id=&quot;20307&quot; value=&quot;292&quot;/&gt;&lt;/object&gt;&lt;object type=&quot;3&quot; unique_id=&quot;10007&quot;&gt;&lt;property id=&quot;20148&quot; value=&quot;5&quot;/&gt;&lt;property id=&quot;20300&quot; value=&quot;Slide 5&quot;/&gt;&lt;property id=&quot;20307&quot; value=&quot;288&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Quy trình làm lọ hoa gắn tường&amp;quot;&quot;/&gt;&lt;property id=&quot;20307&quot; value=&quot;262&quot;/&gt;&lt;/object&gt;&lt;object type=&quot;3&quot; unique_id=&quot;10010&quot;&gt;&lt;property id=&quot;20148&quot; value=&quot;5&quot;/&gt;&lt;property id=&quot;20300&quot; value=&quot;Slide 8&quot;/&gt;&lt;property id=&quot;20307&quot; value=&quot;268&quot;/&gt;&lt;/object&gt;&lt;object type=&quot;3&quot; unique_id=&quot;10011&quot;&gt;&lt;property id=&quot;20148&quot; value=&quot;5&quot;/&gt;&lt;property id=&quot;20300&quot; value=&quot;Slide 9&quot;/&gt;&lt;property id=&quot;20307&quot; value=&quot;272&quot;/&gt;&lt;/object&gt;&lt;object type=&quot;3&quot; unique_id=&quot;10012&quot;&gt;&lt;property id=&quot;20148&quot; value=&quot;5&quot;/&gt;&lt;property id=&quot;20300&quot; value=&quot;Slide 10 - &amp;quot;Bước 2: Tách phần gấp đế lọ hoa ra khỏi các nếp gấp làm thân lọ hoa&amp;quot;&quot;/&gt;&lt;property id=&quot;20307&quot; value=&quot;269&quot;/&gt;&lt;/object&gt;&lt;object type=&quot;3&quot; unique_id=&quot;10013&quot;&gt;&lt;property id=&quot;20148&quot; value=&quot;5&quot;/&gt;&lt;property id=&quot;20300&quot; value=&quot;Slide 11&quot;/&gt;&lt;property id=&quot;20307&quot; value=&quot;270&quot;/&gt;&lt;/object&gt;&lt;object type=&quot;3&quot; unique_id=&quot;10014&quot;&gt;&lt;property id=&quot;20148&quot; value=&quot;5&quot;/&gt;&lt;property id=&quot;20300&quot; value=&quot;Slide 12 - &amp;quot;Bước 3: Làm thành lọ hoa gắn tường&amp;quot;&quot;/&gt;&lt;property id=&quot;20307&quot; value=&quot;266&quot;/&gt;&lt;/object&gt;&lt;object type=&quot;3&quot; unique_id=&quot;10015&quot;&gt;&lt;property id=&quot;20148&quot; value=&quot;5&quot;/&gt;&lt;property id=&quot;20300&quot; value=&quot;Slide 13&quot;/&gt;&lt;property id=&quot;20307&quot; value=&quot;273&quot;/&gt;&lt;/object&gt;&lt;object type=&quot;3&quot; unique_id=&quot;10016&quot;&gt;&lt;property id=&quot;20148&quot; value=&quot;5&quot;/&gt;&lt;property id=&quot;20300&quot; value=&quot;Slide 14&quot;/&gt;&lt;property id=&quot;20307&quot; value=&quot;287&quot;/&gt;&lt;/object&gt;&lt;object type=&quot;3&quot; unique_id=&quot;10017&quot;&gt;&lt;property id=&quot;20148&quot; value=&quot;5&quot;/&gt;&lt;property id=&quot;20300&quot; value=&quot;Slide 15&quot;/&gt;&lt;property id=&quot;20307&quot; value=&quot;261&quot;/&gt;&lt;/object&gt;&lt;object type=&quot;3&quot; unique_id=&quot;10018&quot;&gt;&lt;property id=&quot;20148&quot; value=&quot;5&quot;/&gt;&lt;property id=&quot;20300&quot; value=&quot;Slide 16&quot;/&gt;&lt;property id=&quot;20307&quot; value=&quot;275&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658</Words>
  <Application>Microsoft Office PowerPoint</Application>
  <PresentationFormat>On-screen Show (4:3)</PresentationFormat>
  <Paragraphs>69</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Thủ công</vt:lpstr>
      <vt:lpstr>PowerPoint Presentation</vt:lpstr>
      <vt:lpstr>PowerPoint Presentation</vt:lpstr>
      <vt:lpstr>Quy trình làm lọ hoa gắn tường</vt:lpstr>
      <vt:lpstr>PowerPoint Presentation</vt:lpstr>
      <vt:lpstr>PowerPoint Presentation</vt:lpstr>
      <vt:lpstr>Bước 2: Tách phần gấp đế lọ hoa ra khỏi các nếp gấp làm thân lọ hoa</vt:lpstr>
      <vt:lpstr>PowerPoint Presentation</vt:lpstr>
      <vt:lpstr>Bước 3: Làm thành lọ hoa gắn tường</vt:lpstr>
      <vt:lpstr>PowerPoint Presentation</vt:lpstr>
      <vt:lpstr>PowerPoint Presentation</vt:lpstr>
      <vt:lpstr>PowerPoint Presentation</vt:lpstr>
      <vt:lpstr>PowerPoint Presentation</vt:lpstr>
      <vt:lpstr>PowerPoint Presentation</vt:lpstr>
    </vt:vector>
  </TitlesOfParts>
  <Company>TVBD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Nguyễn Thị Sen Lớp : CĐTH6</dc:title>
  <dc:creator>May_030</dc:creator>
  <cp:lastModifiedBy>Windows User</cp:lastModifiedBy>
  <cp:revision>59</cp:revision>
  <dcterms:created xsi:type="dcterms:W3CDTF">2007-10-08T07:38:11Z</dcterms:created>
  <dcterms:modified xsi:type="dcterms:W3CDTF">2022-03-10T02:53:24Z</dcterms:modified>
</cp:coreProperties>
</file>