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319" r:id="rId3"/>
    <p:sldId id="299" r:id="rId4"/>
    <p:sldId id="268" r:id="rId5"/>
    <p:sldId id="286" r:id="rId6"/>
    <p:sldId id="311" r:id="rId7"/>
    <p:sldId id="312" r:id="rId8"/>
    <p:sldId id="313" r:id="rId9"/>
    <p:sldId id="314" r:id="rId10"/>
    <p:sldId id="287" r:id="rId11"/>
    <p:sldId id="289" r:id="rId12"/>
    <p:sldId id="315" r:id="rId13"/>
    <p:sldId id="292" r:id="rId14"/>
    <p:sldId id="316" r:id="rId15"/>
    <p:sldId id="293" r:id="rId16"/>
    <p:sldId id="294" r:id="rId17"/>
    <p:sldId id="269" r:id="rId18"/>
  </p:sldIdLst>
  <p:sldSz cx="12192000" cy="6858000"/>
  <p:notesSz cx="6858000" cy="9144000"/>
  <p:embeddedFontLst>
    <p:embeddedFont>
      <p:font typeface="Calibri" pitchFamily="34" charset="0"/>
      <p:regular r:id="rId20"/>
      <p:bold r:id="rId21"/>
      <p:italic r:id="rId22"/>
      <p:boldItalic r:id="rId23"/>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BE967"/>
    <a:srgbClr val="FEB8E0"/>
    <a:srgbClr val="2AF6DE"/>
    <a:srgbClr val="29F78B"/>
    <a:srgbClr val="FEF2E4"/>
    <a:srgbClr val="ADBACA"/>
    <a:srgbClr val="FF66CC"/>
    <a:srgbClr val="ED33DB"/>
    <a:srgbClr val="6480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04" autoAdjust="0"/>
    <p:restoredTop sz="94622" autoAdjust="0"/>
  </p:normalViewPr>
  <p:slideViewPr>
    <p:cSldViewPr>
      <p:cViewPr>
        <p:scale>
          <a:sx n="50" d="100"/>
          <a:sy n="50" d="100"/>
        </p:scale>
        <p:origin x="-1632" y="-516"/>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CFBFA-259D-4E60-9974-D80EE2E396CF}" type="datetimeFigureOut">
              <a:rPr lang="en-US" smtClean="0"/>
              <a:t>9/24/2022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83C51-16A5-40BA-9C8C-A98AD6DC1CF0}" type="slidenum">
              <a:rPr lang="en-US" smtClean="0"/>
              <a:t>‹#›</a:t>
            </a:fld>
            <a:endParaRPr lang="en-US"/>
          </a:p>
        </p:txBody>
      </p:sp>
    </p:spTree>
    <p:extLst>
      <p:ext uri="{BB962C8B-B14F-4D97-AF65-F5344CB8AC3E}">
        <p14:creationId xmlns:p14="http://schemas.microsoft.com/office/powerpoint/2010/main" val="942668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9/24/2022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microsoft.com/office/2007/relationships/hdphoto" Target="../media/hdphoto1.wdp"/><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microsoft.com/office/2007/relationships/hdphoto" Target="../media/hdphoto2.wdp"/><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6200" y="0"/>
            <a:ext cx="12268200" cy="685800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921024" y="55446"/>
            <a:ext cx="1270976" cy="1282195"/>
          </a:xfrm>
          <a:prstGeom prst="rect">
            <a:avLst/>
          </a:prstGeom>
        </p:spPr>
      </p:pic>
      <p:sp>
        <p:nvSpPr>
          <p:cNvPr id="9" name="TextBox 8">
            <a:extLst>
              <a:ext uri="{FF2B5EF4-FFF2-40B4-BE49-F238E27FC236}">
                <a16:creationId xmlns:a16="http://schemas.microsoft.com/office/drawing/2014/main" xmlns="" id="{F9AEE164-F924-643C-7033-9E10EF8E645D}"/>
              </a:ext>
            </a:extLst>
          </p:cNvPr>
          <p:cNvSpPr txBox="1"/>
          <p:nvPr/>
        </p:nvSpPr>
        <p:spPr>
          <a:xfrm>
            <a:off x="648647" y="2343548"/>
            <a:ext cx="11049000" cy="1944738"/>
          </a:xfrm>
          <a:prstGeom prst="rect">
            <a:avLst/>
          </a:prstGeom>
          <a:noFill/>
        </p:spPr>
        <p:txBody>
          <a:bodyPr wrap="square" rtlCol="0">
            <a:prstTxWarp prst="textArchUp">
              <a:avLst/>
            </a:prstTxWarp>
            <a:spAutoFit/>
          </a:bodyPr>
          <a:lstStyle/>
          <a:p>
            <a:pPr algn="ctr">
              <a:lnSpc>
                <a:spcPct val="150000"/>
              </a:lnSpc>
            </a:pPr>
            <a:r>
              <a:rPr lang="en-US" sz="4800" b="1" dirty="0" err="1">
                <a:solidFill>
                  <a:srgbClr val="7030A0"/>
                </a:solidFill>
                <a:latin typeface="Times New Roman" pitchFamily="18" charset="0"/>
                <a:cs typeface="Times New Roman" pitchFamily="18" charset="0"/>
              </a:rPr>
              <a:t>Chào</a:t>
            </a:r>
            <a:r>
              <a:rPr lang="en-US" sz="4800" b="1" dirty="0">
                <a:solidFill>
                  <a:srgbClr val="7030A0"/>
                </a:solidFill>
                <a:latin typeface="Times New Roman" pitchFamily="18" charset="0"/>
                <a:cs typeface="Times New Roman" pitchFamily="18" charset="0"/>
              </a:rPr>
              <a:t> </a:t>
            </a:r>
            <a:r>
              <a:rPr lang="en-US" sz="4800" b="1" dirty="0" err="1">
                <a:solidFill>
                  <a:srgbClr val="7030A0"/>
                </a:solidFill>
                <a:latin typeface="Times New Roman" pitchFamily="18" charset="0"/>
                <a:cs typeface="Times New Roman" pitchFamily="18" charset="0"/>
              </a:rPr>
              <a:t>mừng</a:t>
            </a:r>
            <a:r>
              <a:rPr lang="en-US" sz="4800" b="1" dirty="0">
                <a:solidFill>
                  <a:srgbClr val="7030A0"/>
                </a:solidFill>
                <a:latin typeface="Times New Roman" pitchFamily="18" charset="0"/>
                <a:cs typeface="Times New Roman" pitchFamily="18" charset="0"/>
              </a:rPr>
              <a:t> </a:t>
            </a:r>
            <a:r>
              <a:rPr lang="en-US" sz="4800" b="1" dirty="0" err="1">
                <a:solidFill>
                  <a:srgbClr val="7030A0"/>
                </a:solidFill>
                <a:latin typeface="Times New Roman" pitchFamily="18" charset="0"/>
                <a:cs typeface="Times New Roman" pitchFamily="18" charset="0"/>
              </a:rPr>
              <a:t>các</a:t>
            </a:r>
            <a:r>
              <a:rPr lang="en-US" sz="4800" b="1" dirty="0">
                <a:solidFill>
                  <a:srgbClr val="7030A0"/>
                </a:solidFill>
                <a:latin typeface="Times New Roman" pitchFamily="18" charset="0"/>
                <a:cs typeface="Times New Roman" pitchFamily="18" charset="0"/>
              </a:rPr>
              <a:t> con </a:t>
            </a:r>
            <a:r>
              <a:rPr lang="en-US" sz="4800" b="1" dirty="0" err="1">
                <a:solidFill>
                  <a:srgbClr val="7030A0"/>
                </a:solidFill>
                <a:latin typeface="Times New Roman" pitchFamily="18" charset="0"/>
                <a:cs typeface="Times New Roman" pitchFamily="18" charset="0"/>
              </a:rPr>
              <a:t>đến</a:t>
            </a:r>
            <a:r>
              <a:rPr lang="en-US" sz="4800" b="1" dirty="0">
                <a:solidFill>
                  <a:srgbClr val="7030A0"/>
                </a:solidFill>
                <a:latin typeface="Times New Roman" pitchFamily="18" charset="0"/>
                <a:cs typeface="Times New Roman" pitchFamily="18" charset="0"/>
              </a:rPr>
              <a:t> </a:t>
            </a:r>
            <a:r>
              <a:rPr lang="en-US" sz="4800" b="1" dirty="0" err="1">
                <a:solidFill>
                  <a:srgbClr val="7030A0"/>
                </a:solidFill>
                <a:latin typeface="Times New Roman" pitchFamily="18" charset="0"/>
                <a:cs typeface="Times New Roman" pitchFamily="18" charset="0"/>
              </a:rPr>
              <a:t>với</a:t>
            </a:r>
            <a:r>
              <a:rPr lang="en-US" sz="4800" b="1" dirty="0">
                <a:solidFill>
                  <a:srgbClr val="7030A0"/>
                </a:solidFill>
                <a:latin typeface="Times New Roman" pitchFamily="18" charset="0"/>
                <a:cs typeface="Times New Roman" pitchFamily="18" charset="0"/>
              </a:rPr>
              <a:t> </a:t>
            </a:r>
            <a:r>
              <a:rPr lang="en-US" sz="4800" b="1" dirty="0" err="1">
                <a:solidFill>
                  <a:srgbClr val="7030A0"/>
                </a:solidFill>
                <a:latin typeface="Times New Roman" pitchFamily="18" charset="0"/>
                <a:cs typeface="Times New Roman" pitchFamily="18" charset="0"/>
              </a:rPr>
              <a:t>tiết</a:t>
            </a:r>
            <a:r>
              <a:rPr lang="en-US" sz="4800" b="1" dirty="0">
                <a:solidFill>
                  <a:srgbClr val="7030A0"/>
                </a:solidFill>
                <a:latin typeface="Times New Roman" pitchFamily="18" charset="0"/>
                <a:cs typeface="Times New Roman" pitchFamily="18" charset="0"/>
              </a:rPr>
              <a:t> </a:t>
            </a:r>
            <a:r>
              <a:rPr lang="en-US" sz="4800" b="1" dirty="0" err="1">
                <a:solidFill>
                  <a:srgbClr val="7030A0"/>
                </a:solidFill>
                <a:latin typeface="Times New Roman" pitchFamily="18" charset="0"/>
                <a:cs typeface="Times New Roman" pitchFamily="18" charset="0"/>
              </a:rPr>
              <a:t>học</a:t>
            </a:r>
            <a:endParaRPr lang="en-US" sz="4800" b="1" dirty="0">
              <a:solidFill>
                <a:srgbClr val="7030A0"/>
              </a:solidFill>
              <a:latin typeface="Times New Roman" pitchFamily="18" charset="0"/>
              <a:cs typeface="Times New Roman" pitchFamily="18" charset="0"/>
            </a:endParaRPr>
          </a:p>
          <a:p>
            <a:pPr algn="ctr">
              <a:lnSpc>
                <a:spcPct val="150000"/>
              </a:lnSpc>
            </a:pPr>
            <a:r>
              <a:rPr lang="en-US" sz="4800" b="1" dirty="0" err="1">
                <a:solidFill>
                  <a:srgbClr val="7030A0"/>
                </a:solidFill>
                <a:latin typeface="Times New Roman" pitchFamily="18" charset="0"/>
                <a:cs typeface="Times New Roman" pitchFamily="18" charset="0"/>
              </a:rPr>
              <a:t>Môn</a:t>
            </a:r>
            <a:r>
              <a:rPr lang="en-US" sz="4800" b="1" dirty="0">
                <a:solidFill>
                  <a:srgbClr val="7030A0"/>
                </a:solidFill>
                <a:latin typeface="Times New Roman" pitchFamily="18" charset="0"/>
                <a:cs typeface="Times New Roman" pitchFamily="18" charset="0"/>
              </a:rPr>
              <a:t>: </a:t>
            </a:r>
            <a:r>
              <a:rPr lang="en-US" sz="4800" b="1" dirty="0" err="1">
                <a:solidFill>
                  <a:srgbClr val="7030A0"/>
                </a:solidFill>
                <a:latin typeface="Times New Roman" pitchFamily="18" charset="0"/>
                <a:cs typeface="Times New Roman" pitchFamily="18" charset="0"/>
              </a:rPr>
              <a:t>Hoạt</a:t>
            </a:r>
            <a:r>
              <a:rPr lang="en-US" sz="4800" b="1" dirty="0">
                <a:solidFill>
                  <a:srgbClr val="7030A0"/>
                </a:solidFill>
                <a:latin typeface="Times New Roman" pitchFamily="18" charset="0"/>
                <a:cs typeface="Times New Roman" pitchFamily="18" charset="0"/>
              </a:rPr>
              <a:t> </a:t>
            </a:r>
            <a:r>
              <a:rPr lang="en-US" sz="4800" b="1" dirty="0" err="1">
                <a:solidFill>
                  <a:srgbClr val="7030A0"/>
                </a:solidFill>
                <a:latin typeface="Times New Roman" pitchFamily="18" charset="0"/>
                <a:cs typeface="Times New Roman" pitchFamily="18" charset="0"/>
              </a:rPr>
              <a:t>động</a:t>
            </a:r>
            <a:r>
              <a:rPr lang="en-US" sz="4800" b="1" dirty="0">
                <a:solidFill>
                  <a:srgbClr val="7030A0"/>
                </a:solidFill>
                <a:latin typeface="Times New Roman" pitchFamily="18" charset="0"/>
                <a:cs typeface="Times New Roman" pitchFamily="18" charset="0"/>
              </a:rPr>
              <a:t> </a:t>
            </a:r>
            <a:r>
              <a:rPr lang="en-US" sz="4800" b="1" dirty="0" err="1">
                <a:solidFill>
                  <a:srgbClr val="7030A0"/>
                </a:solidFill>
                <a:latin typeface="Times New Roman" pitchFamily="18" charset="0"/>
                <a:cs typeface="Times New Roman" pitchFamily="18" charset="0"/>
              </a:rPr>
              <a:t>trải</a:t>
            </a:r>
            <a:r>
              <a:rPr lang="en-US" sz="4800" b="1" dirty="0">
                <a:solidFill>
                  <a:srgbClr val="7030A0"/>
                </a:solidFill>
                <a:latin typeface="Times New Roman" pitchFamily="18" charset="0"/>
                <a:cs typeface="Times New Roman" pitchFamily="18" charset="0"/>
              </a:rPr>
              <a:t> </a:t>
            </a:r>
            <a:r>
              <a:rPr lang="en-US" sz="4800" b="1" dirty="0" err="1">
                <a:solidFill>
                  <a:srgbClr val="7030A0"/>
                </a:solidFill>
                <a:latin typeface="Times New Roman" pitchFamily="18" charset="0"/>
                <a:cs typeface="Times New Roman" pitchFamily="18" charset="0"/>
              </a:rPr>
              <a:t>nghiệm</a:t>
            </a:r>
            <a:endParaRPr lang="en-US" sz="4800" b="1" dirty="0">
              <a:solidFill>
                <a:srgbClr val="7030A0"/>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xmlns="" id="{A664DAAA-BC47-2300-15B0-92EFA5A97A8A}"/>
              </a:ext>
            </a:extLst>
          </p:cNvPr>
          <p:cNvSpPr txBox="1"/>
          <p:nvPr/>
        </p:nvSpPr>
        <p:spPr>
          <a:xfrm>
            <a:off x="752500" y="2992751"/>
            <a:ext cx="10610800" cy="615553"/>
          </a:xfrm>
          <a:prstGeom prst="rect">
            <a:avLst/>
          </a:prstGeom>
          <a:noFill/>
        </p:spPr>
        <p:txBody>
          <a:bodyPr wrap="square">
            <a:spAutoFit/>
          </a:bodyPr>
          <a:lstStyle/>
          <a:p>
            <a:pPr algn="ctr"/>
            <a:r>
              <a:rPr lang="en-US" sz="3400" b="1" dirty="0" err="1">
                <a:solidFill>
                  <a:srgbClr val="00B050"/>
                </a:solidFill>
                <a:latin typeface="Times New Roman" pitchFamily="18" charset="0"/>
                <a:cs typeface="Times New Roman" pitchFamily="18" charset="0"/>
              </a:rPr>
              <a:t>Chủ</a:t>
            </a:r>
            <a:r>
              <a:rPr lang="en-US" sz="3400" b="1" dirty="0">
                <a:solidFill>
                  <a:srgbClr val="00B050"/>
                </a:solidFill>
                <a:latin typeface="Times New Roman" pitchFamily="18" charset="0"/>
                <a:cs typeface="Times New Roman" pitchFamily="18" charset="0"/>
              </a:rPr>
              <a:t> </a:t>
            </a:r>
            <a:r>
              <a:rPr lang="en-US" sz="3400" b="1" dirty="0" err="1">
                <a:solidFill>
                  <a:srgbClr val="00B050"/>
                </a:solidFill>
                <a:latin typeface="Times New Roman" pitchFamily="18" charset="0"/>
                <a:cs typeface="Times New Roman" pitchFamily="18" charset="0"/>
              </a:rPr>
              <a:t>đề</a:t>
            </a:r>
            <a:r>
              <a:rPr lang="en-US" sz="3400" b="1" dirty="0">
                <a:solidFill>
                  <a:srgbClr val="00B050"/>
                </a:solidFill>
                <a:latin typeface="Times New Roman" pitchFamily="18" charset="0"/>
                <a:cs typeface="Times New Roman" pitchFamily="18" charset="0"/>
              </a:rPr>
              <a:t> 1:  TỰ GIỚI THIỆU VỀ MÌNH</a:t>
            </a:r>
          </a:p>
        </p:txBody>
      </p:sp>
      <p:pic>
        <p:nvPicPr>
          <p:cNvPr id="1026" name="Picture 2" descr="Em hãy sáng tác một tác phẩm văn học nghệ thuật nhằm lan tỏa tình yêu đọc  sách - Thư Viện Hỏi Đáp">
            <a:extLst>
              <a:ext uri="{FF2B5EF4-FFF2-40B4-BE49-F238E27FC236}">
                <a16:creationId xmlns:a16="http://schemas.microsoft.com/office/drawing/2014/main" xmlns="" id="{D37BB0C4-D591-3EEB-892B-C05D88859327}"/>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3929" b="97500" l="3000" r="94875">
                        <a14:foregroundMark x1="36125" y1="4643" x2="46125" y2="10000"/>
                        <a14:foregroundMark x1="62250" y1="4286" x2="64500" y2="4107"/>
                        <a14:foregroundMark x1="11750" y1="48750" x2="40250" y2="64286"/>
                        <a14:foregroundMark x1="7625" y1="46607" x2="36500" y2="45357"/>
                        <a14:foregroundMark x1="36500" y1="45357" x2="38750" y2="45357"/>
                        <a14:foregroundMark x1="8500" y1="48929" x2="20375" y2="61786"/>
                        <a14:foregroundMark x1="3000" y1="46071" x2="10625" y2="55536"/>
                        <a14:foregroundMark x1="8000" y1="46964" x2="13500" y2="44821"/>
                        <a14:foregroundMark x1="7750" y1="44821" x2="10250" y2="44821"/>
                        <a14:foregroundMark x1="10750" y1="42857" x2="15625" y2="44821"/>
                        <a14:foregroundMark x1="17750" y1="58393" x2="32125" y2="64286"/>
                        <a14:foregroundMark x1="32125" y1="64286" x2="32000" y2="64286"/>
                        <a14:foregroundMark x1="15250" y1="59107" x2="24750" y2="69821"/>
                        <a14:foregroundMark x1="17250" y1="63571" x2="22500" y2="68393"/>
                        <a14:foregroundMark x1="24875" y1="65357" x2="30125" y2="70000"/>
                        <a14:foregroundMark x1="31000" y1="67143" x2="52250" y2="56964"/>
                        <a14:foregroundMark x1="25250" y1="48929" x2="44375" y2="53036"/>
                        <a14:foregroundMark x1="15750" y1="53036" x2="29375" y2="61786"/>
                        <a14:foregroundMark x1="36125" y1="56786" x2="53625" y2="60536"/>
                        <a14:foregroundMark x1="44125" y1="47500" x2="63375" y2="53036"/>
                        <a14:foregroundMark x1="41750" y1="38214" x2="61750" y2="47500"/>
                        <a14:foregroundMark x1="41250" y1="49464" x2="57125" y2="59821"/>
                        <a14:foregroundMark x1="57500" y1="46786" x2="80500" y2="56071"/>
                        <a14:foregroundMark x1="47875" y1="52143" x2="67375" y2="52857"/>
                        <a14:foregroundMark x1="74625" y1="49464" x2="90750" y2="52500"/>
                        <a14:foregroundMark x1="88625" y1="49643" x2="94875" y2="53929"/>
                        <a14:foregroundMark x1="54125" y1="25179" x2="63500" y2="28571"/>
                        <a14:foregroundMark x1="20125" y1="87500" x2="39000" y2="89286"/>
                        <a14:foregroundMark x1="62000" y1="81964" x2="68500" y2="83214"/>
                        <a14:foregroundMark x1="70125" y1="64643" x2="81125" y2="61607"/>
                        <a14:foregroundMark x1="74000" y1="49643" x2="88500" y2="50714"/>
                        <a14:foregroundMark x1="20250" y1="92679" x2="26125" y2="97500"/>
                      </a14:backgroundRemoval>
                    </a14:imgEffect>
                  </a14:imgLayer>
                </a14:imgProps>
              </a:ext>
              <a:ext uri="{28A0092B-C50C-407E-A947-70E740481C1C}">
                <a14:useLocalDpi xmlns:a14="http://schemas.microsoft.com/office/drawing/2010/main" val="0"/>
              </a:ext>
            </a:extLst>
          </a:blip>
          <a:srcRect b="2813"/>
          <a:stretch/>
        </p:blipFill>
        <p:spPr bwMode="auto">
          <a:xfrm>
            <a:off x="3395760" y="3674102"/>
            <a:ext cx="5138640" cy="3297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BEBFA723-5A7B-472D-ABD7-1526B8D3A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a16="http://schemas.microsoft.com/office/drawing/2014/main" xmlns="" id="{A6B27065-399A-4CF7-BF70-CF79B9848F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a16="http://schemas.microsoft.com/office/drawing/2014/main" xmlns="" id="{CF22986C-DDF7-4109-9D6A-006800D6B04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xmlns="" id="{4C025298-F835-4B83-A3A3-6555157E01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Freeform: Shape 28">
              <a:extLst>
                <a:ext uri="{FF2B5EF4-FFF2-40B4-BE49-F238E27FC236}">
                  <a16:creationId xmlns:a16="http://schemas.microsoft.com/office/drawing/2014/main" xmlns="" id="{17106C81-A3F0-4DA0-9368-6BBCDB9648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Freeform: Shape 29">
              <a:extLst>
                <a:ext uri="{FF2B5EF4-FFF2-40B4-BE49-F238E27FC236}">
                  <a16:creationId xmlns:a16="http://schemas.microsoft.com/office/drawing/2014/main" xmlns="" id="{4B3B35E8-1AF4-4D76-93A5-B0B0884083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6" name="TextBox 5">
            <a:extLst>
              <a:ext uri="{FF2B5EF4-FFF2-40B4-BE49-F238E27FC236}">
                <a16:creationId xmlns:a16="http://schemas.microsoft.com/office/drawing/2014/main" xmlns="" id="{6097257F-592C-1482-A3F3-C24A9DC077F5}"/>
              </a:ext>
            </a:extLst>
          </p:cNvPr>
          <p:cNvSpPr txBox="1"/>
          <p:nvPr/>
        </p:nvSpPr>
        <p:spPr>
          <a:xfrm>
            <a:off x="-711200" y="2717801"/>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a:solidFill>
                  <a:srgbClr val="00B050"/>
                </a:solidFill>
                <a:latin typeface="Times New Roman" pitchFamily="18" charset="0"/>
                <a:ea typeface="+mj-ea"/>
                <a:cs typeface="Times New Roman" pitchFamily="18" charset="0"/>
              </a:rPr>
              <a:t>Khám phá</a:t>
            </a:r>
          </a:p>
          <a:p>
            <a:pPr algn="ctr">
              <a:lnSpc>
                <a:spcPct val="90000"/>
              </a:lnSpc>
              <a:spcBef>
                <a:spcPct val="0"/>
              </a:spcBef>
              <a:spcAft>
                <a:spcPts val="400"/>
              </a:spcAft>
            </a:pPr>
            <a:r>
              <a:rPr lang="en-US" sz="6600" b="1">
                <a:solidFill>
                  <a:srgbClr val="00B050"/>
                </a:solidFill>
                <a:latin typeface="Times New Roman" pitchFamily="18" charset="0"/>
                <a:ea typeface="+mj-ea"/>
                <a:cs typeface="Times New Roman" pitchFamily="18" charset="0"/>
              </a:rPr>
              <a:t>Chủ đề</a:t>
            </a:r>
          </a:p>
        </p:txBody>
      </p:sp>
      <p:pic>
        <p:nvPicPr>
          <p:cNvPr id="3" name="Picture 4">
            <a:extLst>
              <a:ext uri="{FF2B5EF4-FFF2-40B4-BE49-F238E27FC236}">
                <a16:creationId xmlns:a16="http://schemas.microsoft.com/office/drawing/2014/main" xmlns="" id="{9F0E7063-9259-9FB9-494B-D2901BE7191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53612" y="736600"/>
            <a:ext cx="5227189" cy="5239345"/>
          </a:xfrm>
          <a:prstGeom prst="rect">
            <a:avLst/>
          </a:prstGeom>
          <a:ln w="9525">
            <a:noFill/>
          </a:ln>
        </p:spPr>
      </p:pic>
    </p:spTree>
    <p:extLst>
      <p:ext uri="{BB962C8B-B14F-4D97-AF65-F5344CB8AC3E}">
        <p14:creationId xmlns:p14="http://schemas.microsoft.com/office/powerpoint/2010/main" val="1349014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FF90CCCC-F80C-5D93-F968-0104FC2DEC16}"/>
              </a:ext>
            </a:extLst>
          </p:cNvPr>
          <p:cNvGrpSpPr/>
          <p:nvPr/>
        </p:nvGrpSpPr>
        <p:grpSpPr>
          <a:xfrm>
            <a:off x="-609600" y="0"/>
            <a:ext cx="11650552" cy="3276600"/>
            <a:chOff x="2508329" y="-167815"/>
            <a:chExt cx="8340793" cy="2464810"/>
          </a:xfrm>
        </p:grpSpPr>
        <p:pic>
          <p:nvPicPr>
            <p:cNvPr id="21" name="Picture 20" descr="Shape, rectangle&#10;&#10;Description automatically generated">
              <a:extLst>
                <a:ext uri="{FF2B5EF4-FFF2-40B4-BE49-F238E27FC236}">
                  <a16:creationId xmlns:a16="http://schemas.microsoft.com/office/drawing/2014/main" xmlns="" id="{E36E8855-2094-52A9-1449-3BAE509B69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8329" y="-160623"/>
              <a:ext cx="8340793" cy="2457618"/>
            </a:xfrm>
            <a:prstGeom prst="rect">
              <a:avLst/>
            </a:prstGeom>
          </p:spPr>
        </p:pic>
        <p:sp>
          <p:nvSpPr>
            <p:cNvPr id="8" name="TextBox 7">
              <a:extLst>
                <a:ext uri="{FF2B5EF4-FFF2-40B4-BE49-F238E27FC236}">
                  <a16:creationId xmlns:a16="http://schemas.microsoft.com/office/drawing/2014/main" xmlns="" id="{A45B5651-EEBE-78A0-BA76-C54A6A88A934}"/>
                </a:ext>
              </a:extLst>
            </p:cNvPr>
            <p:cNvSpPr txBox="1"/>
            <p:nvPr/>
          </p:nvSpPr>
          <p:spPr>
            <a:xfrm>
              <a:off x="4692520" y="-167815"/>
              <a:ext cx="5998706" cy="439895"/>
            </a:xfrm>
            <a:prstGeom prst="rect">
              <a:avLst/>
            </a:prstGeom>
            <a:noFill/>
          </p:spPr>
          <p:txBody>
            <a:bodyPr wrap="square">
              <a:spAutoFit/>
            </a:bodyPr>
            <a:lstStyle/>
            <a:p>
              <a:pPr>
                <a:spcBef>
                  <a:spcPct val="0"/>
                </a:spcBef>
                <a:spcAft>
                  <a:spcPts val="400"/>
                </a:spcAft>
              </a:pPr>
              <a:r>
                <a:rPr lang="en-US" sz="3200" b="1">
                  <a:solidFill>
                    <a:srgbClr val="FF0000"/>
                  </a:solidFill>
                  <a:latin typeface="Times New Roman" pitchFamily="18" charset="0"/>
                  <a:cs typeface="Times New Roman" pitchFamily="18" charset="0"/>
                </a:rPr>
                <a:t>2. Lựa chọn cuốn sách yêu thích của nhóm</a:t>
              </a:r>
            </a:p>
          </p:txBody>
        </p:sp>
      </p:grpSp>
      <p:grpSp>
        <p:nvGrpSpPr>
          <p:cNvPr id="9" name="Group 8">
            <a:extLst>
              <a:ext uri="{FF2B5EF4-FFF2-40B4-BE49-F238E27FC236}">
                <a16:creationId xmlns:a16="http://schemas.microsoft.com/office/drawing/2014/main" xmlns="" id="{A3C5D231-2FFD-626E-43E5-F4A5011DBC5D}"/>
              </a:ext>
            </a:extLst>
          </p:cNvPr>
          <p:cNvGrpSpPr/>
          <p:nvPr/>
        </p:nvGrpSpPr>
        <p:grpSpPr>
          <a:xfrm>
            <a:off x="-437598" y="2748583"/>
            <a:ext cx="4143201" cy="2586167"/>
            <a:chOff x="-328751" y="2639647"/>
            <a:chExt cx="4356017" cy="3151553"/>
          </a:xfrm>
        </p:grpSpPr>
        <p:pic>
          <p:nvPicPr>
            <p:cNvPr id="10" name="Picture 9" descr="A picture containing text&#10;&#10;Description automatically generated">
              <a:extLst>
                <a:ext uri="{FF2B5EF4-FFF2-40B4-BE49-F238E27FC236}">
                  <a16:creationId xmlns:a16="http://schemas.microsoft.com/office/drawing/2014/main" xmlns="" id="{2F2DD1B3-11E0-154B-F0AC-6B62B249E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51" y="2639647"/>
              <a:ext cx="4356017" cy="3151553"/>
            </a:xfrm>
            <a:prstGeom prst="rect">
              <a:avLst/>
            </a:prstGeom>
          </p:spPr>
        </p:pic>
        <p:sp>
          <p:nvSpPr>
            <p:cNvPr id="11" name="TextBox 10">
              <a:extLst>
                <a:ext uri="{FF2B5EF4-FFF2-40B4-BE49-F238E27FC236}">
                  <a16:creationId xmlns:a16="http://schemas.microsoft.com/office/drawing/2014/main" xmlns="" id="{C5025EB8-0A1F-C5FF-F197-28AC1FA4725E}"/>
                </a:ext>
              </a:extLst>
            </p:cNvPr>
            <p:cNvSpPr txBox="1"/>
            <p:nvPr/>
          </p:nvSpPr>
          <p:spPr>
            <a:xfrm>
              <a:off x="54412" y="4259399"/>
              <a:ext cx="3352798" cy="1312719"/>
            </a:xfrm>
            <a:prstGeom prst="rect">
              <a:avLst/>
            </a:prstGeom>
            <a:noFill/>
          </p:spPr>
          <p:txBody>
            <a:bodyPr wrap="square">
              <a:spAutoFit/>
            </a:bodyPr>
            <a:lstStyle/>
            <a:p>
              <a:pPr algn="ctr"/>
              <a:r>
                <a:rPr lang="en-US" sz="3200" b="1" i="0">
                  <a:solidFill>
                    <a:srgbClr val="FF0000"/>
                  </a:solidFill>
                  <a:effectLst/>
                  <a:latin typeface="Times New Roman" pitchFamily="18" charset="0"/>
                  <a:cs typeface="Times New Roman" pitchFamily="18" charset="0"/>
                </a:rPr>
                <a:t>   Thảo luận nhóm</a:t>
              </a:r>
              <a:endParaRPr lang="vi-VN" sz="3200" b="1" i="0">
                <a:solidFill>
                  <a:srgbClr val="FF0000"/>
                </a:solidFill>
                <a:effectLst/>
                <a:latin typeface="Times New Roman" pitchFamily="18" charset="0"/>
                <a:cs typeface="Times New Roman" pitchFamily="18" charset="0"/>
              </a:endParaRPr>
            </a:p>
          </p:txBody>
        </p:sp>
      </p:grpSp>
      <p:sp>
        <p:nvSpPr>
          <p:cNvPr id="18" name="TextBox 17">
            <a:extLst>
              <a:ext uri="{FF2B5EF4-FFF2-40B4-BE49-F238E27FC236}">
                <a16:creationId xmlns:a16="http://schemas.microsoft.com/office/drawing/2014/main" xmlns="" id="{170381AE-E352-5660-6026-AF39DBCB8BA6}"/>
              </a:ext>
            </a:extLst>
          </p:cNvPr>
          <p:cNvSpPr txBox="1"/>
          <p:nvPr/>
        </p:nvSpPr>
        <p:spPr>
          <a:xfrm>
            <a:off x="2749732" y="680173"/>
            <a:ext cx="8077200" cy="954107"/>
          </a:xfrm>
          <a:prstGeom prst="rect">
            <a:avLst/>
          </a:prstGeom>
          <a:noFill/>
        </p:spPr>
        <p:txBody>
          <a:bodyPr wrap="square">
            <a:spAutoFit/>
          </a:bodyPr>
          <a:lstStyle/>
          <a:p>
            <a:r>
              <a:rPr lang="en-US" sz="2800" b="1" i="0">
                <a:solidFill>
                  <a:srgbClr val="00B0F0"/>
                </a:solidFill>
                <a:effectLst/>
                <a:latin typeface="Times New Roman" pitchFamily="18" charset="0"/>
                <a:cs typeface="Times New Roman" pitchFamily="18" charset="0"/>
              </a:rPr>
              <a:t> </a:t>
            </a:r>
            <a:r>
              <a:rPr lang="en-US" sz="2800">
                <a:solidFill>
                  <a:srgbClr val="00B0F0"/>
                </a:solidFill>
                <a:latin typeface="Times New Roman" pitchFamily="18" charset="0"/>
                <a:cs typeface="Times New Roman" pitchFamily="18" charset="0"/>
              </a:rPr>
              <a:t>- Mỗi thành viên giới thiệu về cuốn sách mình                yêu thích và thuyết phục các bạn tìm đọc.</a:t>
            </a:r>
            <a:endParaRPr lang="en-US" sz="2800" b="1">
              <a:solidFill>
                <a:srgbClr val="00B0F0"/>
              </a:solidFill>
              <a:latin typeface="Times New Roman" pitchFamily="18" charset="0"/>
              <a:cs typeface="Times New Roman"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1376" y="2118296"/>
            <a:ext cx="8654255" cy="4587304"/>
          </a:xfrm>
          <a:prstGeom prst="rect">
            <a:avLst/>
          </a:prstGeom>
        </p:spPr>
      </p:pic>
      <p:sp>
        <p:nvSpPr>
          <p:cNvPr id="13" name="TextBox 12">
            <a:extLst>
              <a:ext uri="{FF2B5EF4-FFF2-40B4-BE49-F238E27FC236}">
                <a16:creationId xmlns:a16="http://schemas.microsoft.com/office/drawing/2014/main" xmlns="" id="{C5025EB8-0A1F-C5FF-F197-28AC1FA4725E}"/>
              </a:ext>
            </a:extLst>
          </p:cNvPr>
          <p:cNvSpPr txBox="1"/>
          <p:nvPr/>
        </p:nvSpPr>
        <p:spPr>
          <a:xfrm>
            <a:off x="3841650" y="2710367"/>
            <a:ext cx="7696200" cy="2308324"/>
          </a:xfrm>
          <a:prstGeom prst="rect">
            <a:avLst/>
          </a:prstGeom>
          <a:noFill/>
        </p:spPr>
        <p:txBody>
          <a:bodyPr wrap="square">
            <a:spAutoFit/>
          </a:bodyPr>
          <a:lstStyle/>
          <a:p>
            <a:pPr>
              <a:lnSpc>
                <a:spcPct val="150000"/>
              </a:lnSpc>
            </a:pPr>
            <a:r>
              <a:rPr lang="en-US" sz="3200" b="1" i="0" dirty="0">
                <a:solidFill>
                  <a:srgbClr val="7030A0"/>
                </a:solidFill>
                <a:effectLst/>
                <a:latin typeface="Times New Roman" pitchFamily="18" charset="0"/>
                <a:cs typeface="Times New Roman" pitchFamily="18" charset="0"/>
              </a:rPr>
              <a:t>   - </a:t>
            </a:r>
            <a:r>
              <a:rPr lang="en-US" sz="3200" b="1" i="0" dirty="0" err="1">
                <a:solidFill>
                  <a:srgbClr val="7030A0"/>
                </a:solidFill>
                <a:effectLst/>
                <a:latin typeface="Times New Roman" pitchFamily="18" charset="0"/>
                <a:cs typeface="Times New Roman" pitchFamily="18" charset="0"/>
              </a:rPr>
              <a:t>Tên</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của</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cuốn</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sách</a:t>
            </a:r>
            <a:r>
              <a:rPr lang="en-US" sz="3200" b="1" dirty="0">
                <a:solidFill>
                  <a:srgbClr val="7030A0"/>
                </a:solidFill>
                <a:latin typeface="Times New Roman" pitchFamily="18" charset="0"/>
                <a:cs typeface="Times New Roman" pitchFamily="18" charset="0"/>
              </a:rPr>
              <a:t>.</a:t>
            </a:r>
            <a:endParaRPr lang="en-US" sz="3200" b="1" i="0" dirty="0">
              <a:solidFill>
                <a:srgbClr val="7030A0"/>
              </a:solidFill>
              <a:effectLst/>
              <a:latin typeface="Times New Roman" pitchFamily="18" charset="0"/>
              <a:cs typeface="Times New Roman" pitchFamily="18" charset="0"/>
            </a:endParaRPr>
          </a:p>
          <a:p>
            <a:pPr>
              <a:lnSpc>
                <a:spcPct val="150000"/>
              </a:lnSpc>
            </a:pPr>
            <a:r>
              <a:rPr lang="en-US" sz="3200" b="1" dirty="0">
                <a:solidFill>
                  <a:srgbClr val="7030A0"/>
                </a:solidFill>
                <a:latin typeface="Times New Roman" pitchFamily="18" charset="0"/>
                <a:cs typeface="Times New Roman" pitchFamily="18" charset="0"/>
              </a:rPr>
              <a:t>   - </a:t>
            </a:r>
            <a:r>
              <a:rPr lang="en-US" sz="3200" b="1" dirty="0" err="1">
                <a:solidFill>
                  <a:srgbClr val="7030A0"/>
                </a:solidFill>
                <a:latin typeface="Times New Roman" pitchFamily="18" charset="0"/>
                <a:cs typeface="Times New Roman" pitchFamily="18" charset="0"/>
              </a:rPr>
              <a:t>Tác</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giả</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của</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cuốn</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sách</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đó</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là</a:t>
            </a:r>
            <a:r>
              <a:rPr lang="en-US" sz="3200" b="1" dirty="0">
                <a:solidFill>
                  <a:srgbClr val="7030A0"/>
                </a:solidFill>
                <a:latin typeface="Times New Roman" pitchFamily="18" charset="0"/>
                <a:cs typeface="Times New Roman" pitchFamily="18" charset="0"/>
              </a:rPr>
              <a:t> ai?</a:t>
            </a:r>
            <a:endParaRPr lang="en-US" sz="3200" b="1" i="0" dirty="0">
              <a:solidFill>
                <a:srgbClr val="7030A0"/>
              </a:solidFill>
              <a:effectLst/>
              <a:latin typeface="Times New Roman" pitchFamily="18" charset="0"/>
              <a:cs typeface="Times New Roman" pitchFamily="18" charset="0"/>
            </a:endParaRPr>
          </a:p>
          <a:p>
            <a:pPr>
              <a:lnSpc>
                <a:spcPct val="150000"/>
              </a:lnSpc>
            </a:pPr>
            <a:endParaRPr lang="vi-VN" sz="3200" b="1" i="0" dirty="0">
              <a:solidFill>
                <a:srgbClr val="7030A0"/>
              </a:solidFill>
              <a:effectLst/>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xmlns="" id="{C5025EB8-0A1F-C5FF-F197-28AC1FA4725E}"/>
              </a:ext>
            </a:extLst>
          </p:cNvPr>
          <p:cNvSpPr txBox="1"/>
          <p:nvPr/>
        </p:nvSpPr>
        <p:spPr>
          <a:xfrm>
            <a:off x="3750403" y="4320125"/>
            <a:ext cx="7696200" cy="584775"/>
          </a:xfrm>
          <a:prstGeom prst="rect">
            <a:avLst/>
          </a:prstGeom>
          <a:noFill/>
        </p:spPr>
        <p:txBody>
          <a:bodyPr wrap="square">
            <a:spAutoFit/>
          </a:bodyPr>
          <a:lstStyle/>
          <a:p>
            <a:pPr algn="ctr"/>
            <a:r>
              <a:rPr lang="en-US" sz="3200" b="1" i="0" dirty="0">
                <a:solidFill>
                  <a:srgbClr val="7030A0"/>
                </a:solidFill>
                <a:effectLst/>
                <a:latin typeface="Times New Roman" pitchFamily="18" charset="0"/>
                <a:cs typeface="Times New Roman" pitchFamily="18" charset="0"/>
              </a:rPr>
              <a:t>   - </a:t>
            </a:r>
            <a:r>
              <a:rPr lang="en-US" sz="3200" b="1" i="0" dirty="0" err="1">
                <a:solidFill>
                  <a:srgbClr val="7030A0"/>
                </a:solidFill>
                <a:effectLst/>
                <a:latin typeface="Times New Roman" pitchFamily="18" charset="0"/>
                <a:cs typeface="Times New Roman" pitchFamily="18" charset="0"/>
              </a:rPr>
              <a:t>Nội</a:t>
            </a:r>
            <a:r>
              <a:rPr lang="en-US" sz="3200" b="1" i="0" dirty="0">
                <a:solidFill>
                  <a:srgbClr val="7030A0"/>
                </a:solidFill>
                <a:effectLst/>
                <a:latin typeface="Times New Roman" pitchFamily="18" charset="0"/>
                <a:cs typeface="Times New Roman" pitchFamily="18" charset="0"/>
              </a:rPr>
              <a:t> dung </a:t>
            </a:r>
            <a:r>
              <a:rPr lang="en-US" sz="3200" b="1" i="0" dirty="0" err="1">
                <a:solidFill>
                  <a:srgbClr val="7030A0"/>
                </a:solidFill>
                <a:effectLst/>
                <a:latin typeface="Times New Roman" pitchFamily="18" charset="0"/>
                <a:cs typeface="Times New Roman" pitchFamily="18" charset="0"/>
              </a:rPr>
              <a:t>cuốn</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sách</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viết</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về</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điều</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gì</a:t>
            </a:r>
            <a:r>
              <a:rPr lang="en-US" sz="3200" b="1" i="0" dirty="0">
                <a:solidFill>
                  <a:srgbClr val="7030A0"/>
                </a:solidFill>
                <a:effectLst/>
                <a:latin typeface="Times New Roman" pitchFamily="18" charset="0"/>
                <a:cs typeface="Times New Roman" pitchFamily="18" charset="0"/>
              </a:rPr>
              <a:t>?</a:t>
            </a:r>
            <a:endParaRPr lang="vi-VN" sz="3200" b="1" i="0" dirty="0">
              <a:solidFill>
                <a:srgbClr val="7030A0"/>
              </a:solidFill>
              <a:effectLst/>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xmlns="" id="{C5025EB8-0A1F-C5FF-F197-28AC1FA4725E}"/>
              </a:ext>
            </a:extLst>
          </p:cNvPr>
          <p:cNvSpPr txBox="1"/>
          <p:nvPr/>
        </p:nvSpPr>
        <p:spPr>
          <a:xfrm>
            <a:off x="3651150" y="5092947"/>
            <a:ext cx="8077200" cy="584775"/>
          </a:xfrm>
          <a:prstGeom prst="rect">
            <a:avLst/>
          </a:prstGeom>
          <a:noFill/>
        </p:spPr>
        <p:txBody>
          <a:bodyPr wrap="square">
            <a:spAutoFit/>
          </a:bodyPr>
          <a:lstStyle/>
          <a:p>
            <a:pPr algn="ctr"/>
            <a:r>
              <a:rPr lang="en-US" sz="3200" b="1" i="0" dirty="0">
                <a:solidFill>
                  <a:srgbClr val="7030A0"/>
                </a:solidFill>
                <a:effectLst/>
                <a:latin typeface="Times New Roman" pitchFamily="18" charset="0"/>
                <a:cs typeface="Times New Roman" pitchFamily="18" charset="0"/>
              </a:rPr>
              <a:t>   - </a:t>
            </a:r>
            <a:r>
              <a:rPr lang="en-US" sz="3200" b="1" i="0" dirty="0" err="1">
                <a:solidFill>
                  <a:srgbClr val="7030A0"/>
                </a:solidFill>
                <a:effectLst/>
                <a:latin typeface="Times New Roman" pitchFamily="18" charset="0"/>
                <a:cs typeface="Times New Roman" pitchFamily="18" charset="0"/>
              </a:rPr>
              <a:t>Nêu</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một</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điểm</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thú</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vị</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của</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cuốn</a:t>
            </a:r>
            <a:r>
              <a:rPr lang="en-US" sz="3200" b="1" i="0" dirty="0">
                <a:solidFill>
                  <a:srgbClr val="7030A0"/>
                </a:solidFill>
                <a:effectLst/>
                <a:latin typeface="Times New Roman" pitchFamily="18" charset="0"/>
                <a:cs typeface="Times New Roman" pitchFamily="18" charset="0"/>
              </a:rPr>
              <a:t> </a:t>
            </a:r>
            <a:r>
              <a:rPr lang="en-US" sz="3200" b="1" i="0" dirty="0" err="1">
                <a:solidFill>
                  <a:srgbClr val="7030A0"/>
                </a:solidFill>
                <a:effectLst/>
                <a:latin typeface="Times New Roman" pitchFamily="18" charset="0"/>
                <a:cs typeface="Times New Roman" pitchFamily="18" charset="0"/>
              </a:rPr>
              <a:t>sách</a:t>
            </a:r>
            <a:r>
              <a:rPr lang="en-US" sz="3200" b="1" dirty="0">
                <a:solidFill>
                  <a:srgbClr val="7030A0"/>
                </a:solidFill>
                <a:latin typeface="Times New Roman" pitchFamily="18" charset="0"/>
                <a:cs typeface="Times New Roman" pitchFamily="18" charset="0"/>
              </a:rPr>
              <a:t>.</a:t>
            </a:r>
            <a:endParaRPr lang="vi-VN" sz="3200" b="1" i="0" dirty="0">
              <a:solidFill>
                <a:srgbClr val="7030A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71767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barn(inVertical)">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1" end="1"/>
                                            </p:txEl>
                                          </p:spTgt>
                                        </p:tgtEl>
                                        <p:attrNameLst>
                                          <p:attrName>style.visibility</p:attrName>
                                        </p:attrNameLst>
                                      </p:cBhvr>
                                      <p:to>
                                        <p:strVal val="visible"/>
                                      </p:to>
                                    </p:set>
                                    <p:animEffect transition="in" filter="barn(inVertical)">
                                      <p:cBhvr>
                                        <p:cTn id="42" dur="500"/>
                                        <p:tgtEl>
                                          <p:spTgt spid="1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Bách Khoa Tri Thức Cho Trẻ Em - Khám Phá Và Sáng Tạo (Tái Bản) | Ti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58" y="2438400"/>
            <a:ext cx="4267200" cy="42672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xmlns="" id="{FF90CCCC-F80C-5D93-F968-0104FC2DEC16}"/>
              </a:ext>
            </a:extLst>
          </p:cNvPr>
          <p:cNvGrpSpPr/>
          <p:nvPr/>
        </p:nvGrpSpPr>
        <p:grpSpPr>
          <a:xfrm>
            <a:off x="-609600" y="-20526"/>
            <a:ext cx="11650552" cy="3007961"/>
            <a:chOff x="2508329" y="-167815"/>
            <a:chExt cx="8340793" cy="2262727"/>
          </a:xfrm>
        </p:grpSpPr>
        <p:pic>
          <p:nvPicPr>
            <p:cNvPr id="21" name="Picture 20" descr="Shape, rectangle&#10;&#10;Description automatically generated">
              <a:extLst>
                <a:ext uri="{FF2B5EF4-FFF2-40B4-BE49-F238E27FC236}">
                  <a16:creationId xmlns:a16="http://schemas.microsoft.com/office/drawing/2014/main" xmlns="" id="{E36E8855-2094-52A9-1449-3BAE509B6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329" y="-160622"/>
              <a:ext cx="8340793" cy="2255534"/>
            </a:xfrm>
            <a:prstGeom prst="rect">
              <a:avLst/>
            </a:prstGeom>
          </p:spPr>
        </p:pic>
        <p:sp>
          <p:nvSpPr>
            <p:cNvPr id="8" name="TextBox 7">
              <a:extLst>
                <a:ext uri="{FF2B5EF4-FFF2-40B4-BE49-F238E27FC236}">
                  <a16:creationId xmlns:a16="http://schemas.microsoft.com/office/drawing/2014/main" xmlns="" id="{A45B5651-EEBE-78A0-BA76-C54A6A88A934}"/>
                </a:ext>
              </a:extLst>
            </p:cNvPr>
            <p:cNvSpPr txBox="1"/>
            <p:nvPr/>
          </p:nvSpPr>
          <p:spPr>
            <a:xfrm>
              <a:off x="4692520" y="-167815"/>
              <a:ext cx="5998706" cy="439895"/>
            </a:xfrm>
            <a:prstGeom prst="rect">
              <a:avLst/>
            </a:prstGeom>
            <a:noFill/>
          </p:spPr>
          <p:txBody>
            <a:bodyPr wrap="square">
              <a:spAutoFit/>
            </a:bodyPr>
            <a:lstStyle/>
            <a:p>
              <a:pPr>
                <a:spcBef>
                  <a:spcPct val="0"/>
                </a:spcBef>
                <a:spcAft>
                  <a:spcPts val="400"/>
                </a:spcAft>
              </a:pPr>
              <a:r>
                <a:rPr lang="en-US" sz="3200" b="1">
                  <a:solidFill>
                    <a:srgbClr val="FF0000"/>
                  </a:solidFill>
                  <a:latin typeface="Times New Roman" pitchFamily="18" charset="0"/>
                  <a:cs typeface="Times New Roman" pitchFamily="18" charset="0"/>
                </a:rPr>
                <a:t>2. Lựa chọn cuốn sách yêu thích của nhóm</a:t>
              </a:r>
            </a:p>
          </p:txBody>
        </p:sp>
      </p:grpSp>
      <p:sp>
        <p:nvSpPr>
          <p:cNvPr id="18" name="TextBox 17">
            <a:extLst>
              <a:ext uri="{FF2B5EF4-FFF2-40B4-BE49-F238E27FC236}">
                <a16:creationId xmlns:a16="http://schemas.microsoft.com/office/drawing/2014/main" xmlns="" id="{170381AE-E352-5660-6026-AF39DBCB8BA6}"/>
              </a:ext>
            </a:extLst>
          </p:cNvPr>
          <p:cNvSpPr txBox="1"/>
          <p:nvPr/>
        </p:nvSpPr>
        <p:spPr>
          <a:xfrm>
            <a:off x="2749732" y="680173"/>
            <a:ext cx="8077200" cy="954107"/>
          </a:xfrm>
          <a:prstGeom prst="rect">
            <a:avLst/>
          </a:prstGeom>
          <a:noFill/>
        </p:spPr>
        <p:txBody>
          <a:bodyPr wrap="square">
            <a:spAutoFit/>
          </a:bodyPr>
          <a:lstStyle/>
          <a:p>
            <a:r>
              <a:rPr lang="en-US" sz="2800" b="1" i="0">
                <a:solidFill>
                  <a:srgbClr val="00B0F0"/>
                </a:solidFill>
                <a:effectLst/>
                <a:latin typeface="Times New Roman" pitchFamily="18" charset="0"/>
                <a:cs typeface="Times New Roman" pitchFamily="18" charset="0"/>
              </a:rPr>
              <a:t> </a:t>
            </a:r>
            <a:r>
              <a:rPr lang="en-US" sz="2800">
                <a:solidFill>
                  <a:srgbClr val="00B0F0"/>
                </a:solidFill>
                <a:latin typeface="Times New Roman" pitchFamily="18" charset="0"/>
                <a:cs typeface="Times New Roman" pitchFamily="18" charset="0"/>
              </a:rPr>
              <a:t>- Mỗi thành viên giới thiệu về cuốn sách mình                yêu thích và thuyết phục các bạn tìm đọc.</a:t>
            </a:r>
            <a:endParaRPr lang="en-US" sz="2800" b="1">
              <a:solidFill>
                <a:srgbClr val="00B0F0"/>
              </a:solidFill>
              <a:latin typeface="Times New Roman" pitchFamily="18" charset="0"/>
              <a:cs typeface="Times New Roman" pitchFamily="18" charset="0"/>
            </a:endParaRPr>
          </a:p>
        </p:txBody>
      </p:sp>
      <p:pic>
        <p:nvPicPr>
          <p:cNvPr id="16" name="Picture 8" descr="https://i.pinimg.com/564x/a0/9d/93/a09d9334f220c9ca44ed05af594ffb1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3600" y="2753495"/>
            <a:ext cx="2447109" cy="4359602"/>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ular Callout 16"/>
          <p:cNvSpPr/>
          <p:nvPr/>
        </p:nvSpPr>
        <p:spPr>
          <a:xfrm>
            <a:off x="4889996" y="2290977"/>
            <a:ext cx="5093866" cy="2910218"/>
          </a:xfrm>
          <a:prstGeom prst="wedgeRoundRectCallout">
            <a:avLst>
              <a:gd name="adj1" fmla="val -45569"/>
              <a:gd name="adj2" fmla="val 27513"/>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a:solidFill>
                  <a:srgbClr val="002060"/>
                </a:solidFill>
                <a:latin typeface="Times New Roman" pitchFamily="18" charset="0"/>
                <a:cs typeface="Times New Roman" pitchFamily="18" charset="0"/>
              </a:rPr>
              <a:t>Cuốn sách có rất nhiều đề tài thú vị từ Trái Đất của chúng ta, Thực vật, Động vật, Khủng long, Con người và các vùng đất, Con người qua thời gian cho đến Cơ thể tôi, Khoa học, Không</a:t>
            </a:r>
            <a:r>
              <a:rPr lang="en-US" sz="2400">
                <a:solidFill>
                  <a:srgbClr val="002060"/>
                </a:solidFill>
                <a:latin typeface="Times New Roman" pitchFamily="18" charset="0"/>
                <a:cs typeface="Times New Roman" pitchFamily="18" charset="0"/>
              </a:rPr>
              <a:t> gian và Máy móc.</a:t>
            </a:r>
          </a:p>
        </p:txBody>
      </p:sp>
    </p:spTree>
    <p:extLst>
      <p:ext uri="{BB962C8B-B14F-4D97-AF65-F5344CB8AC3E}">
        <p14:creationId xmlns:p14="http://schemas.microsoft.com/office/powerpoint/2010/main" val="359452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BEBFA723-5A7B-472D-ABD7-1526B8D3A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a16="http://schemas.microsoft.com/office/drawing/2014/main" xmlns="" id="{A6B27065-399A-4CF7-BF70-CF79B9848F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a16="http://schemas.microsoft.com/office/drawing/2014/main" xmlns="" id="{CF22986C-DDF7-4109-9D6A-006800D6B04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xmlns="" id="{4C025298-F835-4B83-A3A3-6555157E01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Freeform: Shape 28">
              <a:extLst>
                <a:ext uri="{FF2B5EF4-FFF2-40B4-BE49-F238E27FC236}">
                  <a16:creationId xmlns:a16="http://schemas.microsoft.com/office/drawing/2014/main" xmlns="" id="{17106C81-A3F0-4DA0-9368-6BBCDB9648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Freeform: Shape 29">
              <a:extLst>
                <a:ext uri="{FF2B5EF4-FFF2-40B4-BE49-F238E27FC236}">
                  <a16:creationId xmlns:a16="http://schemas.microsoft.com/office/drawing/2014/main" xmlns="" id="{4B3B35E8-1AF4-4D76-93A5-B0B0884083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6" name="TextBox 5">
            <a:extLst>
              <a:ext uri="{FF2B5EF4-FFF2-40B4-BE49-F238E27FC236}">
                <a16:creationId xmlns:a16="http://schemas.microsoft.com/office/drawing/2014/main" xmlns="" id="{6097257F-592C-1482-A3F3-C24A9DC077F5}"/>
              </a:ext>
            </a:extLst>
          </p:cNvPr>
          <p:cNvSpPr txBox="1"/>
          <p:nvPr/>
        </p:nvSpPr>
        <p:spPr>
          <a:xfrm>
            <a:off x="152400" y="2286000"/>
            <a:ext cx="4935166"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dirty="0" err="1">
                <a:solidFill>
                  <a:srgbClr val="00B050"/>
                </a:solidFill>
                <a:latin typeface="Times New Roman" pitchFamily="18" charset="0"/>
                <a:ea typeface="+mj-ea"/>
                <a:cs typeface="Times New Roman" pitchFamily="18" charset="0"/>
              </a:rPr>
              <a:t>Mở</a:t>
            </a:r>
            <a:r>
              <a:rPr lang="en-US" sz="6600" b="1" dirty="0">
                <a:solidFill>
                  <a:srgbClr val="00B050"/>
                </a:solidFill>
                <a:latin typeface="Times New Roman" pitchFamily="18" charset="0"/>
                <a:ea typeface="+mj-ea"/>
                <a:cs typeface="Times New Roman" pitchFamily="18" charset="0"/>
              </a:rPr>
              <a:t> </a:t>
            </a:r>
            <a:r>
              <a:rPr lang="en-US" sz="6600" b="1" dirty="0" err="1">
                <a:solidFill>
                  <a:srgbClr val="00B050"/>
                </a:solidFill>
                <a:latin typeface="Times New Roman" pitchFamily="18" charset="0"/>
                <a:ea typeface="+mj-ea"/>
                <a:cs typeface="Times New Roman" pitchFamily="18" charset="0"/>
              </a:rPr>
              <a:t>rộng</a:t>
            </a:r>
            <a:r>
              <a:rPr lang="en-US" sz="6600" b="1" dirty="0">
                <a:solidFill>
                  <a:srgbClr val="00B050"/>
                </a:solidFill>
                <a:latin typeface="Times New Roman" pitchFamily="18" charset="0"/>
                <a:ea typeface="+mj-ea"/>
                <a:cs typeface="Times New Roman" pitchFamily="18" charset="0"/>
              </a:rPr>
              <a:t> </a:t>
            </a:r>
            <a:r>
              <a:rPr lang="en-US" sz="6600" b="1" dirty="0" err="1">
                <a:solidFill>
                  <a:srgbClr val="00B050"/>
                </a:solidFill>
                <a:latin typeface="Times New Roman" pitchFamily="18" charset="0"/>
                <a:ea typeface="+mj-ea"/>
                <a:cs typeface="Times New Roman" pitchFamily="18" charset="0"/>
              </a:rPr>
              <a:t>và</a:t>
            </a:r>
            <a:r>
              <a:rPr lang="en-US" sz="6600" b="1" dirty="0">
                <a:solidFill>
                  <a:srgbClr val="00B050"/>
                </a:solidFill>
                <a:latin typeface="Times New Roman" pitchFamily="18" charset="0"/>
                <a:ea typeface="+mj-ea"/>
                <a:cs typeface="Times New Roman" pitchFamily="18" charset="0"/>
              </a:rPr>
              <a:t> </a:t>
            </a:r>
          </a:p>
          <a:p>
            <a:pPr algn="ctr">
              <a:lnSpc>
                <a:spcPct val="90000"/>
              </a:lnSpc>
              <a:spcBef>
                <a:spcPct val="0"/>
              </a:spcBef>
              <a:spcAft>
                <a:spcPts val="400"/>
              </a:spcAft>
            </a:pPr>
            <a:r>
              <a:rPr lang="en-US" sz="6600" b="1" dirty="0" err="1">
                <a:solidFill>
                  <a:srgbClr val="00B050"/>
                </a:solidFill>
                <a:latin typeface="Times New Roman" pitchFamily="18" charset="0"/>
                <a:ea typeface="+mj-ea"/>
                <a:cs typeface="Times New Roman" pitchFamily="18" charset="0"/>
              </a:rPr>
              <a:t>tổng</a:t>
            </a:r>
            <a:r>
              <a:rPr lang="en-US" sz="6600" b="1" dirty="0">
                <a:solidFill>
                  <a:srgbClr val="00B050"/>
                </a:solidFill>
                <a:latin typeface="Times New Roman" pitchFamily="18" charset="0"/>
                <a:ea typeface="+mj-ea"/>
                <a:cs typeface="Times New Roman" pitchFamily="18" charset="0"/>
              </a:rPr>
              <a:t> </a:t>
            </a:r>
            <a:r>
              <a:rPr lang="en-US" sz="6600" b="1" dirty="0" err="1">
                <a:solidFill>
                  <a:srgbClr val="00B050"/>
                </a:solidFill>
                <a:latin typeface="Times New Roman" pitchFamily="18" charset="0"/>
                <a:ea typeface="+mj-ea"/>
                <a:cs typeface="Times New Roman" pitchFamily="18" charset="0"/>
              </a:rPr>
              <a:t>kết</a:t>
            </a:r>
            <a:r>
              <a:rPr lang="en-US" sz="6600" b="1" dirty="0">
                <a:solidFill>
                  <a:srgbClr val="00B050"/>
                </a:solidFill>
                <a:latin typeface="Times New Roman" pitchFamily="18" charset="0"/>
                <a:ea typeface="+mj-ea"/>
                <a:cs typeface="Times New Roman" pitchFamily="18" charset="0"/>
              </a:rPr>
              <a:t> </a:t>
            </a:r>
            <a:r>
              <a:rPr lang="en-US" sz="6600" b="1" dirty="0" err="1">
                <a:solidFill>
                  <a:srgbClr val="00B050"/>
                </a:solidFill>
                <a:latin typeface="Times New Roman" pitchFamily="18" charset="0"/>
                <a:ea typeface="+mj-ea"/>
                <a:cs typeface="Times New Roman" pitchFamily="18" charset="0"/>
              </a:rPr>
              <a:t>chủ</a:t>
            </a:r>
            <a:r>
              <a:rPr lang="en-US" sz="6600" b="1" dirty="0">
                <a:solidFill>
                  <a:srgbClr val="00B050"/>
                </a:solidFill>
                <a:latin typeface="Times New Roman" pitchFamily="18" charset="0"/>
                <a:ea typeface="+mj-ea"/>
                <a:cs typeface="Times New Roman" pitchFamily="18" charset="0"/>
              </a:rPr>
              <a:t> </a:t>
            </a:r>
            <a:r>
              <a:rPr lang="en-US" sz="6600" b="1" dirty="0" err="1">
                <a:solidFill>
                  <a:srgbClr val="00B050"/>
                </a:solidFill>
                <a:latin typeface="Times New Roman" pitchFamily="18" charset="0"/>
                <a:ea typeface="+mj-ea"/>
                <a:cs typeface="Times New Roman" pitchFamily="18" charset="0"/>
              </a:rPr>
              <a:t>đề</a:t>
            </a:r>
            <a:endParaRPr lang="en-US" sz="6600" b="1" dirty="0">
              <a:solidFill>
                <a:srgbClr val="00B050"/>
              </a:solidFill>
              <a:latin typeface="Times New Roman" pitchFamily="18" charset="0"/>
              <a:ea typeface="+mj-ea"/>
              <a:cs typeface="Times New Roman" pitchFamily="18" charset="0"/>
            </a:endParaRPr>
          </a:p>
        </p:txBody>
      </p:sp>
      <p:pic>
        <p:nvPicPr>
          <p:cNvPr id="3" name="Picture 4">
            <a:extLst>
              <a:ext uri="{FF2B5EF4-FFF2-40B4-BE49-F238E27FC236}">
                <a16:creationId xmlns:a16="http://schemas.microsoft.com/office/drawing/2014/main" xmlns="" id="{9F0E7063-9259-9FB9-494B-D2901BE7191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53612" y="736600"/>
            <a:ext cx="5227189" cy="5239345"/>
          </a:xfrm>
          <a:prstGeom prst="rect">
            <a:avLst/>
          </a:prstGeom>
          <a:ln w="9525">
            <a:noFill/>
          </a:ln>
        </p:spPr>
      </p:pic>
    </p:spTree>
    <p:extLst>
      <p:ext uri="{BB962C8B-B14F-4D97-AF65-F5344CB8AC3E}">
        <p14:creationId xmlns:p14="http://schemas.microsoft.com/office/powerpoint/2010/main" val="2439369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D7AF4A9D-5484-24DB-330B-9A4E8BAADD5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51" b="92836" l="5142" r="92376">
                        <a14:foregroundMark x1="20922" y1="59104" x2="20922" y2="59104"/>
                        <a14:foregroundMark x1="20922" y1="58209" x2="20922" y2="58209"/>
                        <a14:foregroundMark x1="20213" y1="67164" x2="20213" y2="67164"/>
                        <a14:foregroundMark x1="20213" y1="66866" x2="20213" y2="66866"/>
                        <a14:foregroundMark x1="5142" y1="61791" x2="5142" y2="61791"/>
                        <a14:foregroundMark x1="5674" y1="65373" x2="5674" y2="65373"/>
                        <a14:foregroundMark x1="30319" y1="70149" x2="30319" y2="70149"/>
                        <a14:foregroundMark x1="35461" y1="70746" x2="35461" y2="70746"/>
                        <a14:foregroundMark x1="35284" y1="70746" x2="35284" y2="70746"/>
                        <a14:foregroundMark x1="31560" y1="70448" x2="31560" y2="70448"/>
                        <a14:foregroundMark x1="31560" y1="70448" x2="31560" y2="70448"/>
                        <a14:foregroundMark x1="32979" y1="69552" x2="32979" y2="69552"/>
                        <a14:foregroundMark x1="32979" y1="69552" x2="32979" y2="69552"/>
                        <a14:foregroundMark x1="35461" y1="68358" x2="35461" y2="68358"/>
                        <a14:foregroundMark x1="37057" y1="67761" x2="34929" y2="67761"/>
                        <a14:foregroundMark x1="39716" y1="77612" x2="39716" y2="77612"/>
                        <a14:foregroundMark x1="39539" y1="80000" x2="39539" y2="80000"/>
                        <a14:foregroundMark x1="31560" y1="79403" x2="31560" y2="79403"/>
                        <a14:foregroundMark x1="31560" y1="82388" x2="31560" y2="82388"/>
                        <a14:foregroundMark x1="28546" y1="82687" x2="28546" y2="82687"/>
                        <a14:foregroundMark x1="19681" y1="83284" x2="19681" y2="83284"/>
                        <a14:foregroundMark x1="19504" y1="81791" x2="19504" y2="81791"/>
                        <a14:foregroundMark x1="16489" y1="88060" x2="16489" y2="88060"/>
                        <a14:foregroundMark x1="16844" y1="92836" x2="16844" y2="92836"/>
                        <a14:foregroundMark x1="16667" y1="90448" x2="16667" y2="90448"/>
                        <a14:foregroundMark x1="7979" y1="83284" x2="7979" y2="83284"/>
                        <a14:foregroundMark x1="8156" y1="83284" x2="8156" y2="83284"/>
                        <a14:foregroundMark x1="9929" y1="84478" x2="9929" y2="84478"/>
                        <a14:foregroundMark x1="9929" y1="84478" x2="9929" y2="84478"/>
                        <a14:foregroundMark x1="28723" y1="72239" x2="28723" y2="72239"/>
                        <a14:foregroundMark x1="28723" y1="72239" x2="28723" y2="72239"/>
                        <a14:foregroundMark x1="52305" y1="42388" x2="52305" y2="42388"/>
                        <a14:foregroundMark x1="52305" y1="42388" x2="52305" y2="42388"/>
                        <a14:foregroundMark x1="53191" y1="36716" x2="53191" y2="36716"/>
                        <a14:foregroundMark x1="53191" y1="36716" x2="53191" y2="34925"/>
                        <a14:foregroundMark x1="48759" y1="58209" x2="48759" y2="58209"/>
                        <a14:foregroundMark x1="48759" y1="58209" x2="48759" y2="58209"/>
                        <a14:foregroundMark x1="51596" y1="62090" x2="51596" y2="62090"/>
                        <a14:foregroundMark x1="51950" y1="62090" x2="51950" y2="62090"/>
                        <a14:foregroundMark x1="45390" y1="44179" x2="45745" y2="44179"/>
                        <a14:foregroundMark x1="45745" y1="44179" x2="45745" y2="44179"/>
                        <a14:foregroundMark x1="47872" y1="38507" x2="47872" y2="38507"/>
                        <a14:foregroundMark x1="48050" y1="38209" x2="48050" y2="38209"/>
                        <a14:foregroundMark x1="55851" y1="39701" x2="55851" y2="39701"/>
                        <a14:foregroundMark x1="56383" y1="40000" x2="56383" y2="40000"/>
                        <a14:foregroundMark x1="56915" y1="38806" x2="56915" y2="38806"/>
                        <a14:foregroundMark x1="56915" y1="38806" x2="56915" y2="38806"/>
                        <a14:foregroundMark x1="59929" y1="38806" x2="59929" y2="38806"/>
                        <a14:foregroundMark x1="60461" y1="38806" x2="60461" y2="38806"/>
                        <a14:foregroundMark x1="62943" y1="35821" x2="62943" y2="35821"/>
                        <a14:foregroundMark x1="63475" y1="34627" x2="63475" y2="34627"/>
                        <a14:foregroundMark x1="64894" y1="32537" x2="64894" y2="32537"/>
                        <a14:foregroundMark x1="64894" y1="32537" x2="64894" y2="32537"/>
                        <a14:foregroundMark x1="64539" y1="29552" x2="64539" y2="29552"/>
                        <a14:foregroundMark x1="64894" y1="26866" x2="64894" y2="26866"/>
                        <a14:foregroundMark x1="64539" y1="26567" x2="64539" y2="26567"/>
                        <a14:foregroundMark x1="50709" y1="72836" x2="50709" y2="72836"/>
                        <a14:foregroundMark x1="50355" y1="56418" x2="50355" y2="56418"/>
                        <a14:foregroundMark x1="71099" y1="70149" x2="71099" y2="70149"/>
                        <a14:foregroundMark x1="71099" y1="70149" x2="71631" y2="69851"/>
                        <a14:foregroundMark x1="73936" y1="69851" x2="74823" y2="68060"/>
                        <a14:foregroundMark x1="67908" y1="71940" x2="67908" y2="71940"/>
                        <a14:foregroundMark x1="65426" y1="71940" x2="65426" y2="71940"/>
                        <a14:foregroundMark x1="65957" y1="69552" x2="65957" y2="69552"/>
                        <a14:foregroundMark x1="66312" y1="68955" x2="67199" y2="67761"/>
                        <a14:foregroundMark x1="85993" y1="55224" x2="85993" y2="55224"/>
                        <a14:foregroundMark x1="88121" y1="55224" x2="88121" y2="55224"/>
                        <a14:foregroundMark x1="88121" y1="55224" x2="88652" y2="55224"/>
                        <a14:foregroundMark x1="91312" y1="54925" x2="91844" y2="54328"/>
                        <a14:foregroundMark x1="92376" y1="52836" x2="92376" y2="52836"/>
                        <a14:foregroundMark x1="92376" y1="50149" x2="92376" y2="50149"/>
                        <a14:foregroundMark x1="79255" y1="64776" x2="79255" y2="64776"/>
                        <a14:foregroundMark x1="79078" y1="64179" x2="78546" y2="63582"/>
                        <a14:foregroundMark x1="88652" y1="86567" x2="88652" y2="86567"/>
                        <a14:foregroundMark x1="88475" y1="86567" x2="88475" y2="86567"/>
                        <a14:foregroundMark x1="83865" y1="87463" x2="83865" y2="87463"/>
                        <a14:foregroundMark x1="84043" y1="90149" x2="84043" y2="90149"/>
                        <a14:foregroundMark x1="90957" y1="85373" x2="90957" y2="85373"/>
                        <a14:foregroundMark x1="80851" y1="83582" x2="80851" y2="83582"/>
                        <a14:foregroundMark x1="77482" y1="83582" x2="77482" y2="83582"/>
                        <a14:foregroundMark x1="90957" y1="84478" x2="90957" y2="84478"/>
                        <a14:foregroundMark x1="61525" y1="85075" x2="61525" y2="85075"/>
                        <a14:foregroundMark x1="61170" y1="82388" x2="61170" y2="82388"/>
                        <a14:foregroundMark x1="61525" y1="80299" x2="61525" y2="80299"/>
                        <a14:foregroundMark x1="61525" y1="78209" x2="61525" y2="78209"/>
                        <a14:foregroundMark x1="62057" y1="76418" x2="62057" y2="76418"/>
                        <a14:foregroundMark x1="84043" y1="61791" x2="84043" y2="61791"/>
                        <a14:foregroundMark x1="84574" y1="57612" x2="84574" y2="57612"/>
                        <a14:foregroundMark x1="84574" y1="56119" x2="84574" y2="56119"/>
                        <a14:foregroundMark x1="39539" y1="76119" x2="39539" y2="76119"/>
                        <a14:foregroundMark x1="39539" y1="82388" x2="39539" y2="82388"/>
                        <a14:foregroundMark x1="39539" y1="84776" x2="39539" y2="84776"/>
                      </a14:backgroundRemoval>
                    </a14:imgEffect>
                  </a14:imgLayer>
                </a14:imgProps>
              </a:ext>
              <a:ext uri="{28A0092B-C50C-407E-A947-70E740481C1C}">
                <a14:useLocalDpi xmlns:a14="http://schemas.microsoft.com/office/drawing/2010/main" val="0"/>
              </a:ext>
            </a:extLst>
          </a:blip>
          <a:srcRect/>
          <a:stretch>
            <a:fillRect/>
          </a:stretch>
        </p:blipFill>
        <p:spPr bwMode="auto">
          <a:xfrm>
            <a:off x="2675047" y="1495679"/>
            <a:ext cx="9669353" cy="574332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xmlns="" id="{FF90CCCC-F80C-5D93-F968-0104FC2DEC16}"/>
              </a:ext>
            </a:extLst>
          </p:cNvPr>
          <p:cNvGrpSpPr/>
          <p:nvPr/>
        </p:nvGrpSpPr>
        <p:grpSpPr>
          <a:xfrm>
            <a:off x="-609600" y="-20526"/>
            <a:ext cx="11650552" cy="3007961"/>
            <a:chOff x="2508329" y="-167815"/>
            <a:chExt cx="8340793" cy="2262727"/>
          </a:xfrm>
        </p:grpSpPr>
        <p:pic>
          <p:nvPicPr>
            <p:cNvPr id="21" name="Picture 20" descr="Shape, rectangle&#10;&#10;Description automatically generated">
              <a:extLst>
                <a:ext uri="{FF2B5EF4-FFF2-40B4-BE49-F238E27FC236}">
                  <a16:creationId xmlns:a16="http://schemas.microsoft.com/office/drawing/2014/main" xmlns="" id="{E36E8855-2094-52A9-1449-3BAE509B69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8329" y="-160622"/>
              <a:ext cx="8340793" cy="2255534"/>
            </a:xfrm>
            <a:prstGeom prst="rect">
              <a:avLst/>
            </a:prstGeom>
          </p:spPr>
        </p:pic>
        <p:sp>
          <p:nvSpPr>
            <p:cNvPr id="8" name="TextBox 7">
              <a:extLst>
                <a:ext uri="{FF2B5EF4-FFF2-40B4-BE49-F238E27FC236}">
                  <a16:creationId xmlns:a16="http://schemas.microsoft.com/office/drawing/2014/main" xmlns="" id="{A45B5651-EEBE-78A0-BA76-C54A6A88A934}"/>
                </a:ext>
              </a:extLst>
            </p:cNvPr>
            <p:cNvSpPr txBox="1"/>
            <p:nvPr/>
          </p:nvSpPr>
          <p:spPr>
            <a:xfrm>
              <a:off x="4692520" y="-167815"/>
              <a:ext cx="5998706" cy="439895"/>
            </a:xfrm>
            <a:prstGeom prst="rect">
              <a:avLst/>
            </a:prstGeom>
            <a:noFill/>
          </p:spPr>
          <p:txBody>
            <a:bodyPr wrap="square">
              <a:spAutoFit/>
            </a:bodyPr>
            <a:lstStyle/>
            <a:p>
              <a:pPr>
                <a:spcBef>
                  <a:spcPct val="0"/>
                </a:spcBef>
                <a:spcAft>
                  <a:spcPts val="400"/>
                </a:spcAft>
              </a:pPr>
              <a:r>
                <a:rPr lang="en-US" sz="3200" b="1">
                  <a:solidFill>
                    <a:srgbClr val="FF0000"/>
                  </a:solidFill>
                  <a:latin typeface="Times New Roman" pitchFamily="18" charset="0"/>
                  <a:cs typeface="Times New Roman" pitchFamily="18" charset="0"/>
                </a:rPr>
                <a:t>2. Lựa chọn cuốn sách yêu thích của nhóm</a:t>
              </a:r>
            </a:p>
          </p:txBody>
        </p:sp>
      </p:grpSp>
      <p:sp>
        <p:nvSpPr>
          <p:cNvPr id="18" name="TextBox 17">
            <a:extLst>
              <a:ext uri="{FF2B5EF4-FFF2-40B4-BE49-F238E27FC236}">
                <a16:creationId xmlns:a16="http://schemas.microsoft.com/office/drawing/2014/main" xmlns="" id="{170381AE-E352-5660-6026-AF39DBCB8BA6}"/>
              </a:ext>
            </a:extLst>
          </p:cNvPr>
          <p:cNvSpPr txBox="1"/>
          <p:nvPr/>
        </p:nvSpPr>
        <p:spPr>
          <a:xfrm>
            <a:off x="2749732" y="680173"/>
            <a:ext cx="8077200" cy="954107"/>
          </a:xfrm>
          <a:prstGeom prst="rect">
            <a:avLst/>
          </a:prstGeom>
          <a:noFill/>
        </p:spPr>
        <p:txBody>
          <a:bodyPr wrap="square">
            <a:spAutoFit/>
          </a:bodyPr>
          <a:lstStyle/>
          <a:p>
            <a:r>
              <a:rPr lang="en-US" sz="2800" b="1" i="0">
                <a:solidFill>
                  <a:srgbClr val="00B0F0"/>
                </a:solidFill>
                <a:effectLst/>
                <a:latin typeface="Times New Roman" pitchFamily="18" charset="0"/>
                <a:cs typeface="Times New Roman" pitchFamily="18" charset="0"/>
              </a:rPr>
              <a:t> </a:t>
            </a:r>
            <a:r>
              <a:rPr lang="vi-VN" sz="2800">
                <a:solidFill>
                  <a:srgbClr val="00B0F0"/>
                </a:solidFill>
                <a:latin typeface="Times New Roman" pitchFamily="18" charset="0"/>
                <a:cs typeface="Times New Roman" pitchFamily="18" charset="0"/>
              </a:rPr>
              <a:t>- Bình chọn người giới thiệu sách thú vị nhất.</a:t>
            </a:r>
          </a:p>
          <a:p>
            <a:r>
              <a:rPr lang="vi-VN" sz="2800">
                <a:solidFill>
                  <a:srgbClr val="00B0F0"/>
                </a:solidFill>
                <a:latin typeface="Times New Roman" pitchFamily="18" charset="0"/>
                <a:cs typeface="Times New Roman" pitchFamily="18" charset="0"/>
              </a:rPr>
              <a:t>- Lựa chọn cuốn sách yêu thích của nhóm.</a:t>
            </a:r>
          </a:p>
        </p:txBody>
      </p:sp>
      <p:sp>
        <p:nvSpPr>
          <p:cNvPr id="13" name="Rounded Rectangular Callout 16">
            <a:extLst>
              <a:ext uri="{FF2B5EF4-FFF2-40B4-BE49-F238E27FC236}">
                <a16:creationId xmlns:a16="http://schemas.microsoft.com/office/drawing/2014/main" xmlns="" id="{D9F438AA-A811-9CA2-70BD-D24181DB5431}"/>
              </a:ext>
            </a:extLst>
          </p:cNvPr>
          <p:cNvSpPr/>
          <p:nvPr/>
        </p:nvSpPr>
        <p:spPr>
          <a:xfrm>
            <a:off x="2895600" y="2064087"/>
            <a:ext cx="3200400" cy="1295400"/>
          </a:xfrm>
          <a:prstGeom prst="wedgeRoundRectCallout">
            <a:avLst>
              <a:gd name="adj1" fmla="val 79490"/>
              <a:gd name="adj2" fmla="val 12286"/>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2060"/>
                </a:solidFill>
                <a:latin typeface="Times New Roman" pitchFamily="18" charset="0"/>
                <a:cs typeface="Times New Roman" pitchFamily="18" charset="0"/>
              </a:rPr>
              <a:t>Người giới thiệu sách hay nhất là ai?</a:t>
            </a:r>
          </a:p>
        </p:txBody>
      </p:sp>
      <p:pic>
        <p:nvPicPr>
          <p:cNvPr id="1030" name="Picture 6">
            <a:extLst>
              <a:ext uri="{FF2B5EF4-FFF2-40B4-BE49-F238E27FC236}">
                <a16:creationId xmlns:a16="http://schemas.microsoft.com/office/drawing/2014/main" xmlns="" id="{89E804D7-2B8E-1970-92D1-6391188442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83" y="4267200"/>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02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BEBFA723-5A7B-472D-ABD7-1526B8D3A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a16="http://schemas.microsoft.com/office/drawing/2014/main" xmlns="" id="{A6B27065-399A-4CF7-BF70-CF79B9848F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7" name="Group 26">
            <a:extLst>
              <a:ext uri="{FF2B5EF4-FFF2-40B4-BE49-F238E27FC236}">
                <a16:creationId xmlns:a16="http://schemas.microsoft.com/office/drawing/2014/main" xmlns="" id="{CF22986C-DDF7-4109-9D6A-006800D6B04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xmlns="" id="{4C025298-F835-4B83-A3A3-6555157E01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Freeform: Shape 28">
              <a:extLst>
                <a:ext uri="{FF2B5EF4-FFF2-40B4-BE49-F238E27FC236}">
                  <a16:creationId xmlns:a16="http://schemas.microsoft.com/office/drawing/2014/main" xmlns="" id="{17106C81-A3F0-4DA0-9368-6BBCDB9648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Freeform: Shape 29">
              <a:extLst>
                <a:ext uri="{FF2B5EF4-FFF2-40B4-BE49-F238E27FC236}">
                  <a16:creationId xmlns:a16="http://schemas.microsoft.com/office/drawing/2014/main" xmlns="" id="{4B3B35E8-1AF4-4D76-93A5-B0B0884083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6" name="TextBox 5">
            <a:extLst>
              <a:ext uri="{FF2B5EF4-FFF2-40B4-BE49-F238E27FC236}">
                <a16:creationId xmlns:a16="http://schemas.microsoft.com/office/drawing/2014/main" xmlns="" id="{6097257F-592C-1482-A3F3-C24A9DC077F5}"/>
              </a:ext>
            </a:extLst>
          </p:cNvPr>
          <p:cNvSpPr txBox="1"/>
          <p:nvPr/>
        </p:nvSpPr>
        <p:spPr>
          <a:xfrm>
            <a:off x="-838200" y="2743200"/>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dirty="0">
                <a:solidFill>
                  <a:srgbClr val="00B050"/>
                </a:solidFill>
                <a:latin typeface="Times New Roman" pitchFamily="18" charset="0"/>
                <a:ea typeface="+mj-ea"/>
                <a:cs typeface="Times New Roman" pitchFamily="18" charset="0"/>
              </a:rPr>
              <a:t>Cam </a:t>
            </a:r>
            <a:r>
              <a:rPr lang="en-US" sz="6600" b="1" dirty="0" err="1">
                <a:solidFill>
                  <a:srgbClr val="00B050"/>
                </a:solidFill>
                <a:latin typeface="Times New Roman" pitchFamily="18" charset="0"/>
                <a:ea typeface="+mj-ea"/>
                <a:cs typeface="Times New Roman" pitchFamily="18" charset="0"/>
              </a:rPr>
              <a:t>kết</a:t>
            </a:r>
            <a:r>
              <a:rPr lang="en-US" sz="6600" b="1" dirty="0">
                <a:solidFill>
                  <a:srgbClr val="00B050"/>
                </a:solidFill>
                <a:latin typeface="Times New Roman" pitchFamily="18" charset="0"/>
                <a:ea typeface="+mj-ea"/>
                <a:cs typeface="Times New Roman" pitchFamily="18" charset="0"/>
              </a:rPr>
              <a:t> </a:t>
            </a:r>
            <a:r>
              <a:rPr lang="en-US" sz="6600" b="1" dirty="0" err="1">
                <a:solidFill>
                  <a:srgbClr val="00B050"/>
                </a:solidFill>
                <a:latin typeface="Times New Roman" pitchFamily="18" charset="0"/>
                <a:ea typeface="+mj-ea"/>
                <a:cs typeface="Times New Roman" pitchFamily="18" charset="0"/>
              </a:rPr>
              <a:t>và</a:t>
            </a:r>
            <a:r>
              <a:rPr lang="en-US" sz="6600" b="1" dirty="0">
                <a:solidFill>
                  <a:srgbClr val="00B050"/>
                </a:solidFill>
                <a:latin typeface="Times New Roman" pitchFamily="18" charset="0"/>
                <a:ea typeface="+mj-ea"/>
                <a:cs typeface="Times New Roman" pitchFamily="18" charset="0"/>
              </a:rPr>
              <a:t> </a:t>
            </a:r>
          </a:p>
          <a:p>
            <a:pPr algn="ctr">
              <a:lnSpc>
                <a:spcPct val="90000"/>
              </a:lnSpc>
              <a:spcBef>
                <a:spcPct val="0"/>
              </a:spcBef>
              <a:spcAft>
                <a:spcPts val="400"/>
              </a:spcAft>
            </a:pPr>
            <a:r>
              <a:rPr lang="en-US" sz="6600" b="1" dirty="0" err="1">
                <a:solidFill>
                  <a:srgbClr val="00B050"/>
                </a:solidFill>
                <a:latin typeface="Times New Roman" pitchFamily="18" charset="0"/>
                <a:ea typeface="+mj-ea"/>
                <a:cs typeface="Times New Roman" pitchFamily="18" charset="0"/>
              </a:rPr>
              <a:t>hành</a:t>
            </a:r>
            <a:r>
              <a:rPr lang="en-US" sz="6600" b="1" dirty="0">
                <a:solidFill>
                  <a:srgbClr val="00B050"/>
                </a:solidFill>
                <a:latin typeface="Times New Roman" pitchFamily="18" charset="0"/>
                <a:ea typeface="+mj-ea"/>
                <a:cs typeface="Times New Roman" pitchFamily="18" charset="0"/>
              </a:rPr>
              <a:t> </a:t>
            </a:r>
            <a:r>
              <a:rPr lang="en-US" sz="6600" b="1" dirty="0" err="1">
                <a:solidFill>
                  <a:srgbClr val="00B050"/>
                </a:solidFill>
                <a:latin typeface="Times New Roman" pitchFamily="18" charset="0"/>
                <a:ea typeface="+mj-ea"/>
                <a:cs typeface="Times New Roman" pitchFamily="18" charset="0"/>
              </a:rPr>
              <a:t>động</a:t>
            </a:r>
            <a:endParaRPr lang="en-US" sz="6600" b="1" dirty="0">
              <a:solidFill>
                <a:srgbClr val="00B050"/>
              </a:solidFill>
              <a:latin typeface="Times New Roman" pitchFamily="18" charset="0"/>
              <a:ea typeface="+mj-ea"/>
              <a:cs typeface="Times New Roman" pitchFamily="18" charset="0"/>
            </a:endParaRPr>
          </a:p>
        </p:txBody>
      </p:sp>
      <p:pic>
        <p:nvPicPr>
          <p:cNvPr id="3" name="Picture 4">
            <a:extLst>
              <a:ext uri="{FF2B5EF4-FFF2-40B4-BE49-F238E27FC236}">
                <a16:creationId xmlns:a16="http://schemas.microsoft.com/office/drawing/2014/main" xmlns="" id="{9F0E7063-9259-9FB9-494B-D2901BE7191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53612" y="736600"/>
            <a:ext cx="5227189" cy="5239345"/>
          </a:xfrm>
          <a:prstGeom prst="rect">
            <a:avLst/>
          </a:prstGeom>
          <a:ln w="9525">
            <a:noFill/>
          </a:ln>
        </p:spPr>
      </p:pic>
    </p:spTree>
    <p:extLst>
      <p:ext uri="{BB962C8B-B14F-4D97-AF65-F5344CB8AC3E}">
        <p14:creationId xmlns:p14="http://schemas.microsoft.com/office/powerpoint/2010/main" val="38238084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xmlns="" id="{9E0EAE40-B402-CD2C-3823-3AC0C17ADC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14681" y="-56521"/>
            <a:ext cx="11844679" cy="3028320"/>
          </a:xfrm>
          <a:prstGeom prst="rect">
            <a:avLst/>
          </a:prstGeom>
        </p:spPr>
      </p:pic>
      <p:sp>
        <p:nvSpPr>
          <p:cNvPr id="8" name="TextBox 7">
            <a:extLst>
              <a:ext uri="{FF2B5EF4-FFF2-40B4-BE49-F238E27FC236}">
                <a16:creationId xmlns:a16="http://schemas.microsoft.com/office/drawing/2014/main" xmlns="" id="{A45B5651-EEBE-78A0-BA76-C54A6A88A934}"/>
              </a:ext>
            </a:extLst>
          </p:cNvPr>
          <p:cNvSpPr txBox="1"/>
          <p:nvPr/>
        </p:nvSpPr>
        <p:spPr>
          <a:xfrm>
            <a:off x="1487825" y="202353"/>
            <a:ext cx="9216350" cy="1672253"/>
          </a:xfrm>
          <a:prstGeom prst="rect">
            <a:avLst/>
          </a:prstGeom>
          <a:noFill/>
        </p:spPr>
        <p:txBody>
          <a:bodyPr wrap="square">
            <a:spAutoFit/>
          </a:bodyPr>
          <a:lstStyle/>
          <a:p>
            <a:pPr algn="ctr">
              <a:spcBef>
                <a:spcPct val="0"/>
              </a:spcBef>
              <a:spcAft>
                <a:spcPts val="400"/>
              </a:spcAft>
            </a:pPr>
            <a:r>
              <a:rPr lang="en-US" sz="3200" b="1" dirty="0">
                <a:solidFill>
                  <a:srgbClr val="FF0000"/>
                </a:solidFill>
                <a:latin typeface="Times New Roman" pitchFamily="18" charset="0"/>
                <a:cs typeface="Times New Roman" pitchFamily="18" charset="0"/>
              </a:rPr>
              <a:t>  </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Tìm</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những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cuốn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sách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theo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sở</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thích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của</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em</a:t>
            </a:r>
            <a:endParaRPr lang="en-US" sz="3200" b="1" dirty="0">
              <a:solidFill>
                <a:srgbClr val="00B050"/>
              </a:solidFill>
              <a:latin typeface="Times New Roman" pitchFamily="18" charset="0"/>
              <a:cs typeface="Times New Roman" pitchFamily="18" charset="0"/>
            </a:endParaRPr>
          </a:p>
          <a:p>
            <a:pPr marL="457200" indent="-457200" algn="ctr">
              <a:spcBef>
                <a:spcPct val="0"/>
              </a:spcBef>
              <a:spcAft>
                <a:spcPts val="400"/>
              </a:spcAft>
              <a:buFontTx/>
              <a:buChar char="-"/>
            </a:pPr>
            <a:r>
              <a:rPr lang="en-US" sz="3200" b="1" dirty="0" err="1">
                <a:solidFill>
                  <a:srgbClr val="00B050"/>
                </a:solidFill>
                <a:latin typeface="Times New Roman" pitchFamily="18" charset="0"/>
                <a:cs typeface="Times New Roman" pitchFamily="18" charset="0"/>
              </a:rPr>
              <a:t>Đọc</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sách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và</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ghi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chép</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lại</a:t>
            </a:r>
            <a:r>
              <a:rPr lang="en-US" sz="3200" b="1" dirty="0">
                <a:solidFill>
                  <a:srgbClr val="00B050"/>
                </a:solidFill>
                <a:latin typeface="Times New Roman" pitchFamily="18" charset="0"/>
                <a:cs typeface="Times New Roman" pitchFamily="18" charset="0"/>
              </a:rPr>
              <a:t>:</a:t>
            </a:r>
          </a:p>
          <a:p>
            <a:pPr marL="457200" indent="-457200" algn="ctr">
              <a:spcBef>
                <a:spcPct val="0"/>
              </a:spcBef>
              <a:spcAft>
                <a:spcPts val="400"/>
              </a:spcAft>
              <a:buFontTx/>
              <a:buChar char="-"/>
            </a:pPr>
            <a:endParaRPr lang="en-US" sz="3200" b="1" dirty="0">
              <a:solidFill>
                <a:srgbClr val="00B050"/>
              </a:solidFill>
              <a:latin typeface="Times New Roman" pitchFamily="18" charset="0"/>
              <a:cs typeface="Times New Roman" pitchFamily="18" charset="0"/>
            </a:endParaRPr>
          </a:p>
        </p:txBody>
      </p:sp>
      <p:sp>
        <p:nvSpPr>
          <p:cNvPr id="2" name="Oval 1">
            <a:extLst>
              <a:ext uri="{FF2B5EF4-FFF2-40B4-BE49-F238E27FC236}">
                <a16:creationId xmlns:a16="http://schemas.microsoft.com/office/drawing/2014/main" xmlns="" id="{5893613B-0D2E-1CE4-2A5A-A5019520C611}"/>
              </a:ext>
            </a:extLst>
          </p:cNvPr>
          <p:cNvSpPr/>
          <p:nvPr/>
        </p:nvSpPr>
        <p:spPr>
          <a:xfrm>
            <a:off x="2237033" y="1194069"/>
            <a:ext cx="1524000" cy="1458199"/>
          </a:xfrm>
          <a:prstGeom prst="ellipse">
            <a:avLst/>
          </a:prstGeom>
          <a:solidFill>
            <a:srgbClr val="FEB8E0"/>
          </a:solidFill>
          <a:ln w="57150">
            <a:noFill/>
          </a:ln>
          <a:effectLst>
            <a:glow rad="101600">
              <a:schemeClr val="accent2">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Tên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cuốn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sách</a:t>
            </a:r>
            <a:endParaRPr lang="en-US" sz="2400" dirty="0">
              <a:solidFill>
                <a:schemeClr val="tx1"/>
              </a:solidFill>
              <a:latin typeface="Times New Roman" pitchFamily="18" charset="0"/>
              <a:cs typeface="Times New Roman" pitchFamily="18" charset="0"/>
            </a:endParaRPr>
          </a:p>
        </p:txBody>
      </p:sp>
      <p:sp>
        <p:nvSpPr>
          <p:cNvPr id="9" name="Oval 8">
            <a:extLst>
              <a:ext uri="{FF2B5EF4-FFF2-40B4-BE49-F238E27FC236}">
                <a16:creationId xmlns:a16="http://schemas.microsoft.com/office/drawing/2014/main" xmlns="" id="{38785352-C9D5-D928-4D5C-AC7136D41267}"/>
              </a:ext>
            </a:extLst>
          </p:cNvPr>
          <p:cNvSpPr/>
          <p:nvPr/>
        </p:nvSpPr>
        <p:spPr>
          <a:xfrm>
            <a:off x="5020529" y="1235542"/>
            <a:ext cx="1524000" cy="1458199"/>
          </a:xfrm>
          <a:prstGeom prst="ellipse">
            <a:avLst/>
          </a:prstGeom>
          <a:solidFill>
            <a:srgbClr val="FBE967"/>
          </a:solidFill>
          <a:ln w="3810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Tên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giả</a:t>
            </a:r>
            <a:endParaRPr lang="en-US" sz="2400" dirty="0">
              <a:solidFill>
                <a:schemeClr val="tx1"/>
              </a:solidFill>
              <a:latin typeface="Times New Roman" pitchFamily="18" charset="0"/>
              <a:cs typeface="Times New Roman" pitchFamily="18" charset="0"/>
            </a:endParaRPr>
          </a:p>
        </p:txBody>
      </p:sp>
      <p:sp>
        <p:nvSpPr>
          <p:cNvPr id="10" name="Oval 9">
            <a:extLst>
              <a:ext uri="{FF2B5EF4-FFF2-40B4-BE49-F238E27FC236}">
                <a16:creationId xmlns:a16="http://schemas.microsoft.com/office/drawing/2014/main" xmlns="" id="{38CD0C66-9500-9384-701F-2A956643527B}"/>
              </a:ext>
            </a:extLst>
          </p:cNvPr>
          <p:cNvSpPr/>
          <p:nvPr/>
        </p:nvSpPr>
        <p:spPr>
          <a:xfrm>
            <a:off x="7936746" y="1173180"/>
            <a:ext cx="1752599" cy="1547529"/>
          </a:xfrm>
          <a:prstGeom prst="ellipse">
            <a:avLst/>
          </a:prstGeom>
          <a:solidFill>
            <a:schemeClr val="accent5">
              <a:lumMod val="20000"/>
              <a:lumOff val="80000"/>
            </a:schemeClr>
          </a:solidFill>
          <a:ln w="3810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itchFamily="18" charset="0"/>
                <a:cs typeface="Times New Roman" pitchFamily="18" charset="0"/>
              </a:rPr>
              <a:t>Những chi tiết thú vị</a:t>
            </a:r>
          </a:p>
        </p:txBody>
      </p:sp>
      <p:pic>
        <p:nvPicPr>
          <p:cNvPr id="4" name="Picture 3">
            <a:extLst>
              <a:ext uri="{FF2B5EF4-FFF2-40B4-BE49-F238E27FC236}">
                <a16:creationId xmlns:a16="http://schemas.microsoft.com/office/drawing/2014/main" xmlns="" id="{568EFE44-C1EA-8DF3-765B-43A70E084590}"/>
              </a:ext>
            </a:extLst>
          </p:cNvPr>
          <p:cNvPicPr>
            <a:picLocks noChangeAspect="1"/>
          </p:cNvPicPr>
          <p:nvPr/>
        </p:nvPicPr>
        <p:blipFill>
          <a:blip r:embed="rId3"/>
          <a:stretch>
            <a:fillRect/>
          </a:stretch>
        </p:blipFill>
        <p:spPr>
          <a:xfrm>
            <a:off x="2237033" y="2932640"/>
            <a:ext cx="7909217" cy="3751582"/>
          </a:xfrm>
          <a:prstGeom prst="rect">
            <a:avLst/>
          </a:prstGeom>
          <a:ln>
            <a:noFill/>
          </a:ln>
          <a:effectLst>
            <a:softEdge rad="112500"/>
          </a:effectLst>
        </p:spPr>
      </p:pic>
    </p:spTree>
    <p:extLst>
      <p:ext uri="{BB962C8B-B14F-4D97-AF65-F5344CB8AC3E}">
        <p14:creationId xmlns:p14="http://schemas.microsoft.com/office/powerpoint/2010/main" val="315119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barn(inVertical)">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8DAAB828-02C8-4111-AC14-FF5ACEDDFE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pic>
        <p:nvPicPr>
          <p:cNvPr id="3" name="Picture 12">
            <a:extLst>
              <a:ext uri="{FF2B5EF4-FFF2-40B4-BE49-F238E27FC236}">
                <a16:creationId xmlns:a16="http://schemas.microsoft.com/office/drawing/2014/main" xmlns="" id="{D052E287-9FC7-6449-5E38-646E508080D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320800" y="2057400"/>
            <a:ext cx="4222556" cy="4633414"/>
          </a:xfrm>
          <a:prstGeom prst="rect">
            <a:avLst/>
          </a:prstGeom>
        </p:spPr>
      </p:pic>
      <p:grpSp>
        <p:nvGrpSpPr>
          <p:cNvPr id="10" name="Group 9">
            <a:extLst>
              <a:ext uri="{FF2B5EF4-FFF2-40B4-BE49-F238E27FC236}">
                <a16:creationId xmlns:a16="http://schemas.microsoft.com/office/drawing/2014/main" xmlns="" id="{C32D4553-E775-4F16-9A6F-FED8D166A5B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160561" y="1075188"/>
            <a:ext cx="1562267" cy="1172973"/>
            <a:chOff x="9160561" y="1000124"/>
            <a:chExt cx="1562267" cy="1172973"/>
          </a:xfrm>
        </p:grpSpPr>
        <p:sp>
          <p:nvSpPr>
            <p:cNvPr id="11" name="Freeform 5">
              <a:extLst>
                <a:ext uri="{FF2B5EF4-FFF2-40B4-BE49-F238E27FC236}">
                  <a16:creationId xmlns:a16="http://schemas.microsoft.com/office/drawing/2014/main" xmlns="" id="{50F864A1-23CF-4954-887F-3C4458622A6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60960" tIns="30480" rIns="60960" bIns="30480" numCol="1" anchor="t" anchorCtr="0" compatLnSpc="1">
              <a:prstTxWarp prst="textNoShape">
                <a:avLst/>
              </a:prstTxWarp>
            </a:bodyPr>
            <a:lstStyle/>
            <a:p>
              <a:endParaRPr lang="en-US" sz="800"/>
            </a:p>
          </p:txBody>
        </p:sp>
        <p:sp>
          <p:nvSpPr>
            <p:cNvPr id="12" name="Freeform 5">
              <a:extLst>
                <a:ext uri="{FF2B5EF4-FFF2-40B4-BE49-F238E27FC236}">
                  <a16:creationId xmlns:a16="http://schemas.microsoft.com/office/drawing/2014/main" xmlns="" id="{8D313E8C-7457-407E-BDA5-EACA44D3824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60960" tIns="30480" rIns="60960" bIns="30480" numCol="1" anchor="t" anchorCtr="0" compatLnSpc="1">
              <a:prstTxWarp prst="textNoShape">
                <a:avLst/>
              </a:prstTxWarp>
            </a:bodyPr>
            <a:lstStyle/>
            <a:p>
              <a:endParaRPr lang="en-US" sz="800"/>
            </a:p>
          </p:txBody>
        </p:sp>
      </p:grpSp>
      <p:sp>
        <p:nvSpPr>
          <p:cNvPr id="4" name="TextBox 3">
            <a:extLst>
              <a:ext uri="{FF2B5EF4-FFF2-40B4-BE49-F238E27FC236}">
                <a16:creationId xmlns:a16="http://schemas.microsoft.com/office/drawing/2014/main" xmlns="" id="{D2298FD8-A958-DA8A-8B30-0E134102C9F2}"/>
              </a:ext>
            </a:extLst>
          </p:cNvPr>
          <p:cNvSpPr txBox="1"/>
          <p:nvPr/>
        </p:nvSpPr>
        <p:spPr>
          <a:xfrm>
            <a:off x="2910517" y="1205885"/>
            <a:ext cx="6844520" cy="1734064"/>
          </a:xfrm>
          <a:prstGeom prst="rect">
            <a:avLst/>
          </a:prstGeom>
          <a:noFill/>
        </p:spPr>
        <p:txBody>
          <a:bodyPr wrap="square" rtlCol="0">
            <a:spAutoFit/>
          </a:bodyPr>
          <a:lstStyle/>
          <a:p>
            <a:r>
              <a:rPr lang="en-US" sz="5334" b="1" dirty="0" err="1">
                <a:solidFill>
                  <a:srgbClr val="FFFF00"/>
                </a:solidFill>
                <a:latin typeface="Times New Roman" panose="02020603050405020304" pitchFamily="18" charset="0"/>
                <a:cs typeface="Times New Roman" panose="02020603050405020304" pitchFamily="18" charset="0"/>
              </a:rPr>
              <a:t>Hẹn</a:t>
            </a:r>
            <a:r>
              <a:rPr lang="en-US" sz="5334" b="1" dirty="0">
                <a:solidFill>
                  <a:srgbClr val="FFFF00"/>
                </a:solidFill>
                <a:latin typeface="Times New Roman" panose="02020603050405020304" pitchFamily="18" charset="0"/>
                <a:cs typeface="Times New Roman" panose="02020603050405020304" pitchFamily="18" charset="0"/>
              </a:rPr>
              <a:t> </a:t>
            </a:r>
            <a:r>
              <a:rPr lang="en-US" sz="5334" b="1" dirty="0" err="1">
                <a:solidFill>
                  <a:srgbClr val="FFFF00"/>
                </a:solidFill>
                <a:latin typeface="Times New Roman" panose="02020603050405020304" pitchFamily="18" charset="0"/>
                <a:cs typeface="Times New Roman" panose="02020603050405020304" pitchFamily="18" charset="0"/>
              </a:rPr>
              <a:t>gặp</a:t>
            </a:r>
            <a:r>
              <a:rPr lang="en-US" sz="5334" b="1" dirty="0">
                <a:solidFill>
                  <a:srgbClr val="FFFF00"/>
                </a:solidFill>
                <a:latin typeface="Times New Roman" panose="02020603050405020304" pitchFamily="18" charset="0"/>
                <a:cs typeface="Times New Roman" panose="02020603050405020304" pitchFamily="18" charset="0"/>
              </a:rPr>
              <a:t> </a:t>
            </a:r>
            <a:r>
              <a:rPr lang="en-US" sz="5334" b="1" dirty="0" err="1">
                <a:solidFill>
                  <a:srgbClr val="FFFF00"/>
                </a:solidFill>
                <a:latin typeface="Times New Roman" panose="02020603050405020304" pitchFamily="18" charset="0"/>
                <a:cs typeface="Times New Roman" panose="02020603050405020304" pitchFamily="18" charset="0"/>
              </a:rPr>
              <a:t>lại</a:t>
            </a:r>
            <a:endParaRPr lang="en-US" sz="5334" b="1" dirty="0">
              <a:solidFill>
                <a:srgbClr val="FFFF00"/>
              </a:solidFill>
              <a:latin typeface="Times New Roman" panose="02020603050405020304" pitchFamily="18" charset="0"/>
              <a:cs typeface="Times New Roman" panose="02020603050405020304" pitchFamily="18" charset="0"/>
            </a:endParaRPr>
          </a:p>
          <a:p>
            <a:pPr algn="ctr"/>
            <a:r>
              <a:rPr lang="en-US" sz="5334" b="1" dirty="0">
                <a:solidFill>
                  <a:srgbClr val="FFFF00"/>
                </a:solidFill>
                <a:latin typeface="Times New Roman" panose="02020603050405020304" pitchFamily="18" charset="0"/>
                <a:cs typeface="Times New Roman" panose="02020603050405020304" pitchFamily="18" charset="0"/>
              </a:rPr>
              <a:t> </a:t>
            </a:r>
            <a:r>
              <a:rPr lang="en-US" sz="5334" b="1" dirty="0" err="1">
                <a:solidFill>
                  <a:srgbClr val="FFFF00"/>
                </a:solidFill>
                <a:latin typeface="Times New Roman" panose="02020603050405020304" pitchFamily="18" charset="0"/>
                <a:cs typeface="Times New Roman" panose="02020603050405020304" pitchFamily="18" charset="0"/>
              </a:rPr>
              <a:t>các</a:t>
            </a:r>
            <a:r>
              <a:rPr lang="en-US" sz="5334" b="1" dirty="0">
                <a:solidFill>
                  <a:srgbClr val="FFFF00"/>
                </a:solidFill>
                <a:latin typeface="Times New Roman" panose="02020603050405020304" pitchFamily="18" charset="0"/>
                <a:cs typeface="Times New Roman" panose="02020603050405020304" pitchFamily="18" charset="0"/>
              </a:rPr>
              <a:t> </a:t>
            </a:r>
            <a:r>
              <a:rPr lang="en-US" sz="5334" b="1" dirty="0" err="1">
                <a:solidFill>
                  <a:srgbClr val="FFFF00"/>
                </a:solidFill>
                <a:latin typeface="Times New Roman" panose="02020603050405020304" pitchFamily="18" charset="0"/>
                <a:cs typeface="Times New Roman" panose="02020603050405020304" pitchFamily="18" charset="0"/>
              </a:rPr>
              <a:t>em</a:t>
            </a:r>
            <a:r>
              <a:rPr lang="en-US" sz="5334" b="1" dirty="0">
                <a:solidFill>
                  <a:srgbClr val="FFFF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6450464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09600" y="379298"/>
            <a:ext cx="12268200" cy="6486902"/>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921024" y="55446"/>
            <a:ext cx="1270976" cy="1282195"/>
          </a:xfrm>
          <a:prstGeom prst="rect">
            <a:avLst/>
          </a:prstGeom>
        </p:spPr>
      </p:pic>
      <p:sp>
        <p:nvSpPr>
          <p:cNvPr id="11" name="TextBox 10">
            <a:extLst>
              <a:ext uri="{FF2B5EF4-FFF2-40B4-BE49-F238E27FC236}">
                <a16:creationId xmlns:a16="http://schemas.microsoft.com/office/drawing/2014/main" xmlns="" id="{C4DD4B89-9277-D3BB-3684-6A8F705F85B7}"/>
              </a:ext>
            </a:extLst>
          </p:cNvPr>
          <p:cNvSpPr txBox="1"/>
          <p:nvPr/>
        </p:nvSpPr>
        <p:spPr>
          <a:xfrm>
            <a:off x="708498" y="850922"/>
            <a:ext cx="10610801" cy="2578078"/>
          </a:xfrm>
          <a:prstGeom prst="rect">
            <a:avLst/>
          </a:prstGeom>
          <a:noFill/>
        </p:spPr>
        <p:txBody>
          <a:bodyPr wrap="square">
            <a:spAutoFit/>
          </a:bodyPr>
          <a:lstStyle/>
          <a:p>
            <a:pPr algn="ctr">
              <a:lnSpc>
                <a:spcPct val="150000"/>
              </a:lnSpc>
            </a:pPr>
            <a:r>
              <a:rPr lang="en-US" sz="4000" b="1" dirty="0">
                <a:solidFill>
                  <a:srgbClr val="FF0000"/>
                </a:solidFill>
                <a:latin typeface="Times New Roman" panose="02020603050405020304" pitchFamily="18" charset="0"/>
                <a:cs typeface="Times New Roman" panose="02020603050405020304" pitchFamily="18" charset="0"/>
              </a:rPr>
              <a:t>TUẦN 4</a:t>
            </a:r>
          </a:p>
          <a:p>
            <a:pPr algn="ctr">
              <a:lnSpc>
                <a:spcPct val="150000"/>
              </a:lnSpc>
            </a:pPr>
            <a:r>
              <a:rPr lang="en-US" sz="3600" b="1" dirty="0">
                <a:solidFill>
                  <a:srgbClr val="00B050"/>
                </a:solidFill>
                <a:latin typeface="Times New Roman" panose="02020603050405020304" pitchFamily="18" charset="0"/>
                <a:cs typeface="Times New Roman" panose="02020603050405020304" pitchFamily="18" charset="0"/>
              </a:rPr>
              <a:t>ĐỌC SÁCH THEO SỞ THÍCH </a:t>
            </a:r>
          </a:p>
          <a:p>
            <a:pPr algn="ctr">
              <a:lnSpc>
                <a:spcPct val="150000"/>
              </a:lnSpc>
            </a:pPr>
            <a:r>
              <a:rPr lang="en-US" sz="3600" b="1" dirty="0">
                <a:solidFill>
                  <a:srgbClr val="00B050"/>
                </a:solidFill>
                <a:latin typeface="Times New Roman" panose="02020603050405020304" pitchFamily="18" charset="0"/>
                <a:cs typeface="Times New Roman" panose="02020603050405020304" pitchFamily="18" charset="0"/>
              </a:rPr>
              <a:t> DANH MỤC SÁCH THEO SỞ THÍCH</a:t>
            </a:r>
          </a:p>
        </p:txBody>
      </p:sp>
      <p:pic>
        <p:nvPicPr>
          <p:cNvPr id="2050" name="Picture 2" descr="Hình ảnh Trẻ Em đọc Sách PNG, Vector, PSD, và biểu tượng để tải về miễn phí  | pngtree">
            <a:extLst>
              <a:ext uri="{FF2B5EF4-FFF2-40B4-BE49-F238E27FC236}">
                <a16:creationId xmlns:a16="http://schemas.microsoft.com/office/drawing/2014/main" xmlns="" id="{2FA87827-29DE-E1ED-1620-3F58AF3E59CB}"/>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0000" l="3833" r="97000">
                        <a14:foregroundMark x1="72083" y1="57417" x2="78583" y2="69667"/>
                        <a14:foregroundMark x1="89167" y1="72667" x2="95333" y2="86167"/>
                        <a14:foregroundMark x1="95000" y1="78750" x2="97083" y2="78583"/>
                        <a14:foregroundMark x1="3833" y1="78167" x2="15083" y2="80083"/>
                        <a14:foregroundMark x1="7083" y1="70917" x2="9500" y2="73583"/>
                      </a14:backgroundRemoval>
                    </a14:imgEffect>
                  </a14:imgLayer>
                </a14:imgProps>
              </a:ext>
              <a:ext uri="{28A0092B-C50C-407E-A947-70E740481C1C}">
                <a14:useLocalDpi xmlns:a14="http://schemas.microsoft.com/office/drawing/2010/main" val="0"/>
              </a:ext>
            </a:extLst>
          </a:blip>
          <a:srcRect t="31111" b="11111"/>
          <a:stretch/>
        </p:blipFill>
        <p:spPr bwMode="auto">
          <a:xfrm>
            <a:off x="3048000" y="3276600"/>
            <a:ext cx="5791200" cy="334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03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repeatCount="indefinite" fill="hold" grpId="1" nodeType="afterEffect">
                                  <p:stCondLst>
                                    <p:cond delay="0"/>
                                  </p:stCondLst>
                                  <p:endCondLst>
                                    <p:cond evt="onNext" delay="0">
                                      <p:tgtEl>
                                        <p:sldTgt/>
                                      </p:tgtEl>
                                    </p:cond>
                                  </p:end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68B44E3-60E6-656F-D01B-E4D289DC4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293" y="609600"/>
            <a:ext cx="1264633" cy="1055389"/>
          </a:xfrm>
          <a:prstGeom prst="rect">
            <a:avLst/>
          </a:prstGeom>
        </p:spPr>
      </p:pic>
      <p:sp>
        <p:nvSpPr>
          <p:cNvPr id="10" name="TextBox 9">
            <a:extLst>
              <a:ext uri="{FF2B5EF4-FFF2-40B4-BE49-F238E27FC236}">
                <a16:creationId xmlns:a16="http://schemas.microsoft.com/office/drawing/2014/main" xmlns="" id="{6A3EC572-B314-5F27-0895-5981C4E35317}"/>
              </a:ext>
            </a:extLst>
          </p:cNvPr>
          <p:cNvSpPr txBox="1"/>
          <p:nvPr/>
        </p:nvSpPr>
        <p:spPr>
          <a:xfrm>
            <a:off x="886485" y="80460"/>
            <a:ext cx="10757356" cy="1836400"/>
          </a:xfrm>
          <a:prstGeom prst="rect">
            <a:avLst/>
          </a:prstGeom>
          <a:noFill/>
        </p:spPr>
        <p:txBody>
          <a:bodyPr wrap="square" rtlCol="0">
            <a:spAutoFit/>
          </a:bodyPr>
          <a:lstStyle/>
          <a:p>
            <a:pPr algn="ctr">
              <a:lnSpc>
                <a:spcPct val="150000"/>
              </a:lnSpc>
              <a:spcBef>
                <a:spcPct val="0"/>
              </a:spcBef>
              <a:spcAft>
                <a:spcPts val="400"/>
              </a:spcAft>
            </a:pPr>
            <a:r>
              <a:rPr lang="en-US" sz="4400" b="1" dirty="0" err="1">
                <a:solidFill>
                  <a:srgbClr val="FF0000"/>
                </a:solidFill>
                <a:latin typeface="Times New Roman" panose="02020603050405020304" pitchFamily="18" charset="0"/>
                <a:cs typeface="Times New Roman" panose="02020603050405020304" pitchFamily="18" charset="0"/>
              </a:rPr>
              <a:t>Hoạt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động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giáo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dục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theo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chủ</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đề</a:t>
            </a:r>
            <a:endParaRPr lang="en-US" sz="4400" b="1" dirty="0">
              <a:solidFill>
                <a:srgbClr val="FF0000"/>
              </a:solidFill>
              <a:latin typeface="Times New Roman" panose="02020603050405020304" pitchFamily="18" charset="0"/>
              <a:cs typeface="Times New Roman" panose="02020603050405020304" pitchFamily="18" charset="0"/>
            </a:endParaRPr>
          </a:p>
          <a:p>
            <a:pPr algn="ctr"/>
            <a:r>
              <a:rPr lang="en-US" sz="4400" b="1" dirty="0">
                <a:solidFill>
                  <a:srgbClr val="00B050"/>
                </a:solidFill>
                <a:latin typeface="Times New Roman" panose="02020603050405020304" pitchFamily="18" charset="0"/>
                <a:cs typeface="Times New Roman" panose="02020603050405020304" pitchFamily="18" charset="0"/>
              </a:rPr>
              <a:t>ĐỌC SÁCH THEO SỞ THÍCH</a:t>
            </a:r>
          </a:p>
        </p:txBody>
      </p:sp>
      <p:pic>
        <p:nvPicPr>
          <p:cNvPr id="2052" name="Picture 4" descr="https://i.pinimg.com/564x/c0/96/65/c09665fec322ff5a5e48802c4a05c5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68730"/>
            <a:ext cx="10896600" cy="466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21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BEBFA723-5A7B-472D-ABD7-1526B8D3A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33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xmlns="" id="{A6B27065-399A-4CF7-BF70-CF79B9848F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Times New Roman" pitchFamily="18" charset="0"/>
              <a:cs typeface="Times New Roman" pitchFamily="18" charset="0"/>
            </a:endParaRPr>
          </a:p>
        </p:txBody>
      </p:sp>
      <p:grpSp>
        <p:nvGrpSpPr>
          <p:cNvPr id="27" name="Group 26">
            <a:extLst>
              <a:ext uri="{FF2B5EF4-FFF2-40B4-BE49-F238E27FC236}">
                <a16:creationId xmlns:a16="http://schemas.microsoft.com/office/drawing/2014/main" xmlns="" id="{CF22986C-DDF7-4109-9D6A-006800D6B04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2636" y="52996"/>
            <a:ext cx="6093363" cy="6805005"/>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xmlns="" id="{4C025298-F835-4B83-A3A3-6555157E01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Times New Roman" pitchFamily="18" charset="0"/>
                <a:cs typeface="Times New Roman" pitchFamily="18" charset="0"/>
              </a:endParaRPr>
            </a:p>
          </p:txBody>
        </p:sp>
        <p:sp>
          <p:nvSpPr>
            <p:cNvPr id="29" name="Freeform: Shape 28">
              <a:extLst>
                <a:ext uri="{FF2B5EF4-FFF2-40B4-BE49-F238E27FC236}">
                  <a16:creationId xmlns:a16="http://schemas.microsoft.com/office/drawing/2014/main" xmlns="" id="{17106C81-A3F0-4DA0-9368-6BBCDB9648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latin typeface="Times New Roman" pitchFamily="18" charset="0"/>
                <a:cs typeface="Times New Roman" pitchFamily="18" charset="0"/>
              </a:endParaRPr>
            </a:p>
          </p:txBody>
        </p:sp>
        <p:sp>
          <p:nvSpPr>
            <p:cNvPr id="30" name="Freeform: Shape 29">
              <a:extLst>
                <a:ext uri="{FF2B5EF4-FFF2-40B4-BE49-F238E27FC236}">
                  <a16:creationId xmlns:a16="http://schemas.microsoft.com/office/drawing/2014/main" xmlns="" id="{4B3B35E8-1AF4-4D76-93A5-B0B0884083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Times New Roman" pitchFamily="18" charset="0"/>
                <a:cs typeface="Times New Roman" pitchFamily="18" charset="0"/>
              </a:endParaRPr>
            </a:p>
          </p:txBody>
        </p:sp>
      </p:grpSp>
      <p:sp>
        <p:nvSpPr>
          <p:cNvPr id="6" name="TextBox 5">
            <a:extLst>
              <a:ext uri="{FF2B5EF4-FFF2-40B4-BE49-F238E27FC236}">
                <a16:creationId xmlns:a16="http://schemas.microsoft.com/office/drawing/2014/main" xmlns="" id="{6097257F-592C-1482-A3F3-C24A9DC077F5}"/>
              </a:ext>
            </a:extLst>
          </p:cNvPr>
          <p:cNvSpPr txBox="1"/>
          <p:nvPr/>
        </p:nvSpPr>
        <p:spPr>
          <a:xfrm>
            <a:off x="-711200" y="2717801"/>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a:solidFill>
                  <a:srgbClr val="00B050"/>
                </a:solidFill>
                <a:latin typeface="Times New Roman" pitchFamily="18" charset="0"/>
                <a:ea typeface="+mj-ea"/>
                <a:cs typeface="Times New Roman" pitchFamily="18" charset="0"/>
              </a:rPr>
              <a:t>Khởi động</a:t>
            </a:r>
          </a:p>
        </p:txBody>
      </p:sp>
      <p:pic>
        <p:nvPicPr>
          <p:cNvPr id="3" name="Picture 4">
            <a:extLst>
              <a:ext uri="{FF2B5EF4-FFF2-40B4-BE49-F238E27FC236}">
                <a16:creationId xmlns:a16="http://schemas.microsoft.com/office/drawing/2014/main" xmlns="" id="{9F0E7063-9259-9FB9-494B-D2901BE7191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53612" y="736600"/>
            <a:ext cx="5227189" cy="5239345"/>
          </a:xfrm>
          <a:prstGeom prst="rect">
            <a:avLst/>
          </a:prstGeom>
          <a:ln w="9525">
            <a:noFill/>
          </a:ln>
        </p:spPr>
      </p:pic>
    </p:spTree>
    <p:extLst>
      <p:ext uri="{BB962C8B-B14F-4D97-AF65-F5344CB8AC3E}">
        <p14:creationId xmlns:p14="http://schemas.microsoft.com/office/powerpoint/2010/main" val="981100867"/>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https://i.pinimg.com/564x/f9/e9/be/f9e9be41c72ba7efdcc00e0d34552321.jpg"/>
          <p:cNvPicPr>
            <a:picLocks noChangeAspect="1" noChangeArrowheads="1"/>
          </p:cNvPicPr>
          <p:nvPr/>
        </p:nvPicPr>
        <p:blipFill rotWithShape="1">
          <a:blip r:embed="rId2">
            <a:extLst>
              <a:ext uri="{28A0092B-C50C-407E-A947-70E740481C1C}">
                <a14:useLocalDpi xmlns:a14="http://schemas.microsoft.com/office/drawing/2010/main" val="0"/>
              </a:ext>
            </a:extLst>
          </a:blip>
          <a:srcRect b="8922"/>
          <a:stretch/>
        </p:blipFill>
        <p:spPr bwMode="auto">
          <a:xfrm>
            <a:off x="2971800" y="3368001"/>
            <a:ext cx="5076898" cy="35275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hape, rectangle&#10;&#10;Description automatically generated with medium confidence">
            <a:extLst>
              <a:ext uri="{FF2B5EF4-FFF2-40B4-BE49-F238E27FC236}">
                <a16:creationId xmlns:a16="http://schemas.microsoft.com/office/drawing/2014/main" xmlns="" id="{D779C849-70DF-6D14-69A7-B41DA0BAF0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89" y="0"/>
            <a:ext cx="12752470" cy="4191000"/>
          </a:xfrm>
          <a:prstGeom prst="rect">
            <a:avLst/>
          </a:prstGeom>
        </p:spPr>
      </p:pic>
      <p:sp>
        <p:nvSpPr>
          <p:cNvPr id="8" name="TextBox 7">
            <a:extLst>
              <a:ext uri="{FF2B5EF4-FFF2-40B4-BE49-F238E27FC236}">
                <a16:creationId xmlns:a16="http://schemas.microsoft.com/office/drawing/2014/main" xmlns="" id="{A45B5651-EEBE-78A0-BA76-C54A6A88A934}"/>
              </a:ext>
            </a:extLst>
          </p:cNvPr>
          <p:cNvSpPr txBox="1"/>
          <p:nvPr/>
        </p:nvSpPr>
        <p:spPr>
          <a:xfrm>
            <a:off x="381000" y="0"/>
            <a:ext cx="9906000" cy="2273443"/>
          </a:xfrm>
          <a:prstGeom prst="rect">
            <a:avLst/>
          </a:prstGeom>
          <a:noFill/>
        </p:spPr>
        <p:txBody>
          <a:bodyPr wrap="square">
            <a:spAutoFit/>
          </a:bodyPr>
          <a:lstStyle/>
          <a:p>
            <a:pPr>
              <a:lnSpc>
                <a:spcPct val="120000"/>
              </a:lnSpc>
              <a:spcBef>
                <a:spcPct val="0"/>
              </a:spcBef>
              <a:spcAft>
                <a:spcPts val="400"/>
              </a:spcAft>
            </a:pPr>
            <a:r>
              <a:rPr lang="en-US" sz="32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1. Chia </a:t>
            </a:r>
            <a:r>
              <a:rPr lang="en-US" sz="2800" b="1" dirty="0" err="1">
                <a:solidFill>
                  <a:srgbClr val="FF0000"/>
                </a:solidFill>
                <a:latin typeface="Times New Roman" pitchFamily="18" charset="0"/>
                <a:cs typeface="Times New Roman" pitchFamily="18" charset="0"/>
              </a:rPr>
              <a:t>sẻ</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theo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chủ</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đề</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sách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gì</a:t>
            </a:r>
            <a:r>
              <a:rPr lang="en-US" sz="2800" b="1" dirty="0">
                <a:solidFill>
                  <a:srgbClr val="FF0000"/>
                </a:solidFill>
                <a:latin typeface="Times New Roman" pitchFamily="18" charset="0"/>
                <a:cs typeface="Times New Roman" pitchFamily="18" charset="0"/>
              </a:rPr>
              <a:t> hay?”</a:t>
            </a:r>
          </a:p>
          <a:p>
            <a:r>
              <a:rPr lang="en-US" sz="2800" b="1" dirty="0">
                <a:solidFill>
                  <a:srgbClr val="00B0F0"/>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Sắm</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vai</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một</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cuốn</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sách</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mà</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em</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yêu</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thích</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để</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nói</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về</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sự</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thú</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vị</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của</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việc</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đọc</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sách</a:t>
            </a:r>
            <a:r>
              <a:rPr lang="en-US" sz="2400" dirty="0">
                <a:solidFill>
                  <a:schemeClr val="tx1">
                    <a:lumMod val="75000"/>
                    <a:lumOff val="25000"/>
                  </a:schemeClr>
                </a:solidFill>
                <a:latin typeface="Times New Roman" pitchFamily="18" charset="0"/>
                <a:cs typeface="Times New Roman" pitchFamily="18" charset="0"/>
              </a:rPr>
              <a:t>: </a:t>
            </a:r>
          </a:p>
          <a:p>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Nêu</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lý</a:t>
            </a:r>
            <a:r>
              <a:rPr lang="en-US" sz="2400" dirty="0">
                <a:solidFill>
                  <a:schemeClr val="tx1">
                    <a:lumMod val="75000"/>
                    <a:lumOff val="25000"/>
                  </a:schemeClr>
                </a:solidFill>
                <a:latin typeface="Times New Roman" pitchFamily="18" charset="0"/>
                <a:cs typeface="Times New Roman" pitchFamily="18" charset="0"/>
              </a:rPr>
              <a:t> do </a:t>
            </a:r>
            <a:r>
              <a:rPr lang="en-US" sz="2400" dirty="0" err="1">
                <a:solidFill>
                  <a:schemeClr val="tx1">
                    <a:lumMod val="75000"/>
                    <a:lumOff val="25000"/>
                  </a:schemeClr>
                </a:solidFill>
                <a:latin typeface="Times New Roman" pitchFamily="18" charset="0"/>
                <a:cs typeface="Times New Roman" pitchFamily="18" charset="0"/>
              </a:rPr>
              <a:t>nên</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đọc</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sách</a:t>
            </a:r>
            <a:r>
              <a:rPr lang="en-US" sz="2400" dirty="0">
                <a:solidFill>
                  <a:schemeClr val="tx1">
                    <a:lumMod val="75000"/>
                    <a:lumOff val="25000"/>
                  </a:schemeClr>
                </a:solidFill>
                <a:latin typeface="Times New Roman" pitchFamily="18" charset="0"/>
                <a:cs typeface="Times New Roman" pitchFamily="18" charset="0"/>
              </a:rPr>
              <a:t>.</a:t>
            </a:r>
          </a:p>
          <a:p>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Làm</a:t>
            </a:r>
            <a:r>
              <a:rPr lang="en-US" sz="2400" dirty="0">
                <a:solidFill>
                  <a:schemeClr val="tx1">
                    <a:lumMod val="75000"/>
                    <a:lumOff val="25000"/>
                  </a:schemeClr>
                </a:solidFill>
                <a:latin typeface="Times New Roman" pitchFamily="18" charset="0"/>
                <a:cs typeface="Times New Roman" pitchFamily="18" charset="0"/>
              </a:rPr>
              <a:t> 1 </a:t>
            </a:r>
            <a:r>
              <a:rPr lang="en-US" sz="2400" dirty="0" err="1">
                <a:solidFill>
                  <a:schemeClr val="tx1">
                    <a:lumMod val="75000"/>
                    <a:lumOff val="25000"/>
                  </a:schemeClr>
                </a:solidFill>
                <a:latin typeface="Times New Roman" pitchFamily="18" charset="0"/>
                <a:cs typeface="Times New Roman" pitchFamily="18" charset="0"/>
              </a:rPr>
              <a:t>động</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tác</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vui</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nhộn</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để</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khuyến</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khích</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các</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bạn</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đọc</a:t>
            </a:r>
            <a:r>
              <a:rPr lang="en-US" sz="2400" dirty="0">
                <a:solidFill>
                  <a:schemeClr val="tx1">
                    <a:lumMod val="75000"/>
                    <a:lumOff val="25000"/>
                  </a:schemeClr>
                </a:solidFill>
                <a:latin typeface="Times New Roman" pitchFamily="18" charset="0"/>
                <a:cs typeface="Times New Roman" pitchFamily="18" charset="0"/>
              </a:rPr>
              <a:t> </a:t>
            </a:r>
            <a:r>
              <a:rPr lang="en-US" sz="2400" dirty="0" err="1">
                <a:solidFill>
                  <a:schemeClr val="tx1">
                    <a:lumMod val="75000"/>
                    <a:lumOff val="25000"/>
                  </a:schemeClr>
                </a:solidFill>
                <a:latin typeface="Times New Roman" pitchFamily="18" charset="0"/>
                <a:cs typeface="Times New Roman" pitchFamily="18" charset="0"/>
              </a:rPr>
              <a:t>sách</a:t>
            </a:r>
            <a:r>
              <a:rPr lang="en-US" sz="2400" dirty="0">
                <a:solidFill>
                  <a:schemeClr val="tx1">
                    <a:lumMod val="75000"/>
                    <a:lumOff val="25000"/>
                  </a:schemeClr>
                </a:solidFill>
                <a:latin typeface="Times New Roman" pitchFamily="18" charset="0"/>
                <a:cs typeface="Times New Roman" pitchFamily="18" charset="0"/>
              </a:rPr>
              <a:t>.</a:t>
            </a:r>
          </a:p>
        </p:txBody>
      </p:sp>
      <p:sp>
        <p:nvSpPr>
          <p:cNvPr id="3" name="Rounded Rectangular Callout 2"/>
          <p:cNvSpPr/>
          <p:nvPr/>
        </p:nvSpPr>
        <p:spPr>
          <a:xfrm>
            <a:off x="76200" y="2679061"/>
            <a:ext cx="3570514" cy="1377879"/>
          </a:xfrm>
          <a:prstGeom prst="wedgeRoundRectCallout">
            <a:avLst>
              <a:gd name="adj1" fmla="val 48455"/>
              <a:gd name="adj2" fmla="val 82500"/>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Times New Roman" pitchFamily="18" charset="0"/>
                <a:cs typeface="Times New Roman" pitchFamily="18" charset="0"/>
              </a:rPr>
              <a:t>Tớ không thích đọc sách đâu! Tớ chỉ thích chơi Cờ Vua thôi! </a:t>
            </a:r>
          </a:p>
        </p:txBody>
      </p:sp>
      <p:sp>
        <p:nvSpPr>
          <p:cNvPr id="10" name="Rounded Rectangular Callout 9"/>
          <p:cNvSpPr/>
          <p:nvPr/>
        </p:nvSpPr>
        <p:spPr>
          <a:xfrm>
            <a:off x="8545286" y="4428537"/>
            <a:ext cx="3646714" cy="1896064"/>
          </a:xfrm>
          <a:prstGeom prst="wedgeRoundRectCallout">
            <a:avLst>
              <a:gd name="adj1" fmla="val -67246"/>
              <a:gd name="adj2" fmla="val -64226"/>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latin typeface="Times New Roman" pitchFamily="18" charset="0"/>
                <a:cs typeface="Times New Roman" pitchFamily="18" charset="0"/>
              </a:rPr>
              <a:t>    Ồ, </a:t>
            </a:r>
            <a:r>
              <a:rPr lang="en-US" sz="2400" dirty="0" err="1">
                <a:solidFill>
                  <a:srgbClr val="002060"/>
                </a:solidFill>
                <a:latin typeface="Times New Roman" pitchFamily="18" charset="0"/>
                <a:cs typeface="Times New Roman" pitchFamily="18" charset="0"/>
              </a:rPr>
              <a:t>thế</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thì</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cậu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có</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thể</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chọn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sách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về</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Cờ</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Vua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Cậu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sẽ</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biết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thêm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về</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các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vua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cờ</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trên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thế</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giới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học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tập</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họ</a:t>
            </a:r>
            <a:r>
              <a:rPr lang="en-US" sz="2400"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229736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arn(inVertical)">
                                      <p:cBhvr>
                                        <p:cTn id="13" dur="500"/>
                                        <p:tgtEl>
                                          <p:spTgt spid="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barn(inVertical)">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barn(inVertical)">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wipe(down)">
                                      <p:cBhvr>
                                        <p:cTn id="28" dur="500"/>
                                        <p:tgtEl>
                                          <p:spTgt spid="307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0" y="1905000"/>
            <a:ext cx="6411115" cy="5394054"/>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xmlns="" id="{EAC79B42-BD24-FF30-36F2-21684A02A9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8999" y="43927"/>
            <a:ext cx="1123627" cy="1123627"/>
          </a:xfrm>
          <a:prstGeom prst="rect">
            <a:avLst/>
          </a:prstGeom>
        </p:spPr>
      </p:pic>
      <p:sp>
        <p:nvSpPr>
          <p:cNvPr id="8" name="TextBox 7">
            <a:extLst>
              <a:ext uri="{FF2B5EF4-FFF2-40B4-BE49-F238E27FC236}">
                <a16:creationId xmlns:a16="http://schemas.microsoft.com/office/drawing/2014/main" xmlns="" id="{A45B5651-EEBE-78A0-BA76-C54A6A88A934}"/>
              </a:ext>
            </a:extLst>
          </p:cNvPr>
          <p:cNvSpPr txBox="1"/>
          <p:nvPr/>
        </p:nvSpPr>
        <p:spPr>
          <a:xfrm>
            <a:off x="381000" y="0"/>
            <a:ext cx="9906000" cy="2273443"/>
          </a:xfrm>
          <a:prstGeom prst="rect">
            <a:avLst/>
          </a:prstGeom>
          <a:noFill/>
        </p:spPr>
        <p:txBody>
          <a:bodyPr wrap="square">
            <a:spAutoFit/>
          </a:bodyPr>
          <a:lstStyle/>
          <a:p>
            <a:pPr>
              <a:lnSpc>
                <a:spcPct val="120000"/>
              </a:lnSpc>
              <a:spcBef>
                <a:spcPct val="0"/>
              </a:spcBef>
              <a:spcAft>
                <a:spcPts val="400"/>
              </a:spcAft>
            </a:pPr>
            <a:r>
              <a:rPr lang="en-US" sz="3200" b="1">
                <a:solidFill>
                  <a:srgbClr val="FF0000"/>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1. Chia sẻ theo chủ đề “ Đọc sách có gì hay?”</a:t>
            </a:r>
          </a:p>
          <a:p>
            <a:r>
              <a:rPr lang="en-US" sz="2800" b="1">
                <a:solidFill>
                  <a:srgbClr val="00B0F0"/>
                </a:solidFill>
                <a:latin typeface="Times New Roman" pitchFamily="18" charset="0"/>
                <a:cs typeface="Times New Roman" pitchFamily="18" charset="0"/>
              </a:rPr>
              <a:t>       </a:t>
            </a:r>
            <a:r>
              <a:rPr lang="en-US" sz="2400">
                <a:solidFill>
                  <a:srgbClr val="00B0F0"/>
                </a:solidFill>
                <a:latin typeface="Times New Roman" pitchFamily="18" charset="0"/>
                <a:cs typeface="Times New Roman" pitchFamily="18" charset="0"/>
              </a:rPr>
              <a:t>Sắm vai một cuốn sách mà em yêu thích để nói về sự thú vị của việc đọc sách: </a:t>
            </a:r>
          </a:p>
          <a:p>
            <a:r>
              <a:rPr lang="en-US" sz="2400">
                <a:solidFill>
                  <a:srgbClr val="00B0F0"/>
                </a:solidFill>
                <a:latin typeface="Times New Roman" pitchFamily="18" charset="0"/>
                <a:cs typeface="Times New Roman" pitchFamily="18" charset="0"/>
              </a:rPr>
              <a:t>- Nêu lý do nên đọc sách.</a:t>
            </a:r>
          </a:p>
          <a:p>
            <a:r>
              <a:rPr lang="en-US" sz="2400">
                <a:solidFill>
                  <a:srgbClr val="00B0F0"/>
                </a:solidFill>
                <a:latin typeface="Times New Roman" pitchFamily="18" charset="0"/>
                <a:cs typeface="Times New Roman" pitchFamily="18" charset="0"/>
              </a:rPr>
              <a:t>- Làm 1 động tác vui nhộn để khuyến khích các bạn đọc sách.</a:t>
            </a:r>
          </a:p>
        </p:txBody>
      </p:sp>
      <p:sp>
        <p:nvSpPr>
          <p:cNvPr id="4" name="Rectangle 3">
            <a:extLst>
              <a:ext uri="{FF2B5EF4-FFF2-40B4-BE49-F238E27FC236}">
                <a16:creationId xmlns:a16="http://schemas.microsoft.com/office/drawing/2014/main" xmlns="" id="{7D7ECB78-80FA-3E20-1607-5D4F16BBBAAF}"/>
              </a:ext>
            </a:extLst>
          </p:cNvPr>
          <p:cNvSpPr/>
          <p:nvPr/>
        </p:nvSpPr>
        <p:spPr>
          <a:xfrm>
            <a:off x="10972800" y="0"/>
            <a:ext cx="1219200" cy="1167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 name="Rounded Rectangular Callout 2"/>
          <p:cNvSpPr/>
          <p:nvPr/>
        </p:nvSpPr>
        <p:spPr>
          <a:xfrm>
            <a:off x="5715000" y="3191491"/>
            <a:ext cx="3570514" cy="1377879"/>
          </a:xfrm>
          <a:prstGeom prst="wedgeRoundRectCallout">
            <a:avLst>
              <a:gd name="adj1" fmla="val -93496"/>
              <a:gd name="adj2" fmla="val 49318"/>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latin typeface="Times New Roman" pitchFamily="18" charset="0"/>
                <a:cs typeface="Times New Roman" pitchFamily="18" charset="0"/>
              </a:rPr>
              <a:t>Vì sao chúng ta nên đọc sách?</a:t>
            </a:r>
          </a:p>
        </p:txBody>
      </p:sp>
      <p:pic>
        <p:nvPicPr>
          <p:cNvPr id="6" name="Picture 5" descr="Shape, rectangle&#10;&#10;Description automatically generated with medium confidence">
            <a:extLst>
              <a:ext uri="{FF2B5EF4-FFF2-40B4-BE49-F238E27FC236}">
                <a16:creationId xmlns:a16="http://schemas.microsoft.com/office/drawing/2014/main" xmlns="" id="{D779C849-70DF-6D14-69A7-B41DA0BAF0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0"/>
            <a:ext cx="12752470" cy="4191000"/>
          </a:xfrm>
          <a:prstGeom prst="rect">
            <a:avLst/>
          </a:prstGeom>
        </p:spPr>
      </p:pic>
    </p:spTree>
    <p:extLst>
      <p:ext uri="{BB962C8B-B14F-4D97-AF65-F5344CB8AC3E}">
        <p14:creationId xmlns:p14="http://schemas.microsoft.com/office/powerpoint/2010/main" val="5115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hape, rectangle&#10;&#10;Description automatically generated with medium confidence">
            <a:extLst>
              <a:ext uri="{FF2B5EF4-FFF2-40B4-BE49-F238E27FC236}">
                <a16:creationId xmlns:a16="http://schemas.microsoft.com/office/drawing/2014/main" xmlns="" id="{D779C849-70DF-6D14-69A7-B41DA0BAF0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4716" y="56072"/>
            <a:ext cx="9601201" cy="1846751"/>
          </a:xfrm>
          <a:prstGeom prst="rect">
            <a:avLst/>
          </a:prstGeom>
        </p:spPr>
      </p:pic>
      <p:pic>
        <p:nvPicPr>
          <p:cNvPr id="4104" name="Picture 8" descr="https://i.pinimg.com/564x/a0/9d/93/a09d9334f220c9ca44ed05af594ffb1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6223" y="3292627"/>
            <a:ext cx="2144486" cy="38204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i.pinimg.com/564x/19/ac/b4/19acb4d5ce405d5713dbe85eaa9d75f2.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9823">
                        <a14:foregroundMark x1="49468" y1="24113" x2="49468" y2="24113"/>
                        <a14:foregroundMark x1="52128" y1="21986" x2="52128" y2="21986"/>
                        <a14:foregroundMark x1="68794" y1="31206" x2="68794" y2="31206"/>
                        <a14:foregroundMark x1="69326" y1="40248" x2="69326" y2="40248"/>
                        <a14:foregroundMark x1="78901" y1="19681" x2="78901" y2="19681"/>
                        <a14:foregroundMark x1="89362" y1="13475" x2="89362" y2="13475"/>
                        <a14:foregroundMark x1="89716" y1="31915" x2="89716" y2="31915"/>
                        <a14:foregroundMark x1="89894" y1="38830" x2="89894" y2="38830"/>
                        <a14:foregroundMark x1="64539" y1="11702" x2="64539" y2="11702"/>
                        <a14:foregroundMark x1="63652" y1="8511" x2="63652" y2="8511"/>
                        <a14:foregroundMark x1="34574" y1="9574" x2="34574" y2="9574"/>
                        <a14:foregroundMark x1="46986" y1="10106" x2="46986" y2="10106"/>
                        <a14:foregroundMark x1="39716" y1="17199" x2="39716" y2="17199"/>
                        <a14:foregroundMark x1="27660" y1="35816" x2="27660" y2="35816"/>
                        <a14:foregroundMark x1="13830" y1="35993" x2="13830" y2="35993"/>
                        <a14:foregroundMark x1="11348" y1="19681" x2="11348" y2="19681"/>
                        <a14:foregroundMark x1="13121" y1="19326" x2="13121" y2="19326"/>
                        <a14:foregroundMark x1="15248" y1="19681" x2="15248" y2="19681"/>
                        <a14:foregroundMark x1="11348" y1="24113" x2="11348" y2="24113"/>
                        <a14:foregroundMark x1="15071" y1="16667" x2="15071" y2="16667"/>
                        <a14:foregroundMark x1="28191" y1="56206" x2="28191" y2="56206"/>
                        <a14:foregroundMark x1="73227" y1="53901" x2="73227" y2="53901"/>
                        <a14:foregroundMark x1="12057" y1="4787" x2="12057" y2="4787"/>
                        <a14:foregroundMark x1="4787" y1="10106" x2="4787" y2="10106"/>
                        <a14:foregroundMark x1="22695" y1="43617" x2="22695" y2="43617"/>
                        <a14:foregroundMark x1="22695" y1="43617" x2="22695" y2="43617"/>
                        <a14:foregroundMark x1="21454" y1="43262" x2="21454" y2="43262"/>
                        <a14:foregroundMark x1="21454" y1="43262" x2="21454" y2="43262"/>
                        <a14:foregroundMark x1="23404" y1="44504" x2="23404" y2="44504"/>
                        <a14:foregroundMark x1="75532" y1="53546" x2="75532" y2="53546"/>
                        <a14:foregroundMark x1="78369" y1="42908" x2="78369" y2="42908"/>
                        <a14:foregroundMark x1="84752" y1="47340" x2="84752" y2="47340"/>
                        <a14:foregroundMark x1="94681" y1="6560" x2="94681" y2="6560"/>
                        <a14:foregroundMark x1="80851" y1="7801" x2="80851" y2="7801"/>
                        <a14:foregroundMark x1="12766" y1="43617" x2="12766" y2="43617"/>
                        <a14:foregroundMark x1="19326" y1="54610" x2="19326" y2="54610"/>
                        <a14:foregroundMark x1="36702" y1="25709" x2="36702" y2="25709"/>
                        <a14:foregroundMark x1="61170" y1="82092" x2="61170" y2="82092"/>
                        <a14:foregroundMark x1="37234" y1="84929" x2="37234" y2="84929"/>
                        <a14:foregroundMark x1="48050" y1="85461" x2="48050" y2="85461"/>
                        <a14:foregroundMark x1="48050" y1="85461" x2="48050" y2="85461"/>
                        <a14:foregroundMark x1="57624" y1="86702" x2="57624" y2="86702"/>
                        <a14:foregroundMark x1="57624" y1="86702" x2="57624" y2="86702"/>
                        <a14:foregroundMark x1="53901" y1="83333" x2="53901" y2="83333"/>
                        <a14:foregroundMark x1="43617" y1="79965" x2="43617" y2="79965"/>
                        <a14:foregroundMark x1="45567" y1="72695" x2="45567" y2="72695"/>
                        <a14:foregroundMark x1="55319" y1="70745" x2="55319" y2="71277"/>
                        <a14:foregroundMark x1="60638" y1="70745" x2="60638" y2="70745"/>
                        <a14:foregroundMark x1="65957" y1="68262" x2="65957" y2="68262"/>
                        <a14:foregroundMark x1="62057" y1="69681" x2="62057" y2="69681"/>
                        <a14:backgroundMark x1="53369" y1="16135" x2="53369" y2="16135"/>
                      </a14:backgroundRemoval>
                    </a14:imgEffect>
                  </a14:imgLayer>
                </a14:imgProps>
              </a:ext>
              <a:ext uri="{28A0092B-C50C-407E-A947-70E740481C1C}">
                <a14:useLocalDpi xmlns:a14="http://schemas.microsoft.com/office/drawing/2010/main" val="0"/>
              </a:ext>
            </a:extLst>
          </a:blip>
          <a:srcRect/>
          <a:stretch>
            <a:fillRect/>
          </a:stretch>
        </p:blipFill>
        <p:spPr bwMode="auto">
          <a:xfrm>
            <a:off x="311296" y="1074645"/>
            <a:ext cx="6851504" cy="59700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A45B5651-EEBE-78A0-BA76-C54A6A88A934}"/>
              </a:ext>
            </a:extLst>
          </p:cNvPr>
          <p:cNvSpPr txBox="1"/>
          <p:nvPr/>
        </p:nvSpPr>
        <p:spPr>
          <a:xfrm>
            <a:off x="2917118" y="185875"/>
            <a:ext cx="10907264" cy="631711"/>
          </a:xfrm>
          <a:prstGeom prst="rect">
            <a:avLst/>
          </a:prstGeom>
          <a:noFill/>
        </p:spPr>
        <p:txBody>
          <a:bodyPr wrap="square">
            <a:spAutoFit/>
          </a:bodyPr>
          <a:lstStyle/>
          <a:p>
            <a:pPr>
              <a:lnSpc>
                <a:spcPct val="120000"/>
              </a:lnSpc>
              <a:spcBef>
                <a:spcPct val="0"/>
              </a:spcBef>
              <a:spcAft>
                <a:spcPts val="400"/>
              </a:spcAft>
            </a:pPr>
            <a:r>
              <a:rPr lang="en-US" sz="3200" b="1">
                <a:solidFill>
                  <a:srgbClr val="FF0000"/>
                </a:solidFill>
                <a:latin typeface="Times New Roman" pitchFamily="18" charset="0"/>
                <a:cs typeface="Times New Roman" pitchFamily="18" charset="0"/>
              </a:rPr>
              <a:t>      Vì sao chúng ta nên đọc sách?</a:t>
            </a:r>
            <a:endParaRPr lang="en-US" sz="2400">
              <a:solidFill>
                <a:srgbClr val="00B0F0"/>
              </a:solidFill>
              <a:latin typeface="Times New Roman" pitchFamily="18" charset="0"/>
              <a:cs typeface="Times New Roman" pitchFamily="18" charset="0"/>
            </a:endParaRPr>
          </a:p>
        </p:txBody>
      </p:sp>
      <p:sp>
        <p:nvSpPr>
          <p:cNvPr id="3" name="Rounded Rectangular Callout 2"/>
          <p:cNvSpPr/>
          <p:nvPr/>
        </p:nvSpPr>
        <p:spPr>
          <a:xfrm>
            <a:off x="7162800" y="1905000"/>
            <a:ext cx="4648200" cy="1831170"/>
          </a:xfrm>
          <a:prstGeom prst="wedgeRoundRectCallout">
            <a:avLst>
              <a:gd name="adj1" fmla="val -45569"/>
              <a:gd name="adj2" fmla="val 27513"/>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Times New Roman" pitchFamily="18" charset="0"/>
                <a:cs typeface="Times New Roman" pitchFamily="18" charset="0"/>
              </a:rPr>
              <a:t>Sách là kho tàng tri thức của nhân loại vì th</a:t>
            </a:r>
            <a:r>
              <a:rPr lang="en-US" sz="2400" dirty="0">
                <a:solidFill>
                  <a:srgbClr val="002060"/>
                </a:solidFill>
                <a:latin typeface="Times New Roman" pitchFamily="18" charset="0"/>
                <a:cs typeface="Times New Roman" pitchFamily="18" charset="0"/>
              </a:rPr>
              <a:t>ế</a:t>
            </a:r>
            <a:r>
              <a:rPr lang="vi-VN" sz="2400" dirty="0">
                <a:solidFill>
                  <a:srgbClr val="002060"/>
                </a:solidFill>
                <a:latin typeface="Times New Roman" pitchFamily="18" charset="0"/>
                <a:cs typeface="Times New Roman" pitchFamily="18" charset="0"/>
              </a:rPr>
              <a:t> khi đọc sách ta được tiếp cận với nhiều kiến thức thú vị, mới mẻ hơn.</a:t>
            </a:r>
            <a:endParaRPr lang="en-US"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58938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hape, rectangle&#10;&#10;Description automatically generated with medium confidence">
            <a:extLst>
              <a:ext uri="{FF2B5EF4-FFF2-40B4-BE49-F238E27FC236}">
                <a16:creationId xmlns:a16="http://schemas.microsoft.com/office/drawing/2014/main" xmlns="" id="{D779C849-70DF-6D14-69A7-B41DA0BAF0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4716" y="56072"/>
            <a:ext cx="9601201" cy="1846751"/>
          </a:xfrm>
          <a:prstGeom prst="rect">
            <a:avLst/>
          </a:prstGeom>
        </p:spPr>
      </p:pic>
      <p:pic>
        <p:nvPicPr>
          <p:cNvPr id="4104" name="Picture 8" descr="https://i.pinimg.com/564x/a0/9d/93/a09d9334f220c9ca44ed05af594ffb1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6223" y="3292627"/>
            <a:ext cx="2144486" cy="38204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A45B5651-EEBE-78A0-BA76-C54A6A88A934}"/>
              </a:ext>
            </a:extLst>
          </p:cNvPr>
          <p:cNvSpPr txBox="1"/>
          <p:nvPr/>
        </p:nvSpPr>
        <p:spPr>
          <a:xfrm>
            <a:off x="2917118" y="185875"/>
            <a:ext cx="10907264" cy="631711"/>
          </a:xfrm>
          <a:prstGeom prst="rect">
            <a:avLst/>
          </a:prstGeom>
          <a:noFill/>
        </p:spPr>
        <p:txBody>
          <a:bodyPr wrap="square">
            <a:spAutoFit/>
          </a:bodyPr>
          <a:lstStyle/>
          <a:p>
            <a:pPr>
              <a:lnSpc>
                <a:spcPct val="120000"/>
              </a:lnSpc>
              <a:spcBef>
                <a:spcPct val="0"/>
              </a:spcBef>
              <a:spcAft>
                <a:spcPts val="400"/>
              </a:spcAft>
            </a:pPr>
            <a:r>
              <a:rPr lang="en-US" sz="3200" b="1">
                <a:solidFill>
                  <a:srgbClr val="FF0000"/>
                </a:solidFill>
                <a:latin typeface="Times New Roman" pitchFamily="18" charset="0"/>
                <a:cs typeface="Times New Roman" pitchFamily="18" charset="0"/>
              </a:rPr>
              <a:t>      Vì sao chúng ta nên đọc sách?</a:t>
            </a:r>
            <a:endParaRPr lang="en-US" sz="2400">
              <a:solidFill>
                <a:srgbClr val="00B0F0"/>
              </a:solidFill>
              <a:latin typeface="Times New Roman" pitchFamily="18" charset="0"/>
              <a:cs typeface="Times New Roman" pitchFamily="18" charset="0"/>
            </a:endParaRPr>
          </a:p>
        </p:txBody>
      </p:sp>
      <p:sp>
        <p:nvSpPr>
          <p:cNvPr id="3" name="Rounded Rectangular Callout 2"/>
          <p:cNvSpPr/>
          <p:nvPr/>
        </p:nvSpPr>
        <p:spPr>
          <a:xfrm>
            <a:off x="7086600" y="1902822"/>
            <a:ext cx="4861781" cy="1983377"/>
          </a:xfrm>
          <a:prstGeom prst="wedgeRoundRectCallout">
            <a:avLst>
              <a:gd name="adj1" fmla="val -45569"/>
              <a:gd name="adj2" fmla="val 27513"/>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solidFill>
                <a:srgbClr val="002060"/>
              </a:solidFill>
              <a:latin typeface="Times New Roman" pitchFamily="18" charset="0"/>
              <a:cs typeface="Times New Roman" pitchFamily="18" charset="0"/>
            </a:endParaRPr>
          </a:p>
          <a:p>
            <a:r>
              <a:rPr lang="vi-VN" sz="2400" dirty="0">
                <a:solidFill>
                  <a:srgbClr val="002060"/>
                </a:solidFill>
                <a:latin typeface="Times New Roman" pitchFamily="18" charset="0"/>
                <a:cs typeface="Times New Roman" pitchFamily="18" charset="0"/>
              </a:rPr>
              <a:t>Việc đọc sách cũng giúp tâm hồn ta thư thái hơn sau những giờ học tập, làm việc </a:t>
            </a:r>
            <a:r>
              <a:rPr lang="en-US" sz="2400" dirty="0" err="1">
                <a:solidFill>
                  <a:srgbClr val="002060"/>
                </a:solidFill>
                <a:latin typeface="Times New Roman" pitchFamily="18" charset="0"/>
                <a:cs typeface="Times New Roman" pitchFamily="18" charset="0"/>
              </a:rPr>
              <a:t>căng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thẳng</a:t>
            </a:r>
            <a:r>
              <a:rPr lang="en-US" sz="2400" dirty="0">
                <a:solidFill>
                  <a:srgbClr val="002060"/>
                </a:solidFill>
                <a:latin typeface="Times New Roman" pitchFamily="18" charset="0"/>
                <a:cs typeface="Times New Roman" pitchFamily="18" charset="0"/>
              </a:rPr>
              <a:t>.</a:t>
            </a:r>
            <a:r>
              <a:rPr lang="vi-VN" sz="2400" dirty="0">
                <a:solidFill>
                  <a:srgbClr val="002060"/>
                </a:solidFill>
                <a:latin typeface="Times New Roman" pitchFamily="18" charset="0"/>
                <a:cs typeface="Times New Roman" pitchFamily="18" charset="0"/>
              </a:rPr>
              <a:t/>
            </a:r>
            <a:br>
              <a:rPr lang="vi-VN" sz="2400" dirty="0">
                <a:solidFill>
                  <a:srgbClr val="002060"/>
                </a:solidFill>
                <a:latin typeface="Times New Roman" pitchFamily="18" charset="0"/>
                <a:cs typeface="Times New Roman" pitchFamily="18" charset="0"/>
              </a:rPr>
            </a:br>
            <a:endParaRPr lang="en-US" sz="2400" dirty="0">
              <a:solidFill>
                <a:srgbClr val="002060"/>
              </a:solidFill>
              <a:latin typeface="Times New Roman" pitchFamily="18" charset="0"/>
              <a:cs typeface="Times New Roman" pitchFamily="18" charset="0"/>
            </a:endParaRPr>
          </a:p>
        </p:txBody>
      </p:sp>
      <p:pic>
        <p:nvPicPr>
          <p:cNvPr id="6146" name="Picture 2" descr="https://i.pinimg.com/564x/4f/c7/5a/4fc75a23f8e84b3ea89c49b9a5e78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041" y="1902822"/>
            <a:ext cx="6299604" cy="4188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3207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barn(inVertical)">
                                      <p:cBhvr>
                                        <p:cTn id="11"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hape, rectangle&#10;&#10;Description automatically generated with medium confidence">
            <a:extLst>
              <a:ext uri="{FF2B5EF4-FFF2-40B4-BE49-F238E27FC236}">
                <a16:creationId xmlns:a16="http://schemas.microsoft.com/office/drawing/2014/main" xmlns="" id="{D779C849-70DF-6D14-69A7-B41DA0BAF0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4716" y="56072"/>
            <a:ext cx="9601201" cy="1846751"/>
          </a:xfrm>
          <a:prstGeom prst="rect">
            <a:avLst/>
          </a:prstGeom>
        </p:spPr>
      </p:pic>
      <p:pic>
        <p:nvPicPr>
          <p:cNvPr id="4104" name="Picture 8" descr="https://i.pinimg.com/564x/a0/9d/93/a09d9334f220c9ca44ed05af594ffb1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6223" y="3292627"/>
            <a:ext cx="2144486" cy="38204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A45B5651-EEBE-78A0-BA76-C54A6A88A934}"/>
              </a:ext>
            </a:extLst>
          </p:cNvPr>
          <p:cNvSpPr txBox="1"/>
          <p:nvPr/>
        </p:nvSpPr>
        <p:spPr>
          <a:xfrm>
            <a:off x="2917118" y="185875"/>
            <a:ext cx="10907264" cy="631711"/>
          </a:xfrm>
          <a:prstGeom prst="rect">
            <a:avLst/>
          </a:prstGeom>
          <a:noFill/>
        </p:spPr>
        <p:txBody>
          <a:bodyPr wrap="square">
            <a:spAutoFit/>
          </a:bodyPr>
          <a:lstStyle/>
          <a:p>
            <a:pPr>
              <a:lnSpc>
                <a:spcPct val="120000"/>
              </a:lnSpc>
              <a:spcBef>
                <a:spcPct val="0"/>
              </a:spcBef>
              <a:spcAft>
                <a:spcPts val="400"/>
              </a:spcAft>
            </a:pPr>
            <a:r>
              <a:rPr lang="en-US" sz="3200" b="1">
                <a:solidFill>
                  <a:srgbClr val="FF0000"/>
                </a:solidFill>
                <a:latin typeface="Times New Roman" pitchFamily="18" charset="0"/>
                <a:cs typeface="Times New Roman" pitchFamily="18" charset="0"/>
              </a:rPr>
              <a:t>      Vì sao chúng ta nên đọc sách?</a:t>
            </a:r>
            <a:endParaRPr lang="en-US" sz="2400">
              <a:solidFill>
                <a:srgbClr val="00B0F0"/>
              </a:solidFill>
              <a:latin typeface="Times New Roman" pitchFamily="18" charset="0"/>
              <a:cs typeface="Times New Roman" pitchFamily="18" charset="0"/>
            </a:endParaRPr>
          </a:p>
        </p:txBody>
      </p:sp>
      <p:sp>
        <p:nvSpPr>
          <p:cNvPr id="3" name="Rounded Rectangular Callout 2"/>
          <p:cNvSpPr/>
          <p:nvPr/>
        </p:nvSpPr>
        <p:spPr>
          <a:xfrm>
            <a:off x="7095475" y="2258942"/>
            <a:ext cx="4715525" cy="1551057"/>
          </a:xfrm>
          <a:prstGeom prst="wedgeRoundRectCallout">
            <a:avLst>
              <a:gd name="adj1" fmla="val -45569"/>
              <a:gd name="adj2" fmla="val 27513"/>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dirty="0">
              <a:solidFill>
                <a:srgbClr val="002060"/>
              </a:solidFill>
              <a:latin typeface="Times New Roman" pitchFamily="18" charset="0"/>
              <a:cs typeface="Times New Roman" pitchFamily="18" charset="0"/>
            </a:endParaRPr>
          </a:p>
          <a:p>
            <a:pPr algn="just"/>
            <a:endParaRPr lang="en-US" sz="2800" dirty="0">
              <a:solidFill>
                <a:srgbClr val="002060"/>
              </a:solidFill>
              <a:latin typeface="Times New Roman" pitchFamily="18" charset="0"/>
              <a:cs typeface="Times New Roman" pitchFamily="18" charset="0"/>
            </a:endParaRPr>
          </a:p>
          <a:p>
            <a:pPr algn="just"/>
            <a:r>
              <a:rPr lang="vi-VN" sz="2800" dirty="0">
                <a:solidFill>
                  <a:srgbClr val="002060"/>
                </a:solidFill>
                <a:latin typeface="Times New Roman" pitchFamily="18" charset="0"/>
                <a:cs typeface="Times New Roman" pitchFamily="18" charset="0"/>
              </a:rPr>
              <a:t>Đọc sách cũng có thể giúp bạn có một giấc ngủ ngon hơn.</a:t>
            </a:r>
            <a:endParaRPr lang="en-US" sz="2800" dirty="0">
              <a:solidFill>
                <a:srgbClr val="002060"/>
              </a:solidFill>
              <a:latin typeface="Times New Roman" pitchFamily="18" charset="0"/>
              <a:cs typeface="Times New Roman" pitchFamily="18" charset="0"/>
            </a:endParaRPr>
          </a:p>
          <a:p>
            <a:pPr algn="just"/>
            <a:r>
              <a:rPr lang="vi-VN" sz="2800" dirty="0">
                <a:solidFill>
                  <a:srgbClr val="002060"/>
                </a:solidFill>
                <a:latin typeface="Times New Roman" pitchFamily="18" charset="0"/>
                <a:cs typeface="Times New Roman" pitchFamily="18" charset="0"/>
              </a:rPr>
              <a:t/>
            </a:r>
            <a:br>
              <a:rPr lang="vi-VN" sz="2800" dirty="0">
                <a:solidFill>
                  <a:srgbClr val="002060"/>
                </a:solidFill>
                <a:latin typeface="Times New Roman" pitchFamily="18" charset="0"/>
                <a:cs typeface="Times New Roman" pitchFamily="18" charset="0"/>
              </a:rPr>
            </a:br>
            <a:endParaRPr lang="en-US" sz="2800" dirty="0">
              <a:solidFill>
                <a:srgbClr val="002060"/>
              </a:solidFill>
              <a:latin typeface="Times New Roman" pitchFamily="18" charset="0"/>
              <a:cs typeface="Times New Roman" pitchFamily="18" charset="0"/>
            </a:endParaRPr>
          </a:p>
        </p:txBody>
      </p:sp>
      <p:pic>
        <p:nvPicPr>
          <p:cNvPr id="7170" name="Picture 2" descr="https://i.pinimg.com/564x/25/84/76/258476f2214ed78cdc703d0ea9e9c953.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52" b="89894" l="6915" r="93085"/>
                    </a14:imgEffect>
                  </a14:imgLayer>
                </a14:imgProps>
              </a:ext>
              <a:ext uri="{28A0092B-C50C-407E-A947-70E740481C1C}">
                <a14:useLocalDpi xmlns:a14="http://schemas.microsoft.com/office/drawing/2010/main" val="0"/>
              </a:ext>
            </a:extLst>
          </a:blip>
          <a:srcRect/>
          <a:stretch>
            <a:fillRect/>
          </a:stretch>
        </p:blipFill>
        <p:spPr bwMode="auto">
          <a:xfrm>
            <a:off x="264861" y="1014281"/>
            <a:ext cx="6830614" cy="560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44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wipe(down)">
                                      <p:cBhvr>
                                        <p:cTn id="1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TotalTime>
  <Words>566</Words>
  <Application>Microsoft Office PowerPoint</Application>
  <PresentationFormat>Custom</PresentationFormat>
  <Paragraphs>57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cp:lastModifiedBy>Windows User</cp:lastModifiedBy>
  <cp:revision>37</cp:revision>
  <dcterms:created xsi:type="dcterms:W3CDTF">2006-08-16T00:00:00Z</dcterms:created>
  <dcterms:modified xsi:type="dcterms:W3CDTF">2022-09-24T14:34:53Z</dcterms:modified>
  <dc:identifier>DAFDiO2oNAs</dc:identifier>
</cp:coreProperties>
</file>