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9" r:id="rId5"/>
    <p:sldMasterId id="2147483712" r:id="rId6"/>
  </p:sldMasterIdLst>
  <p:notesMasterIdLst>
    <p:notesMasterId r:id="rId18"/>
  </p:notesMasterIdLst>
  <p:sldIdLst>
    <p:sldId id="272" r:id="rId7"/>
    <p:sldId id="269" r:id="rId8"/>
    <p:sldId id="270" r:id="rId9"/>
    <p:sldId id="273" r:id="rId10"/>
    <p:sldId id="259" r:id="rId11"/>
    <p:sldId id="257" r:id="rId12"/>
    <p:sldId id="261" r:id="rId13"/>
    <p:sldId id="265" r:id="rId14"/>
    <p:sldId id="264" r:id="rId15"/>
    <p:sldId id="26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51" d="100"/>
          <a:sy n="51" d="100"/>
        </p:scale>
        <p:origin x="39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4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5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1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77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0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0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6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6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0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27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93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2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14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9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15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4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58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1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51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60.emf"/><Relationship Id="rId4" Type="http://schemas.openxmlformats.org/officeDocument/2006/relationships/image" Target="../media/image55.png"/><Relationship Id="rId9" Type="http://schemas.openxmlformats.org/officeDocument/2006/relationships/image" Target="../media/image59.emf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emf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317" y="2476319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Tự nhiên xã hội -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alt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9964480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4089239" y="260606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90" y="1491470"/>
            <a:ext cx="1981143" cy="1185437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917" y="3082113"/>
            <a:ext cx="1874457" cy="1182091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89060" y="2955339"/>
            <a:ext cx="5379709" cy="2733184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17" y="4530457"/>
            <a:ext cx="4262433" cy="20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xmlns="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46704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29771" y="411181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714" y="3642379"/>
            <a:ext cx="6162451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5: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4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83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47565" y="1250577"/>
            <a:ext cx="3737535" cy="2112384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1812" y="26823"/>
            <a:ext cx="1549604" cy="1368118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" y="-51477"/>
            <a:ext cx="4192676" cy="252389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" y="2857334"/>
            <a:ext cx="1535541" cy="1236541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69" y="248393"/>
            <a:ext cx="823892" cy="1338169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62" y="2704513"/>
            <a:ext cx="731361" cy="1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60206" y="370589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Nhận xét được sự tham gia của HS trong các hoạt động kết nối</a:t>
            </a:r>
            <a:r>
              <a:rPr lang="nl-NL" sz="3200" dirty="0" smtClean="0">
                <a:solidFill>
                  <a:srgbClr val="00B050"/>
                </a:solidFill>
              </a:rPr>
              <a:t>.</a:t>
            </a:r>
            <a:endParaRPr lang="vi-VN" altLang="zh-CN" sz="3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75000"/>
                  </a:schemeClr>
                </a:solidFill>
              </a:rPr>
              <a:t>Tích cực, có trách nhiệm khi tham gia hoạt động kết nối trường học với cộng đồng</a:t>
            </a:r>
            <a:r>
              <a:rPr lang="vi-VN" altLang="zh-CN" sz="3200" dirty="0" smtClean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lang="vi-VN" altLang="zh-CN" sz="3200" dirty="0">
              <a:solidFill>
                <a:srgbClr val="7030A0"/>
              </a:solidFill>
              <a:latin typeface="Times New Roman (Headings)"/>
              <a:ea typeface="方正静蕾简体" panose="020000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smtClean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xmlns="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xmlns="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xmlns="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xmlns="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xmlns="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xmlns="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xmlns="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xmlns="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xmlns="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xmlns="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xmlns="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ý nghĩa của một đến hai hoạt động kết nối với xã hội của trường học và mô tả được hoạt động đó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endParaRPr lang="vi-VN" altLang="zh-CN" sz="3200" dirty="0">
              <a:solidFill>
                <a:srgbClr val="FF0000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201" t="7493" r="2134" b="4175"/>
          <a:stretch/>
        </p:blipFill>
        <p:spPr>
          <a:xfrm>
            <a:off x="2743201" y="430306"/>
            <a:ext cx="8861612" cy="2807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-8183" y="-5141"/>
            <a:ext cx="3511462" cy="1777908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kumimoji="0" lang="en-US" altLang="zh-CN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đôi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58" y="0"/>
            <a:ext cx="5266765" cy="3545534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19281" y="1791109"/>
            <a:ext cx="3759343" cy="1200329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 </a:t>
            </a:r>
            <a:r>
              <a:rPr kumimoji="0" lang="en-US" altLang="zh-CN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nối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文本框 19"/>
          <p:cNvSpPr txBox="1"/>
          <p:nvPr/>
        </p:nvSpPr>
        <p:spPr>
          <a:xfrm>
            <a:off x="-8184" y="3009780"/>
            <a:ext cx="3786807" cy="46166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.Ý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nghĩa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8" name="文本框 19"/>
          <p:cNvSpPr txBox="1"/>
          <p:nvPr/>
        </p:nvSpPr>
        <p:spPr>
          <a:xfrm>
            <a:off x="-13005" y="3489787"/>
            <a:ext cx="3791627" cy="830997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3. 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xét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4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3" y="2144890"/>
            <a:ext cx="3641020" cy="3664239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28" y="536226"/>
            <a:ext cx="1535541" cy="1236541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74" y="198810"/>
            <a:ext cx="731361" cy="1180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861334" y="2118431"/>
            <a:ext cx="3284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5400" b="1" i="0" u="none" strike="noStrike" kern="1200" cap="none" spc="300" normalizeH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LUẬN NHÓM 4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9707" y="1489933"/>
            <a:ext cx="8436472" cy="1436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9707" y="3198123"/>
            <a:ext cx="8436472" cy="145574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/>
              <a:t>Câu</a:t>
            </a:r>
            <a:r>
              <a:rPr lang="en-US" sz="3000" dirty="0" smtClean="0"/>
              <a:t> 2: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đã</a:t>
            </a:r>
            <a:r>
              <a:rPr lang="en-US" sz="3000" dirty="0" smtClean="0"/>
              <a:t> </a:t>
            </a:r>
            <a:r>
              <a:rPr lang="en-US" sz="3000" dirty="0" err="1" smtClean="0"/>
              <a:t>tham</a:t>
            </a:r>
            <a:r>
              <a:rPr lang="en-US" sz="3000" dirty="0" smtClean="0"/>
              <a:t> </a:t>
            </a:r>
            <a:r>
              <a:rPr lang="en-US" sz="3000" dirty="0" err="1" smtClean="0"/>
              <a:t>gia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? </a:t>
            </a:r>
            <a:r>
              <a:rPr lang="en-US" sz="3000" dirty="0" err="1" smtClean="0"/>
              <a:t>Em</a:t>
            </a:r>
            <a:r>
              <a:rPr lang="en-US" sz="3000" dirty="0" smtClean="0"/>
              <a:t> </a:t>
            </a:r>
            <a:r>
              <a:rPr lang="en-US" sz="3000" dirty="0" err="1" smtClean="0"/>
              <a:t>thích</a:t>
            </a:r>
            <a:r>
              <a:rPr lang="en-US" sz="3000" dirty="0" smtClean="0"/>
              <a:t> </a:t>
            </a:r>
            <a:r>
              <a:rPr lang="en-US" sz="3000" dirty="0" err="1" smtClean="0"/>
              <a:t>hoạt</a:t>
            </a:r>
            <a:r>
              <a:rPr lang="en-US" sz="3000" dirty="0" smtClean="0"/>
              <a:t> </a:t>
            </a:r>
            <a:r>
              <a:rPr lang="en-US" sz="3000" dirty="0" err="1" smtClean="0"/>
              <a:t>động</a:t>
            </a:r>
            <a:r>
              <a:rPr lang="en-US" sz="3000" dirty="0" smtClean="0"/>
              <a:t> </a:t>
            </a:r>
            <a:r>
              <a:rPr lang="en-US" sz="3000" dirty="0" err="1" smtClean="0"/>
              <a:t>nào</a:t>
            </a:r>
            <a:r>
              <a:rPr lang="en-US" sz="3000" dirty="0" smtClean="0"/>
              <a:t> </a:t>
            </a:r>
            <a:r>
              <a:rPr lang="en-US" sz="3000" dirty="0" err="1" smtClean="0"/>
              <a:t>nhất</a:t>
            </a:r>
            <a:r>
              <a:rPr lang="en-US" sz="3000" dirty="0" smtClean="0"/>
              <a:t>? </a:t>
            </a:r>
            <a:r>
              <a:rPr lang="en-US" sz="3000" dirty="0" err="1" smtClean="0"/>
              <a:t>Vì</a:t>
            </a:r>
            <a:r>
              <a:rPr lang="en-US" sz="3000" dirty="0" smtClean="0"/>
              <a:t> </a:t>
            </a:r>
            <a:r>
              <a:rPr lang="en-US" sz="3000" dirty="0" err="1" smtClean="0"/>
              <a:t>sao</a:t>
            </a:r>
            <a:r>
              <a:rPr lang="en-US" sz="3000" dirty="0" smtClean="0"/>
              <a:t>?</a:t>
            </a:r>
            <a:endParaRPr lang="en-US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1291539"/>
            <a:ext cx="1469113" cy="163454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3075020"/>
            <a:ext cx="1273947" cy="1701948"/>
          </a:xfrm>
          <a:prstGeom prst="rect">
            <a:avLst/>
          </a:prstGeom>
        </p:spPr>
      </p:pic>
      <p:grpSp>
        <p:nvGrpSpPr>
          <p:cNvPr id="8" name="组合 23"/>
          <p:cNvGrpSpPr/>
          <p:nvPr/>
        </p:nvGrpSpPr>
        <p:grpSpPr>
          <a:xfrm>
            <a:off x="0" y="5734638"/>
            <a:ext cx="12192000" cy="1123362"/>
            <a:chOff x="-17585" y="5729324"/>
            <a:chExt cx="10303907" cy="1123362"/>
          </a:xfrm>
        </p:grpSpPr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4887845" cy="11233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266</Words>
  <Application>Microsoft Office PowerPoint</Application>
  <PresentationFormat>Widescreen</PresentationFormat>
  <Paragraphs>37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Microsoft YaHei</vt:lpstr>
      <vt:lpstr>SimSun</vt:lpstr>
      <vt:lpstr>SimSun</vt:lpstr>
      <vt:lpstr>Arial</vt:lpstr>
      <vt:lpstr>Arial Rounded MT Bold</vt:lpstr>
      <vt:lpstr>Calibri</vt:lpstr>
      <vt:lpstr>Calibri Light</vt:lpstr>
      <vt:lpstr>黑体</vt:lpstr>
      <vt:lpstr>Times New Roman</vt:lpstr>
      <vt:lpstr>Times New Roman (Headings)</vt:lpstr>
      <vt:lpstr>字魂59号-创粗黑</vt:lpstr>
      <vt:lpstr>方正静蕾简体</vt:lpstr>
      <vt:lpstr>等线</vt:lpstr>
      <vt:lpstr>1_Office Theme</vt:lpstr>
      <vt:lpstr>2_Office Theme</vt:lpstr>
      <vt:lpstr>Office 主题</vt:lpstr>
      <vt:lpstr>5_Office Theme</vt:lpstr>
      <vt:lpstr>4_Office Theme</vt:lpstr>
      <vt:lpstr>Office Theme</vt:lpstr>
      <vt:lpstr>Chào mừng các em đến với tiết Tự nhiên xã hội -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toangl1980@gmail.com</cp:lastModifiedBy>
  <cp:revision>22</cp:revision>
  <dcterms:created xsi:type="dcterms:W3CDTF">2021-06-03T09:12:28Z</dcterms:created>
  <dcterms:modified xsi:type="dcterms:W3CDTF">2022-09-24T10:07:39Z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