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audio3.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6" r:id="rId3"/>
    <p:sldMasterId id="2147483699" r:id="rId4"/>
    <p:sldMasterId id="2147483712" r:id="rId5"/>
    <p:sldMasterId id="2147483725" r:id="rId6"/>
    <p:sldMasterId id="2147483737" r:id="rId7"/>
    <p:sldMasterId id="2147483749" r:id="rId8"/>
    <p:sldMasterId id="2147483761" r:id="rId9"/>
    <p:sldMasterId id="2147483773" r:id="rId10"/>
  </p:sldMasterIdLst>
  <p:notesMasterIdLst>
    <p:notesMasterId r:id="rId53"/>
  </p:notesMasterIdLst>
  <p:sldIdLst>
    <p:sldId id="309" r:id="rId11"/>
    <p:sldId id="374" r:id="rId12"/>
    <p:sldId id="338" r:id="rId13"/>
    <p:sldId id="258" r:id="rId14"/>
    <p:sldId id="350" r:id="rId15"/>
    <p:sldId id="263" r:id="rId16"/>
    <p:sldId id="351" r:id="rId17"/>
    <p:sldId id="376" r:id="rId18"/>
    <p:sldId id="321" r:id="rId19"/>
    <p:sldId id="353" r:id="rId20"/>
    <p:sldId id="361" r:id="rId21"/>
    <p:sldId id="265" r:id="rId22"/>
    <p:sldId id="266" r:id="rId23"/>
    <p:sldId id="267" r:id="rId24"/>
    <p:sldId id="363" r:id="rId25"/>
    <p:sldId id="352" r:id="rId26"/>
    <p:sldId id="272" r:id="rId27"/>
    <p:sldId id="273" r:id="rId28"/>
    <p:sldId id="356" r:id="rId29"/>
    <p:sldId id="362" r:id="rId30"/>
    <p:sldId id="274" r:id="rId31"/>
    <p:sldId id="275" r:id="rId32"/>
    <p:sldId id="358" r:id="rId33"/>
    <p:sldId id="354" r:id="rId34"/>
    <p:sldId id="357" r:id="rId35"/>
    <p:sldId id="330" r:id="rId36"/>
    <p:sldId id="329" r:id="rId37"/>
    <p:sldId id="377" r:id="rId38"/>
    <p:sldId id="359" r:id="rId39"/>
    <p:sldId id="364" r:id="rId40"/>
    <p:sldId id="365" r:id="rId41"/>
    <p:sldId id="366" r:id="rId42"/>
    <p:sldId id="314" r:id="rId43"/>
    <p:sldId id="367" r:id="rId44"/>
    <p:sldId id="368" r:id="rId45"/>
    <p:sldId id="369" r:id="rId46"/>
    <p:sldId id="370" r:id="rId47"/>
    <p:sldId id="371" r:id="rId48"/>
    <p:sldId id="372" r:id="rId49"/>
    <p:sldId id="373" r:id="rId50"/>
    <p:sldId id="375" r:id="rId51"/>
    <p:sldId id="296" r:id="rId52"/>
  </p:sldIdLst>
  <p:sldSz cx="9906000" cy="6858000" type="A4"/>
  <p:notesSz cx="9144000" cy="6858000"/>
  <p:custShowLst>
    <p:custShow name="Custom Show 1" id="0">
      <p:sldLst/>
    </p:custShow>
    <p:custShow name="Custom Show 2" id="1">
      <p:sldLst/>
    </p:custShow>
  </p:custShowLst>
  <p:custDataLst>
    <p:tags r:id="rId54"/>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284" y="72"/>
      </p:cViewPr>
      <p:guideLst>
        <p:guide orient="horz" pos="2160"/>
        <p:guide pos="288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0104929E-0145-4C03-A44A-9BDA6A7314D1}" type="datetimeFigureOut">
              <a:rPr lang="vi-VN" smtClean="0"/>
              <a:t>23/10/2021</a:t>
            </a:fld>
            <a:endParaRPr lang="vi-VN"/>
          </a:p>
        </p:txBody>
      </p:sp>
      <p:sp>
        <p:nvSpPr>
          <p:cNvPr id="4" name="Slide Image Placeholder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54744B33-DE44-43C9-80BC-93CADB6529BF}" type="slidenum">
              <a:rPr lang="vi-VN" smtClean="0"/>
              <a:t>‹#›</a:t>
            </a:fld>
            <a:endParaRPr lang="vi-VN"/>
          </a:p>
        </p:txBody>
      </p:sp>
    </p:spTree>
    <p:extLst>
      <p:ext uri="{BB962C8B-B14F-4D97-AF65-F5344CB8AC3E}">
        <p14:creationId xmlns:p14="http://schemas.microsoft.com/office/powerpoint/2010/main" val="2785045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幻灯片图像占位符 1">
            <a:extLst>
              <a:ext uri="{FF2B5EF4-FFF2-40B4-BE49-F238E27FC236}">
                <a16:creationId xmlns:a16="http://schemas.microsoft.com/office/drawing/2014/main" id="{2F852C24-A01B-4B98-9B9C-84218C0A42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备注占位符 2">
            <a:extLst>
              <a:ext uri="{FF2B5EF4-FFF2-40B4-BE49-F238E27FC236}">
                <a16:creationId xmlns:a16="http://schemas.microsoft.com/office/drawing/2014/main" id="{296E19CE-3B5C-4FF8-8710-64539E10EC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8196" name="灯片编号占位符 3">
            <a:extLst>
              <a:ext uri="{FF2B5EF4-FFF2-40B4-BE49-F238E27FC236}">
                <a16:creationId xmlns:a16="http://schemas.microsoft.com/office/drawing/2014/main" id="{70D35D2E-2E25-47F8-9424-70F26AF8D6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7A36A1-F9AA-481E-ADDE-C875062EA6AB}"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4625" y="514350"/>
            <a:ext cx="371475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744B33-DE44-43C9-80BC-93CADB6529BF}" type="slidenum">
              <a:rPr lang="vi-VN" smtClean="0"/>
              <a:t>16</a:t>
            </a:fld>
            <a:endParaRPr lang="vi-VN"/>
          </a:p>
        </p:txBody>
      </p:sp>
    </p:spTree>
    <p:extLst>
      <p:ext uri="{BB962C8B-B14F-4D97-AF65-F5344CB8AC3E}">
        <p14:creationId xmlns:p14="http://schemas.microsoft.com/office/powerpoint/2010/main" val="2673055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44"/>
            <a:ext cx="84201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5FBF5F94-0676-479C-BDBD-340DD53BB66C}" type="datetimeFigureOut">
              <a:rPr lang="vi-VN" smtClean="0"/>
              <a:t>23/10/2021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FBF5F94-0676-479C-BDBD-340DD53BB66C}" type="datetimeFigureOut">
              <a:rPr lang="vi-VN" smtClean="0"/>
              <a:t>23/10/2021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AE7B8-C2C1-404D-9AAE-D0008681018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53B9C5F-6E06-4FCE-B0DD-781AD2B34C0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8D301F8-B063-4A27-9601-D5980F7C7A2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216303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2F5-D7F7-441C-ADA4-49F9AD638D2B}"/>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380A6A-41BE-418E-A8DD-DCDE6C6BBEE0}"/>
              </a:ext>
            </a:extLst>
          </p:cNvPr>
          <p:cNvSpPr>
            <a:spLocks noGrp="1"/>
          </p:cNvSpPr>
          <p:nvPr>
            <p:ph idx="1"/>
          </p:nvPr>
        </p:nvSpPr>
        <p:spPr>
          <a:xfrm>
            <a:off x="4211350" y="98744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C981A5-B44A-4A15-B682-5429809AF956}"/>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F0E258-2AFB-4C0D-91D3-8DD539CD456A}"/>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E672DAF-38C7-40CF-87CF-054BCE0D434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B962FD2-8875-4D0D-B230-163296AEF4D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00182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06CF-D2B2-498E-B1A4-E035CFCDAE8A}"/>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F30A05-212A-451C-8E7A-96F49FF82EA7}"/>
              </a:ext>
            </a:extLst>
          </p:cNvPr>
          <p:cNvSpPr>
            <a:spLocks noGrp="1"/>
          </p:cNvSpPr>
          <p:nvPr>
            <p:ph type="pic" idx="1"/>
          </p:nvPr>
        </p:nvSpPr>
        <p:spPr>
          <a:xfrm>
            <a:off x="4211350" y="98744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7FD212-2C7E-45EE-AC46-E2223238AB58}"/>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3533D7-6C68-40EC-979B-D9251228579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E655689-4232-4DF3-9715-90AFC159793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896D20C-BCB5-48A1-A7B0-016FB546E1AA}"/>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5972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41B2F-D552-48D4-937C-514AAE63A57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8FEC662-9187-4C31-BD3C-A06B7A15B87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DCA6AAB-C339-47CB-85C4-7E0F26ABB36E}"/>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08401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B1161F-716E-4BB5-9AAA-4BED10A7E672}"/>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3BFCA-4B6F-402E-8ADF-5FD82E1D4E2D}"/>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38A54-1739-44FE-94BE-9F6A839C6854}"/>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0075CA6-3F6F-4465-A774-09ABDBB3FFF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5ED3999-CBFE-4CA8-8B6C-A53A2448DD9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40582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AD2D-E155-4930-B7B6-C4DEBF756969}"/>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AC1CCB-7135-4B10-AA59-58B0F748DF3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83610-7093-4756-9548-A446332899F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1141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7540B89-4B0C-4D59-9C29-F663AFCFB8A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67564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D804-AC27-4302-BCD5-67B885BB86C1}"/>
              </a:ext>
            </a:extLst>
          </p:cNvPr>
          <p:cNvSpPr>
            <a:spLocks noGrp="1"/>
          </p:cNvSpPr>
          <p:nvPr>
            <p:ph type="title"/>
          </p:nvPr>
        </p:nvSpPr>
        <p:spPr>
          <a:xfrm>
            <a:off x="675878" y="1709739"/>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03EE7E-B580-4825-AF42-1EC0FE9BD068}"/>
              </a:ext>
            </a:extLst>
          </p:cNvPr>
          <p:cNvSpPr>
            <a:spLocks noGrp="1"/>
          </p:cNvSpPr>
          <p:nvPr>
            <p:ph type="body" idx="1"/>
          </p:nvPr>
        </p:nvSpPr>
        <p:spPr>
          <a:xfrm>
            <a:off x="675878" y="458946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B418C6-8329-4AF6-A23C-A359B33D7E7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3745CC2-EF71-449B-8BFC-645536AE98C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66F3669-86B0-4086-9909-9793EDE6B4B6}"/>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9079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D94E9-8A9E-4BFE-8AFF-2FD37BDA3777}"/>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4CD48-3081-4ED0-A9D7-AD99BC89AE26}"/>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21C2EB-ED80-448C-A415-C71E76BE462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9C98061-F78D-41AC-BC66-566828D0F52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CB79CE-8C66-42E8-8218-D834D02992D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42652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E0DA-6E9D-463F-A2DD-29DE51FAC580}"/>
              </a:ext>
            </a:extLst>
          </p:cNvPr>
          <p:cNvSpPr>
            <a:spLocks noGrp="1"/>
          </p:cNvSpPr>
          <p:nvPr>
            <p:ph type="title"/>
          </p:nvPr>
        </p:nvSpPr>
        <p:spPr>
          <a:xfrm>
            <a:off x="682328" y="365126"/>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6AA701-00FA-4298-9CAA-877EF5410C4F}"/>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351546-7C59-4175-9BFE-17003AC341E0}"/>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240F54-C375-4504-BECC-DF497AD20382}"/>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B05408-1F3D-493D-B7A2-C776BFDD1909}"/>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851279-2D44-45B8-B481-02979116558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5B88272-16C8-4CDC-ADCB-02EBA955173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4BF59B6-FDC9-49CA-89E6-318F2BB32F3D}"/>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323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57"/>
            <a:ext cx="222885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95300" y="274757"/>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FBF5F94-0676-479C-BDBD-340DD53BB66C}" type="datetimeFigureOut">
              <a:rPr lang="vi-VN" smtClean="0"/>
              <a:t>23/10/2021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120AF-995E-43E9-9C76-D00D3CE45D52}"/>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D8CA7BFF-56B8-439F-8678-ADC75895C7A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D20069F-E42F-4FCF-9889-ACCD9C80A4EC}"/>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62006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AE7B8-C2C1-404D-9AAE-D0008681018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53B9C5F-6E06-4FCE-B0DD-781AD2B34C0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8D301F8-B063-4A27-9601-D5980F7C7A2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36260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2F5-D7F7-441C-ADA4-49F9AD638D2B}"/>
              </a:ext>
            </a:extLst>
          </p:cNvPr>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380A6A-41BE-418E-A8DD-DCDE6C6BBEE0}"/>
              </a:ext>
            </a:extLst>
          </p:cNvPr>
          <p:cNvSpPr>
            <a:spLocks noGrp="1"/>
          </p:cNvSpPr>
          <p:nvPr>
            <p:ph idx="1"/>
          </p:nvPr>
        </p:nvSpPr>
        <p:spPr>
          <a:xfrm>
            <a:off x="4211340" y="987426"/>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C981A5-B44A-4A15-B682-5429809AF956}"/>
              </a:ext>
            </a:extLst>
          </p:cNvPr>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F0E258-2AFB-4C0D-91D3-8DD539CD456A}"/>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E672DAF-38C7-40CF-87CF-054BCE0D434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B962FD2-8875-4D0D-B230-163296AEF4D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808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06CF-D2B2-498E-B1A4-E035CFCDAE8A}"/>
              </a:ext>
            </a:extLst>
          </p:cNvPr>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F30A05-212A-451C-8E7A-96F49FF82EA7}"/>
              </a:ext>
            </a:extLst>
          </p:cNvPr>
          <p:cNvSpPr>
            <a:spLocks noGrp="1"/>
          </p:cNvSpPr>
          <p:nvPr>
            <p:ph type="pic" idx="1"/>
          </p:nvPr>
        </p:nvSpPr>
        <p:spPr>
          <a:xfrm>
            <a:off x="4211340" y="987426"/>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7FD212-2C7E-45EE-AC46-E2223238AB58}"/>
              </a:ext>
            </a:extLst>
          </p:cNvPr>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3533D7-6C68-40EC-979B-D9251228579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E655689-4232-4DF3-9715-90AFC159793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896D20C-BCB5-48A1-A7B0-016FB546E1AA}"/>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9841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41B2F-D552-48D4-937C-514AAE63A57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8FEC662-9187-4C31-BD3C-A06B7A15B87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DCA6AAB-C339-47CB-85C4-7E0F26ABB36E}"/>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64573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B1161F-716E-4BB5-9AAA-4BED10A7E672}"/>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3BFCA-4B6F-402E-8ADF-5FD82E1D4E2D}"/>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38A54-1739-44FE-94BE-9F6A839C6854}"/>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0075CA6-3F6F-4465-A774-09ABDBB3FFF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5ED3999-CBFE-4CA8-8B6C-A53A2448DD9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471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95300" y="277813"/>
            <a:ext cx="89154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2"/>
          <p:cNvSpPr>
            <a:spLocks noGrp="1"/>
          </p:cNvSpPr>
          <p:nvPr>
            <p:ph type="dt" sz="half" idx="10"/>
          </p:nvPr>
        </p:nvSpPr>
        <p:spPr>
          <a:xfrm>
            <a:off x="495300" y="6243638"/>
            <a:ext cx="23114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384550" y="6248400"/>
            <a:ext cx="31369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7099300" y="6243638"/>
            <a:ext cx="2311400" cy="457200"/>
          </a:xfrm>
        </p:spPr>
        <p:txBody>
          <a:bodyPr/>
          <a:lstStyle>
            <a:lvl1pPr>
              <a:defRPr/>
            </a:lvl1pPr>
          </a:lstStyle>
          <a:p>
            <a:fld id="{C7DA982F-4FD3-490D-A3E9-18C989C183AD}" type="slidenum">
              <a:rPr lang="en-US"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3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DB37E3-707B-4543-B207-23689421D7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79601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561591-3CAF-4951-ADB6-6CC9E29E59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08743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01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228A39-2220-4318-ADE9-6ABE0AE8D7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1072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60719B-F47B-4407-9D03-8F7DFB9074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81248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F57CA68-8929-4725-BFD2-A1C581E4AB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329116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6814320-0EA8-40A6-A62A-A2A7B44EFE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8108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A418761-325E-4A64-8442-EA9DB04B7A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0471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5FBF5F94-0676-479C-BDBD-340DD53BB66C}" type="datetimeFigureOut">
              <a:rPr lang="vi-VN" smtClean="0"/>
              <a:t>23/10/2021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4" y="27316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0C773A-13E6-41BF-8973-EADD85E4FA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7847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9C0EA77-A6CC-49DE-A01F-3C0379E102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79914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91E447-932E-4A47-95FC-546B675058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54662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4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74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FDFDD6-5AE6-4F09-A420-BFC53D5DDE7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93908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a:t>Click to edit Master title style</a:t>
            </a:r>
          </a:p>
        </p:txBody>
      </p:sp>
      <p:sp>
        <p:nvSpPr>
          <p:cNvPr id="3" name="Text Placeholder 2"/>
          <p:cNvSpPr>
            <a:spLocks noGrp="1"/>
          </p:cNvSpPr>
          <p:nvPr>
            <p:ph type="body" sz="half" idx="1"/>
          </p:nvPr>
        </p:nvSpPr>
        <p:spPr>
          <a:xfrm>
            <a:off x="495300" y="1600206"/>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95300" y="6245225"/>
            <a:ext cx="2311400" cy="47625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384550" y="6245225"/>
            <a:ext cx="3136900" cy="47625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7099300" y="6245225"/>
            <a:ext cx="2311400" cy="476250"/>
          </a:xfrm>
        </p:spPr>
        <p:txBody>
          <a:bodyPr/>
          <a:lstStyle>
            <a:lvl1pPr>
              <a:defRPr/>
            </a:lvl1pPr>
          </a:lstStyle>
          <a:p>
            <a:pPr>
              <a:defRPr/>
            </a:pPr>
            <a:fld id="{DF7F53BF-244D-497B-BCD8-3D3CC87F4B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9627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2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DB37E3-707B-4543-B207-23689421D7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9757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561591-3CAF-4951-ADB6-6CC9E29E59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54597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003"/>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228A39-2220-4318-ADE9-6ABE0AE8D7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720274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60719B-F47B-4407-9D03-8F7DFB9074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634580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F57CA68-8929-4725-BFD2-A1C581E4AB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4142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7019"/>
            <a:ext cx="8420100" cy="1362075"/>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BF5F94-0676-479C-BDBD-340DD53BB66C}" type="datetimeFigureOut">
              <a:rPr lang="vi-VN" smtClean="0"/>
              <a:t>23/10/2021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6814320-0EA8-40A6-A62A-A2A7B44EFE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0900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A418761-325E-4A64-8442-EA9DB04B7A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1741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4" y="2731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0C773A-13E6-41BF-8973-EADD85E4FA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48781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9C0EA77-A6CC-49DE-A01F-3C0379E102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99863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91E447-932E-4A47-95FC-546B675058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2296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41"/>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741"/>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FDFDD6-5AE6-4F09-A420-BFC53D5DDE7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206031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a:t>Click to edit Master title style</a:t>
            </a:r>
          </a:p>
        </p:txBody>
      </p:sp>
      <p:sp>
        <p:nvSpPr>
          <p:cNvPr id="3" name="Text Placeholder 2"/>
          <p:cNvSpPr>
            <a:spLocks noGrp="1"/>
          </p:cNvSpPr>
          <p:nvPr>
            <p:ph type="body" sz="half" idx="1"/>
          </p:nvPr>
        </p:nvSpPr>
        <p:spPr>
          <a:xfrm>
            <a:off x="495300" y="1600206"/>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95300" y="6245225"/>
            <a:ext cx="2311400" cy="47625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384550" y="6245225"/>
            <a:ext cx="3136900" cy="47625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7099300" y="6245225"/>
            <a:ext cx="2311400" cy="476250"/>
          </a:xfrm>
        </p:spPr>
        <p:txBody>
          <a:bodyPr/>
          <a:lstStyle>
            <a:lvl1pPr>
              <a:defRPr/>
            </a:lvl1pPr>
          </a:lstStyle>
          <a:p>
            <a:pPr>
              <a:defRPr/>
            </a:pPr>
            <a:fld id="{DF7F53BF-244D-497B-BCD8-3D3CC87F4B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68533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18"/>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DB37E3-707B-4543-B207-23689421D7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639000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561591-3CAF-4951-ADB6-6CC9E29E59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784224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93"/>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228A39-2220-4318-ADE9-6ABE0AE8D7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78417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5FBF5F94-0676-479C-BDBD-340DD53BB66C}" type="datetimeFigureOut">
              <a:rPr lang="vi-VN" smtClean="0"/>
              <a:t>23/10/2021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60719B-F47B-4407-9D03-8F7DFB9074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05328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F57CA68-8929-4725-BFD2-A1C581E4AB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20489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6814320-0EA8-40A6-A62A-A2A7B44EFE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250090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A418761-325E-4A64-8442-EA9DB04B7A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341197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4" y="27314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0C773A-13E6-41BF-8973-EADD85E4FA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86217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9C0EA77-A6CC-49DE-A01F-3C0379E102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440735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91E447-932E-4A47-95FC-546B675058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2478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31"/>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731"/>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FDFDD6-5AE6-4F09-A420-BFC53D5DDE7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7630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a:t>Click to edit Master title style</a:t>
            </a:r>
          </a:p>
        </p:txBody>
      </p:sp>
      <p:sp>
        <p:nvSpPr>
          <p:cNvPr id="3" name="Text Placeholder 2"/>
          <p:cNvSpPr>
            <a:spLocks noGrp="1"/>
          </p:cNvSpPr>
          <p:nvPr>
            <p:ph type="body" sz="half" idx="1"/>
          </p:nvPr>
        </p:nvSpPr>
        <p:spPr>
          <a:xfrm>
            <a:off x="495300" y="1600206"/>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95300" y="6245225"/>
            <a:ext cx="2311400" cy="47625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384550" y="6245225"/>
            <a:ext cx="3136900" cy="47625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7099300" y="6245225"/>
            <a:ext cx="2311400" cy="476250"/>
          </a:xfrm>
        </p:spPr>
        <p:txBody>
          <a:bodyPr/>
          <a:lstStyle>
            <a:lvl1pPr>
              <a:defRPr/>
            </a:lvl1pPr>
          </a:lstStyle>
          <a:p>
            <a:pPr>
              <a:defRPr/>
            </a:pPr>
            <a:fld id="{DF7F53BF-244D-497B-BCD8-3D3CC87F4B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917958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506"/>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2DB37E3-707B-4543-B207-23689421D7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0963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5FBF5F94-0676-479C-BDBD-340DD53BB66C}" type="datetimeFigureOut">
              <a:rPr lang="vi-VN" smtClean="0"/>
              <a:t>23/10/2021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9561591-3CAF-4951-ADB6-6CC9E29E596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3227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81"/>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228A39-2220-4318-ADE9-6ABE0AE8D7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437397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160719B-F47B-4407-9D03-8F7DFB90748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24003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F57CA68-8929-4725-BFD2-A1C581E4ABC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82924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6814320-0EA8-40A6-A62A-A2A7B44EFE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087337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A418761-325E-4A64-8442-EA9DB04B7A7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896051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1" y="27313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D0C773A-13E6-41BF-8973-EADD85E4FA3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18644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9C0EA77-A6CC-49DE-A01F-3C0379E1025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313839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891E447-932E-4A47-95FC-546B6750583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05198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719"/>
            <a:ext cx="2228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95300" y="274719"/>
            <a:ext cx="65214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AFDFDD6-5AE6-4F09-A420-BFC53D5DDE7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355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5FBF5F94-0676-479C-BDBD-340DD53BB66C}" type="datetimeFigureOut">
              <a:rPr lang="vi-VN" smtClean="0"/>
              <a:t>23/10/2021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a:t>Click to edit Master title style</a:t>
            </a:r>
          </a:p>
        </p:txBody>
      </p:sp>
      <p:sp>
        <p:nvSpPr>
          <p:cNvPr id="3" name="Text Placeholder 2"/>
          <p:cNvSpPr>
            <a:spLocks noGrp="1"/>
          </p:cNvSpPr>
          <p:nvPr>
            <p:ph type="body" sz="half" idx="1"/>
          </p:nvPr>
        </p:nvSpPr>
        <p:spPr>
          <a:xfrm>
            <a:off x="495300" y="1600206"/>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35550" y="1600206"/>
            <a:ext cx="437515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95300" y="6245225"/>
            <a:ext cx="2311400" cy="47625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384550" y="6245225"/>
            <a:ext cx="3136900" cy="47625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7099300" y="6245225"/>
            <a:ext cx="2311400" cy="476250"/>
          </a:xfrm>
        </p:spPr>
        <p:txBody>
          <a:bodyPr/>
          <a:lstStyle>
            <a:lvl1pPr>
              <a:defRPr/>
            </a:lvl1pPr>
          </a:lstStyle>
          <a:p>
            <a:pPr>
              <a:defRPr/>
            </a:pPr>
            <a:fld id="{DF7F53BF-244D-497B-BCD8-3D3CC87F4B7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623748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AD2D-E155-4930-B7B6-C4DEBF756969}"/>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AC1CCB-7135-4B10-AA59-58B0F748DF3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83610-7093-4756-9548-A446332899F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63736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7540B89-4B0C-4D59-9C29-F663AFCFB8A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7742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D804-AC27-4302-BCD5-67B885BB86C1}"/>
              </a:ext>
            </a:extLst>
          </p:cNvPr>
          <p:cNvSpPr>
            <a:spLocks noGrp="1"/>
          </p:cNvSpPr>
          <p:nvPr>
            <p:ph type="title"/>
          </p:nvPr>
        </p:nvSpPr>
        <p:spPr>
          <a:xfrm>
            <a:off x="675878" y="1709807"/>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03EE7E-B580-4825-AF42-1EC0FE9BD068}"/>
              </a:ext>
            </a:extLst>
          </p:cNvPr>
          <p:cNvSpPr>
            <a:spLocks noGrp="1"/>
          </p:cNvSpPr>
          <p:nvPr>
            <p:ph type="body" idx="1"/>
          </p:nvPr>
        </p:nvSpPr>
        <p:spPr>
          <a:xfrm>
            <a:off x="675878" y="4589532"/>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B418C6-8329-4AF6-A23C-A359B33D7E7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3745CC2-EF71-449B-8BFC-645536AE98C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66F3669-86B0-4086-9909-9793EDE6B4B6}"/>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35018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D94E9-8A9E-4BFE-8AFF-2FD37BDA3777}"/>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4CD48-3081-4ED0-A9D7-AD99BC89AE26}"/>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21C2EB-ED80-448C-A415-C71E76BE462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9C98061-F78D-41AC-BC66-566828D0F52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CB79CE-8C66-42E8-8218-D834D02992D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2051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E0DA-6E9D-463F-A2DD-29DE51FAC580}"/>
              </a:ext>
            </a:extLst>
          </p:cNvPr>
          <p:cNvSpPr>
            <a:spLocks noGrp="1"/>
          </p:cNvSpPr>
          <p:nvPr>
            <p:ph type="title"/>
          </p:nvPr>
        </p:nvSpPr>
        <p:spPr>
          <a:xfrm>
            <a:off x="682329"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6AA701-00FA-4298-9CAA-877EF5410C4F}"/>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351546-7C59-4175-9BFE-17003AC341E0}"/>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240F54-C375-4504-BECC-DF497AD20382}"/>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B05408-1F3D-493D-B7A2-C776BFDD1909}"/>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851279-2D44-45B8-B481-02979116558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5B88272-16C8-4CDC-ADCB-02EBA955173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4BF59B6-FDC9-49CA-89E6-318F2BB32F3D}"/>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7949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120AF-995E-43E9-9C76-D00D3CE45D52}"/>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D8CA7BFF-56B8-439F-8678-ADC75895C7A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D20069F-E42F-4FCF-9889-ACCD9C80A4EC}"/>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9030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AE7B8-C2C1-404D-9AAE-D0008681018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53B9C5F-6E06-4FCE-B0DD-781AD2B34C0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8D301F8-B063-4A27-9601-D5980F7C7A2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2668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2F5-D7F7-441C-ADA4-49F9AD638D2B}"/>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380A6A-41BE-418E-A8DD-DCDE6C6BBEE0}"/>
              </a:ext>
            </a:extLst>
          </p:cNvPr>
          <p:cNvSpPr>
            <a:spLocks noGrp="1"/>
          </p:cNvSpPr>
          <p:nvPr>
            <p:ph idx="1"/>
          </p:nvPr>
        </p:nvSpPr>
        <p:spPr>
          <a:xfrm>
            <a:off x="4211374" y="987494"/>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C981A5-B44A-4A15-B682-5429809AF956}"/>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F0E258-2AFB-4C0D-91D3-8DD539CD456A}"/>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E672DAF-38C7-40CF-87CF-054BCE0D434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B962FD2-8875-4D0D-B230-163296AEF4D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226200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06CF-D2B2-498E-B1A4-E035CFCDAE8A}"/>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F30A05-212A-451C-8E7A-96F49FF82EA7}"/>
              </a:ext>
            </a:extLst>
          </p:cNvPr>
          <p:cNvSpPr>
            <a:spLocks noGrp="1"/>
          </p:cNvSpPr>
          <p:nvPr>
            <p:ph type="pic" idx="1"/>
          </p:nvPr>
        </p:nvSpPr>
        <p:spPr>
          <a:xfrm>
            <a:off x="4211374" y="987494"/>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7FD212-2C7E-45EE-AC46-E2223238AB58}"/>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3533D7-6C68-40EC-979B-D9251228579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E655689-4232-4DF3-9715-90AFC159793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896D20C-BCB5-48A1-A7B0-016FB546E1AA}"/>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725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BF5F94-0676-479C-BDBD-340DD53BB66C}" type="datetimeFigureOut">
              <a:rPr lang="vi-VN" smtClean="0"/>
              <a:t>23/10/2021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41B2F-D552-48D4-937C-514AAE63A57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8FEC662-9187-4C31-BD3C-A06B7A15B87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DCA6AAB-C339-47CB-85C4-7E0F26ABB36E}"/>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7034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B1161F-716E-4BB5-9AAA-4BED10A7E672}"/>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3BFCA-4B6F-402E-8ADF-5FD82E1D4E2D}"/>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38A54-1739-44FE-94BE-9F6A839C6854}"/>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0075CA6-3F6F-4465-A774-09ABDBB3FFF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5ED3999-CBFE-4CA8-8B6C-A53A2448DD9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54788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AD2D-E155-4930-B7B6-C4DEBF756969}"/>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AC1CCB-7135-4B10-AA59-58B0F748DF3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83610-7093-4756-9548-A446332899F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74183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7540B89-4B0C-4D59-9C29-F663AFCFB8A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13285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D804-AC27-4302-BCD5-67B885BB86C1}"/>
              </a:ext>
            </a:extLst>
          </p:cNvPr>
          <p:cNvSpPr>
            <a:spLocks noGrp="1"/>
          </p:cNvSpPr>
          <p:nvPr>
            <p:ph type="title"/>
          </p:nvPr>
        </p:nvSpPr>
        <p:spPr>
          <a:xfrm>
            <a:off x="675878" y="1709793"/>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03EE7E-B580-4825-AF42-1EC0FE9BD068}"/>
              </a:ext>
            </a:extLst>
          </p:cNvPr>
          <p:cNvSpPr>
            <a:spLocks noGrp="1"/>
          </p:cNvSpPr>
          <p:nvPr>
            <p:ph type="body" idx="1"/>
          </p:nvPr>
        </p:nvSpPr>
        <p:spPr>
          <a:xfrm>
            <a:off x="675878" y="4589518"/>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B418C6-8329-4AF6-A23C-A359B33D7E7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3745CC2-EF71-449B-8BFC-645536AE98C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66F3669-86B0-4086-9909-9793EDE6B4B6}"/>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28684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D94E9-8A9E-4BFE-8AFF-2FD37BDA3777}"/>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4CD48-3081-4ED0-A9D7-AD99BC89AE26}"/>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21C2EB-ED80-448C-A415-C71E76BE462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9C98061-F78D-41AC-BC66-566828D0F52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CB79CE-8C66-42E8-8218-D834D02992D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9090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E0DA-6E9D-463F-A2DD-29DE51FAC580}"/>
              </a:ext>
            </a:extLst>
          </p:cNvPr>
          <p:cNvSpPr>
            <a:spLocks noGrp="1"/>
          </p:cNvSpPr>
          <p:nvPr>
            <p:ph type="title"/>
          </p:nvPr>
        </p:nvSpPr>
        <p:spPr>
          <a:xfrm>
            <a:off x="682329"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6AA701-00FA-4298-9CAA-877EF5410C4F}"/>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351546-7C59-4175-9BFE-17003AC341E0}"/>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240F54-C375-4504-BECC-DF497AD20382}"/>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B05408-1F3D-493D-B7A2-C776BFDD1909}"/>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851279-2D44-45B8-B481-02979116558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5B88272-16C8-4CDC-ADCB-02EBA955173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4BF59B6-FDC9-49CA-89E6-318F2BB32F3D}"/>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48366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120AF-995E-43E9-9C76-D00D3CE45D52}"/>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D8CA7BFF-56B8-439F-8678-ADC75895C7A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D20069F-E42F-4FCF-9889-ACCD9C80A4EC}"/>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2145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AE7B8-C2C1-404D-9AAE-D0008681018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53B9C5F-6E06-4FCE-B0DD-781AD2B34C0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8D301F8-B063-4A27-9601-D5980F7C7A2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6895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2F5-D7F7-441C-ADA4-49F9AD638D2B}"/>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380A6A-41BE-418E-A8DD-DCDE6C6BBEE0}"/>
              </a:ext>
            </a:extLst>
          </p:cNvPr>
          <p:cNvSpPr>
            <a:spLocks noGrp="1"/>
          </p:cNvSpPr>
          <p:nvPr>
            <p:ph idx="1"/>
          </p:nvPr>
        </p:nvSpPr>
        <p:spPr>
          <a:xfrm>
            <a:off x="4211367" y="987480"/>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C981A5-B44A-4A15-B682-5429809AF956}"/>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F0E258-2AFB-4C0D-91D3-8DD539CD456A}"/>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E672DAF-38C7-40CF-87CF-054BCE0D434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B962FD2-8875-4D0D-B230-163296AEF4D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470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872974" y="273169"/>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BF5F94-0676-479C-BDBD-340DD53BB66C}" type="datetimeFigureOut">
              <a:rPr lang="vi-VN" smtClean="0"/>
              <a:t>23/10/2021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06CF-D2B2-498E-B1A4-E035CFCDAE8A}"/>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F30A05-212A-451C-8E7A-96F49FF82EA7}"/>
              </a:ext>
            </a:extLst>
          </p:cNvPr>
          <p:cNvSpPr>
            <a:spLocks noGrp="1"/>
          </p:cNvSpPr>
          <p:nvPr>
            <p:ph type="pic" idx="1"/>
          </p:nvPr>
        </p:nvSpPr>
        <p:spPr>
          <a:xfrm>
            <a:off x="4211367" y="987480"/>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7FD212-2C7E-45EE-AC46-E2223238AB58}"/>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3533D7-6C68-40EC-979B-D9251228579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E655689-4232-4DF3-9715-90AFC159793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896D20C-BCB5-48A1-A7B0-016FB546E1AA}"/>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63916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41B2F-D552-48D4-937C-514AAE63A57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8FEC662-9187-4C31-BD3C-A06B7A15B87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DCA6AAB-C339-47CB-85C4-7E0F26ABB36E}"/>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6288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B1161F-716E-4BB5-9AAA-4BED10A7E672}"/>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3BFCA-4B6F-402E-8ADF-5FD82E1D4E2D}"/>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38A54-1739-44FE-94BE-9F6A839C6854}"/>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0075CA6-3F6F-4465-A774-09ABDBB3FFF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5ED3999-CBFE-4CA8-8B6C-A53A2448DD9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64246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AD2D-E155-4930-B7B6-C4DEBF756969}"/>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AC1CCB-7135-4B10-AA59-58B0F748DF3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83610-7093-4756-9548-A446332899F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0417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7540B89-4B0C-4D59-9C29-F663AFCFB8A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112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D804-AC27-4302-BCD5-67B885BB86C1}"/>
              </a:ext>
            </a:extLst>
          </p:cNvPr>
          <p:cNvSpPr>
            <a:spLocks noGrp="1"/>
          </p:cNvSpPr>
          <p:nvPr>
            <p:ph type="title"/>
          </p:nvPr>
        </p:nvSpPr>
        <p:spPr>
          <a:xfrm>
            <a:off x="675878" y="1709777"/>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03EE7E-B580-4825-AF42-1EC0FE9BD068}"/>
              </a:ext>
            </a:extLst>
          </p:cNvPr>
          <p:cNvSpPr>
            <a:spLocks noGrp="1"/>
          </p:cNvSpPr>
          <p:nvPr>
            <p:ph type="body" idx="1"/>
          </p:nvPr>
        </p:nvSpPr>
        <p:spPr>
          <a:xfrm>
            <a:off x="675878" y="4589502"/>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B418C6-8329-4AF6-A23C-A359B33D7E7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3745CC2-EF71-449B-8BFC-645536AE98C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66F3669-86B0-4086-9909-9793EDE6B4B6}"/>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3473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D94E9-8A9E-4BFE-8AFF-2FD37BDA3777}"/>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4CD48-3081-4ED0-A9D7-AD99BC89AE26}"/>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21C2EB-ED80-448C-A415-C71E76BE462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9C98061-F78D-41AC-BC66-566828D0F52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CB79CE-8C66-42E8-8218-D834D02992D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16062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E0DA-6E9D-463F-A2DD-29DE51FAC580}"/>
              </a:ext>
            </a:extLst>
          </p:cNvPr>
          <p:cNvSpPr>
            <a:spLocks noGrp="1"/>
          </p:cNvSpPr>
          <p:nvPr>
            <p:ph type="title"/>
          </p:nvPr>
        </p:nvSpPr>
        <p:spPr>
          <a:xfrm>
            <a:off x="682329"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6AA701-00FA-4298-9CAA-877EF5410C4F}"/>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351546-7C59-4175-9BFE-17003AC341E0}"/>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240F54-C375-4504-BECC-DF497AD20382}"/>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B05408-1F3D-493D-B7A2-C776BFDD1909}"/>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851279-2D44-45B8-B481-02979116558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5B88272-16C8-4CDC-ADCB-02EBA955173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4BF59B6-FDC9-49CA-89E6-318F2BB32F3D}"/>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3661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120AF-995E-43E9-9C76-D00D3CE45D52}"/>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D8CA7BFF-56B8-439F-8678-ADC75895C7A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D20069F-E42F-4FCF-9889-ACCD9C80A4EC}"/>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20069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EAE7B8-C2C1-404D-9AAE-D0008681018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53B9C5F-6E06-4FCE-B0DD-781AD2B34C0A}"/>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8D301F8-B063-4A27-9601-D5980F7C7A2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411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BF5F94-0676-479C-BDBD-340DD53BB66C}" type="datetimeFigureOut">
              <a:rPr lang="vi-VN" smtClean="0"/>
              <a:t>23/10/2021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4E5114D-F977-4E6B-AD19-F217A21814BB}" type="slidenum">
              <a:rPr lang="vi-VN" smtClean="0"/>
              <a:t>‹#›</a:t>
            </a:fld>
            <a:endParaRPr lang="vi-VN"/>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232F5-D7F7-441C-ADA4-49F9AD638D2B}"/>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380A6A-41BE-418E-A8DD-DCDE6C6BBEE0}"/>
              </a:ext>
            </a:extLst>
          </p:cNvPr>
          <p:cNvSpPr>
            <a:spLocks noGrp="1"/>
          </p:cNvSpPr>
          <p:nvPr>
            <p:ph idx="1"/>
          </p:nvPr>
        </p:nvSpPr>
        <p:spPr>
          <a:xfrm>
            <a:off x="4211359" y="987464"/>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C981A5-B44A-4A15-B682-5429809AF956}"/>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2F0E258-2AFB-4C0D-91D3-8DD539CD456A}"/>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2E672DAF-38C7-40CF-87CF-054BCE0D434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CB962FD2-8875-4D0D-B230-163296AEF4D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56911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706CF-D2B2-498E-B1A4-E035CFCDAE8A}"/>
              </a:ext>
            </a:extLst>
          </p:cNvPr>
          <p:cNvSpPr>
            <a:spLocks noGrp="1"/>
          </p:cNvSpPr>
          <p:nvPr>
            <p:ph type="title"/>
          </p:nvPr>
        </p:nvSpPr>
        <p:spPr>
          <a:xfrm>
            <a:off x="682330" y="457200"/>
            <a:ext cx="3194943"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F30A05-212A-451C-8E7A-96F49FF82EA7}"/>
              </a:ext>
            </a:extLst>
          </p:cNvPr>
          <p:cNvSpPr>
            <a:spLocks noGrp="1"/>
          </p:cNvSpPr>
          <p:nvPr>
            <p:ph type="pic" idx="1"/>
          </p:nvPr>
        </p:nvSpPr>
        <p:spPr>
          <a:xfrm>
            <a:off x="4211359" y="987464"/>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7FD212-2C7E-45EE-AC46-E2223238AB58}"/>
              </a:ext>
            </a:extLst>
          </p:cNvPr>
          <p:cNvSpPr>
            <a:spLocks noGrp="1"/>
          </p:cNvSpPr>
          <p:nvPr>
            <p:ph type="body" sz="half" idx="2"/>
          </p:nvPr>
        </p:nvSpPr>
        <p:spPr>
          <a:xfrm>
            <a:off x="682330"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3533D7-6C68-40EC-979B-D9251228579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CE655689-4232-4DF3-9715-90AFC1597938}"/>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896D20C-BCB5-48A1-A7B0-016FB546E1AA}"/>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3657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ECCB9-4BCD-46B0-953E-1AB9463C7B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453EB7-9C22-4F76-A0C1-09917E1076D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241B2F-D552-48D4-937C-514AAE63A57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8FEC662-9187-4C31-BD3C-A06B7A15B87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DCA6AAB-C339-47CB-85C4-7E0F26ABB36E}"/>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75653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B1161F-716E-4BB5-9AAA-4BED10A7E672}"/>
              </a:ext>
            </a:extLst>
          </p:cNvPr>
          <p:cNvSpPr>
            <a:spLocks noGrp="1"/>
          </p:cNvSpPr>
          <p:nvPr>
            <p:ph type="title" orient="vert"/>
          </p:nvPr>
        </p:nvSpPr>
        <p:spPr>
          <a:xfrm>
            <a:off x="7088981" y="365125"/>
            <a:ext cx="2135981"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43BFCA-4B6F-402E-8ADF-5FD82E1D4E2D}"/>
              </a:ext>
            </a:extLst>
          </p:cNvPr>
          <p:cNvSpPr>
            <a:spLocks noGrp="1"/>
          </p:cNvSpPr>
          <p:nvPr>
            <p:ph type="body" orient="vert" idx="1"/>
          </p:nvPr>
        </p:nvSpPr>
        <p:spPr>
          <a:xfrm>
            <a:off x="681037"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338A54-1739-44FE-94BE-9F6A839C6854}"/>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0075CA6-3F6F-4465-A774-09ABDBB3FFF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5ED3999-CBFE-4CA8-8B6C-A53A2448DD99}"/>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43111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AD2D-E155-4930-B7B6-C4DEBF756969}"/>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AC1CCB-7135-4B10-AA59-58B0F748DF3C}"/>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97B24AA-8C5B-489B-8D76-26520A47235C}"/>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83610-7093-4756-9548-A446332899F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1121917-1AE1-4786-B80F-949542DEEAA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5513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5ED7E-5E45-430A-8151-2B2A599911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380687-B7A4-42A2-89F2-ED91DB7A72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AEC17-1600-4203-9089-5C7E876BAAF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7540B89-4B0C-4D59-9C29-F663AFCFB8A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5133160-9222-48B8-8487-67F6F8DCFA63}"/>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8054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D804-AC27-4302-BCD5-67B885BB86C1}"/>
              </a:ext>
            </a:extLst>
          </p:cNvPr>
          <p:cNvSpPr>
            <a:spLocks noGrp="1"/>
          </p:cNvSpPr>
          <p:nvPr>
            <p:ph type="title"/>
          </p:nvPr>
        </p:nvSpPr>
        <p:spPr>
          <a:xfrm>
            <a:off x="675878" y="1709759"/>
            <a:ext cx="8543925"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03EE7E-B580-4825-AF42-1EC0FE9BD068}"/>
              </a:ext>
            </a:extLst>
          </p:cNvPr>
          <p:cNvSpPr>
            <a:spLocks noGrp="1"/>
          </p:cNvSpPr>
          <p:nvPr>
            <p:ph type="body" idx="1"/>
          </p:nvPr>
        </p:nvSpPr>
        <p:spPr>
          <a:xfrm>
            <a:off x="675878" y="4589484"/>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CB418C6-8329-4AF6-A23C-A359B33D7E70}"/>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3745CC2-EF71-449B-8BFC-645536AE98C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66F3669-86B0-4086-9909-9793EDE6B4B6}"/>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5680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439E6-4F47-40B6-8E5B-3C0FD4E826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5D94E9-8A9E-4BFE-8AFF-2FD37BDA3777}"/>
              </a:ext>
            </a:extLst>
          </p:cNvPr>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594CD48-3081-4ED0-A9D7-AD99BC89AE26}"/>
              </a:ext>
            </a:extLst>
          </p:cNvPr>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F21C2EB-ED80-448C-A415-C71E76BE462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49C98061-F78D-41AC-BC66-566828D0F52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84CB79CE-8C66-42E8-8218-D834D02992D5}"/>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22578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5E0DA-6E9D-463F-A2DD-29DE51FAC580}"/>
              </a:ext>
            </a:extLst>
          </p:cNvPr>
          <p:cNvSpPr>
            <a:spLocks noGrp="1"/>
          </p:cNvSpPr>
          <p:nvPr>
            <p:ph type="title"/>
          </p:nvPr>
        </p:nvSpPr>
        <p:spPr>
          <a:xfrm>
            <a:off x="682329" y="365129"/>
            <a:ext cx="8543925"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6AA701-00FA-4298-9CAA-877EF5410C4F}"/>
              </a:ext>
            </a:extLst>
          </p:cNvPr>
          <p:cNvSpPr>
            <a:spLocks noGrp="1"/>
          </p:cNvSpPr>
          <p:nvPr>
            <p:ph type="body" idx="1"/>
          </p:nvPr>
        </p:nvSpPr>
        <p:spPr>
          <a:xfrm>
            <a:off x="682328"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1351546-7C59-4175-9BFE-17003AC341E0}"/>
              </a:ext>
            </a:extLst>
          </p:cNvPr>
          <p:cNvSpPr>
            <a:spLocks noGrp="1"/>
          </p:cNvSpPr>
          <p:nvPr>
            <p:ph sz="half" idx="2"/>
          </p:nvPr>
        </p:nvSpPr>
        <p:spPr>
          <a:xfrm>
            <a:off x="682328"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240F54-C375-4504-BECC-DF497AD20382}"/>
              </a:ext>
            </a:extLst>
          </p:cNvPr>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6B05408-1F3D-493D-B7A2-C776BFDD1909}"/>
              </a:ext>
            </a:extLst>
          </p:cNvPr>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851279-2D44-45B8-B481-029791165588}"/>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5B88272-16C8-4CDC-ADCB-02EBA955173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24BF59B6-FDC9-49CA-89E6-318F2BB32F3D}"/>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1087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9BE-2EA3-4F1E-AD4A-720EC39BC7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120AF-995E-43E9-9C76-D00D3CE45D52}"/>
              </a:ext>
            </a:extLst>
          </p:cNvPr>
          <p:cNvSpPr>
            <a:spLocks noGrp="1"/>
          </p:cNvSpPr>
          <p:nvPr>
            <p:ph type="dt" sz="half" idx="10"/>
          </p:nvPr>
        </p:nvSpPr>
        <p:spPr/>
        <p:txBody>
          <a:body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D8CA7BFF-56B8-439F-8678-ADC75895C7A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1D20069F-E42F-4FCF-9889-ACCD9C80A4EC}"/>
              </a:ext>
            </a:extLst>
          </p:cNvPr>
          <p:cNvSpPr>
            <a:spLocks noGrp="1"/>
          </p:cNvSpPr>
          <p:nvPr>
            <p:ph type="sldNum" sz="quarter" idx="12"/>
          </p:nvPr>
        </p:nvSpPr>
        <p:spPr/>
        <p:txBody>
          <a:body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660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0.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8.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95300" y="6356469"/>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F5F94-0676-479C-BDBD-340DD53BB66C}" type="datetimeFigureOut">
              <a:rPr lang="vi-VN" smtClean="0"/>
              <a:t>23/10/2021</a:t>
            </a:fld>
            <a:endParaRPr lang="vi-VN"/>
          </a:p>
        </p:txBody>
      </p:sp>
      <p:sp>
        <p:nvSpPr>
          <p:cNvPr id="5" name="Footer Placeholder 4"/>
          <p:cNvSpPr>
            <a:spLocks noGrp="1"/>
          </p:cNvSpPr>
          <p:nvPr>
            <p:ph type="ftr" sz="quarter" idx="3"/>
          </p:nvPr>
        </p:nvSpPr>
        <p:spPr>
          <a:xfrm>
            <a:off x="3384550" y="6356469"/>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7099300" y="6356469"/>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E5114D-F977-4E6B-AD19-F217A21814BB}"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D1CF6-06F4-4E97-B3A3-986F040E3C93}"/>
              </a:ext>
            </a:extLst>
          </p:cNvPr>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15A3EE-2B69-4F61-9D6B-E41538689E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8F42-D90A-454D-BCF8-D95CF83F7C58}"/>
              </a:ext>
            </a:extLst>
          </p:cNvPr>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DA2430F-0F2C-4DAD-95FF-057245B7AA5E}"/>
              </a:ext>
            </a:extLst>
          </p:cNvPr>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BAFC7AF-5ACB-4B84-A4B9-3F81B87B234E}"/>
              </a:ext>
            </a:extLst>
          </p:cNvPr>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718083"/>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95300" y="635646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384550" y="635646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7099300" y="635646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2914DDF-B550-4594-A6DE-2C69B09C370F}"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4220980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95300" y="63564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384550" y="63564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7099300" y="63564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2914DDF-B550-4594-A6DE-2C69B09C370F}"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37901561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95300" y="635644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384550" y="635644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7099300" y="635644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2914DDF-B550-4594-A6DE-2C69B09C370F}"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69493330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95300" y="1600206"/>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95300" y="635643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384550" y="635643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7099300" y="635643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82914DDF-B550-4594-A6DE-2C69B09C370F}" type="slidenum">
              <a:rPr lang="en-US">
                <a:solidFill>
                  <a:prstClr val="black">
                    <a:tint val="75000"/>
                  </a:prstClr>
                </a:solidFill>
                <a:latin typeface="Arial" charset="0"/>
              </a:rPr>
              <a:pPr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31794991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D1CF6-06F4-4E97-B3A3-986F040E3C93}"/>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15A3EE-2B69-4F61-9D6B-E41538689E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8F42-D90A-454D-BCF8-D95CF83F7C58}"/>
              </a:ext>
            </a:extLst>
          </p:cNvPr>
          <p:cNvSpPr>
            <a:spLocks noGrp="1"/>
          </p:cNvSpPr>
          <p:nvPr>
            <p:ph type="dt" sz="half" idx="2"/>
          </p:nvPr>
        </p:nvSpPr>
        <p:spPr>
          <a:xfrm>
            <a:off x="681038" y="6356419"/>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DA2430F-0F2C-4DAD-95FF-057245B7AA5E}"/>
              </a:ext>
            </a:extLst>
          </p:cNvPr>
          <p:cNvSpPr>
            <a:spLocks noGrp="1"/>
          </p:cNvSpPr>
          <p:nvPr>
            <p:ph type="ftr" sz="quarter" idx="3"/>
          </p:nvPr>
        </p:nvSpPr>
        <p:spPr>
          <a:xfrm>
            <a:off x="3281363" y="6356419"/>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BAFC7AF-5ACB-4B84-A4B9-3F81B87B234E}"/>
              </a:ext>
            </a:extLst>
          </p:cNvPr>
          <p:cNvSpPr>
            <a:spLocks noGrp="1"/>
          </p:cNvSpPr>
          <p:nvPr>
            <p:ph type="sldNum" sz="quarter" idx="4"/>
          </p:nvPr>
        </p:nvSpPr>
        <p:spPr>
          <a:xfrm>
            <a:off x="6996113" y="6356419"/>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358311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D1CF6-06F4-4E97-B3A3-986F040E3C93}"/>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15A3EE-2B69-4F61-9D6B-E41538689E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8F42-D90A-454D-BCF8-D95CF83F7C58}"/>
              </a:ext>
            </a:extLst>
          </p:cNvPr>
          <p:cNvSpPr>
            <a:spLocks noGrp="1"/>
          </p:cNvSpPr>
          <p:nvPr>
            <p:ph type="dt" sz="half" idx="2"/>
          </p:nvPr>
        </p:nvSpPr>
        <p:spPr>
          <a:xfrm>
            <a:off x="681038" y="6356405"/>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DA2430F-0F2C-4DAD-95FF-057245B7AA5E}"/>
              </a:ext>
            </a:extLst>
          </p:cNvPr>
          <p:cNvSpPr>
            <a:spLocks noGrp="1"/>
          </p:cNvSpPr>
          <p:nvPr>
            <p:ph type="ftr" sz="quarter" idx="3"/>
          </p:nvPr>
        </p:nvSpPr>
        <p:spPr>
          <a:xfrm>
            <a:off x="3281363" y="6356405"/>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BAFC7AF-5ACB-4B84-A4B9-3F81B87B234E}"/>
              </a:ext>
            </a:extLst>
          </p:cNvPr>
          <p:cNvSpPr>
            <a:spLocks noGrp="1"/>
          </p:cNvSpPr>
          <p:nvPr>
            <p:ph type="sldNum" sz="quarter" idx="4"/>
          </p:nvPr>
        </p:nvSpPr>
        <p:spPr>
          <a:xfrm>
            <a:off x="6996113" y="6356405"/>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007120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D1CF6-06F4-4E97-B3A3-986F040E3C93}"/>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15A3EE-2B69-4F61-9D6B-E41538689E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8F42-D90A-454D-BCF8-D95CF83F7C58}"/>
              </a:ext>
            </a:extLst>
          </p:cNvPr>
          <p:cNvSpPr>
            <a:spLocks noGrp="1"/>
          </p:cNvSpPr>
          <p:nvPr>
            <p:ph type="dt" sz="half" idx="2"/>
          </p:nvPr>
        </p:nvSpPr>
        <p:spPr>
          <a:xfrm>
            <a:off x="681038" y="6356389"/>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DA2430F-0F2C-4DAD-95FF-057245B7AA5E}"/>
              </a:ext>
            </a:extLst>
          </p:cNvPr>
          <p:cNvSpPr>
            <a:spLocks noGrp="1"/>
          </p:cNvSpPr>
          <p:nvPr>
            <p:ph type="ftr" sz="quarter" idx="3"/>
          </p:nvPr>
        </p:nvSpPr>
        <p:spPr>
          <a:xfrm>
            <a:off x="3281363" y="6356389"/>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BAFC7AF-5ACB-4B84-A4B9-3F81B87B234E}"/>
              </a:ext>
            </a:extLst>
          </p:cNvPr>
          <p:cNvSpPr>
            <a:spLocks noGrp="1"/>
          </p:cNvSpPr>
          <p:nvPr>
            <p:ph type="sldNum" sz="quarter" idx="4"/>
          </p:nvPr>
        </p:nvSpPr>
        <p:spPr>
          <a:xfrm>
            <a:off x="6996113" y="6356389"/>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626788"/>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9D1CF6-06F4-4E97-B3A3-986F040E3C93}"/>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15A3EE-2B69-4F61-9D6B-E41538689EFB}"/>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118F42-D90A-454D-BCF8-D95CF83F7C58}"/>
              </a:ext>
            </a:extLst>
          </p:cNvPr>
          <p:cNvSpPr>
            <a:spLocks noGrp="1"/>
          </p:cNvSpPr>
          <p:nvPr>
            <p:ph type="dt" sz="half" idx="2"/>
          </p:nvPr>
        </p:nvSpPr>
        <p:spPr>
          <a:xfrm>
            <a:off x="681038" y="6356371"/>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38988-15A6-4647-86D7-062E8698D868}" type="datetimeFigureOut">
              <a:rPr lang="en-US" smtClean="0">
                <a:solidFill>
                  <a:prstClr val="black">
                    <a:tint val="75000"/>
                  </a:prstClr>
                </a:solidFill>
              </a:rPr>
              <a:pPr/>
              <a:t>10/23/2021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DDA2430F-0F2C-4DAD-95FF-057245B7AA5E}"/>
              </a:ext>
            </a:extLst>
          </p:cNvPr>
          <p:cNvSpPr>
            <a:spLocks noGrp="1"/>
          </p:cNvSpPr>
          <p:nvPr>
            <p:ph type="ftr" sz="quarter" idx="3"/>
          </p:nvPr>
        </p:nvSpPr>
        <p:spPr>
          <a:xfrm>
            <a:off x="3281363" y="6356371"/>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4BAFC7AF-5ACB-4B84-A4B9-3F81B87B234E}"/>
              </a:ext>
            </a:extLst>
          </p:cNvPr>
          <p:cNvSpPr>
            <a:spLocks noGrp="1"/>
          </p:cNvSpPr>
          <p:nvPr>
            <p:ph type="sldNum" sz="quarter" idx="4"/>
          </p:nvPr>
        </p:nvSpPr>
        <p:spPr>
          <a:xfrm>
            <a:off x="6996113" y="6356371"/>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F1BDB4-6E33-4EB0-BC1A-E3E46395113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229843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38.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hyperlink" Target="le%20hoi%20ca%20phe%20moi%20.asf" TargetMode="External"/><Relationship Id="rId2" Type="http://schemas.openxmlformats.org/officeDocument/2006/relationships/image" Target="../media/image27.jpeg"/><Relationship Id="rId1" Type="http://schemas.openxmlformats.org/officeDocument/2006/relationships/slideLayout" Target="../slideLayouts/slideLayout2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0.xml"/><Relationship Id="rId5" Type="http://schemas.openxmlformats.org/officeDocument/2006/relationships/image" Target="../media/image37.jpe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62.xml"/><Relationship Id="rId5" Type="http://schemas.openxmlformats.org/officeDocument/2006/relationships/image" Target="../media/image44.gif"/><Relationship Id="rId4" Type="http://schemas.openxmlformats.org/officeDocument/2006/relationships/image" Target="../media/image43.jpg"/></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73.xml"/><Relationship Id="rId5" Type="http://schemas.openxmlformats.org/officeDocument/2006/relationships/image" Target="../media/image45.gif"/><Relationship Id="rId4" Type="http://schemas.openxmlformats.org/officeDocument/2006/relationships/image" Target="../media/image43.jpg"/></Relationships>
</file>

<file path=ppt/slides/_rels/slide3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84.xml"/><Relationship Id="rId5" Type="http://schemas.openxmlformats.org/officeDocument/2006/relationships/image" Target="../media/image44.gif"/><Relationship Id="rId4" Type="http://schemas.openxmlformats.org/officeDocument/2006/relationships/image" Target="../media/image43.jp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95.xml"/><Relationship Id="rId5" Type="http://schemas.openxmlformats.org/officeDocument/2006/relationships/image" Target="../media/image45.gif"/><Relationship Id="rId4" Type="http://schemas.openxmlformats.org/officeDocument/2006/relationships/image" Target="../media/image43.jpg"/></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jfif"/><Relationship Id="rId7" Type="http://schemas.openxmlformats.org/officeDocument/2006/relationships/image" Target="../media/image11.pn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fif"/><Relationship Id="rId4" Type="http://schemas.openxmlformats.org/officeDocument/2006/relationships/image" Target="../media/image8.jfif"/></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06.xml"/><Relationship Id="rId6" Type="http://schemas.openxmlformats.org/officeDocument/2006/relationships/slide" Target="slide2.xml"/><Relationship Id="rId5" Type="http://schemas.openxmlformats.org/officeDocument/2006/relationships/image" Target="../media/image45.gif"/><Relationship Id="rId4" Type="http://schemas.openxmlformats.org/officeDocument/2006/relationships/image" Target="../media/image4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42.xml.rels><?xml version="1.0" encoding="UTF-8" standalone="yes"?>
<Relationships xmlns="http://schemas.openxmlformats.org/package/2006/relationships"><Relationship Id="rId8" Type="http://schemas.openxmlformats.org/officeDocument/2006/relationships/image" Target="../media/image49.gif"/><Relationship Id="rId3" Type="http://schemas.openxmlformats.org/officeDocument/2006/relationships/slideLayout" Target="../slideLayouts/slideLayout1.xml"/><Relationship Id="rId7" Type="http://schemas.openxmlformats.org/officeDocument/2006/relationships/image" Target="../media/image48.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7.png"/><Relationship Id="rId5" Type="http://schemas.openxmlformats.org/officeDocument/2006/relationships/image" Target="../media/image46.jpeg"/><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F82A6230-A864-4249-9268-592B702E341E}"/>
              </a:ext>
            </a:extLst>
          </p:cNvPr>
          <p:cNvSpPr/>
          <p:nvPr/>
        </p:nvSpPr>
        <p:spPr>
          <a:xfrm>
            <a:off x="0" y="0"/>
            <a:ext cx="9906000" cy="6741368"/>
          </a:xfrm>
          <a:prstGeom prst="rect">
            <a:avLst/>
          </a:prstGeom>
          <a:solidFill>
            <a:srgbClr val="F7DDD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463" dirty="0">
              <a:solidFill>
                <a:srgbClr val="FF0000"/>
              </a:solidFill>
              <a:latin typeface="Times New Roman" panose="02020603050405020304" pitchFamily="18" charset="0"/>
              <a:cs typeface="Times New Roman" panose="02020603050405020304" pitchFamily="18" charset="0"/>
            </a:endParaRPr>
          </a:p>
        </p:txBody>
      </p:sp>
      <p:grpSp>
        <p:nvGrpSpPr>
          <p:cNvPr id="7171" name="组合 91">
            <a:extLst>
              <a:ext uri="{FF2B5EF4-FFF2-40B4-BE49-F238E27FC236}">
                <a16:creationId xmlns:a16="http://schemas.microsoft.com/office/drawing/2014/main" id="{804C5008-F3DB-43DA-8B3D-8B6201624515}"/>
              </a:ext>
            </a:extLst>
          </p:cNvPr>
          <p:cNvGrpSpPr>
            <a:grpSpLocks/>
          </p:cNvGrpSpPr>
          <p:nvPr/>
        </p:nvGrpSpPr>
        <p:grpSpPr bwMode="auto">
          <a:xfrm>
            <a:off x="0" y="4026200"/>
            <a:ext cx="9906000" cy="2178546"/>
            <a:chOff x="1" y="4546271"/>
            <a:chExt cx="12191999" cy="2326243"/>
          </a:xfrm>
        </p:grpSpPr>
        <p:sp>
          <p:nvSpPr>
            <p:cNvPr id="67" name="任意多边形 38">
              <a:extLst>
                <a:ext uri="{FF2B5EF4-FFF2-40B4-BE49-F238E27FC236}">
                  <a16:creationId xmlns:a16="http://schemas.microsoft.com/office/drawing/2014/main" id="{007264B0-7464-44AF-ACFD-565DB580EA70}"/>
                </a:ext>
              </a:extLst>
            </p:cNvPr>
            <p:cNvSpPr/>
            <p:nvPr/>
          </p:nvSpPr>
          <p:spPr>
            <a:xfrm>
              <a:off x="1" y="4546271"/>
              <a:ext cx="12191999" cy="2311093"/>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a:noFill/>
            </a:ln>
            <a:effectLst>
              <a:outerShdw blurRad="190500" dir="16200000"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463"/>
            </a:p>
          </p:txBody>
        </p:sp>
        <p:sp>
          <p:nvSpPr>
            <p:cNvPr id="68" name="任意多边形 80">
              <a:extLst>
                <a:ext uri="{FF2B5EF4-FFF2-40B4-BE49-F238E27FC236}">
                  <a16:creationId xmlns:a16="http://schemas.microsoft.com/office/drawing/2014/main" id="{EFA66342-8A49-4B7D-B604-D30ABEED3818}"/>
                </a:ext>
              </a:extLst>
            </p:cNvPr>
            <p:cNvSpPr/>
            <p:nvPr/>
          </p:nvSpPr>
          <p:spPr>
            <a:xfrm>
              <a:off x="1" y="4560785"/>
              <a:ext cx="12191999" cy="2311729"/>
            </a:xfrm>
            <a:custGeom>
              <a:avLst/>
              <a:gdLst>
                <a:gd name="connsiteX0" fmla="*/ 12191999 w 12191999"/>
                <a:gd name="connsiteY0" fmla="*/ 0 h 2311729"/>
                <a:gd name="connsiteX1" fmla="*/ 12191999 w 12191999"/>
                <a:gd name="connsiteY1" fmla="*/ 2311729 h 2311729"/>
                <a:gd name="connsiteX2" fmla="*/ 0 w 12191999"/>
                <a:gd name="connsiteY2" fmla="*/ 2311729 h 2311729"/>
                <a:gd name="connsiteX3" fmla="*/ 0 w 12191999"/>
                <a:gd name="connsiteY3" fmla="*/ 2020458 h 2311729"/>
                <a:gd name="connsiteX4" fmla="*/ 0 w 12191999"/>
                <a:gd name="connsiteY4" fmla="*/ 237172 h 2311729"/>
                <a:gd name="connsiteX5" fmla="*/ 63480 w 12191999"/>
                <a:gd name="connsiteY5" fmla="*/ 213939 h 2311729"/>
                <a:gd name="connsiteX6" fmla="*/ 348343 w 12191999"/>
                <a:gd name="connsiteY6" fmla="*/ 170871 h 2311729"/>
                <a:gd name="connsiteX7" fmla="*/ 1306287 w 12191999"/>
                <a:gd name="connsiteY7" fmla="*/ 1128815 h 2311729"/>
                <a:gd name="connsiteX8" fmla="*/ 1286825 w 12191999"/>
                <a:gd name="connsiteY8" fmla="*/ 1321874 h 2311729"/>
                <a:gd name="connsiteX9" fmla="*/ 1256605 w 12191999"/>
                <a:gd name="connsiteY9" fmla="*/ 1419229 h 2311729"/>
                <a:gd name="connsiteX10" fmla="*/ 1344679 w 12191999"/>
                <a:gd name="connsiteY10" fmla="*/ 1371424 h 2311729"/>
                <a:gd name="connsiteX11" fmla="*/ 1683656 w 12191999"/>
                <a:gd name="connsiteY11" fmla="*/ 1302987 h 2311729"/>
                <a:gd name="connsiteX12" fmla="*/ 2299446 w 12191999"/>
                <a:gd name="connsiteY12" fmla="*/ 1558056 h 2311729"/>
                <a:gd name="connsiteX13" fmla="*/ 2381189 w 12191999"/>
                <a:gd name="connsiteY13" fmla="*/ 1657129 h 2311729"/>
                <a:gd name="connsiteX14" fmla="*/ 2427737 w 12191999"/>
                <a:gd name="connsiteY14" fmla="*/ 1596410 h 2311729"/>
                <a:gd name="connsiteX15" fmla="*/ 3069771 w 12191999"/>
                <a:gd name="connsiteY15" fmla="*/ 1302987 h 2311729"/>
                <a:gd name="connsiteX16" fmla="*/ 3544503 w 12191999"/>
                <a:gd name="connsiteY16" fmla="*/ 1447998 h 2311729"/>
                <a:gd name="connsiteX17" fmla="*/ 3657745 w 12191999"/>
                <a:gd name="connsiteY17" fmla="*/ 1541431 h 2311729"/>
                <a:gd name="connsiteX18" fmla="*/ 3713651 w 12191999"/>
                <a:gd name="connsiteY18" fmla="*/ 1519404 h 2311729"/>
                <a:gd name="connsiteX19" fmla="*/ 3897086 w 12191999"/>
                <a:gd name="connsiteY19" fmla="*/ 1491671 h 2311729"/>
                <a:gd name="connsiteX20" fmla="*/ 4241977 w 12191999"/>
                <a:gd name="connsiteY20" fmla="*/ 1597020 h 2311729"/>
                <a:gd name="connsiteX21" fmla="*/ 4317999 w 12191999"/>
                <a:gd name="connsiteY21" fmla="*/ 1659743 h 2311729"/>
                <a:gd name="connsiteX22" fmla="*/ 4359994 w 12191999"/>
                <a:gd name="connsiteY22" fmla="*/ 1582372 h 2311729"/>
                <a:gd name="connsiteX23" fmla="*/ 5021945 w 12191999"/>
                <a:gd name="connsiteY23" fmla="*/ 1230415 h 2311729"/>
                <a:gd name="connsiteX24" fmla="*/ 5757498 w 12191999"/>
                <a:gd name="connsiteY24" fmla="*/ 1717972 h 2311729"/>
                <a:gd name="connsiteX25" fmla="*/ 5775109 w 12191999"/>
                <a:gd name="connsiteY25" fmla="*/ 1774705 h 2311729"/>
                <a:gd name="connsiteX26" fmla="*/ 5877396 w 12191999"/>
                <a:gd name="connsiteY26" fmla="*/ 1742952 h 2311729"/>
                <a:gd name="connsiteX27" fmla="*/ 5994403 w 12191999"/>
                <a:gd name="connsiteY27" fmla="*/ 1731157 h 2311729"/>
                <a:gd name="connsiteX28" fmla="*/ 6319003 w 12191999"/>
                <a:gd name="connsiteY28" fmla="*/ 1830310 h 2311729"/>
                <a:gd name="connsiteX29" fmla="*/ 6349718 w 12191999"/>
                <a:gd name="connsiteY29" fmla="*/ 1855653 h 2311729"/>
                <a:gd name="connsiteX30" fmla="*/ 6372196 w 12191999"/>
                <a:gd name="connsiteY30" fmla="*/ 1783240 h 2311729"/>
                <a:gd name="connsiteX31" fmla="*/ 7228113 w 12191999"/>
                <a:gd name="connsiteY31" fmla="*/ 1215901 h 2311729"/>
                <a:gd name="connsiteX32" fmla="*/ 7884955 w 12191999"/>
                <a:gd name="connsiteY32" fmla="*/ 1487974 h 2311729"/>
                <a:gd name="connsiteX33" fmla="*/ 7933395 w 12191999"/>
                <a:gd name="connsiteY33" fmla="*/ 1546684 h 2311729"/>
                <a:gd name="connsiteX34" fmla="*/ 8036368 w 12191999"/>
                <a:gd name="connsiteY34" fmla="*/ 1487498 h 2311729"/>
                <a:gd name="connsiteX35" fmla="*/ 8432799 w 12191999"/>
                <a:gd name="connsiteY35" fmla="*/ 1397328 h 2311729"/>
                <a:gd name="connsiteX36" fmla="*/ 9191035 w 12191999"/>
                <a:gd name="connsiteY36" fmla="*/ 1800479 h 2311729"/>
                <a:gd name="connsiteX37" fmla="*/ 9210518 w 12191999"/>
                <a:gd name="connsiteY37" fmla="*/ 1836373 h 2311729"/>
                <a:gd name="connsiteX38" fmla="*/ 9258709 w 12191999"/>
                <a:gd name="connsiteY38" fmla="*/ 1810216 h 2311729"/>
                <a:gd name="connsiteX39" fmla="*/ 9470570 w 12191999"/>
                <a:gd name="connsiteY39" fmla="*/ 1767443 h 2311729"/>
                <a:gd name="connsiteX40" fmla="*/ 9682431 w 12191999"/>
                <a:gd name="connsiteY40" fmla="*/ 1810216 h 2311729"/>
                <a:gd name="connsiteX41" fmla="*/ 9768141 w 12191999"/>
                <a:gd name="connsiteY41" fmla="*/ 1856738 h 2311729"/>
                <a:gd name="connsiteX42" fmla="*/ 9791010 w 12191999"/>
                <a:gd name="connsiteY42" fmla="*/ 1783067 h 2311729"/>
                <a:gd name="connsiteX43" fmla="*/ 10570028 w 12191999"/>
                <a:gd name="connsiteY43" fmla="*/ 1266699 h 2311729"/>
                <a:gd name="connsiteX44" fmla="*/ 10821441 w 12191999"/>
                <a:gd name="connsiteY44" fmla="*/ 1304709 h 2311729"/>
                <a:gd name="connsiteX45" fmla="*/ 10893902 w 12191999"/>
                <a:gd name="connsiteY45" fmla="*/ 1333259 h 2311729"/>
                <a:gd name="connsiteX46" fmla="*/ 10916253 w 12191999"/>
                <a:gd name="connsiteY46" fmla="*/ 1261255 h 2311729"/>
                <a:gd name="connsiteX47" fmla="*/ 11444514 w 12191999"/>
                <a:gd name="connsiteY47" fmla="*/ 911100 h 2311729"/>
                <a:gd name="connsiteX48" fmla="*/ 11446790 w 12191999"/>
                <a:gd name="connsiteY48" fmla="*/ 911330 h 2311729"/>
                <a:gd name="connsiteX49" fmla="*/ 11437256 w 12191999"/>
                <a:gd name="connsiteY49" fmla="*/ 816759 h 2311729"/>
                <a:gd name="connsiteX50" fmla="*/ 12173467 w 12191999"/>
                <a:gd name="connsiteY50" fmla="*/ 936 h 231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2191999" h="2311729">
                  <a:moveTo>
                    <a:pt x="12191999" y="0"/>
                  </a:moveTo>
                  <a:lnTo>
                    <a:pt x="12191999" y="2311729"/>
                  </a:lnTo>
                  <a:lnTo>
                    <a:pt x="0" y="2311729"/>
                  </a:lnTo>
                  <a:lnTo>
                    <a:pt x="0" y="2020458"/>
                  </a:lnTo>
                  <a:lnTo>
                    <a:pt x="0" y="237172"/>
                  </a:lnTo>
                  <a:lnTo>
                    <a:pt x="63480" y="213939"/>
                  </a:lnTo>
                  <a:cubicBezTo>
                    <a:pt x="153468" y="185949"/>
                    <a:pt x="249145" y="170871"/>
                    <a:pt x="348343" y="170871"/>
                  </a:cubicBezTo>
                  <a:cubicBezTo>
                    <a:pt x="877401" y="170871"/>
                    <a:pt x="1306287" y="599757"/>
                    <a:pt x="1306287" y="1128815"/>
                  </a:cubicBezTo>
                  <a:cubicBezTo>
                    <a:pt x="1306287" y="1194948"/>
                    <a:pt x="1299586" y="1259515"/>
                    <a:pt x="1286825" y="1321874"/>
                  </a:cubicBezTo>
                  <a:lnTo>
                    <a:pt x="1256605" y="1419229"/>
                  </a:lnTo>
                  <a:lnTo>
                    <a:pt x="1344679" y="1371424"/>
                  </a:lnTo>
                  <a:cubicBezTo>
                    <a:pt x="1448867" y="1327356"/>
                    <a:pt x="1563416" y="1302987"/>
                    <a:pt x="1683656" y="1302987"/>
                  </a:cubicBezTo>
                  <a:cubicBezTo>
                    <a:pt x="1924137" y="1302987"/>
                    <a:pt x="2141852" y="1400461"/>
                    <a:pt x="2299446" y="1558056"/>
                  </a:cubicBezTo>
                  <a:lnTo>
                    <a:pt x="2381189" y="1657129"/>
                  </a:lnTo>
                  <a:lnTo>
                    <a:pt x="2427737" y="1596410"/>
                  </a:lnTo>
                  <a:cubicBezTo>
                    <a:pt x="2583425" y="1416679"/>
                    <a:pt x="2813321" y="1302987"/>
                    <a:pt x="3069771" y="1302987"/>
                  </a:cubicBezTo>
                  <a:cubicBezTo>
                    <a:pt x="3245622" y="1302987"/>
                    <a:pt x="3408987" y="1356446"/>
                    <a:pt x="3544503" y="1447998"/>
                  </a:cubicBezTo>
                  <a:lnTo>
                    <a:pt x="3657745" y="1541431"/>
                  </a:lnTo>
                  <a:lnTo>
                    <a:pt x="3713651" y="1519404"/>
                  </a:lnTo>
                  <a:cubicBezTo>
                    <a:pt x="3771598" y="1501381"/>
                    <a:pt x="3833208" y="1491671"/>
                    <a:pt x="3897086" y="1491671"/>
                  </a:cubicBezTo>
                  <a:cubicBezTo>
                    <a:pt x="4024841" y="1491671"/>
                    <a:pt x="4143526" y="1530508"/>
                    <a:pt x="4241977" y="1597020"/>
                  </a:cubicBezTo>
                  <a:lnTo>
                    <a:pt x="4317999" y="1659743"/>
                  </a:lnTo>
                  <a:lnTo>
                    <a:pt x="4359994" y="1582372"/>
                  </a:lnTo>
                  <a:cubicBezTo>
                    <a:pt x="4503453" y="1370026"/>
                    <a:pt x="4746395" y="1230415"/>
                    <a:pt x="5021945" y="1230415"/>
                  </a:cubicBezTo>
                  <a:cubicBezTo>
                    <a:pt x="5352605" y="1230415"/>
                    <a:pt x="5636309" y="1431455"/>
                    <a:pt x="5757498" y="1717972"/>
                  </a:cubicBezTo>
                  <a:lnTo>
                    <a:pt x="5775109" y="1774705"/>
                  </a:lnTo>
                  <a:lnTo>
                    <a:pt x="5877396" y="1742952"/>
                  </a:lnTo>
                  <a:cubicBezTo>
                    <a:pt x="5915189" y="1735219"/>
                    <a:pt x="5954321" y="1731157"/>
                    <a:pt x="5994403" y="1731157"/>
                  </a:cubicBezTo>
                  <a:cubicBezTo>
                    <a:pt x="6114640" y="1731157"/>
                    <a:pt x="6226343" y="1767710"/>
                    <a:pt x="6319003" y="1830310"/>
                  </a:cubicBezTo>
                  <a:lnTo>
                    <a:pt x="6349718" y="1855653"/>
                  </a:lnTo>
                  <a:lnTo>
                    <a:pt x="6372196" y="1783240"/>
                  </a:lnTo>
                  <a:cubicBezTo>
                    <a:pt x="6513213" y="1449839"/>
                    <a:pt x="6843343" y="1215901"/>
                    <a:pt x="7228113" y="1215901"/>
                  </a:cubicBezTo>
                  <a:cubicBezTo>
                    <a:pt x="7484626" y="1215901"/>
                    <a:pt x="7716855" y="1319874"/>
                    <a:pt x="7884955" y="1487974"/>
                  </a:cubicBezTo>
                  <a:lnTo>
                    <a:pt x="7933395" y="1546684"/>
                  </a:lnTo>
                  <a:lnTo>
                    <a:pt x="8036368" y="1487498"/>
                  </a:lnTo>
                  <a:cubicBezTo>
                    <a:pt x="8156294" y="1429711"/>
                    <a:pt x="8290765" y="1397328"/>
                    <a:pt x="8432799" y="1397328"/>
                  </a:cubicBezTo>
                  <a:cubicBezTo>
                    <a:pt x="8748430" y="1397328"/>
                    <a:pt x="9026710" y="1557246"/>
                    <a:pt x="9191035" y="1800479"/>
                  </a:cubicBezTo>
                  <a:lnTo>
                    <a:pt x="9210518" y="1836373"/>
                  </a:lnTo>
                  <a:lnTo>
                    <a:pt x="9258709" y="1810216"/>
                  </a:lnTo>
                  <a:cubicBezTo>
                    <a:pt x="9323827" y="1782674"/>
                    <a:pt x="9395420" y="1767443"/>
                    <a:pt x="9470570" y="1767443"/>
                  </a:cubicBezTo>
                  <a:cubicBezTo>
                    <a:pt x="9545720" y="1767443"/>
                    <a:pt x="9617313" y="1782674"/>
                    <a:pt x="9682431" y="1810216"/>
                  </a:cubicBezTo>
                  <a:lnTo>
                    <a:pt x="9768141" y="1856738"/>
                  </a:lnTo>
                  <a:lnTo>
                    <a:pt x="9791010" y="1783067"/>
                  </a:lnTo>
                  <a:cubicBezTo>
                    <a:pt x="9919358" y="1479619"/>
                    <a:pt x="10219827" y="1266699"/>
                    <a:pt x="10570028" y="1266699"/>
                  </a:cubicBezTo>
                  <a:cubicBezTo>
                    <a:pt x="10657578" y="1266699"/>
                    <a:pt x="10742020" y="1280007"/>
                    <a:pt x="10821441" y="1304709"/>
                  </a:cubicBezTo>
                  <a:lnTo>
                    <a:pt x="10893902" y="1333259"/>
                  </a:lnTo>
                  <a:lnTo>
                    <a:pt x="10916253" y="1261255"/>
                  </a:lnTo>
                  <a:cubicBezTo>
                    <a:pt x="11003287" y="1055484"/>
                    <a:pt x="11207039" y="911100"/>
                    <a:pt x="11444514" y="911100"/>
                  </a:cubicBezTo>
                  <a:lnTo>
                    <a:pt x="11446790" y="911330"/>
                  </a:lnTo>
                  <a:lnTo>
                    <a:pt x="11437256" y="816759"/>
                  </a:lnTo>
                  <a:cubicBezTo>
                    <a:pt x="11437256" y="392161"/>
                    <a:pt x="11759948" y="42931"/>
                    <a:pt x="12173467" y="936"/>
                  </a:cubicBezTo>
                  <a:close/>
                </a:path>
              </a:pathLst>
            </a:custGeom>
            <a:solidFill>
              <a:schemeClr val="bg1"/>
            </a:solidFill>
            <a:ln w="28575">
              <a:solidFill>
                <a:schemeClr val="bg1"/>
              </a:solidFill>
            </a:ln>
            <a:effectLst>
              <a:innerShdw blurRad="266700" dist="139700" dir="16200000">
                <a:srgbClr val="18ACCA">
                  <a:alpha val="30000"/>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463"/>
            </a:p>
          </p:txBody>
        </p:sp>
      </p:grpSp>
      <p:sp>
        <p:nvSpPr>
          <p:cNvPr id="2" name="Rounded Rectangle 1">
            <a:extLst>
              <a:ext uri="{FF2B5EF4-FFF2-40B4-BE49-F238E27FC236}">
                <a16:creationId xmlns:a16="http://schemas.microsoft.com/office/drawing/2014/main" id="{EFE766EF-9F28-413E-9365-5561C8515728}"/>
              </a:ext>
            </a:extLst>
          </p:cNvPr>
          <p:cNvSpPr/>
          <p:nvPr/>
        </p:nvSpPr>
        <p:spPr>
          <a:xfrm>
            <a:off x="1609727" y="1776712"/>
            <a:ext cx="6736854" cy="2838946"/>
          </a:xfrm>
          <a:prstGeom prst="roundRect">
            <a:avLst/>
          </a:prstGeom>
          <a:solidFill>
            <a:schemeClr val="bg1"/>
          </a:solidFill>
          <a:ln w="57150">
            <a:solidFill>
              <a:srgbClr val="22F1F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275"/>
          </a:p>
        </p:txBody>
      </p:sp>
      <p:sp>
        <p:nvSpPr>
          <p:cNvPr id="14" name="TextBox 13">
            <a:extLst>
              <a:ext uri="{FF2B5EF4-FFF2-40B4-BE49-F238E27FC236}">
                <a16:creationId xmlns:a16="http://schemas.microsoft.com/office/drawing/2014/main" id="{86F41989-3FE8-4506-AC18-008681D0DF09}"/>
              </a:ext>
            </a:extLst>
          </p:cNvPr>
          <p:cNvSpPr txBox="1"/>
          <p:nvPr/>
        </p:nvSpPr>
        <p:spPr>
          <a:xfrm>
            <a:off x="1796752" y="2832525"/>
            <a:ext cx="6393131" cy="994819"/>
          </a:xfrm>
          <a:prstGeom prst="rect">
            <a:avLst/>
          </a:prstGeom>
          <a:noFill/>
        </p:spPr>
        <p:txBody>
          <a:bodyPr spcFirstLastPara="1">
            <a:prstTxWarp prst="textArchUp">
              <a:avLst/>
            </a:prstTxWarp>
            <a:spAutoFit/>
          </a:bodyPr>
          <a:lstStyle/>
          <a:p>
            <a:pPr algn="ctr" eaLnBrk="1" hangingPunct="1">
              <a:defRPr/>
            </a:pPr>
            <a:r>
              <a:rPr lang="en-US" sz="3575" dirty="0">
                <a:solidFill>
                  <a:srgbClr val="FF0000"/>
                </a:solidFill>
                <a:latin typeface="Times New Roman" panose="02020603050405020304" pitchFamily="18" charset="0"/>
                <a:cs typeface="Times New Roman" panose="02020603050405020304" pitchFamily="18" charset="0"/>
              </a:rPr>
              <a:t>C</a:t>
            </a:r>
            <a:r>
              <a:rPr lang="en-US" sz="3575" b="1" dirty="0">
                <a:solidFill>
                  <a:srgbClr val="FF0000"/>
                </a:solidFill>
                <a:latin typeface="Times New Roman" panose="02020603050405020304" pitchFamily="18" charset="0"/>
                <a:cs typeface="Times New Roman" panose="02020603050405020304" pitchFamily="18" charset="0"/>
              </a:rPr>
              <a:t>HÀO MỪNG </a:t>
            </a:r>
          </a:p>
          <a:p>
            <a:pPr algn="ctr" eaLnBrk="1" hangingPunct="1">
              <a:defRPr/>
            </a:pPr>
            <a:r>
              <a:rPr lang="en-US" sz="3575" b="1" dirty="0">
                <a:solidFill>
                  <a:srgbClr val="FF0000"/>
                </a:solidFill>
                <a:latin typeface="Times New Roman" panose="02020603050405020304" pitchFamily="18" charset="0"/>
                <a:cs typeface="Times New Roman" panose="02020603050405020304" pitchFamily="18" charset="0"/>
              </a:rPr>
              <a:t>CÁC CON THAM GIA TIẾT HỌC</a:t>
            </a:r>
            <a:endParaRPr lang="en-US" sz="3575" dirty="0">
              <a:solidFill>
                <a:srgbClr val="FF0000"/>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FF9DE716-9A92-4441-BDA8-6B1993B01D59}"/>
              </a:ext>
            </a:extLst>
          </p:cNvPr>
          <p:cNvSpPr txBox="1"/>
          <p:nvPr/>
        </p:nvSpPr>
        <p:spPr>
          <a:xfrm>
            <a:off x="3395623" y="3193128"/>
            <a:ext cx="4813811" cy="692497"/>
          </a:xfrm>
          <a:prstGeom prst="rect">
            <a:avLst/>
          </a:prstGeom>
          <a:noFill/>
        </p:spPr>
        <p:txBody>
          <a:bodyPr>
            <a:spAutoFit/>
          </a:bodyPr>
          <a:lstStyle/>
          <a:p>
            <a:pPr eaLnBrk="1" hangingPunct="1">
              <a:defRPr/>
            </a:pPr>
            <a:r>
              <a:rPr lang="en-US" sz="39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ĐỊA LÝ - LỚP 4</a:t>
            </a:r>
          </a:p>
        </p:txBody>
      </p:sp>
      <p:sp>
        <p:nvSpPr>
          <p:cNvPr id="16" name="TextBox 15">
            <a:extLst>
              <a:ext uri="{FF2B5EF4-FFF2-40B4-BE49-F238E27FC236}">
                <a16:creationId xmlns:a16="http://schemas.microsoft.com/office/drawing/2014/main" id="{E06C32E3-470A-4E5A-BE9C-26724DA05C53}"/>
              </a:ext>
            </a:extLst>
          </p:cNvPr>
          <p:cNvSpPr txBox="1"/>
          <p:nvPr/>
        </p:nvSpPr>
        <p:spPr>
          <a:xfrm>
            <a:off x="3436475" y="4122718"/>
            <a:ext cx="3113683" cy="442429"/>
          </a:xfrm>
          <a:prstGeom prst="rect">
            <a:avLst/>
          </a:prstGeom>
          <a:noFill/>
        </p:spPr>
        <p:txBody>
          <a:bodyPr>
            <a:spAutoFit/>
          </a:bodyPr>
          <a:lstStyle/>
          <a:p>
            <a:pPr eaLnBrk="1" hangingPunct="1">
              <a:defRPr/>
            </a:pPr>
            <a:r>
              <a:rPr lang="en-US" sz="2275"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Năm</a:t>
            </a:r>
            <a:r>
              <a:rPr lang="en-US" sz="2275"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275"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học</a:t>
            </a:r>
            <a:r>
              <a:rPr lang="en-US" sz="2275"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2021 - 2022</a:t>
            </a:r>
          </a:p>
        </p:txBody>
      </p:sp>
      <p:sp>
        <p:nvSpPr>
          <p:cNvPr id="7177" name="TextBox 19">
            <a:extLst>
              <a:ext uri="{FF2B5EF4-FFF2-40B4-BE49-F238E27FC236}">
                <a16:creationId xmlns:a16="http://schemas.microsoft.com/office/drawing/2014/main" id="{6CCFFDE5-B5EB-4AA8-B358-A593FE82D003}"/>
              </a:ext>
            </a:extLst>
          </p:cNvPr>
          <p:cNvSpPr txBox="1">
            <a:spLocks noChangeArrowheads="1"/>
          </p:cNvSpPr>
          <p:nvPr/>
        </p:nvSpPr>
        <p:spPr bwMode="auto">
          <a:xfrm>
            <a:off x="2560421" y="621934"/>
            <a:ext cx="568998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latin typeface="Times New Roman" panose="02020603050405020304" pitchFamily="18" charset="0"/>
                <a:cs typeface="Times New Roman" panose="02020603050405020304" pitchFamily="18" charset="0"/>
              </a:rPr>
              <a:t>TRƯỜNG TIỂU HỌC ÁI MỘ B</a:t>
            </a:r>
          </a:p>
        </p:txBody>
      </p:sp>
      <p:grpSp>
        <p:nvGrpSpPr>
          <p:cNvPr id="7178" name="组合 75">
            <a:extLst>
              <a:ext uri="{FF2B5EF4-FFF2-40B4-BE49-F238E27FC236}">
                <a16:creationId xmlns:a16="http://schemas.microsoft.com/office/drawing/2014/main" id="{79CBB0A2-EB0C-4CAB-8D48-96C1FC9CDDCB}"/>
              </a:ext>
            </a:extLst>
          </p:cNvPr>
          <p:cNvGrpSpPr>
            <a:grpSpLocks/>
          </p:cNvGrpSpPr>
          <p:nvPr/>
        </p:nvGrpSpPr>
        <p:grpSpPr bwMode="auto">
          <a:xfrm rot="691748">
            <a:off x="7794526" y="3527028"/>
            <a:ext cx="287635" cy="294084"/>
            <a:chOff x="10646778" y="4753862"/>
            <a:chExt cx="751521" cy="737702"/>
          </a:xfrm>
        </p:grpSpPr>
        <p:sp>
          <p:nvSpPr>
            <p:cNvPr id="22" name="五角星 2">
              <a:extLst>
                <a:ext uri="{FF2B5EF4-FFF2-40B4-BE49-F238E27FC236}">
                  <a16:creationId xmlns:a16="http://schemas.microsoft.com/office/drawing/2014/main" id="{38A65840-81D8-4238-819F-BD8ED5CE5D24}"/>
                </a:ext>
              </a:extLst>
            </p:cNvPr>
            <p:cNvSpPr/>
            <p:nvPr/>
          </p:nvSpPr>
          <p:spPr>
            <a:xfrm rot="20227648" flipH="1">
              <a:off x="10649103" y="4753637"/>
              <a:ext cx="748152" cy="727996"/>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5"/>
            </a:p>
          </p:txBody>
        </p:sp>
        <p:grpSp>
          <p:nvGrpSpPr>
            <p:cNvPr id="7205" name="组合 77">
              <a:extLst>
                <a:ext uri="{FF2B5EF4-FFF2-40B4-BE49-F238E27FC236}">
                  <a16:creationId xmlns:a16="http://schemas.microsoft.com/office/drawing/2014/main" id="{A93CCAFF-D7B9-45A3-A792-89FACB4AD3BE}"/>
                </a:ext>
              </a:extLst>
            </p:cNvPr>
            <p:cNvGrpSpPr>
              <a:grpSpLocks/>
            </p:cNvGrpSpPr>
            <p:nvPr/>
          </p:nvGrpSpPr>
          <p:grpSpPr bwMode="auto">
            <a:xfrm>
              <a:off x="10646778" y="4762829"/>
              <a:ext cx="749726" cy="728735"/>
              <a:chOff x="11012539" y="4493889"/>
              <a:chExt cx="749726" cy="728735"/>
            </a:xfrm>
          </p:grpSpPr>
          <p:sp>
            <p:nvSpPr>
              <p:cNvPr id="24" name="五角星 2">
                <a:extLst>
                  <a:ext uri="{FF2B5EF4-FFF2-40B4-BE49-F238E27FC236}">
                    <a16:creationId xmlns:a16="http://schemas.microsoft.com/office/drawing/2014/main" id="{C7BF94AD-FE54-4B62-BA2A-3DB2613778A5}"/>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FF00"/>
              </a:solidFill>
              <a:ln w="15875">
                <a:solidFill>
                  <a:srgbClr val="FFFF00"/>
                </a:solidFill>
              </a:ln>
              <a:effectLst>
                <a:innerShdw blurRad="292100">
                  <a:srgbClr val="FFC000"/>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5"/>
              </a:p>
            </p:txBody>
          </p:sp>
          <p:sp>
            <p:nvSpPr>
              <p:cNvPr id="25" name="五角星 2">
                <a:extLst>
                  <a:ext uri="{FF2B5EF4-FFF2-40B4-BE49-F238E27FC236}">
                    <a16:creationId xmlns:a16="http://schemas.microsoft.com/office/drawing/2014/main" id="{8C0384BE-AE8C-49AF-A2BB-D4BB9168307A}"/>
                  </a:ext>
                </a:extLst>
              </p:cNvPr>
              <p:cNvSpPr/>
              <p:nvPr/>
            </p:nvSpPr>
            <p:spPr>
              <a:xfrm rot="20424262">
                <a:off x="11012663" y="4637380"/>
                <a:ext cx="286454" cy="220017"/>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5"/>
              </a:p>
            </p:txBody>
          </p:sp>
          <p:sp>
            <p:nvSpPr>
              <p:cNvPr id="26" name="五角星 2">
                <a:extLst>
                  <a:ext uri="{FF2B5EF4-FFF2-40B4-BE49-F238E27FC236}">
                    <a16:creationId xmlns:a16="http://schemas.microsoft.com/office/drawing/2014/main" id="{D08DC13E-744E-451D-9C46-7AF23155309A}"/>
                  </a:ext>
                </a:extLst>
              </p:cNvPr>
              <p:cNvSpPr/>
              <p:nvPr/>
            </p:nvSpPr>
            <p:spPr>
              <a:xfrm rot="6997346">
                <a:off x="11548722" y="4885824"/>
                <a:ext cx="129422" cy="144914"/>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5"/>
              </a:p>
            </p:txBody>
          </p:sp>
        </p:grpSp>
      </p:grpSp>
      <p:grpSp>
        <p:nvGrpSpPr>
          <p:cNvPr id="7179" name="组合 95">
            <a:extLst>
              <a:ext uri="{FF2B5EF4-FFF2-40B4-BE49-F238E27FC236}">
                <a16:creationId xmlns:a16="http://schemas.microsoft.com/office/drawing/2014/main" id="{EEAF4CA4-7EE6-4FF9-8746-BE5F1DE0820E}"/>
              </a:ext>
            </a:extLst>
          </p:cNvPr>
          <p:cNvGrpSpPr>
            <a:grpSpLocks/>
          </p:cNvGrpSpPr>
          <p:nvPr/>
        </p:nvGrpSpPr>
        <p:grpSpPr bwMode="auto">
          <a:xfrm rot="1562261">
            <a:off x="8133755" y="2122389"/>
            <a:ext cx="295375" cy="283766"/>
            <a:chOff x="10646778" y="4753862"/>
            <a:chExt cx="751521" cy="737702"/>
          </a:xfrm>
        </p:grpSpPr>
        <p:sp>
          <p:nvSpPr>
            <p:cNvPr id="28" name="五角星 2">
              <a:extLst>
                <a:ext uri="{FF2B5EF4-FFF2-40B4-BE49-F238E27FC236}">
                  <a16:creationId xmlns:a16="http://schemas.microsoft.com/office/drawing/2014/main" id="{4B14E7E1-89D2-4EC9-AF3B-B1CE1CE66DE8}"/>
                </a:ext>
              </a:extLst>
            </p:cNvPr>
            <p:cNvSpPr/>
            <p:nvPr/>
          </p:nvSpPr>
          <p:spPr>
            <a:xfrm rot="20227648" flipH="1">
              <a:off x="10641902" y="4749083"/>
              <a:ext cx="748238" cy="727641"/>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5"/>
            </a:p>
          </p:txBody>
        </p:sp>
        <p:grpSp>
          <p:nvGrpSpPr>
            <p:cNvPr id="7198" name="组合 98">
              <a:extLst>
                <a:ext uri="{FF2B5EF4-FFF2-40B4-BE49-F238E27FC236}">
                  <a16:creationId xmlns:a16="http://schemas.microsoft.com/office/drawing/2014/main" id="{D2DBF743-C5F2-429C-A7A2-4FFDFC59AFD9}"/>
                </a:ext>
              </a:extLst>
            </p:cNvPr>
            <p:cNvGrpSpPr>
              <a:grpSpLocks/>
            </p:cNvGrpSpPr>
            <p:nvPr/>
          </p:nvGrpSpPr>
          <p:grpSpPr bwMode="auto">
            <a:xfrm>
              <a:off x="10646778" y="4762829"/>
              <a:ext cx="749726" cy="728735"/>
              <a:chOff x="11012539" y="4493889"/>
              <a:chExt cx="749726" cy="728735"/>
            </a:xfrm>
          </p:grpSpPr>
          <p:sp>
            <p:nvSpPr>
              <p:cNvPr id="30" name="五角星 2">
                <a:extLst>
                  <a:ext uri="{FF2B5EF4-FFF2-40B4-BE49-F238E27FC236}">
                    <a16:creationId xmlns:a16="http://schemas.microsoft.com/office/drawing/2014/main" id="{038873E6-CE96-4C98-A614-8BC607566AC8}"/>
                  </a:ext>
                </a:extLst>
              </p:cNvPr>
              <p:cNvSpPr/>
              <p:nvPr/>
            </p:nvSpPr>
            <p:spPr>
              <a:xfrm rot="20227648" flipH="1">
                <a:off x="11012539"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8AFA4C"/>
              </a:solidFill>
              <a:ln w="15875">
                <a:solidFill>
                  <a:schemeClr val="bg1"/>
                </a:solidFill>
              </a:ln>
              <a:effectLst>
                <a:innerShdw blurRad="292100">
                  <a:srgbClr val="76CE0C"/>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5"/>
              </a:p>
            </p:txBody>
          </p:sp>
          <p:sp>
            <p:nvSpPr>
              <p:cNvPr id="31" name="五角星 2">
                <a:extLst>
                  <a:ext uri="{FF2B5EF4-FFF2-40B4-BE49-F238E27FC236}">
                    <a16:creationId xmlns:a16="http://schemas.microsoft.com/office/drawing/2014/main" id="{D1CD5A49-32A7-44AE-801E-6AB7653EC648}"/>
                  </a:ext>
                </a:extLst>
              </p:cNvPr>
              <p:cNvSpPr/>
              <p:nvPr/>
            </p:nvSpPr>
            <p:spPr>
              <a:xfrm rot="20424262">
                <a:off x="11022617" y="4645219"/>
                <a:ext cx="285511" cy="217958"/>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5"/>
              </a:p>
            </p:txBody>
          </p:sp>
          <p:sp>
            <p:nvSpPr>
              <p:cNvPr id="32" name="五角星 2">
                <a:extLst>
                  <a:ext uri="{FF2B5EF4-FFF2-40B4-BE49-F238E27FC236}">
                    <a16:creationId xmlns:a16="http://schemas.microsoft.com/office/drawing/2014/main" id="{FFF0EA6E-5851-402E-9940-101602602901}"/>
                  </a:ext>
                </a:extLst>
              </p:cNvPr>
              <p:cNvSpPr/>
              <p:nvPr/>
            </p:nvSpPr>
            <p:spPr>
              <a:xfrm rot="6997346">
                <a:off x="11546357" y="4905147"/>
                <a:ext cx="130775" cy="144397"/>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2275"/>
              </a:p>
            </p:txBody>
          </p:sp>
        </p:grpSp>
      </p:grpSp>
      <p:grpSp>
        <p:nvGrpSpPr>
          <p:cNvPr id="7180" name="组合 140">
            <a:extLst>
              <a:ext uri="{FF2B5EF4-FFF2-40B4-BE49-F238E27FC236}">
                <a16:creationId xmlns:a16="http://schemas.microsoft.com/office/drawing/2014/main" id="{5A98DA33-FEE0-4459-A000-E501B27F1AF5}"/>
              </a:ext>
            </a:extLst>
          </p:cNvPr>
          <p:cNvGrpSpPr>
            <a:grpSpLocks/>
          </p:cNvGrpSpPr>
          <p:nvPr/>
        </p:nvGrpSpPr>
        <p:grpSpPr bwMode="auto">
          <a:xfrm rot="920444">
            <a:off x="2238792" y="659391"/>
            <a:ext cx="291505" cy="266998"/>
            <a:chOff x="10646773" y="4753862"/>
            <a:chExt cx="751526" cy="737702"/>
          </a:xfrm>
        </p:grpSpPr>
        <p:sp>
          <p:nvSpPr>
            <p:cNvPr id="34" name="五角星 2">
              <a:extLst>
                <a:ext uri="{FF2B5EF4-FFF2-40B4-BE49-F238E27FC236}">
                  <a16:creationId xmlns:a16="http://schemas.microsoft.com/office/drawing/2014/main" id="{2019EF08-23B7-40C1-9CC2-BD9D742361BB}"/>
                </a:ext>
              </a:extLst>
            </p:cNvPr>
            <p:cNvSpPr/>
            <p:nvPr/>
          </p:nvSpPr>
          <p:spPr>
            <a:xfrm rot="20227648" flipH="1">
              <a:off x="10648720" y="4753581"/>
              <a:ext cx="748200" cy="72701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chemeClr val="bg1"/>
            </a:solidFill>
            <a:ln w="15875">
              <a:noFill/>
            </a:ln>
            <a:effectLst>
              <a:outerShdw blurRad="76200" dist="50800" dir="5400000" algn="t"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463"/>
            </a:p>
          </p:txBody>
        </p:sp>
        <p:grpSp>
          <p:nvGrpSpPr>
            <p:cNvPr id="7191" name="组合 142">
              <a:extLst>
                <a:ext uri="{FF2B5EF4-FFF2-40B4-BE49-F238E27FC236}">
                  <a16:creationId xmlns:a16="http://schemas.microsoft.com/office/drawing/2014/main" id="{11A63E8E-F74F-4716-8167-9B8CCD74E0BA}"/>
                </a:ext>
              </a:extLst>
            </p:cNvPr>
            <p:cNvGrpSpPr>
              <a:grpSpLocks/>
            </p:cNvGrpSpPr>
            <p:nvPr/>
          </p:nvGrpSpPr>
          <p:grpSpPr bwMode="auto">
            <a:xfrm>
              <a:off x="10646773" y="4762829"/>
              <a:ext cx="749726" cy="728735"/>
              <a:chOff x="11012534" y="4493889"/>
              <a:chExt cx="749726" cy="728735"/>
            </a:xfrm>
          </p:grpSpPr>
          <p:sp>
            <p:nvSpPr>
              <p:cNvPr id="36" name="五角星 2">
                <a:extLst>
                  <a:ext uri="{FF2B5EF4-FFF2-40B4-BE49-F238E27FC236}">
                    <a16:creationId xmlns:a16="http://schemas.microsoft.com/office/drawing/2014/main" id="{56E34DEB-1810-4496-9968-169ED251ED33}"/>
                  </a:ext>
                </a:extLst>
              </p:cNvPr>
              <p:cNvSpPr/>
              <p:nvPr/>
            </p:nvSpPr>
            <p:spPr>
              <a:xfrm rot="20227648" flipH="1">
                <a:off x="11012534" y="4493889"/>
                <a:ext cx="749726" cy="728735"/>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64E4F2"/>
              </a:solidFill>
              <a:ln w="15875">
                <a:solidFill>
                  <a:schemeClr val="bg1"/>
                </a:solidFill>
              </a:ln>
              <a:effectLst>
                <a:innerShdw blurRad="292100">
                  <a:srgbClr val="00B0F0"/>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463"/>
              </a:p>
            </p:txBody>
          </p:sp>
          <p:sp>
            <p:nvSpPr>
              <p:cNvPr id="37" name="五角星 2">
                <a:extLst>
                  <a:ext uri="{FF2B5EF4-FFF2-40B4-BE49-F238E27FC236}">
                    <a16:creationId xmlns:a16="http://schemas.microsoft.com/office/drawing/2014/main" id="{7D106576-FA8D-4E84-B490-D965A6180A8A}"/>
                  </a:ext>
                </a:extLst>
              </p:cNvPr>
              <p:cNvSpPr/>
              <p:nvPr/>
            </p:nvSpPr>
            <p:spPr>
              <a:xfrm rot="20424262">
                <a:off x="11011929" y="4643147"/>
                <a:ext cx="289305" cy="213826"/>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Lst>
                <a:ahLst/>
                <a:cxnLst>
                  <a:cxn ang="0">
                    <a:pos x="connsiteX0" y="connsiteY0"/>
                  </a:cxn>
                  <a:cxn ang="0">
                    <a:pos x="connsiteX1" y="connsiteY1"/>
                  </a:cxn>
                  <a:cxn ang="0">
                    <a:pos x="connsiteX2" y="connsiteY2"/>
                  </a:cxn>
                </a:cxnLst>
                <a:rect l="l" t="t" r="r" b="b"/>
                <a:pathLst>
                  <a:path w="457199" h="349269">
                    <a:moveTo>
                      <a:pt x="0" y="349269"/>
                    </a:moveTo>
                    <a:cubicBezTo>
                      <a:pt x="20092" y="284249"/>
                      <a:pt x="185939" y="281384"/>
                      <a:pt x="262139" y="223173"/>
                    </a:cubicBezTo>
                    <a:cubicBezTo>
                      <a:pt x="338339" y="164962"/>
                      <a:pt x="392179" y="0"/>
                      <a:pt x="457199" y="0"/>
                    </a:cubicBezTo>
                  </a:path>
                </a:pathLst>
              </a:custGeom>
              <a:noFill/>
              <a:ln w="28575" cap="rnd">
                <a:solidFill>
                  <a:schemeClr val="bg1">
                    <a:alpha val="8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463"/>
              </a:p>
            </p:txBody>
          </p:sp>
          <p:sp>
            <p:nvSpPr>
              <p:cNvPr id="38" name="五角星 2">
                <a:extLst>
                  <a:ext uri="{FF2B5EF4-FFF2-40B4-BE49-F238E27FC236}">
                    <a16:creationId xmlns:a16="http://schemas.microsoft.com/office/drawing/2014/main" id="{62614BD8-C3CB-4FDF-9876-B54E41CD7980}"/>
                  </a:ext>
                </a:extLst>
              </p:cNvPr>
              <p:cNvSpPr/>
              <p:nvPr/>
            </p:nvSpPr>
            <p:spPr>
              <a:xfrm rot="6997346">
                <a:off x="11544485" y="4881942"/>
                <a:ext cx="128296" cy="142990"/>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654322 w 918524"/>
                  <a:gd name="connsiteY0" fmla="*/ 223173 h 923906"/>
                  <a:gd name="connsiteX1" fmla="*/ 916461 w 918524"/>
                  <a:gd name="connsiteY1" fmla="*/ 349269 h 923906"/>
                  <a:gd name="connsiteX2" fmla="*/ 774876 w 918524"/>
                  <a:gd name="connsiteY2" fmla="*/ 613293 h 923906"/>
                  <a:gd name="connsiteX3" fmla="*/ 741827 w 918524"/>
                  <a:gd name="connsiteY3" fmla="*/ 914398 h 923906"/>
                  <a:gd name="connsiteX4" fmla="*/ 459262 w 918524"/>
                  <a:gd name="connsiteY4" fmla="*/ 854400 h 923906"/>
                  <a:gd name="connsiteX5" fmla="*/ 176697 w 918524"/>
                  <a:gd name="connsiteY5" fmla="*/ 914398 h 923906"/>
                  <a:gd name="connsiteX6" fmla="*/ 143648 w 918524"/>
                  <a:gd name="connsiteY6" fmla="*/ 613293 h 923906"/>
                  <a:gd name="connsiteX7" fmla="*/ 2063 w 918524"/>
                  <a:gd name="connsiteY7" fmla="*/ 349269 h 923906"/>
                  <a:gd name="connsiteX8" fmla="*/ 264202 w 918524"/>
                  <a:gd name="connsiteY8" fmla="*/ 223173 h 923906"/>
                  <a:gd name="connsiteX9" fmla="*/ 459262 w 918524"/>
                  <a:gd name="connsiteY9" fmla="*/ 0 h 923906"/>
                  <a:gd name="connsiteX10" fmla="*/ 715845 w 918524"/>
                  <a:gd name="connsiteY10" fmla="*/ 284696 h 923906"/>
                  <a:gd name="connsiteX0" fmla="*/ 916461 w 918524"/>
                  <a:gd name="connsiteY0" fmla="*/ 349269 h 923906"/>
                  <a:gd name="connsiteX1" fmla="*/ 774876 w 918524"/>
                  <a:gd name="connsiteY1" fmla="*/ 613293 h 923906"/>
                  <a:gd name="connsiteX2" fmla="*/ 741827 w 918524"/>
                  <a:gd name="connsiteY2" fmla="*/ 914398 h 923906"/>
                  <a:gd name="connsiteX3" fmla="*/ 459262 w 918524"/>
                  <a:gd name="connsiteY3" fmla="*/ 854400 h 923906"/>
                  <a:gd name="connsiteX4" fmla="*/ 176697 w 918524"/>
                  <a:gd name="connsiteY4" fmla="*/ 914398 h 923906"/>
                  <a:gd name="connsiteX5" fmla="*/ 143648 w 918524"/>
                  <a:gd name="connsiteY5" fmla="*/ 613293 h 923906"/>
                  <a:gd name="connsiteX6" fmla="*/ 2063 w 918524"/>
                  <a:gd name="connsiteY6" fmla="*/ 349269 h 923906"/>
                  <a:gd name="connsiteX7" fmla="*/ 264202 w 918524"/>
                  <a:gd name="connsiteY7" fmla="*/ 223173 h 923906"/>
                  <a:gd name="connsiteX8" fmla="*/ 459262 w 918524"/>
                  <a:gd name="connsiteY8" fmla="*/ 0 h 923906"/>
                  <a:gd name="connsiteX9" fmla="*/ 715845 w 918524"/>
                  <a:gd name="connsiteY9" fmla="*/ 284696 h 923906"/>
                  <a:gd name="connsiteX0" fmla="*/ 774876 w 774876"/>
                  <a:gd name="connsiteY0" fmla="*/ 613293 h 923906"/>
                  <a:gd name="connsiteX1" fmla="*/ 741827 w 774876"/>
                  <a:gd name="connsiteY1" fmla="*/ 914398 h 923906"/>
                  <a:gd name="connsiteX2" fmla="*/ 459262 w 774876"/>
                  <a:gd name="connsiteY2" fmla="*/ 854400 h 923906"/>
                  <a:gd name="connsiteX3" fmla="*/ 176697 w 774876"/>
                  <a:gd name="connsiteY3" fmla="*/ 914398 h 923906"/>
                  <a:gd name="connsiteX4" fmla="*/ 143648 w 774876"/>
                  <a:gd name="connsiteY4" fmla="*/ 613293 h 923906"/>
                  <a:gd name="connsiteX5" fmla="*/ 2063 w 774876"/>
                  <a:gd name="connsiteY5" fmla="*/ 349269 h 923906"/>
                  <a:gd name="connsiteX6" fmla="*/ 264202 w 774876"/>
                  <a:gd name="connsiteY6" fmla="*/ 223173 h 923906"/>
                  <a:gd name="connsiteX7" fmla="*/ 459262 w 774876"/>
                  <a:gd name="connsiteY7" fmla="*/ 0 h 923906"/>
                  <a:gd name="connsiteX8" fmla="*/ 715845 w 774876"/>
                  <a:gd name="connsiteY8" fmla="*/ 284696 h 923906"/>
                  <a:gd name="connsiteX0" fmla="*/ 741827 w 741827"/>
                  <a:gd name="connsiteY0" fmla="*/ 914398 h 923906"/>
                  <a:gd name="connsiteX1" fmla="*/ 459262 w 741827"/>
                  <a:gd name="connsiteY1" fmla="*/ 854400 h 923906"/>
                  <a:gd name="connsiteX2" fmla="*/ 176697 w 741827"/>
                  <a:gd name="connsiteY2" fmla="*/ 914398 h 923906"/>
                  <a:gd name="connsiteX3" fmla="*/ 143648 w 741827"/>
                  <a:gd name="connsiteY3" fmla="*/ 613293 h 923906"/>
                  <a:gd name="connsiteX4" fmla="*/ 2063 w 741827"/>
                  <a:gd name="connsiteY4" fmla="*/ 349269 h 923906"/>
                  <a:gd name="connsiteX5" fmla="*/ 264202 w 741827"/>
                  <a:gd name="connsiteY5" fmla="*/ 223173 h 923906"/>
                  <a:gd name="connsiteX6" fmla="*/ 459262 w 741827"/>
                  <a:gd name="connsiteY6" fmla="*/ 0 h 923906"/>
                  <a:gd name="connsiteX7" fmla="*/ 715845 w 741827"/>
                  <a:gd name="connsiteY7" fmla="*/ 284696 h 923906"/>
                  <a:gd name="connsiteX0" fmla="*/ 459262 w 715845"/>
                  <a:gd name="connsiteY0" fmla="*/ 854400 h 916632"/>
                  <a:gd name="connsiteX1" fmla="*/ 176697 w 715845"/>
                  <a:gd name="connsiteY1" fmla="*/ 914398 h 916632"/>
                  <a:gd name="connsiteX2" fmla="*/ 143648 w 715845"/>
                  <a:gd name="connsiteY2" fmla="*/ 613293 h 916632"/>
                  <a:gd name="connsiteX3" fmla="*/ 2063 w 715845"/>
                  <a:gd name="connsiteY3" fmla="*/ 349269 h 916632"/>
                  <a:gd name="connsiteX4" fmla="*/ 264202 w 715845"/>
                  <a:gd name="connsiteY4" fmla="*/ 223173 h 916632"/>
                  <a:gd name="connsiteX5" fmla="*/ 459262 w 715845"/>
                  <a:gd name="connsiteY5" fmla="*/ 0 h 916632"/>
                  <a:gd name="connsiteX6" fmla="*/ 715845 w 715845"/>
                  <a:gd name="connsiteY6" fmla="*/ 284696 h 916632"/>
                  <a:gd name="connsiteX0" fmla="*/ 176697 w 715845"/>
                  <a:gd name="connsiteY0" fmla="*/ 914398 h 914398"/>
                  <a:gd name="connsiteX1" fmla="*/ 143648 w 715845"/>
                  <a:gd name="connsiteY1" fmla="*/ 613293 h 914398"/>
                  <a:gd name="connsiteX2" fmla="*/ 2063 w 715845"/>
                  <a:gd name="connsiteY2" fmla="*/ 349269 h 914398"/>
                  <a:gd name="connsiteX3" fmla="*/ 264202 w 715845"/>
                  <a:gd name="connsiteY3" fmla="*/ 223173 h 914398"/>
                  <a:gd name="connsiteX4" fmla="*/ 459262 w 715845"/>
                  <a:gd name="connsiteY4" fmla="*/ 0 h 914398"/>
                  <a:gd name="connsiteX5" fmla="*/ 715845 w 715845"/>
                  <a:gd name="connsiteY5" fmla="*/ 284696 h 914398"/>
                  <a:gd name="connsiteX0" fmla="*/ 143648 w 715845"/>
                  <a:gd name="connsiteY0" fmla="*/ 613293 h 613293"/>
                  <a:gd name="connsiteX1" fmla="*/ 2063 w 715845"/>
                  <a:gd name="connsiteY1" fmla="*/ 349269 h 613293"/>
                  <a:gd name="connsiteX2" fmla="*/ 264202 w 715845"/>
                  <a:gd name="connsiteY2" fmla="*/ 223173 h 613293"/>
                  <a:gd name="connsiteX3" fmla="*/ 459262 w 715845"/>
                  <a:gd name="connsiteY3" fmla="*/ 0 h 613293"/>
                  <a:gd name="connsiteX4" fmla="*/ 715845 w 715845"/>
                  <a:gd name="connsiteY4" fmla="*/ 284696 h 613293"/>
                  <a:gd name="connsiteX0" fmla="*/ 0 w 713782"/>
                  <a:gd name="connsiteY0" fmla="*/ 349269 h 349269"/>
                  <a:gd name="connsiteX1" fmla="*/ 262139 w 713782"/>
                  <a:gd name="connsiteY1" fmla="*/ 223173 h 349269"/>
                  <a:gd name="connsiteX2" fmla="*/ 457199 w 713782"/>
                  <a:gd name="connsiteY2" fmla="*/ 0 h 349269"/>
                  <a:gd name="connsiteX3" fmla="*/ 713782 w 713782"/>
                  <a:gd name="connsiteY3" fmla="*/ 284696 h 349269"/>
                  <a:gd name="connsiteX0" fmla="*/ 0 w 457199"/>
                  <a:gd name="connsiteY0" fmla="*/ 349269 h 349269"/>
                  <a:gd name="connsiteX1" fmla="*/ 262139 w 457199"/>
                  <a:gd name="connsiteY1" fmla="*/ 223173 h 349269"/>
                  <a:gd name="connsiteX2" fmla="*/ 457199 w 457199"/>
                  <a:gd name="connsiteY2" fmla="*/ 0 h 349269"/>
                  <a:gd name="connsiteX0" fmla="*/ 0 w 195060"/>
                  <a:gd name="connsiteY0" fmla="*/ 223173 h 223173"/>
                  <a:gd name="connsiteX1" fmla="*/ 195060 w 195060"/>
                  <a:gd name="connsiteY1" fmla="*/ 0 h 223173"/>
                </a:gdLst>
                <a:ahLst/>
                <a:cxnLst>
                  <a:cxn ang="0">
                    <a:pos x="connsiteX0" y="connsiteY0"/>
                  </a:cxn>
                  <a:cxn ang="0">
                    <a:pos x="connsiteX1" y="connsiteY1"/>
                  </a:cxn>
                </a:cxnLst>
                <a:rect l="l" t="t" r="r" b="b"/>
                <a:pathLst>
                  <a:path w="195060" h="223173">
                    <a:moveTo>
                      <a:pt x="0" y="223173"/>
                    </a:moveTo>
                    <a:cubicBezTo>
                      <a:pt x="76200" y="164962"/>
                      <a:pt x="130040" y="0"/>
                      <a:pt x="195060" y="0"/>
                    </a:cubicBezTo>
                  </a:path>
                </a:pathLst>
              </a:custGeom>
              <a:noFill/>
              <a:ln w="28575" cap="rnd">
                <a:solidFill>
                  <a:schemeClr val="bg1">
                    <a:alpha val="6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463"/>
              </a:p>
            </p:txBody>
          </p:sp>
        </p:grpSp>
      </p:grpSp>
      <p:grpSp>
        <p:nvGrpSpPr>
          <p:cNvPr id="7181" name="组合 47">
            <a:extLst>
              <a:ext uri="{FF2B5EF4-FFF2-40B4-BE49-F238E27FC236}">
                <a16:creationId xmlns:a16="http://schemas.microsoft.com/office/drawing/2014/main" id="{636930B2-4025-4958-9A65-7E759489F781}"/>
              </a:ext>
            </a:extLst>
          </p:cNvPr>
          <p:cNvGrpSpPr>
            <a:grpSpLocks/>
          </p:cNvGrpSpPr>
          <p:nvPr/>
        </p:nvGrpSpPr>
        <p:grpSpPr bwMode="auto">
          <a:xfrm rot="21335217">
            <a:off x="1516858" y="3555407"/>
            <a:ext cx="270867" cy="270867"/>
            <a:chOff x="7973454" y="5027358"/>
            <a:chExt cx="1573288" cy="1594782"/>
          </a:xfrm>
        </p:grpSpPr>
        <p:sp>
          <p:nvSpPr>
            <p:cNvPr id="43" name="五角星 2">
              <a:extLst>
                <a:ext uri="{FF2B5EF4-FFF2-40B4-BE49-F238E27FC236}">
                  <a16:creationId xmlns:a16="http://schemas.microsoft.com/office/drawing/2014/main" id="{777930A9-4ABA-4644-B1FB-7E50BB868638}"/>
                </a:ext>
              </a:extLst>
            </p:cNvPr>
            <p:cNvSpPr/>
            <p:nvPr/>
          </p:nvSpPr>
          <p:spPr>
            <a:xfrm rot="20480842">
              <a:off x="7921745" y="5023290"/>
              <a:ext cx="1573288" cy="1579594"/>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C4EF39"/>
            </a:solidFill>
            <a:ln w="63500">
              <a:noFill/>
            </a:ln>
            <a:effectLst>
              <a:outerShdw blurRad="190500" dist="63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463"/>
            </a:p>
          </p:txBody>
        </p:sp>
        <p:sp>
          <p:nvSpPr>
            <p:cNvPr id="44" name="五角星 2">
              <a:extLst>
                <a:ext uri="{FF2B5EF4-FFF2-40B4-BE49-F238E27FC236}">
                  <a16:creationId xmlns:a16="http://schemas.microsoft.com/office/drawing/2014/main" id="{7B9A7B89-B0DD-4478-9122-672E55A5958E}"/>
                </a:ext>
              </a:extLst>
            </p:cNvPr>
            <p:cNvSpPr/>
            <p:nvPr/>
          </p:nvSpPr>
          <p:spPr>
            <a:xfrm rot="20480842">
              <a:off x="7973454" y="5034955"/>
              <a:ext cx="1573288" cy="1579594"/>
            </a:xfrm>
            <a:custGeom>
              <a:avLst/>
              <a:gdLst>
                <a:gd name="connsiteX0" fmla="*/ 1 w 914400"/>
                <a:gd name="connsiteY0" fmla="*/ 349269 h 914400"/>
                <a:gd name="connsiteX1" fmla="*/ 262140 w 914400"/>
                <a:gd name="connsiteY1" fmla="*/ 223173 h 914400"/>
                <a:gd name="connsiteX2" fmla="*/ 457200 w 914400"/>
                <a:gd name="connsiteY2" fmla="*/ 0 h 914400"/>
                <a:gd name="connsiteX3" fmla="*/ 652260 w 914400"/>
                <a:gd name="connsiteY3" fmla="*/ 223173 h 914400"/>
                <a:gd name="connsiteX4" fmla="*/ 914399 w 914400"/>
                <a:gd name="connsiteY4" fmla="*/ 349269 h 914400"/>
                <a:gd name="connsiteX5" fmla="*/ 772814 w 914400"/>
                <a:gd name="connsiteY5" fmla="*/ 613293 h 914400"/>
                <a:gd name="connsiteX6" fmla="*/ 739765 w 914400"/>
                <a:gd name="connsiteY6" fmla="*/ 914398 h 914400"/>
                <a:gd name="connsiteX7" fmla="*/ 457200 w 914400"/>
                <a:gd name="connsiteY7" fmla="*/ 854400 h 914400"/>
                <a:gd name="connsiteX8" fmla="*/ 174635 w 914400"/>
                <a:gd name="connsiteY8" fmla="*/ 914398 h 914400"/>
                <a:gd name="connsiteX9" fmla="*/ 141586 w 914400"/>
                <a:gd name="connsiteY9" fmla="*/ 613293 h 914400"/>
                <a:gd name="connsiteX10" fmla="*/ 1 w 914400"/>
                <a:gd name="connsiteY10" fmla="*/ 349269 h 914400"/>
                <a:gd name="connsiteX0" fmla="*/ 0 w 914398"/>
                <a:gd name="connsiteY0" fmla="*/ 349269 h 923906"/>
                <a:gd name="connsiteX1" fmla="*/ 262139 w 914398"/>
                <a:gd name="connsiteY1" fmla="*/ 223173 h 923906"/>
                <a:gd name="connsiteX2" fmla="*/ 457199 w 914398"/>
                <a:gd name="connsiteY2" fmla="*/ 0 h 923906"/>
                <a:gd name="connsiteX3" fmla="*/ 652259 w 914398"/>
                <a:gd name="connsiteY3" fmla="*/ 223173 h 923906"/>
                <a:gd name="connsiteX4" fmla="*/ 914398 w 914398"/>
                <a:gd name="connsiteY4" fmla="*/ 349269 h 923906"/>
                <a:gd name="connsiteX5" fmla="*/ 772813 w 914398"/>
                <a:gd name="connsiteY5" fmla="*/ 613293 h 923906"/>
                <a:gd name="connsiteX6" fmla="*/ 739764 w 914398"/>
                <a:gd name="connsiteY6" fmla="*/ 914398 h 923906"/>
                <a:gd name="connsiteX7" fmla="*/ 457199 w 914398"/>
                <a:gd name="connsiteY7" fmla="*/ 854400 h 923906"/>
                <a:gd name="connsiteX8" fmla="*/ 174634 w 914398"/>
                <a:gd name="connsiteY8" fmla="*/ 914398 h 923906"/>
                <a:gd name="connsiteX9" fmla="*/ 141585 w 914398"/>
                <a:gd name="connsiteY9" fmla="*/ 613293 h 923906"/>
                <a:gd name="connsiteX10" fmla="*/ 0 w 914398"/>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0 w 916461"/>
                <a:gd name="connsiteY0" fmla="*/ 349269 h 923906"/>
                <a:gd name="connsiteX1" fmla="*/ 262139 w 916461"/>
                <a:gd name="connsiteY1" fmla="*/ 223173 h 923906"/>
                <a:gd name="connsiteX2" fmla="*/ 457199 w 916461"/>
                <a:gd name="connsiteY2" fmla="*/ 0 h 923906"/>
                <a:gd name="connsiteX3" fmla="*/ 652259 w 916461"/>
                <a:gd name="connsiteY3" fmla="*/ 223173 h 923906"/>
                <a:gd name="connsiteX4" fmla="*/ 914398 w 916461"/>
                <a:gd name="connsiteY4" fmla="*/ 349269 h 923906"/>
                <a:gd name="connsiteX5" fmla="*/ 772813 w 916461"/>
                <a:gd name="connsiteY5" fmla="*/ 613293 h 923906"/>
                <a:gd name="connsiteX6" fmla="*/ 739764 w 916461"/>
                <a:gd name="connsiteY6" fmla="*/ 914398 h 923906"/>
                <a:gd name="connsiteX7" fmla="*/ 457199 w 916461"/>
                <a:gd name="connsiteY7" fmla="*/ 854400 h 923906"/>
                <a:gd name="connsiteX8" fmla="*/ 174634 w 916461"/>
                <a:gd name="connsiteY8" fmla="*/ 914398 h 923906"/>
                <a:gd name="connsiteX9" fmla="*/ 141585 w 916461"/>
                <a:gd name="connsiteY9" fmla="*/ 613293 h 923906"/>
                <a:gd name="connsiteX10" fmla="*/ 0 w 916461"/>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 name="connsiteX0" fmla="*/ 2063 w 918524"/>
                <a:gd name="connsiteY0" fmla="*/ 349269 h 923906"/>
                <a:gd name="connsiteX1" fmla="*/ 264202 w 918524"/>
                <a:gd name="connsiteY1" fmla="*/ 223173 h 923906"/>
                <a:gd name="connsiteX2" fmla="*/ 459262 w 918524"/>
                <a:gd name="connsiteY2" fmla="*/ 0 h 923906"/>
                <a:gd name="connsiteX3" fmla="*/ 654322 w 918524"/>
                <a:gd name="connsiteY3" fmla="*/ 223173 h 923906"/>
                <a:gd name="connsiteX4" fmla="*/ 916461 w 918524"/>
                <a:gd name="connsiteY4" fmla="*/ 349269 h 923906"/>
                <a:gd name="connsiteX5" fmla="*/ 774876 w 918524"/>
                <a:gd name="connsiteY5" fmla="*/ 613293 h 923906"/>
                <a:gd name="connsiteX6" fmla="*/ 741827 w 918524"/>
                <a:gd name="connsiteY6" fmla="*/ 914398 h 923906"/>
                <a:gd name="connsiteX7" fmla="*/ 459262 w 918524"/>
                <a:gd name="connsiteY7" fmla="*/ 854400 h 923906"/>
                <a:gd name="connsiteX8" fmla="*/ 176697 w 918524"/>
                <a:gd name="connsiteY8" fmla="*/ 914398 h 923906"/>
                <a:gd name="connsiteX9" fmla="*/ 143648 w 918524"/>
                <a:gd name="connsiteY9" fmla="*/ 613293 h 923906"/>
                <a:gd name="connsiteX10" fmla="*/ 2063 w 918524"/>
                <a:gd name="connsiteY10" fmla="*/ 349269 h 92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8524" h="923906">
                  <a:moveTo>
                    <a:pt x="2063" y="349269"/>
                  </a:moveTo>
                  <a:cubicBezTo>
                    <a:pt x="22155" y="284249"/>
                    <a:pt x="188002" y="281384"/>
                    <a:pt x="264202" y="223173"/>
                  </a:cubicBezTo>
                  <a:cubicBezTo>
                    <a:pt x="340402" y="164962"/>
                    <a:pt x="394242" y="0"/>
                    <a:pt x="459262" y="0"/>
                  </a:cubicBezTo>
                  <a:cubicBezTo>
                    <a:pt x="524282" y="0"/>
                    <a:pt x="578122" y="164962"/>
                    <a:pt x="654322" y="223173"/>
                  </a:cubicBezTo>
                  <a:cubicBezTo>
                    <a:pt x="730522" y="281384"/>
                    <a:pt x="896369" y="284249"/>
                    <a:pt x="916461" y="349269"/>
                  </a:cubicBezTo>
                  <a:cubicBezTo>
                    <a:pt x="936553" y="414289"/>
                    <a:pt x="803982" y="519105"/>
                    <a:pt x="774876" y="613293"/>
                  </a:cubicBezTo>
                  <a:cubicBezTo>
                    <a:pt x="745770" y="707481"/>
                    <a:pt x="794429" y="874213"/>
                    <a:pt x="741827" y="914398"/>
                  </a:cubicBezTo>
                  <a:cubicBezTo>
                    <a:pt x="689225" y="954583"/>
                    <a:pt x="553450" y="854400"/>
                    <a:pt x="459262" y="854400"/>
                  </a:cubicBezTo>
                  <a:cubicBezTo>
                    <a:pt x="365074" y="874399"/>
                    <a:pt x="257367" y="928196"/>
                    <a:pt x="176697" y="914398"/>
                  </a:cubicBezTo>
                  <a:cubicBezTo>
                    <a:pt x="96027" y="900600"/>
                    <a:pt x="172754" y="707481"/>
                    <a:pt x="143648" y="613293"/>
                  </a:cubicBezTo>
                  <a:cubicBezTo>
                    <a:pt x="114542" y="519105"/>
                    <a:pt x="-18029" y="414289"/>
                    <a:pt x="2063" y="349269"/>
                  </a:cubicBezTo>
                  <a:close/>
                </a:path>
              </a:pathLst>
            </a:custGeom>
            <a:solidFill>
              <a:srgbClr val="FFA3C4"/>
            </a:solidFill>
            <a:ln w="666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463"/>
            </a:p>
          </p:txBody>
        </p:sp>
      </p:grpSp>
      <p:pic>
        <p:nvPicPr>
          <p:cNvPr id="7182" name="图片 2">
            <a:extLst>
              <a:ext uri="{FF2B5EF4-FFF2-40B4-BE49-F238E27FC236}">
                <a16:creationId xmlns:a16="http://schemas.microsoft.com/office/drawing/2014/main" id="{DE8C22C5-F03E-44BE-A378-556C6C7118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48251" t="47739" r="25874" b="33614"/>
          <a:stretch>
            <a:fillRect/>
          </a:stretch>
        </p:blipFill>
        <p:spPr bwMode="auto">
          <a:xfrm rot="1121511">
            <a:off x="2925366" y="5768779"/>
            <a:ext cx="579140" cy="31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图片 3">
            <a:extLst>
              <a:ext uri="{FF2B5EF4-FFF2-40B4-BE49-F238E27FC236}">
                <a16:creationId xmlns:a16="http://schemas.microsoft.com/office/drawing/2014/main" id="{6D6F0F5B-7866-481A-B0ED-05D29F94E82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58742" t="37048" r="27692" b="32121"/>
          <a:stretch>
            <a:fillRect/>
          </a:stretch>
        </p:blipFill>
        <p:spPr bwMode="auto">
          <a:xfrm>
            <a:off x="6307336" y="5561114"/>
            <a:ext cx="371475" cy="63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 name="Group 23">
            <a:extLst>
              <a:ext uri="{FF2B5EF4-FFF2-40B4-BE49-F238E27FC236}">
                <a16:creationId xmlns:a16="http://schemas.microsoft.com/office/drawing/2014/main" id="{20C74997-85F9-4E64-AA0E-AC67E02DC1EA}"/>
              </a:ext>
            </a:extLst>
          </p:cNvPr>
          <p:cNvGrpSpPr>
            <a:grpSpLocks/>
          </p:cNvGrpSpPr>
          <p:nvPr/>
        </p:nvGrpSpPr>
        <p:grpSpPr bwMode="auto">
          <a:xfrm rot="165186">
            <a:off x="8163657" y="5421718"/>
            <a:ext cx="456792" cy="379913"/>
            <a:chOff x="0" y="0"/>
            <a:chExt cx="389342" cy="339426"/>
          </a:xfrm>
          <a:solidFill>
            <a:srgbClr val="93D7E5"/>
          </a:solidFill>
        </p:grpSpPr>
        <p:sp>
          <p:nvSpPr>
            <p:cNvPr id="51" name="Freeform 110">
              <a:extLst>
                <a:ext uri="{FF2B5EF4-FFF2-40B4-BE49-F238E27FC236}">
                  <a16:creationId xmlns:a16="http://schemas.microsoft.com/office/drawing/2014/main" id="{59987176-245D-4088-86BA-F34561064471}"/>
                </a:ext>
              </a:extLst>
            </p:cNvPr>
            <p:cNvSpPr>
              <a:spLocks noChangeArrowheads="1"/>
            </p:cNvSpPr>
            <p:nvPr/>
          </p:nvSpPr>
          <p:spPr bwMode="auto">
            <a:xfrm>
              <a:off x="259561" y="102327"/>
              <a:ext cx="102328" cy="102328"/>
            </a:xfrm>
            <a:custGeom>
              <a:avLst/>
              <a:gdLst>
                <a:gd name="T0" fmla="*/ 0 w 41"/>
                <a:gd name="T1" fmla="*/ 97336 h 41"/>
                <a:gd name="T2" fmla="*/ 7487 w 41"/>
                <a:gd name="T3" fmla="*/ 102328 h 41"/>
                <a:gd name="T4" fmla="*/ 102328 w 41"/>
                <a:gd name="T5" fmla="*/ 7487 h 41"/>
                <a:gd name="T6" fmla="*/ 97336 w 41"/>
                <a:gd name="T7" fmla="*/ 0 h 41"/>
                <a:gd name="T8" fmla="*/ 0 w 41"/>
                <a:gd name="T9" fmla="*/ 97336 h 41"/>
                <a:gd name="T10" fmla="*/ 0 60000 65536"/>
                <a:gd name="T11" fmla="*/ 0 60000 65536"/>
                <a:gd name="T12" fmla="*/ 0 60000 65536"/>
                <a:gd name="T13" fmla="*/ 0 60000 65536"/>
                <a:gd name="T14" fmla="*/ 0 60000 65536"/>
                <a:gd name="T15" fmla="*/ 0 w 41"/>
                <a:gd name="T16" fmla="*/ 0 h 41"/>
                <a:gd name="T17" fmla="*/ 41 w 41"/>
                <a:gd name="T18" fmla="*/ 41 h 41"/>
              </a:gdLst>
              <a:ah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grpFill/>
            <a:ln w="9525">
              <a:noFill/>
              <a:miter lim="800000"/>
              <a:headEnd/>
              <a:tailEnd/>
            </a:ln>
          </p:spPr>
          <p:txBody>
            <a:bodyPr/>
            <a:lstStyle/>
            <a:p>
              <a:pPr eaLnBrk="1" hangingPunct="1">
                <a:defRPr/>
              </a:pPr>
              <a:endParaRPr lang="zh-CN" altLang="en-US" sz="1096">
                <a:solidFill>
                  <a:schemeClr val="bg1"/>
                </a:solidFill>
                <a:sym typeface="Calibri" pitchFamily="34" charset="0"/>
              </a:endParaRPr>
            </a:p>
          </p:txBody>
        </p:sp>
        <p:sp>
          <p:nvSpPr>
            <p:cNvPr id="53" name="Freeform 111">
              <a:extLst>
                <a:ext uri="{FF2B5EF4-FFF2-40B4-BE49-F238E27FC236}">
                  <a16:creationId xmlns:a16="http://schemas.microsoft.com/office/drawing/2014/main" id="{3F65CF96-14A4-439D-A3F0-123C3AAD0F53}"/>
                </a:ext>
              </a:extLst>
            </p:cNvPr>
            <p:cNvSpPr>
              <a:spLocks noChangeArrowheads="1"/>
            </p:cNvSpPr>
            <p:nvPr/>
          </p:nvSpPr>
          <p:spPr bwMode="auto">
            <a:xfrm>
              <a:off x="237098" y="74873"/>
              <a:ext cx="109814" cy="114806"/>
            </a:xfrm>
            <a:custGeom>
              <a:avLst/>
              <a:gdLst>
                <a:gd name="T0" fmla="*/ 92344 w 44"/>
                <a:gd name="T1" fmla="*/ 0 h 46"/>
                <a:gd name="T2" fmla="*/ 0 w 44"/>
                <a:gd name="T3" fmla="*/ 97336 h 46"/>
                <a:gd name="T4" fmla="*/ 14975 w 44"/>
                <a:gd name="T5" fmla="*/ 114806 h 46"/>
                <a:gd name="T6" fmla="*/ 109814 w 44"/>
                <a:gd name="T7" fmla="*/ 19966 h 46"/>
                <a:gd name="T8" fmla="*/ 923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ah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grpFill/>
            <a:ln w="9525">
              <a:noFill/>
              <a:miter lim="800000"/>
              <a:headEnd/>
              <a:tailEnd/>
            </a:ln>
          </p:spPr>
          <p:txBody>
            <a:bodyPr/>
            <a:lstStyle/>
            <a:p>
              <a:pPr eaLnBrk="1" hangingPunct="1">
                <a:defRPr/>
              </a:pPr>
              <a:endParaRPr lang="zh-CN" altLang="en-US" sz="1096">
                <a:solidFill>
                  <a:schemeClr val="bg1"/>
                </a:solidFill>
                <a:sym typeface="Calibri" pitchFamily="34" charset="0"/>
              </a:endParaRPr>
            </a:p>
          </p:txBody>
        </p:sp>
        <p:sp>
          <p:nvSpPr>
            <p:cNvPr id="54" name="Freeform 112">
              <a:extLst>
                <a:ext uri="{FF2B5EF4-FFF2-40B4-BE49-F238E27FC236}">
                  <a16:creationId xmlns:a16="http://schemas.microsoft.com/office/drawing/2014/main" id="{6D50E52C-88F9-412F-A632-75ACD920C66C}"/>
                </a:ext>
              </a:extLst>
            </p:cNvPr>
            <p:cNvSpPr>
              <a:spLocks noChangeArrowheads="1"/>
            </p:cNvSpPr>
            <p:nvPr/>
          </p:nvSpPr>
          <p:spPr bwMode="auto">
            <a:xfrm>
              <a:off x="217132" y="59898"/>
              <a:ext cx="104823" cy="104823"/>
            </a:xfrm>
            <a:custGeom>
              <a:avLst/>
              <a:gdLst>
                <a:gd name="T0" fmla="*/ 0 w 42"/>
                <a:gd name="T1" fmla="*/ 94840 h 42"/>
                <a:gd name="T2" fmla="*/ 9983 w 42"/>
                <a:gd name="T3" fmla="*/ 104823 h 42"/>
                <a:gd name="T4" fmla="*/ 104823 w 42"/>
                <a:gd name="T5" fmla="*/ 9983 h 42"/>
                <a:gd name="T6" fmla="*/ 94840 w 42"/>
                <a:gd name="T7" fmla="*/ 0 h 42"/>
                <a:gd name="T8" fmla="*/ 0 w 42"/>
                <a:gd name="T9" fmla="*/ 94840 h 42"/>
                <a:gd name="T10" fmla="*/ 0 60000 65536"/>
                <a:gd name="T11" fmla="*/ 0 60000 65536"/>
                <a:gd name="T12" fmla="*/ 0 60000 65536"/>
                <a:gd name="T13" fmla="*/ 0 60000 65536"/>
                <a:gd name="T14" fmla="*/ 0 60000 65536"/>
                <a:gd name="T15" fmla="*/ 0 w 42"/>
                <a:gd name="T16" fmla="*/ 0 h 42"/>
                <a:gd name="T17" fmla="*/ 42 w 42"/>
                <a:gd name="T18" fmla="*/ 42 h 42"/>
              </a:gdLst>
              <a:ah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grpFill/>
            <a:ln w="9525">
              <a:noFill/>
              <a:miter lim="800000"/>
              <a:headEnd/>
              <a:tailEnd/>
            </a:ln>
          </p:spPr>
          <p:txBody>
            <a:bodyPr/>
            <a:lstStyle/>
            <a:p>
              <a:pPr eaLnBrk="1" hangingPunct="1">
                <a:defRPr/>
              </a:pPr>
              <a:endParaRPr lang="zh-CN" altLang="en-US" sz="1096">
                <a:solidFill>
                  <a:schemeClr val="bg1"/>
                </a:solidFill>
                <a:sym typeface="Calibri" pitchFamily="34" charset="0"/>
              </a:endParaRPr>
            </a:p>
          </p:txBody>
        </p:sp>
        <p:sp>
          <p:nvSpPr>
            <p:cNvPr id="55" name="Freeform 113">
              <a:extLst>
                <a:ext uri="{FF2B5EF4-FFF2-40B4-BE49-F238E27FC236}">
                  <a16:creationId xmlns:a16="http://schemas.microsoft.com/office/drawing/2014/main" id="{C74C8CB6-EA6B-4898-833A-AD2A83C0D5F6}"/>
                </a:ext>
              </a:extLst>
            </p:cNvPr>
            <p:cNvSpPr>
              <a:spLocks noChangeArrowheads="1"/>
            </p:cNvSpPr>
            <p:nvPr/>
          </p:nvSpPr>
          <p:spPr bwMode="auto">
            <a:xfrm>
              <a:off x="189679" y="162226"/>
              <a:ext cx="69882" cy="69882"/>
            </a:xfrm>
            <a:custGeom>
              <a:avLst/>
              <a:gdLst>
                <a:gd name="T0" fmla="*/ 69882 w 28"/>
                <a:gd name="T1" fmla="*/ 49916 h 28"/>
                <a:gd name="T2" fmla="*/ 19966 w 28"/>
                <a:gd name="T3" fmla="*/ 0 h 28"/>
                <a:gd name="T4" fmla="*/ 0 w 28"/>
                <a:gd name="T5" fmla="*/ 49916 h 28"/>
                <a:gd name="T6" fmla="*/ 22462 w 28"/>
                <a:gd name="T7" fmla="*/ 69882 h 28"/>
                <a:gd name="T8" fmla="*/ 69882 w 28"/>
                <a:gd name="T9" fmla="*/ 49916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grpFill/>
            <a:ln w="9525">
              <a:noFill/>
              <a:miter lim="800000"/>
              <a:headEnd/>
              <a:tailEnd/>
            </a:ln>
          </p:spPr>
          <p:txBody>
            <a:bodyPr/>
            <a:lstStyle/>
            <a:p>
              <a:pPr eaLnBrk="1" hangingPunct="1">
                <a:defRPr/>
              </a:pPr>
              <a:endParaRPr lang="zh-CN" altLang="en-US" sz="1096">
                <a:solidFill>
                  <a:schemeClr val="bg1"/>
                </a:solidFill>
                <a:sym typeface="Calibri" pitchFamily="34" charset="0"/>
              </a:endParaRPr>
            </a:p>
          </p:txBody>
        </p:sp>
        <p:sp>
          <p:nvSpPr>
            <p:cNvPr id="56" name="Freeform 114">
              <a:extLst>
                <a:ext uri="{FF2B5EF4-FFF2-40B4-BE49-F238E27FC236}">
                  <a16:creationId xmlns:a16="http://schemas.microsoft.com/office/drawing/2014/main" id="{44FEF6B7-F013-4C20-ADA2-D19AC2FDBB3E}"/>
                </a:ext>
              </a:extLst>
            </p:cNvPr>
            <p:cNvSpPr>
              <a:spLocks noChangeArrowheads="1"/>
            </p:cNvSpPr>
            <p:nvPr/>
          </p:nvSpPr>
          <p:spPr bwMode="auto">
            <a:xfrm>
              <a:off x="172208" y="219628"/>
              <a:ext cx="34941" cy="32446"/>
            </a:xfrm>
            <a:custGeom>
              <a:avLst/>
              <a:gdLst>
                <a:gd name="T0" fmla="*/ 0 w 14"/>
                <a:gd name="T1" fmla="*/ 32446 h 13"/>
                <a:gd name="T2" fmla="*/ 34941 w 14"/>
                <a:gd name="T3" fmla="*/ 14975 h 13"/>
                <a:gd name="T4" fmla="*/ 14975 w 14"/>
                <a:gd name="T5" fmla="*/ 0 h 13"/>
                <a:gd name="T6" fmla="*/ 0 w 14"/>
                <a:gd name="T7" fmla="*/ 32446 h 13"/>
                <a:gd name="T8" fmla="*/ 0 60000 65536"/>
                <a:gd name="T9" fmla="*/ 0 60000 65536"/>
                <a:gd name="T10" fmla="*/ 0 60000 65536"/>
                <a:gd name="T11" fmla="*/ 0 60000 65536"/>
                <a:gd name="T12" fmla="*/ 0 w 14"/>
                <a:gd name="T13" fmla="*/ 0 h 13"/>
                <a:gd name="T14" fmla="*/ 14 w 14"/>
                <a:gd name="T15" fmla="*/ 13 h 13"/>
              </a:gdLst>
              <a:ah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grpFill/>
            <a:ln w="9525">
              <a:noFill/>
              <a:miter lim="800000"/>
              <a:headEnd/>
              <a:tailEnd/>
            </a:ln>
          </p:spPr>
          <p:txBody>
            <a:bodyPr/>
            <a:lstStyle/>
            <a:p>
              <a:pPr eaLnBrk="1" hangingPunct="1">
                <a:defRPr/>
              </a:pPr>
              <a:endParaRPr lang="zh-CN" altLang="en-US" sz="1096">
                <a:solidFill>
                  <a:schemeClr val="bg1"/>
                </a:solidFill>
                <a:sym typeface="Calibri" pitchFamily="34" charset="0"/>
              </a:endParaRPr>
            </a:p>
          </p:txBody>
        </p:sp>
        <p:sp>
          <p:nvSpPr>
            <p:cNvPr id="57" name="Freeform 115">
              <a:extLst>
                <a:ext uri="{FF2B5EF4-FFF2-40B4-BE49-F238E27FC236}">
                  <a16:creationId xmlns:a16="http://schemas.microsoft.com/office/drawing/2014/main" id="{FB8B4510-72BA-4661-A5C0-78FA0A01B3CC}"/>
                </a:ext>
              </a:extLst>
            </p:cNvPr>
            <p:cNvSpPr>
              <a:spLocks noChangeArrowheads="1"/>
            </p:cNvSpPr>
            <p:nvPr/>
          </p:nvSpPr>
          <p:spPr bwMode="auto">
            <a:xfrm>
              <a:off x="319460" y="34941"/>
              <a:ext cx="69882" cy="69882"/>
            </a:xfrm>
            <a:custGeom>
              <a:avLst/>
              <a:gdLst>
                <a:gd name="T0" fmla="*/ 17471 w 28"/>
                <a:gd name="T1" fmla="*/ 0 h 28"/>
                <a:gd name="T2" fmla="*/ 0 w 28"/>
                <a:gd name="T3" fmla="*/ 19966 h 28"/>
                <a:gd name="T4" fmla="*/ 49916 w 28"/>
                <a:gd name="T5" fmla="*/ 69882 h 28"/>
                <a:gd name="T6" fmla="*/ 69882 w 28"/>
                <a:gd name="T7" fmla="*/ 49916 h 28"/>
                <a:gd name="T8" fmla="*/ 17471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ah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grpFill/>
            <a:ln w="9525">
              <a:noFill/>
              <a:miter lim="800000"/>
              <a:headEnd/>
              <a:tailEnd/>
            </a:ln>
          </p:spPr>
          <p:txBody>
            <a:bodyPr/>
            <a:lstStyle/>
            <a:p>
              <a:pPr eaLnBrk="1" hangingPunct="1">
                <a:defRPr/>
              </a:pPr>
              <a:endParaRPr lang="zh-CN" altLang="en-US" sz="1096">
                <a:solidFill>
                  <a:schemeClr val="bg1"/>
                </a:solidFill>
                <a:sym typeface="Calibri" pitchFamily="34" charset="0"/>
              </a:endParaRPr>
            </a:p>
          </p:txBody>
        </p:sp>
        <p:sp>
          <p:nvSpPr>
            <p:cNvPr id="58" name="Freeform 116">
              <a:extLst>
                <a:ext uri="{FF2B5EF4-FFF2-40B4-BE49-F238E27FC236}">
                  <a16:creationId xmlns:a16="http://schemas.microsoft.com/office/drawing/2014/main" id="{EB308B28-892D-49B3-9293-931D1251A18C}"/>
                </a:ext>
              </a:extLst>
            </p:cNvPr>
            <p:cNvSpPr>
              <a:spLocks noChangeArrowheads="1"/>
            </p:cNvSpPr>
            <p:nvPr/>
          </p:nvSpPr>
          <p:spPr bwMode="auto">
            <a:xfrm>
              <a:off x="0" y="0"/>
              <a:ext cx="279527" cy="339426"/>
            </a:xfrm>
            <a:custGeom>
              <a:avLst/>
              <a:gdLst>
                <a:gd name="T0" fmla="*/ 259561 w 112"/>
                <a:gd name="T1" fmla="*/ 252074 h 136"/>
                <a:gd name="T2" fmla="*/ 207149 w 112"/>
                <a:gd name="T3" fmla="*/ 252074 h 136"/>
                <a:gd name="T4" fmla="*/ 207149 w 112"/>
                <a:gd name="T5" fmla="*/ 321956 h 136"/>
                <a:gd name="T6" fmla="*/ 17470 w 112"/>
                <a:gd name="T7" fmla="*/ 321956 h 136"/>
                <a:gd name="T8" fmla="*/ 17470 w 112"/>
                <a:gd name="T9" fmla="*/ 79865 h 136"/>
                <a:gd name="T10" fmla="*/ 259561 w 112"/>
                <a:gd name="T11" fmla="*/ 79865 h 136"/>
                <a:gd name="T12" fmla="*/ 259561 w 112"/>
                <a:gd name="T13" fmla="*/ 99831 h 136"/>
                <a:gd name="T14" fmla="*/ 279527 w 112"/>
                <a:gd name="T15" fmla="*/ 79865 h 136"/>
                <a:gd name="T16" fmla="*/ 279527 w 112"/>
                <a:gd name="T17" fmla="*/ 14975 h 136"/>
                <a:gd name="T18" fmla="*/ 242090 w 112"/>
                <a:gd name="T19" fmla="*/ 14975 h 136"/>
                <a:gd name="T20" fmla="*/ 242090 w 112"/>
                <a:gd name="T21" fmla="*/ 49916 h 136"/>
                <a:gd name="T22" fmla="*/ 237099 w 112"/>
                <a:gd name="T23" fmla="*/ 49916 h 136"/>
                <a:gd name="T24" fmla="*/ 237099 w 112"/>
                <a:gd name="T25" fmla="*/ 0 h 136"/>
                <a:gd name="T26" fmla="*/ 222124 w 112"/>
                <a:gd name="T27" fmla="*/ 0 h 136"/>
                <a:gd name="T28" fmla="*/ 222124 w 112"/>
                <a:gd name="T29" fmla="*/ 49916 h 136"/>
                <a:gd name="T30" fmla="*/ 217133 w 112"/>
                <a:gd name="T31" fmla="*/ 49916 h 136"/>
                <a:gd name="T32" fmla="*/ 217133 w 112"/>
                <a:gd name="T33" fmla="*/ 14975 h 136"/>
                <a:gd name="T34" fmla="*/ 197166 w 112"/>
                <a:gd name="T35" fmla="*/ 14975 h 136"/>
                <a:gd name="T36" fmla="*/ 197166 w 112"/>
                <a:gd name="T37" fmla="*/ 49916 h 136"/>
                <a:gd name="T38" fmla="*/ 189679 w 112"/>
                <a:gd name="T39" fmla="*/ 49916 h 136"/>
                <a:gd name="T40" fmla="*/ 189679 w 112"/>
                <a:gd name="T41" fmla="*/ 0 h 136"/>
                <a:gd name="T42" fmla="*/ 179696 w 112"/>
                <a:gd name="T43" fmla="*/ 0 h 136"/>
                <a:gd name="T44" fmla="*/ 179696 w 112"/>
                <a:gd name="T45" fmla="*/ 49916 h 136"/>
                <a:gd name="T46" fmla="*/ 169713 w 112"/>
                <a:gd name="T47" fmla="*/ 49916 h 136"/>
                <a:gd name="T48" fmla="*/ 169713 w 112"/>
                <a:gd name="T49" fmla="*/ 14975 h 136"/>
                <a:gd name="T50" fmla="*/ 149747 w 112"/>
                <a:gd name="T51" fmla="*/ 14975 h 136"/>
                <a:gd name="T52" fmla="*/ 149747 w 112"/>
                <a:gd name="T53" fmla="*/ 49916 h 136"/>
                <a:gd name="T54" fmla="*/ 142259 w 112"/>
                <a:gd name="T55" fmla="*/ 49916 h 136"/>
                <a:gd name="T56" fmla="*/ 142259 w 112"/>
                <a:gd name="T57" fmla="*/ 0 h 136"/>
                <a:gd name="T58" fmla="*/ 132276 w 112"/>
                <a:gd name="T59" fmla="*/ 0 h 136"/>
                <a:gd name="T60" fmla="*/ 132276 w 112"/>
                <a:gd name="T61" fmla="*/ 49916 h 136"/>
                <a:gd name="T62" fmla="*/ 127285 w 112"/>
                <a:gd name="T63" fmla="*/ 49916 h 136"/>
                <a:gd name="T64" fmla="*/ 127285 w 112"/>
                <a:gd name="T65" fmla="*/ 14975 h 136"/>
                <a:gd name="T66" fmla="*/ 107318 w 112"/>
                <a:gd name="T67" fmla="*/ 14975 h 136"/>
                <a:gd name="T68" fmla="*/ 107318 w 112"/>
                <a:gd name="T69" fmla="*/ 49916 h 136"/>
                <a:gd name="T70" fmla="*/ 99831 w 112"/>
                <a:gd name="T71" fmla="*/ 49916 h 136"/>
                <a:gd name="T72" fmla="*/ 99831 w 112"/>
                <a:gd name="T73" fmla="*/ 0 h 136"/>
                <a:gd name="T74" fmla="*/ 87352 w 112"/>
                <a:gd name="T75" fmla="*/ 0 h 136"/>
                <a:gd name="T76" fmla="*/ 87352 w 112"/>
                <a:gd name="T77" fmla="*/ 49916 h 136"/>
                <a:gd name="T78" fmla="*/ 79865 w 112"/>
                <a:gd name="T79" fmla="*/ 49916 h 136"/>
                <a:gd name="T80" fmla="*/ 79865 w 112"/>
                <a:gd name="T81" fmla="*/ 14975 h 136"/>
                <a:gd name="T82" fmla="*/ 62394 w 112"/>
                <a:gd name="T83" fmla="*/ 14975 h 136"/>
                <a:gd name="T84" fmla="*/ 62394 w 112"/>
                <a:gd name="T85" fmla="*/ 49916 h 136"/>
                <a:gd name="T86" fmla="*/ 57403 w 112"/>
                <a:gd name="T87" fmla="*/ 49916 h 136"/>
                <a:gd name="T88" fmla="*/ 57403 w 112"/>
                <a:gd name="T89" fmla="*/ 0 h 136"/>
                <a:gd name="T90" fmla="*/ 42428 w 112"/>
                <a:gd name="T91" fmla="*/ 0 h 136"/>
                <a:gd name="T92" fmla="*/ 42428 w 112"/>
                <a:gd name="T93" fmla="*/ 49916 h 136"/>
                <a:gd name="T94" fmla="*/ 37437 w 112"/>
                <a:gd name="T95" fmla="*/ 49916 h 136"/>
                <a:gd name="T96" fmla="*/ 37437 w 112"/>
                <a:gd name="T97" fmla="*/ 14975 h 136"/>
                <a:gd name="T98" fmla="*/ 0 w 112"/>
                <a:gd name="T99" fmla="*/ 14975 h 136"/>
                <a:gd name="T100" fmla="*/ 0 w 112"/>
                <a:gd name="T101" fmla="*/ 59899 h 136"/>
                <a:gd name="T102" fmla="*/ 0 w 112"/>
                <a:gd name="T103" fmla="*/ 69882 h 136"/>
                <a:gd name="T104" fmla="*/ 0 w 112"/>
                <a:gd name="T105" fmla="*/ 339426 h 136"/>
                <a:gd name="T106" fmla="*/ 222124 w 112"/>
                <a:gd name="T107" fmla="*/ 339426 h 136"/>
                <a:gd name="T108" fmla="*/ 279527 w 112"/>
                <a:gd name="T109" fmla="*/ 274536 h 136"/>
                <a:gd name="T110" fmla="*/ 279527 w 112"/>
                <a:gd name="T111" fmla="*/ 209645 h 136"/>
                <a:gd name="T112" fmla="*/ 259561 w 112"/>
                <a:gd name="T113" fmla="*/ 229612 h 136"/>
                <a:gd name="T114" fmla="*/ 259561 w 112"/>
                <a:gd name="T115" fmla="*/ 25207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w="9525">
              <a:noFill/>
              <a:miter lim="800000"/>
              <a:headEnd/>
              <a:tailEnd/>
            </a:ln>
          </p:spPr>
          <p:txBody>
            <a:bodyPr/>
            <a:lstStyle/>
            <a:p>
              <a:pPr eaLnBrk="1" hangingPunct="1">
                <a:defRPr/>
              </a:pPr>
              <a:endParaRPr lang="zh-CN" altLang="en-US" sz="1096">
                <a:solidFill>
                  <a:schemeClr val="bg1"/>
                </a:solidFill>
                <a:sym typeface="Calibri" pitchFamily="34" charset="0"/>
              </a:endParaRPr>
            </a:p>
          </p:txBody>
        </p:sp>
        <p:sp>
          <p:nvSpPr>
            <p:cNvPr id="65" name="Rectangle 117">
              <a:extLst>
                <a:ext uri="{FF2B5EF4-FFF2-40B4-BE49-F238E27FC236}">
                  <a16:creationId xmlns:a16="http://schemas.microsoft.com/office/drawing/2014/main" id="{09F4FD9A-F0BC-4D44-A664-0812251F4543}"/>
                </a:ext>
              </a:extLst>
            </p:cNvPr>
            <p:cNvSpPr>
              <a:spLocks noChangeArrowheads="1"/>
            </p:cNvSpPr>
            <p:nvPr/>
          </p:nvSpPr>
          <p:spPr bwMode="auto">
            <a:xfrm>
              <a:off x="49916" y="114806"/>
              <a:ext cx="109814" cy="17471"/>
            </a:xfrm>
            <a:prstGeom prst="rect">
              <a:avLst/>
            </a:prstGeom>
            <a:grpFill/>
            <a:ln w="9525">
              <a:noFill/>
              <a:miter lim="800000"/>
              <a:headEnd/>
              <a:tailEnd/>
            </a:ln>
          </p:spPr>
          <p:txBody>
            <a:bodyPr/>
            <a:lstStyle/>
            <a:p>
              <a:pPr eaLnBrk="1" hangingPunct="1">
                <a:defRPr/>
              </a:pPr>
              <a:endParaRPr lang="zh-CN" altLang="en-US" sz="1096">
                <a:solidFill>
                  <a:schemeClr val="bg1"/>
                </a:solidFill>
                <a:sym typeface="Calibri" pitchFamily="34" charset="0"/>
              </a:endParaRPr>
            </a:p>
          </p:txBody>
        </p:sp>
        <p:sp>
          <p:nvSpPr>
            <p:cNvPr id="70" name="Rectangle 118">
              <a:extLst>
                <a:ext uri="{FF2B5EF4-FFF2-40B4-BE49-F238E27FC236}">
                  <a16:creationId xmlns:a16="http://schemas.microsoft.com/office/drawing/2014/main" id="{8C043116-B0C7-475D-AD63-CA03144B396B}"/>
                </a:ext>
              </a:extLst>
            </p:cNvPr>
            <p:cNvSpPr>
              <a:spLocks noChangeArrowheads="1"/>
            </p:cNvSpPr>
            <p:nvPr/>
          </p:nvSpPr>
          <p:spPr bwMode="auto">
            <a:xfrm>
              <a:off x="49916" y="154738"/>
              <a:ext cx="109814" cy="17471"/>
            </a:xfrm>
            <a:prstGeom prst="rect">
              <a:avLst/>
            </a:prstGeom>
            <a:grpFill/>
            <a:ln w="9525">
              <a:noFill/>
              <a:miter lim="800000"/>
              <a:headEnd/>
              <a:tailEnd/>
            </a:ln>
          </p:spPr>
          <p:txBody>
            <a:bodyPr/>
            <a:lstStyle/>
            <a:p>
              <a:pPr eaLnBrk="1" hangingPunct="1">
                <a:defRPr/>
              </a:pPr>
              <a:endParaRPr lang="zh-CN" altLang="en-US" sz="1096">
                <a:solidFill>
                  <a:schemeClr val="bg1"/>
                </a:solidFill>
                <a:sym typeface="Calibri" pitchFamily="34" charset="0"/>
              </a:endParaRPr>
            </a:p>
          </p:txBody>
        </p:sp>
        <p:sp>
          <p:nvSpPr>
            <p:cNvPr id="71" name="Rectangle 119">
              <a:extLst>
                <a:ext uri="{FF2B5EF4-FFF2-40B4-BE49-F238E27FC236}">
                  <a16:creationId xmlns:a16="http://schemas.microsoft.com/office/drawing/2014/main" id="{5B953DB6-17D2-4905-9EFA-E4D918E6BAAF}"/>
                </a:ext>
              </a:extLst>
            </p:cNvPr>
            <p:cNvSpPr>
              <a:spLocks noChangeArrowheads="1"/>
            </p:cNvSpPr>
            <p:nvPr/>
          </p:nvSpPr>
          <p:spPr bwMode="auto">
            <a:xfrm>
              <a:off x="49916" y="199662"/>
              <a:ext cx="109814" cy="14975"/>
            </a:xfrm>
            <a:prstGeom prst="rect">
              <a:avLst/>
            </a:prstGeom>
            <a:grpFill/>
            <a:ln w="9525">
              <a:noFill/>
              <a:miter lim="800000"/>
              <a:headEnd/>
              <a:tailEnd/>
            </a:ln>
          </p:spPr>
          <p:txBody>
            <a:bodyPr/>
            <a:lstStyle/>
            <a:p>
              <a:pPr eaLnBrk="1" hangingPunct="1">
                <a:defRPr/>
              </a:pPr>
              <a:endParaRPr lang="zh-CN" altLang="en-US" sz="1096">
                <a:solidFill>
                  <a:schemeClr val="bg1"/>
                </a:solidFill>
                <a:sym typeface="Calibri" pitchFamily="34" charset="0"/>
              </a:endParaRPr>
            </a:p>
          </p:txBody>
        </p:sp>
        <p:sp>
          <p:nvSpPr>
            <p:cNvPr id="72" name="Rectangle 120">
              <a:extLst>
                <a:ext uri="{FF2B5EF4-FFF2-40B4-BE49-F238E27FC236}">
                  <a16:creationId xmlns:a16="http://schemas.microsoft.com/office/drawing/2014/main" id="{04710C56-8277-4A93-88E3-9EA431E92202}"/>
                </a:ext>
              </a:extLst>
            </p:cNvPr>
            <p:cNvSpPr>
              <a:spLocks noChangeArrowheads="1"/>
            </p:cNvSpPr>
            <p:nvPr/>
          </p:nvSpPr>
          <p:spPr bwMode="auto">
            <a:xfrm>
              <a:off x="49916" y="242091"/>
              <a:ext cx="109814" cy="17471"/>
            </a:xfrm>
            <a:prstGeom prst="rect">
              <a:avLst/>
            </a:prstGeom>
            <a:grpFill/>
            <a:ln w="9525">
              <a:noFill/>
              <a:miter lim="800000"/>
              <a:headEnd/>
              <a:tailEnd/>
            </a:ln>
          </p:spPr>
          <p:txBody>
            <a:bodyPr/>
            <a:lstStyle/>
            <a:p>
              <a:pPr eaLnBrk="1" hangingPunct="1">
                <a:defRPr/>
              </a:pPr>
              <a:endParaRPr lang="zh-CN" altLang="en-US" sz="1096">
                <a:solidFill>
                  <a:schemeClr val="bg1"/>
                </a:solidFill>
                <a:sym typeface="Calibri" pitchFamily="34" charset="0"/>
              </a:endParaRPr>
            </a:p>
          </p:txBody>
        </p:sp>
      </p:grpSp>
      <p:pic>
        <p:nvPicPr>
          <p:cNvPr id="7185" name="图片 106">
            <a:extLst>
              <a:ext uri="{FF2B5EF4-FFF2-40B4-BE49-F238E27FC236}">
                <a16:creationId xmlns:a16="http://schemas.microsoft.com/office/drawing/2014/main" id="{6188BBDB-2B59-45E8-A23C-B05296BD83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41376" t="37503" r="39510" b="33696"/>
          <a:stretch>
            <a:fillRect/>
          </a:stretch>
        </p:blipFill>
        <p:spPr bwMode="auto">
          <a:xfrm>
            <a:off x="7318576" y="5664302"/>
            <a:ext cx="477242" cy="53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图片 1">
            <a:extLst>
              <a:ext uri="{FF2B5EF4-FFF2-40B4-BE49-F238E27FC236}">
                <a16:creationId xmlns:a16="http://schemas.microsoft.com/office/drawing/2014/main" id="{45993DE2-0B78-43E1-80FE-5F0966B91AB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8347" r="32761"/>
          <a:stretch>
            <a:fillRect/>
          </a:stretch>
        </p:blipFill>
        <p:spPr bwMode="auto">
          <a:xfrm>
            <a:off x="1167310" y="4211938"/>
            <a:ext cx="1551682" cy="200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ular Callout 3"/>
          <p:cNvSpPr/>
          <p:nvPr/>
        </p:nvSpPr>
        <p:spPr>
          <a:xfrm>
            <a:off x="1424614" y="692696"/>
            <a:ext cx="7416824" cy="936104"/>
          </a:xfrm>
          <a:prstGeom prst="wedgeRoundRectCallout">
            <a:avLst>
              <a:gd name="adj1" fmla="val -56678"/>
              <a:gd name="adj2" fmla="val 106172"/>
              <a:gd name="adj3" fmla="val 16667"/>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chemeClr val="tx1"/>
                </a:solidFill>
                <a:latin typeface="Times New Roman" panose="02020603050405020304" pitchFamily="18" charset="0"/>
                <a:cs typeface="Times New Roman" panose="02020603050405020304" pitchFamily="18" charset="0"/>
              </a:rPr>
              <a:t>Cây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công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nghiệp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trị</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kinh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tế</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gì</a:t>
            </a:r>
            <a:r>
              <a:rPr lang="en-US" sz="2800" b="1" dirty="0">
                <a:solidFill>
                  <a:schemeClr val="tx1"/>
                </a:solidFill>
                <a:latin typeface="Times New Roman" panose="02020603050405020304" pitchFamily="18" charset="0"/>
                <a:cs typeface="Times New Roman" panose="02020603050405020304" pitchFamily="18" charset="0"/>
              </a:rPr>
              <a:t>?</a:t>
            </a:r>
            <a:endParaRPr lang="vi-VN" sz="2800" b="1"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83" y="5349139"/>
            <a:ext cx="1484784" cy="1484784"/>
          </a:xfrm>
          <a:prstGeom prst="rect">
            <a:avLst/>
          </a:prstGeom>
        </p:spPr>
      </p:pic>
      <p:sp>
        <p:nvSpPr>
          <p:cNvPr id="6" name="Rounded Rectangular Callout 5"/>
          <p:cNvSpPr/>
          <p:nvPr/>
        </p:nvSpPr>
        <p:spPr>
          <a:xfrm>
            <a:off x="488504" y="2636912"/>
            <a:ext cx="9001000" cy="2808312"/>
          </a:xfrm>
          <a:prstGeom prst="wedgeRoundRectCallout">
            <a:avLst>
              <a:gd name="adj1" fmla="val -23517"/>
              <a:gd name="adj2" fmla="val 44881"/>
              <a:gd name="adj3" fmla="val 16667"/>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Cây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công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nghiệp</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giá</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trị</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kinh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tế</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rất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cao</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thông</a:t>
            </a:r>
            <a:r>
              <a:rPr lang="en-US" sz="2800" b="1" dirty="0">
                <a:solidFill>
                  <a:schemeClr val="tx1"/>
                </a:solidFill>
                <a:latin typeface="Times New Roman" panose="02020603050405020304" pitchFamily="18" charset="0"/>
                <a:cs typeface="Times New Roman" panose="02020603050405020304" pitchFamily="18" charset="0"/>
              </a:rPr>
              <a:t> qua </a:t>
            </a:r>
            <a:r>
              <a:rPr lang="en-US" sz="2800" b="1" dirty="0" err="1">
                <a:solidFill>
                  <a:schemeClr val="tx1"/>
                </a:solidFill>
                <a:latin typeface="Times New Roman" panose="02020603050405020304" pitchFamily="18" charset="0"/>
                <a:cs typeface="Times New Roman" panose="02020603050405020304" pitchFamily="18" charset="0"/>
              </a:rPr>
              <a:t>việc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xuất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khẩu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tỉnh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thành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trong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nước</a:t>
            </a:r>
            <a:r>
              <a:rPr lang="en-US" sz="2800" b="1" dirty="0">
                <a:solidFill>
                  <a:schemeClr val="tx1"/>
                </a:solidFill>
                <a:latin typeface="Times New Roman" panose="02020603050405020304" pitchFamily="18" charset="0"/>
                <a:cs typeface="Times New Roman" panose="02020603050405020304" pitchFamily="18" charset="0"/>
              </a:rPr>
              <a:t> và </a:t>
            </a:r>
            <a:r>
              <a:rPr lang="en-US" sz="2800" b="1" dirty="0" err="1">
                <a:solidFill>
                  <a:schemeClr val="tx1"/>
                </a:solidFill>
                <a:latin typeface="Times New Roman" panose="02020603050405020304" pitchFamily="18" charset="0"/>
                <a:cs typeface="Times New Roman" panose="02020603050405020304" pitchFamily="18" charset="0"/>
              </a:rPr>
              <a:t>đặc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biệt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xuất</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khẩu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ra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nước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ngoài</a:t>
            </a:r>
            <a:r>
              <a:rPr lang="en-US" sz="2800" b="1" dirty="0">
                <a:solidFill>
                  <a:schemeClr val="tx1"/>
                </a:solidFill>
                <a:latin typeface="Times New Roman" panose="02020603050405020304" pitchFamily="18" charset="0"/>
                <a:cs typeface="Times New Roman" panose="02020603050405020304" pitchFamily="18" charset="0"/>
              </a:rPr>
              <a:t>.</a:t>
            </a:r>
            <a:endParaRPr lang="vi-VN"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714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72" y="0"/>
            <a:ext cx="5448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AutoShape 3"/>
          <p:cNvSpPr>
            <a:spLocks noChangeArrowheads="1"/>
          </p:cNvSpPr>
          <p:nvPr/>
        </p:nvSpPr>
        <p:spPr bwMode="auto">
          <a:xfrm>
            <a:off x="3152801" y="4147890"/>
            <a:ext cx="129883" cy="519351"/>
          </a:xfrm>
          <a:prstGeom prst="flowChartConnector">
            <a:avLst/>
          </a:prstGeom>
          <a:solidFill>
            <a:srgbClr val="FF66CC"/>
          </a:solidFill>
          <a:ln w="76200" cmpd="tri" algn="ctr">
            <a:solidFill>
              <a:srgbClr val="0066FF"/>
            </a:solidFill>
            <a:round/>
            <a:headEnd/>
            <a:tailEnd/>
          </a:ln>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a:solidFill>
                <a:prstClr val="black"/>
              </a:solidFill>
            </a:endParaRPr>
          </a:p>
        </p:txBody>
      </p:sp>
      <p:sp>
        <p:nvSpPr>
          <p:cNvPr id="6148" name="Text Box 4"/>
          <p:cNvSpPr txBox="1">
            <a:spLocks noChangeArrowheads="1"/>
          </p:cNvSpPr>
          <p:nvPr/>
        </p:nvSpPr>
        <p:spPr bwMode="auto">
          <a:xfrm>
            <a:off x="5530850" y="4267313"/>
            <a:ext cx="2662510" cy="461665"/>
          </a:xfrm>
          <a:prstGeom prst="rect">
            <a:avLst/>
          </a:prstGeom>
          <a:solidFill>
            <a:srgbClr val="0066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sz="2400" b="1" dirty="0" err="1">
                <a:solidFill>
                  <a:prstClr val="white"/>
                </a:solidFill>
                <a:latin typeface="Times New Roman" panose="02020603050405020304" pitchFamily="18" charset="0"/>
                <a:cs typeface="Times New Roman" panose="02020603050405020304" pitchFamily="18" charset="0"/>
              </a:rPr>
              <a:t>Buôn</a:t>
            </a:r>
            <a:r>
              <a:rPr lang="en-US" altLang="en-US" sz="2400" b="1" dirty="0">
                <a:solidFill>
                  <a:prstClr val="white"/>
                </a:solidFill>
                <a:latin typeface="Times New Roman" panose="02020603050405020304" pitchFamily="18" charset="0"/>
                <a:cs typeface="Times New Roman" panose="02020603050405020304" pitchFamily="18" charset="0"/>
              </a:rPr>
              <a:t> Ma </a:t>
            </a:r>
            <a:r>
              <a:rPr lang="en-US" altLang="en-US" sz="2400" b="1" dirty="0" err="1">
                <a:solidFill>
                  <a:prstClr val="white"/>
                </a:solidFill>
                <a:latin typeface="Times New Roman" panose="02020603050405020304" pitchFamily="18" charset="0"/>
                <a:cs typeface="Times New Roman" panose="02020603050405020304" pitchFamily="18" charset="0"/>
              </a:rPr>
              <a:t>Thuột</a:t>
            </a:r>
            <a:endParaRPr lang="en-US" altLang="en-US" sz="2400" b="1"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86918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amond(in)">
                                      <p:cBhvr>
                                        <p:cTn id="7" dur="500"/>
                                        <p:tgtEl>
                                          <p:spTgt spid="61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circle(in)">
                                      <p:cBhvr>
                                        <p:cTn id="12" dur="1000"/>
                                        <p:tgtEl>
                                          <p:spTgt spid="6147"/>
                                        </p:tgtEl>
                                      </p:cBhvr>
                                    </p:animEffect>
                                  </p:childTnLst>
                                </p:cTn>
                              </p:par>
                            </p:childTnLst>
                          </p:cTn>
                        </p:par>
                        <p:par>
                          <p:cTn id="13" fill="hold" nodeType="afterGroup">
                            <p:stCondLst>
                              <p:cond delay="1000"/>
                            </p:stCondLst>
                            <p:childTnLst>
                              <p:par>
                                <p:cTn id="14" presetID="21" presetClass="emph" presetSubtype="0" repeatCount="5000" fill="hold" grpId="1" nodeType="afterEffect">
                                  <p:stCondLst>
                                    <p:cond delay="0"/>
                                  </p:stCondLst>
                                  <p:childTnLst>
                                    <p:animClr clrSpc="hsl" dir="cw">
                                      <p:cBhvr override="childStyle">
                                        <p:cTn id="15" dur="500" fill="hold"/>
                                        <p:tgtEl>
                                          <p:spTgt spid="6147"/>
                                        </p:tgtEl>
                                        <p:attrNameLst>
                                          <p:attrName>style.color</p:attrName>
                                        </p:attrNameLst>
                                      </p:cBhvr>
                                      <p:by>
                                        <p:hsl h="7200000" s="0" l="0"/>
                                      </p:by>
                                    </p:animClr>
                                    <p:animClr clrSpc="hsl" dir="cw">
                                      <p:cBhvr>
                                        <p:cTn id="16" dur="500" fill="hold"/>
                                        <p:tgtEl>
                                          <p:spTgt spid="6147"/>
                                        </p:tgtEl>
                                        <p:attrNameLst>
                                          <p:attrName>fillcolor</p:attrName>
                                        </p:attrNameLst>
                                      </p:cBhvr>
                                      <p:by>
                                        <p:hsl h="7200000" s="0" l="0"/>
                                      </p:by>
                                    </p:animClr>
                                    <p:animClr clrSpc="hsl" dir="cw">
                                      <p:cBhvr>
                                        <p:cTn id="17" dur="500" fill="hold"/>
                                        <p:tgtEl>
                                          <p:spTgt spid="6147"/>
                                        </p:tgtEl>
                                        <p:attrNameLst>
                                          <p:attrName>stroke.color</p:attrName>
                                        </p:attrNameLst>
                                      </p:cBhvr>
                                      <p:by>
                                        <p:hsl h="7200000" s="0" l="0"/>
                                      </p:by>
                                    </p:animClr>
                                    <p:set>
                                      <p:cBhvr>
                                        <p:cTn id="18" dur="500" fill="hold"/>
                                        <p:tgtEl>
                                          <p:spTgt spid="6147"/>
                                        </p:tgtEl>
                                        <p:attrNameLst>
                                          <p:attrName>fill.type</p:attrName>
                                        </p:attrNameLst>
                                      </p:cBhvr>
                                      <p:to>
                                        <p:strVal val="solid"/>
                                      </p:to>
                                    </p:set>
                                  </p:childTnLst>
                                </p:cTn>
                              </p:par>
                              <p:par>
                                <p:cTn id="19" presetID="8" presetClass="entr" presetSubtype="16" fill="hold" grpId="0" nodeType="withEffect">
                                  <p:stCondLst>
                                    <p:cond delay="0"/>
                                  </p:stCondLst>
                                  <p:childTnLst>
                                    <p:set>
                                      <p:cBhvr>
                                        <p:cTn id="20" dur="1" fill="hold">
                                          <p:stCondLst>
                                            <p:cond delay="0"/>
                                          </p:stCondLst>
                                        </p:cTn>
                                        <p:tgtEl>
                                          <p:spTgt spid="6148"/>
                                        </p:tgtEl>
                                        <p:attrNameLst>
                                          <p:attrName>style.visibility</p:attrName>
                                        </p:attrNameLst>
                                      </p:cBhvr>
                                      <p:to>
                                        <p:strVal val="visible"/>
                                      </p:to>
                                    </p:set>
                                    <p:animEffect transition="in" filter="diamond(in)">
                                      <p:cBhvr>
                                        <p:cTn id="21"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7" grpId="1" animBg="1"/>
      <p:bldP spid="614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74" y="192951"/>
            <a:ext cx="6177136" cy="597246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1152" y="209438"/>
            <a:ext cx="3456384" cy="4155666"/>
          </a:xfrm>
          <a:prstGeom prst="rect">
            <a:avLst/>
          </a:prstGeom>
        </p:spPr>
      </p:pic>
      <p:sp>
        <p:nvSpPr>
          <p:cNvPr id="4" name="TextBox 3"/>
          <p:cNvSpPr txBox="1"/>
          <p:nvPr/>
        </p:nvSpPr>
        <p:spPr>
          <a:xfrm>
            <a:off x="7041238" y="5013292"/>
            <a:ext cx="1656184" cy="492443"/>
          </a:xfrm>
          <a:prstGeom prst="rect">
            <a:avLst/>
          </a:prstGeom>
          <a:noFill/>
        </p:spPr>
        <p:txBody>
          <a:bodyPr wrap="square" rtlCol="0">
            <a:spAutoFit/>
          </a:bodyPr>
          <a:lstStyle/>
          <a:p>
            <a:r>
              <a:rPr lang="en-US" sz="2600" b="1" dirty="0" err="1">
                <a:latin typeface="Arial" panose="020B0604020202020204" pitchFamily="34" charset="0"/>
                <a:cs typeface="Arial" panose="020B0604020202020204" pitchFamily="34" charset="0"/>
              </a:rPr>
              <a:t>Chè</a:t>
            </a:r>
            <a:endParaRPr lang="en-US" sz="26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2" name="Picture 4" descr="Chuabuunghiem9[1]"/>
          <p:cNvPicPr>
            <a:picLocks noChangeAspect="1" noChangeArrowheads="1"/>
          </p:cNvPicPr>
          <p:nvPr/>
        </p:nvPicPr>
        <p:blipFill>
          <a:blip r:embed="rId2"/>
          <a:srcRect/>
          <a:stretch>
            <a:fillRect/>
          </a:stretch>
        </p:blipFill>
        <p:spPr bwMode="auto">
          <a:xfrm>
            <a:off x="15479" y="0"/>
            <a:ext cx="9906000" cy="6858000"/>
          </a:xfrm>
          <a:prstGeom prst="rect">
            <a:avLst/>
          </a:prstGeom>
          <a:noFill/>
        </p:spPr>
      </p:pic>
      <p:sp>
        <p:nvSpPr>
          <p:cNvPr id="2" name="TextBox 1">
            <a:extLst>
              <a:ext uri="{FF2B5EF4-FFF2-40B4-BE49-F238E27FC236}">
                <a16:creationId xmlns:a16="http://schemas.microsoft.com/office/drawing/2014/main" id="{F32A705C-8F8C-4B79-B594-F6B5509ACC5C}"/>
              </a:ext>
            </a:extLst>
          </p:cNvPr>
          <p:cNvSpPr txBox="1"/>
          <p:nvPr/>
        </p:nvSpPr>
        <p:spPr>
          <a:xfrm>
            <a:off x="4448944" y="476672"/>
            <a:ext cx="1512168"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Hồ</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tiêu</a:t>
            </a:r>
            <a:endParaRPr lang="vi-VN" sz="3200" b="1"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9066" y="188640"/>
            <a:ext cx="4248472" cy="5616624"/>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56" y="188640"/>
            <a:ext cx="5410200" cy="5616624"/>
          </a:xfrm>
          <a:prstGeom prst="rect">
            <a:avLst/>
          </a:prstGeom>
        </p:spPr>
      </p:pic>
      <p:sp>
        <p:nvSpPr>
          <p:cNvPr id="5" name="Rectangle 4"/>
          <p:cNvSpPr/>
          <p:nvPr/>
        </p:nvSpPr>
        <p:spPr>
          <a:xfrm>
            <a:off x="4376935" y="5793182"/>
            <a:ext cx="1550425" cy="584775"/>
          </a:xfrm>
          <a:prstGeom prst="rect">
            <a:avLst/>
          </a:prstGeom>
        </p:spPr>
        <p:txBody>
          <a:bodyPr wrap="none">
            <a:spAutoFit/>
          </a:bodyPr>
          <a:lstStyle/>
          <a:p>
            <a:pPr lvl="0" algn="ctr"/>
            <a:r>
              <a:rPr lang="en-US" sz="3200" b="1" dirty="0">
                <a:solidFill>
                  <a:srgbClr val="FF33CC"/>
                </a:solidFill>
                <a:latin typeface=".VnTime" pitchFamily="34" charset="0"/>
              </a:rPr>
              <a:t>Cao </a:t>
            </a:r>
            <a:r>
              <a:rPr lang="en-US" sz="3200" b="1" dirty="0" err="1">
                <a:solidFill>
                  <a:srgbClr val="FF33CC"/>
                </a:solidFill>
                <a:latin typeface=".VnTime" pitchFamily="34" charset="0"/>
              </a:rPr>
              <a:t>su</a:t>
            </a:r>
            <a:endParaRPr lang="en-US" sz="3200" b="1" dirty="0">
              <a:solidFill>
                <a:srgbClr val="FF33CC"/>
              </a:solidFill>
              <a:latin typeface=".VnTime"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VU THU LAA\Downloads\120816_1763bbal13057919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76200"/>
            <a:ext cx="50355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7"/>
          <p:cNvSpPr txBox="1">
            <a:spLocks noChangeArrowheads="1"/>
          </p:cNvSpPr>
          <p:nvPr/>
        </p:nvSpPr>
        <p:spPr bwMode="auto">
          <a:xfrm>
            <a:off x="1238250" y="2971895"/>
            <a:ext cx="2063750" cy="461963"/>
          </a:xfrm>
          <a:prstGeom prst="rect">
            <a:avLst/>
          </a:prstGeom>
          <a:noFill/>
          <a:ln w="9525">
            <a:noFill/>
            <a:miter lim="800000"/>
            <a:headEnd/>
            <a:tailEnd/>
          </a:ln>
          <a:effectLst/>
        </p:spPr>
        <p:txBody>
          <a:bodyPr>
            <a:spAutoFit/>
          </a:bodyPr>
          <a:lstStyle/>
          <a:p>
            <a:pPr lvl="1" algn="just" fontAlgn="base">
              <a:spcBef>
                <a:spcPct val="50000"/>
              </a:spcBef>
              <a:spcAft>
                <a:spcPct val="0"/>
              </a:spcAft>
              <a:defRPr/>
            </a:pPr>
            <a:r>
              <a:rPr lang="en-US" sz="2400" b="1" i="1" dirty="0" err="1">
                <a:solidFill>
                  <a:prstClr val="black"/>
                </a:solidFill>
                <a:latin typeface="Times New Roman" pitchFamily="18" charset="0"/>
              </a:rPr>
              <a:t>Hình</a:t>
            </a:r>
            <a:r>
              <a:rPr lang="en-US" sz="2400" b="1" i="1" dirty="0">
                <a:solidFill>
                  <a:prstClr val="black"/>
                </a:solidFill>
                <a:latin typeface="Times New Roman" pitchFamily="18" charset="0"/>
              </a:rPr>
              <a:t> 1</a:t>
            </a:r>
            <a:endParaRPr lang="en-US" sz="2400" b="1" i="1" dirty="0">
              <a:solidFill>
                <a:prstClr val="black"/>
              </a:solidFill>
              <a:effectLst>
                <a:outerShdw blurRad="38100" dist="38100" dir="2700000" algn="tl">
                  <a:srgbClr val="000000"/>
                </a:outerShdw>
              </a:effectLst>
              <a:latin typeface="Times New Roman" pitchFamily="18" charset="0"/>
            </a:endParaRPr>
          </a:p>
        </p:txBody>
      </p:sp>
      <p:sp>
        <p:nvSpPr>
          <p:cNvPr id="7" name="Text Box 7"/>
          <p:cNvSpPr txBox="1">
            <a:spLocks noChangeArrowheads="1"/>
          </p:cNvSpPr>
          <p:nvPr/>
        </p:nvSpPr>
        <p:spPr bwMode="auto">
          <a:xfrm>
            <a:off x="6026150" y="2890838"/>
            <a:ext cx="2063750" cy="461962"/>
          </a:xfrm>
          <a:prstGeom prst="rect">
            <a:avLst/>
          </a:prstGeom>
          <a:noFill/>
          <a:ln w="9525">
            <a:noFill/>
            <a:miter lim="800000"/>
            <a:headEnd/>
            <a:tailEnd/>
          </a:ln>
          <a:effectLst/>
        </p:spPr>
        <p:txBody>
          <a:bodyPr>
            <a:spAutoFit/>
          </a:bodyPr>
          <a:lstStyle/>
          <a:p>
            <a:pPr lvl="1" algn="just" fontAlgn="base">
              <a:spcBef>
                <a:spcPct val="50000"/>
              </a:spcBef>
              <a:spcAft>
                <a:spcPct val="0"/>
              </a:spcAft>
              <a:defRPr/>
            </a:pPr>
            <a:r>
              <a:rPr lang="en-US" sz="2400" b="1" i="1" dirty="0" err="1">
                <a:solidFill>
                  <a:prstClr val="black"/>
                </a:solidFill>
                <a:latin typeface="Times New Roman" pitchFamily="18" charset="0"/>
              </a:rPr>
              <a:t>Hình</a:t>
            </a:r>
            <a:r>
              <a:rPr lang="en-US" sz="2400" b="1" i="1" dirty="0">
                <a:solidFill>
                  <a:prstClr val="black"/>
                </a:solidFill>
                <a:latin typeface="Times New Roman" pitchFamily="18" charset="0"/>
              </a:rPr>
              <a:t> 2</a:t>
            </a:r>
            <a:endParaRPr lang="en-US" sz="2400" b="1" i="1" dirty="0">
              <a:solidFill>
                <a:prstClr val="black"/>
              </a:solidFill>
              <a:effectLst>
                <a:outerShdw blurRad="38100" dist="38100" dir="2700000" algn="tl">
                  <a:srgbClr val="000000"/>
                </a:outerShdw>
              </a:effectLst>
              <a:latin typeface="Times New Roman" pitchFamily="18" charset="0"/>
            </a:endParaRPr>
          </a:p>
        </p:txBody>
      </p:sp>
      <p:sp>
        <p:nvSpPr>
          <p:cNvPr id="10" name="Text Box 7"/>
          <p:cNvSpPr txBox="1">
            <a:spLocks noChangeArrowheads="1"/>
          </p:cNvSpPr>
          <p:nvPr/>
        </p:nvSpPr>
        <p:spPr bwMode="auto">
          <a:xfrm>
            <a:off x="6026150" y="6472238"/>
            <a:ext cx="2063750" cy="461962"/>
          </a:xfrm>
          <a:prstGeom prst="rect">
            <a:avLst/>
          </a:prstGeom>
          <a:noFill/>
          <a:ln w="9525">
            <a:noFill/>
            <a:miter lim="800000"/>
            <a:headEnd/>
            <a:tailEnd/>
          </a:ln>
          <a:effectLst/>
        </p:spPr>
        <p:txBody>
          <a:bodyPr>
            <a:spAutoFit/>
          </a:bodyPr>
          <a:lstStyle/>
          <a:p>
            <a:pPr lvl="1" algn="just" fontAlgn="base">
              <a:spcBef>
                <a:spcPct val="50000"/>
              </a:spcBef>
              <a:spcAft>
                <a:spcPct val="0"/>
              </a:spcAft>
              <a:defRPr/>
            </a:pPr>
            <a:r>
              <a:rPr lang="en-US" sz="2400" b="1" i="1" dirty="0" err="1">
                <a:solidFill>
                  <a:prstClr val="black"/>
                </a:solidFill>
                <a:latin typeface="Times New Roman" pitchFamily="18" charset="0"/>
              </a:rPr>
              <a:t>Hình</a:t>
            </a:r>
            <a:r>
              <a:rPr lang="en-US" sz="2400" b="1" i="1" dirty="0">
                <a:solidFill>
                  <a:prstClr val="black"/>
                </a:solidFill>
                <a:latin typeface="Times New Roman" pitchFamily="18" charset="0"/>
              </a:rPr>
              <a:t> 4</a:t>
            </a:r>
            <a:endParaRPr lang="en-US" sz="2400" b="1" i="1" dirty="0">
              <a:solidFill>
                <a:prstClr val="black"/>
              </a:solidFill>
              <a:effectLst>
                <a:outerShdw blurRad="38100" dist="38100" dir="2700000" algn="tl">
                  <a:srgbClr val="000000"/>
                </a:outerShdw>
              </a:effectLst>
              <a:latin typeface="Times New Roman" pitchFamily="18" charset="0"/>
            </a:endParaRPr>
          </a:p>
        </p:txBody>
      </p:sp>
      <p:sp>
        <p:nvSpPr>
          <p:cNvPr id="11" name="Text Box 7"/>
          <p:cNvSpPr txBox="1">
            <a:spLocks noChangeArrowheads="1"/>
          </p:cNvSpPr>
          <p:nvPr/>
        </p:nvSpPr>
        <p:spPr bwMode="auto">
          <a:xfrm>
            <a:off x="1403350" y="6467570"/>
            <a:ext cx="2063750" cy="461963"/>
          </a:xfrm>
          <a:prstGeom prst="rect">
            <a:avLst/>
          </a:prstGeom>
          <a:noFill/>
          <a:ln w="9525">
            <a:noFill/>
            <a:miter lim="800000"/>
            <a:headEnd/>
            <a:tailEnd/>
          </a:ln>
          <a:effectLst/>
        </p:spPr>
        <p:txBody>
          <a:bodyPr>
            <a:spAutoFit/>
          </a:bodyPr>
          <a:lstStyle/>
          <a:p>
            <a:pPr lvl="1" algn="just" fontAlgn="base">
              <a:spcBef>
                <a:spcPct val="50000"/>
              </a:spcBef>
              <a:spcAft>
                <a:spcPct val="0"/>
              </a:spcAft>
              <a:defRPr/>
            </a:pPr>
            <a:r>
              <a:rPr lang="en-US" sz="2400" b="1" i="1" dirty="0" err="1">
                <a:solidFill>
                  <a:prstClr val="black"/>
                </a:solidFill>
                <a:latin typeface="Times New Roman" pitchFamily="18" charset="0"/>
              </a:rPr>
              <a:t>Hình</a:t>
            </a:r>
            <a:r>
              <a:rPr lang="en-US" sz="2400" b="1" i="1" dirty="0">
                <a:solidFill>
                  <a:prstClr val="black"/>
                </a:solidFill>
                <a:latin typeface="Times New Roman" pitchFamily="18" charset="0"/>
              </a:rPr>
              <a:t> 3</a:t>
            </a:r>
            <a:endParaRPr lang="en-US" sz="2400" b="1" i="1" dirty="0">
              <a:solidFill>
                <a:prstClr val="black"/>
              </a:solidFill>
              <a:effectLst>
                <a:outerShdw blurRad="38100" dist="38100" dir="2700000" algn="tl">
                  <a:srgbClr val="000000"/>
                </a:outerShdw>
              </a:effectLst>
              <a:latin typeface="Times New Roman" pitchFamily="18" charset="0"/>
            </a:endParaRPr>
          </a:p>
        </p:txBody>
      </p:sp>
      <p:pic>
        <p:nvPicPr>
          <p:cNvPr id="21511" name="Picture 7" descr="Lốp cao s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227" y="0"/>
            <a:ext cx="48498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4" descr="Image result for hình ảnh các sản phẩm từ hạt điề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3352800"/>
            <a:ext cx="44577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6" descr="Image result for hình ảnh các sản phẩm từ hạt tiê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650" y="3409950"/>
            <a:ext cx="45402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88236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41492493"/>
              </p:ext>
            </p:extLst>
          </p:nvPr>
        </p:nvGraphicFramePr>
        <p:xfrm>
          <a:off x="1424608" y="260648"/>
          <a:ext cx="6604000" cy="3340464"/>
        </p:xfrm>
        <a:graphic>
          <a:graphicData uri="http://schemas.openxmlformats.org/drawingml/2006/table">
            <a:tbl>
              <a:tblPr firstRow="1" bandRow="1"/>
              <a:tblGrid>
                <a:gridCol w="3302000">
                  <a:extLst>
                    <a:ext uri="{9D8B030D-6E8A-4147-A177-3AD203B41FA5}">
                      <a16:colId xmlns:a16="http://schemas.microsoft.com/office/drawing/2014/main" val="20000"/>
                    </a:ext>
                  </a:extLst>
                </a:gridCol>
                <a:gridCol w="3302000">
                  <a:extLst>
                    <a:ext uri="{9D8B030D-6E8A-4147-A177-3AD203B41FA5}">
                      <a16:colId xmlns:a16="http://schemas.microsoft.com/office/drawing/2014/main" val="20001"/>
                    </a:ext>
                  </a:extLst>
                </a:gridCol>
              </a:tblGrid>
              <a:tr h="370840">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cap="none" normalizeH="0" baseline="0" dirty="0" err="1">
                          <a:ln>
                            <a:noFill/>
                          </a:ln>
                          <a:solidFill>
                            <a:srgbClr val="CC0000"/>
                          </a:solidFill>
                          <a:effectLst/>
                          <a:latin typeface="Times New Roman" panose="02020603050405020304" pitchFamily="18" charset="0"/>
                          <a:cs typeface="Times New Roman" panose="02020603050405020304" pitchFamily="18" charset="0"/>
                        </a:rPr>
                        <a:t>Cây</a:t>
                      </a:r>
                      <a:r>
                        <a:rPr kumimoji="0" lang="en-US" sz="2800" b="1" i="0" u="none" strike="noStrike" cap="none" normalizeH="0" baseline="0" dirty="0">
                          <a:ln>
                            <a:noFill/>
                          </a:ln>
                          <a:solidFill>
                            <a:srgbClr val="CC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CC0000"/>
                          </a:solidFill>
                          <a:effectLst/>
                          <a:latin typeface="Times New Roman" panose="02020603050405020304" pitchFamily="18" charset="0"/>
                          <a:cs typeface="Times New Roman" panose="02020603050405020304" pitchFamily="18" charset="0"/>
                        </a:rPr>
                        <a:t>công</a:t>
                      </a:r>
                      <a:r>
                        <a:rPr kumimoji="0" lang="en-US" sz="2800" b="1" i="0" u="none" strike="noStrike" cap="none" normalizeH="0" baseline="0" dirty="0">
                          <a:ln>
                            <a:noFill/>
                          </a:ln>
                          <a:solidFill>
                            <a:srgbClr val="CC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CC0000"/>
                          </a:solidFill>
                          <a:effectLst/>
                          <a:latin typeface="Times New Roman" panose="02020603050405020304" pitchFamily="18" charset="0"/>
                          <a:cs typeface="Times New Roman" panose="02020603050405020304" pitchFamily="18" charset="0"/>
                        </a:rPr>
                        <a:t>nghiệp</a:t>
                      </a:r>
                      <a:endParaRPr kumimoji="0" lang="en-US" sz="2800" b="1" i="0" u="none" strike="noStrike" cap="none" normalizeH="0" baseline="0" dirty="0">
                        <a:ln>
                          <a:noFill/>
                        </a:ln>
                        <a:solidFill>
                          <a:srgbClr val="CC0000"/>
                        </a:solidFill>
                        <a:effectLst/>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cap="none" normalizeH="0" baseline="0" dirty="0" err="1">
                          <a:ln>
                            <a:noFill/>
                          </a:ln>
                          <a:solidFill>
                            <a:srgbClr val="CC0000"/>
                          </a:solidFill>
                          <a:effectLst/>
                          <a:latin typeface="Times New Roman" panose="02020603050405020304" pitchFamily="18" charset="0"/>
                          <a:cs typeface="Times New Roman" panose="02020603050405020304" pitchFamily="18" charset="0"/>
                        </a:rPr>
                        <a:t>Diện</a:t>
                      </a:r>
                      <a:r>
                        <a:rPr kumimoji="0" lang="en-US" sz="2800" b="1" i="0" u="none" strike="noStrike" cap="none" normalizeH="0" baseline="0" dirty="0">
                          <a:ln>
                            <a:noFill/>
                          </a:ln>
                          <a:solidFill>
                            <a:srgbClr val="CC0000"/>
                          </a:solidFill>
                          <a:effectLst/>
                          <a:latin typeface="Times New Roman" panose="02020603050405020304" pitchFamily="18" charset="0"/>
                          <a:cs typeface="Times New Roman" panose="02020603050405020304" pitchFamily="18" charset="0"/>
                        </a:rPr>
                        <a:t> </a:t>
                      </a:r>
                      <a:r>
                        <a:rPr kumimoji="0" lang="en-US" sz="2800" b="1" i="0" u="none" strike="noStrike" cap="none" normalizeH="0" baseline="0" dirty="0" err="1">
                          <a:ln>
                            <a:noFill/>
                          </a:ln>
                          <a:solidFill>
                            <a:srgbClr val="CC0000"/>
                          </a:solidFill>
                          <a:effectLst/>
                          <a:latin typeface="Times New Roman" panose="02020603050405020304" pitchFamily="18" charset="0"/>
                          <a:cs typeface="Times New Roman" panose="02020603050405020304" pitchFamily="18" charset="0"/>
                        </a:rPr>
                        <a:t>tích</a:t>
                      </a:r>
                      <a:r>
                        <a:rPr kumimoji="0" lang="en-US" sz="2800" b="1" i="0" u="none" strike="noStrike" cap="none" normalizeH="0" baseline="0" dirty="0">
                          <a:ln>
                            <a:noFill/>
                          </a:ln>
                          <a:solidFill>
                            <a:srgbClr val="CC0000"/>
                          </a:solidFill>
                          <a:effectLst/>
                          <a:latin typeface="Times New Roman" panose="02020603050405020304" pitchFamily="18" charset="0"/>
                          <a:cs typeface="Times New Roman" panose="02020603050405020304" pitchFamily="18" charset="0"/>
                        </a:rPr>
                        <a:t> (ha)</a:t>
                      </a:r>
                    </a:p>
                  </a:txBody>
                  <a:tcPr/>
                </a:tc>
                <a:extLst>
                  <a:ext uri="{0D108BD9-81ED-4DB2-BD59-A6C34878D82A}">
                    <a16:rowId xmlns:a16="http://schemas.microsoft.com/office/drawing/2014/main" val="10000"/>
                  </a:ext>
                </a:extLst>
              </a:tr>
              <a:tr h="721216">
                <a:tc>
                  <a:txBody>
                    <a:bodyPr/>
                    <a:lstStyle/>
                    <a:p>
                      <a:pPr algn="ctr">
                        <a:lnSpc>
                          <a:spcPct val="150000"/>
                        </a:lnSpc>
                      </a:pPr>
                      <a:r>
                        <a:rPr lang="en-US" sz="2800" dirty="0" err="1">
                          <a:latin typeface="Times New Roman" panose="02020603050405020304" pitchFamily="18" charset="0"/>
                          <a:cs typeface="Times New Roman" panose="02020603050405020304" pitchFamily="18" charset="0"/>
                        </a:rPr>
                        <a:t>Cà</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phê</a:t>
                      </a:r>
                      <a:endParaRPr lang="en-US" sz="28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494 200</a:t>
                      </a:r>
                    </a:p>
                  </a:txBody>
                  <a:tcPr/>
                </a:tc>
                <a:extLst>
                  <a:ext uri="{0D108BD9-81ED-4DB2-BD59-A6C34878D82A}">
                    <a16:rowId xmlns:a16="http://schemas.microsoft.com/office/drawing/2014/main" val="10001"/>
                  </a:ext>
                </a:extLst>
              </a:tr>
              <a:tr h="370840">
                <a:tc>
                  <a:txBody>
                    <a:bodyPr/>
                    <a:lstStyle/>
                    <a:p>
                      <a:pPr algn="ctr">
                        <a:lnSpc>
                          <a:spcPct val="150000"/>
                        </a:lnSpc>
                      </a:pPr>
                      <a:r>
                        <a:rPr lang="en-US" sz="2800" dirty="0">
                          <a:latin typeface="Times New Roman" panose="02020603050405020304" pitchFamily="18" charset="0"/>
                          <a:cs typeface="Times New Roman" panose="02020603050405020304" pitchFamily="18" charset="0"/>
                        </a:rPr>
                        <a:t>Cao </a:t>
                      </a:r>
                      <a:r>
                        <a:rPr lang="en-US" sz="2800" dirty="0" err="1">
                          <a:latin typeface="Times New Roman" panose="02020603050405020304" pitchFamily="18" charset="0"/>
                          <a:cs typeface="Times New Roman" panose="02020603050405020304" pitchFamily="18" charset="0"/>
                        </a:rPr>
                        <a:t>su</a:t>
                      </a:r>
                      <a:endParaRPr lang="en-US" sz="28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97 200</a:t>
                      </a:r>
                    </a:p>
                  </a:txBody>
                  <a:tcPr/>
                </a:tc>
                <a:extLst>
                  <a:ext uri="{0D108BD9-81ED-4DB2-BD59-A6C34878D82A}">
                    <a16:rowId xmlns:a16="http://schemas.microsoft.com/office/drawing/2014/main" val="10002"/>
                  </a:ext>
                </a:extLst>
              </a:tr>
              <a:tr h="370840">
                <a:tc>
                  <a:txBody>
                    <a:bodyPr/>
                    <a:lstStyle/>
                    <a:p>
                      <a:pPr algn="ctr">
                        <a:lnSpc>
                          <a:spcPct val="150000"/>
                        </a:lnSpc>
                      </a:pPr>
                      <a:r>
                        <a:rPr lang="en-US" sz="2800" dirty="0" err="1">
                          <a:latin typeface="Times New Roman" panose="02020603050405020304" pitchFamily="18" charset="0"/>
                          <a:cs typeface="Times New Roman" panose="02020603050405020304" pitchFamily="18" charset="0"/>
                        </a:rPr>
                        <a:t>Chè</a:t>
                      </a:r>
                      <a:endParaRPr lang="en-US" sz="28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22 358</a:t>
                      </a:r>
                    </a:p>
                  </a:txBody>
                  <a:tcPr/>
                </a:tc>
                <a:extLst>
                  <a:ext uri="{0D108BD9-81ED-4DB2-BD59-A6C34878D82A}">
                    <a16:rowId xmlns:a16="http://schemas.microsoft.com/office/drawing/2014/main" val="10003"/>
                  </a:ext>
                </a:extLst>
              </a:tr>
              <a:tr h="370840">
                <a:tc>
                  <a:txBody>
                    <a:bodyPr/>
                    <a:lstStyle/>
                    <a:p>
                      <a:pPr algn="ctr">
                        <a:lnSpc>
                          <a:spcPct val="150000"/>
                        </a:lnSpc>
                      </a:pPr>
                      <a:r>
                        <a:rPr lang="en-US" sz="2800" dirty="0" err="1">
                          <a:latin typeface="Times New Roman" panose="02020603050405020304" pitchFamily="18" charset="0"/>
                          <a:cs typeface="Times New Roman" panose="02020603050405020304" pitchFamily="18" charset="0"/>
                        </a:rPr>
                        <a:t>Hồ</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tiêu</a:t>
                      </a:r>
                      <a:endParaRPr lang="en-US" sz="28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1" i="0" u="none" strike="noStrike" cap="none" normalizeH="0" baseline="0" dirty="0">
                          <a:ln>
                            <a:noFill/>
                          </a:ln>
                          <a:solidFill>
                            <a:srgbClr val="0000CC"/>
                          </a:solidFill>
                          <a:effectLst/>
                          <a:latin typeface="Times New Roman" panose="02020603050405020304" pitchFamily="18" charset="0"/>
                          <a:cs typeface="Times New Roman" panose="02020603050405020304" pitchFamily="18" charset="0"/>
                        </a:rPr>
                        <a:t>11 000</a:t>
                      </a:r>
                    </a:p>
                  </a:txBody>
                  <a:tcPr/>
                </a:tc>
                <a:extLst>
                  <a:ext uri="{0D108BD9-81ED-4DB2-BD59-A6C34878D82A}">
                    <a16:rowId xmlns:a16="http://schemas.microsoft.com/office/drawing/2014/main" val="10004"/>
                  </a:ext>
                </a:extLst>
              </a:tr>
            </a:tbl>
          </a:graphicData>
        </a:graphic>
      </p:graphicFrame>
      <p:sp>
        <p:nvSpPr>
          <p:cNvPr id="7" name="Text Box 43"/>
          <p:cNvSpPr txBox="1">
            <a:spLocks noChangeArrowheads="1"/>
          </p:cNvSpPr>
          <p:nvPr/>
        </p:nvSpPr>
        <p:spPr bwMode="auto">
          <a:xfrm>
            <a:off x="344488" y="3916236"/>
            <a:ext cx="9433048" cy="446276"/>
          </a:xfrm>
          <a:prstGeom prst="rect">
            <a:avLst/>
          </a:prstGeom>
          <a:noFill/>
          <a:ln w="9525">
            <a:noFill/>
            <a:miter lim="800000"/>
            <a:headEnd/>
            <a:tailEnd/>
          </a:ln>
          <a:effectLst/>
        </p:spPr>
        <p:txBody>
          <a:bodyPr wrap="square">
            <a:spAutoFit/>
          </a:bodyPr>
          <a:lstStyle/>
          <a:p>
            <a:r>
              <a:rPr lang="en-US" sz="2300" b="1" dirty="0" err="1">
                <a:latin typeface="Times New Roman" panose="02020603050405020304" pitchFamily="18" charset="0"/>
                <a:cs typeface="Times New Roman" panose="02020603050405020304" pitchFamily="18" charset="0"/>
              </a:rPr>
              <a:t>Bảng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số</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liệu</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về</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diện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tích</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trồng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cây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công</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nghiệp</a:t>
            </a:r>
            <a:r>
              <a:rPr lang="en-US" sz="2300" b="1" dirty="0">
                <a:latin typeface="Times New Roman" panose="02020603050405020304" pitchFamily="18" charset="0"/>
                <a:cs typeface="Times New Roman" panose="02020603050405020304" pitchFamily="18" charset="0"/>
              </a:rPr>
              <a:t> ở </a:t>
            </a:r>
            <a:r>
              <a:rPr lang="en-US" sz="2300" b="1" dirty="0" err="1">
                <a:latin typeface="Times New Roman" panose="02020603050405020304" pitchFamily="18" charset="0"/>
                <a:cs typeface="Times New Roman" panose="02020603050405020304" pitchFamily="18" charset="0"/>
              </a:rPr>
              <a:t>Tây</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Nguyên</a:t>
            </a:r>
            <a:r>
              <a:rPr lang="en-US" sz="2300" b="1" dirty="0">
                <a:latin typeface="Times New Roman" panose="02020603050405020304" pitchFamily="18" charset="0"/>
                <a:cs typeface="Times New Roman" panose="02020603050405020304" pitchFamily="18" charset="0"/>
              </a:rPr>
              <a:t> </a:t>
            </a:r>
            <a:r>
              <a:rPr lang="vi-VN" sz="2300" b="1" dirty="0">
                <a:latin typeface="Times New Roman" panose="02020603050405020304" pitchFamily="18" charset="0"/>
                <a:cs typeface="Times New Roman" panose="02020603050405020304" pitchFamily="18" charset="0"/>
              </a:rPr>
              <a:t>(năm 2001)</a:t>
            </a:r>
          </a:p>
        </p:txBody>
      </p:sp>
      <p:sp>
        <p:nvSpPr>
          <p:cNvPr id="9" name="Rounded Rectangular Callout 8"/>
          <p:cNvSpPr/>
          <p:nvPr/>
        </p:nvSpPr>
        <p:spPr>
          <a:xfrm>
            <a:off x="1640632" y="4653136"/>
            <a:ext cx="7632848" cy="936104"/>
          </a:xfrm>
          <a:prstGeom prst="wedgeRoundRectCallout">
            <a:avLst>
              <a:gd name="adj1" fmla="val -56678"/>
              <a:gd name="adj2" fmla="val 106172"/>
              <a:gd name="adj3" fmla="val 16667"/>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chemeClr val="tx1"/>
                </a:solidFill>
                <a:latin typeface="+mj-lt"/>
                <a:cs typeface="Arial" panose="020B0604020202020204" pitchFamily="34" charset="0"/>
              </a:rPr>
              <a:t>Dựa vào bảng số liệu, em hãy cho biết cây công nghiệp nào đưược trồng nhiều nhất ở Tây Nguyên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32" y="5362293"/>
            <a:ext cx="1484784" cy="1484784"/>
          </a:xfrm>
          <a:prstGeom prst="rect">
            <a:avLst/>
          </a:prstGeom>
        </p:spPr>
      </p:pic>
      <p:sp>
        <p:nvSpPr>
          <p:cNvPr id="11" name="Oval 10"/>
          <p:cNvSpPr/>
          <p:nvPr/>
        </p:nvSpPr>
        <p:spPr>
          <a:xfrm>
            <a:off x="2288711" y="980728"/>
            <a:ext cx="165618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622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0512" y="548680"/>
            <a:ext cx="8928992" cy="552151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342900" lvl="0" indent="-342900">
              <a:spcBef>
                <a:spcPct val="20000"/>
              </a:spcBef>
            </a:pPr>
            <a:r>
              <a:rPr lang="en-US" sz="2800" b="1" u="sng" dirty="0" err="1">
                <a:solidFill>
                  <a:srgbClr val="FF0000"/>
                </a:solidFill>
                <a:latin typeface="Times New Roman" panose="02020603050405020304" pitchFamily="18" charset="0"/>
                <a:cs typeface="Times New Roman" panose="02020603050405020304" pitchFamily="18" charset="0"/>
              </a:rPr>
              <a:t>Nhóm</a:t>
            </a:r>
            <a:r>
              <a:rPr lang="en-US" sz="2800" b="1" u="sng" dirty="0">
                <a:solidFill>
                  <a:srgbClr val="FF0000"/>
                </a:solidFill>
                <a:latin typeface="Times New Roman" panose="02020603050405020304" pitchFamily="18" charset="0"/>
                <a:cs typeface="Times New Roman" panose="02020603050405020304" pitchFamily="18" charset="0"/>
              </a:rPr>
              <a:t> 1+2</a:t>
            </a:r>
            <a:endParaRPr lang="vi-VN" sz="2800" b="1" dirty="0">
              <a:solidFill>
                <a:srgbClr val="FF0000"/>
              </a:solidFill>
              <a:latin typeface="Times New Roman" panose="02020603050405020304" pitchFamily="18" charset="0"/>
              <a:cs typeface="Times New Roman" panose="02020603050405020304" pitchFamily="18" charset="0"/>
            </a:endParaRPr>
          </a:p>
          <a:p>
            <a:pPr marL="342900" lvl="0" indent="-342900">
              <a:spcBef>
                <a:spcPct val="20000"/>
              </a:spcBef>
            </a:pPr>
            <a:r>
              <a:rPr lang="en-US" sz="2800" dirty="0">
                <a:solidFill>
                  <a:srgbClr val="0000CC"/>
                </a:solidFill>
                <a:latin typeface="Times New Roman" panose="02020603050405020304" pitchFamily="18" charset="0"/>
                <a:cs typeface="Times New Roman" panose="02020603050405020304" pitchFamily="18" charset="0"/>
              </a:rPr>
              <a:t>1. </a:t>
            </a:r>
            <a:r>
              <a:rPr lang="en-US" sz="2800" dirty="0" err="1">
                <a:solidFill>
                  <a:srgbClr val="0000CC"/>
                </a:solidFill>
                <a:latin typeface="Times New Roman" panose="02020603050405020304" pitchFamily="18" charset="0"/>
                <a:cs typeface="Times New Roman" panose="02020603050405020304" pitchFamily="18" charset="0"/>
              </a:rPr>
              <a:t>Loại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cây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trồng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nào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nổi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tiếng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có</a:t>
            </a:r>
            <a:r>
              <a:rPr lang="en-US" sz="2800" dirty="0">
                <a:solidFill>
                  <a:srgbClr val="0000CC"/>
                </a:solidFill>
                <a:latin typeface="Times New Roman" panose="02020603050405020304" pitchFamily="18" charset="0"/>
                <a:cs typeface="Times New Roman" panose="02020603050405020304" pitchFamily="18" charset="0"/>
              </a:rPr>
              <a:t> ở </a:t>
            </a:r>
            <a:r>
              <a:rPr lang="en-US" sz="2800" dirty="0" err="1">
                <a:solidFill>
                  <a:srgbClr val="0000CC"/>
                </a:solidFill>
                <a:latin typeface="Times New Roman" panose="02020603050405020304" pitchFamily="18" charset="0"/>
                <a:cs typeface="Times New Roman" panose="02020603050405020304" pitchFamily="18" charset="0"/>
              </a:rPr>
              <a:t>Buôn</a:t>
            </a:r>
            <a:r>
              <a:rPr lang="en-US" sz="2800" dirty="0">
                <a:solidFill>
                  <a:srgbClr val="0000CC"/>
                </a:solidFill>
                <a:latin typeface="Times New Roman" panose="02020603050405020304" pitchFamily="18" charset="0"/>
                <a:cs typeface="Times New Roman" panose="02020603050405020304" pitchFamily="18" charset="0"/>
              </a:rPr>
              <a:t> Ma </a:t>
            </a:r>
            <a:r>
              <a:rPr lang="en-US" sz="2800" dirty="0" err="1">
                <a:solidFill>
                  <a:srgbClr val="0000CC"/>
                </a:solidFill>
                <a:latin typeface="Times New Roman" panose="02020603050405020304" pitchFamily="18" charset="0"/>
                <a:cs typeface="Times New Roman" panose="02020603050405020304" pitchFamily="18" charset="0"/>
              </a:rPr>
              <a:t>Thuột</a:t>
            </a:r>
            <a:r>
              <a:rPr lang="en-US" sz="2800" dirty="0">
                <a:solidFill>
                  <a:srgbClr val="0000CC"/>
                </a:solidFill>
                <a:latin typeface="Times New Roman" panose="02020603050405020304" pitchFamily="18" charset="0"/>
                <a:cs typeface="Times New Roman" panose="02020603050405020304" pitchFamily="18" charset="0"/>
              </a:rPr>
              <a:t>?</a:t>
            </a:r>
            <a:endParaRPr lang="vi-VN" sz="2800" dirty="0">
              <a:solidFill>
                <a:srgbClr val="0000CC"/>
              </a:solidFill>
              <a:latin typeface="Times New Roman" panose="02020603050405020304" pitchFamily="18" charset="0"/>
              <a:cs typeface="Times New Roman" panose="02020603050405020304" pitchFamily="18" charset="0"/>
            </a:endParaRPr>
          </a:p>
          <a:p>
            <a:pPr marL="342900" lvl="0" indent="-342900">
              <a:spcBef>
                <a:spcPct val="20000"/>
              </a:spcBef>
            </a:pPr>
            <a:r>
              <a:rPr lang="en-US" sz="2800" dirty="0">
                <a:solidFill>
                  <a:srgbClr val="0000CC"/>
                </a:solidFill>
                <a:latin typeface="Times New Roman" panose="02020603050405020304" pitchFamily="18" charset="0"/>
                <a:cs typeface="Times New Roman" panose="02020603050405020304" pitchFamily="18" charset="0"/>
              </a:rPr>
              <a:t>2. </a:t>
            </a:r>
            <a:r>
              <a:rPr lang="en-US" sz="2800" dirty="0" err="1">
                <a:solidFill>
                  <a:srgbClr val="0000CC"/>
                </a:solidFill>
                <a:latin typeface="Times New Roman" panose="02020603050405020304" pitchFamily="18" charset="0"/>
                <a:cs typeface="Times New Roman" panose="02020603050405020304" pitchFamily="18" charset="0"/>
              </a:rPr>
              <a:t>Địa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phương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này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thuộc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tỉnh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nào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Tây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Nguyên</a:t>
            </a:r>
            <a:r>
              <a:rPr lang="en-US" sz="2800" dirty="0">
                <a:solidFill>
                  <a:srgbClr val="0000CC"/>
                </a:solidFill>
                <a:latin typeface="Times New Roman" panose="02020603050405020304" pitchFamily="18" charset="0"/>
                <a:cs typeface="Times New Roman" panose="02020603050405020304" pitchFamily="18" charset="0"/>
              </a:rPr>
              <a:t>?</a:t>
            </a:r>
            <a:endParaRPr lang="vi-VN" sz="2800" dirty="0">
              <a:solidFill>
                <a:srgbClr val="0000CC"/>
              </a:solidFill>
              <a:latin typeface="Times New Roman" panose="02020603050405020304" pitchFamily="18" charset="0"/>
              <a:cs typeface="Times New Roman" panose="02020603050405020304" pitchFamily="18" charset="0"/>
            </a:endParaRPr>
          </a:p>
          <a:p>
            <a:pPr marL="342900" lvl="0" indent="-342900">
              <a:spcBef>
                <a:spcPct val="20000"/>
              </a:spcBef>
            </a:pPr>
            <a:r>
              <a:rPr lang="en-US" sz="2800" b="1" u="sng" dirty="0" err="1">
                <a:solidFill>
                  <a:srgbClr val="FF0000"/>
                </a:solidFill>
                <a:latin typeface="Times New Roman" panose="02020603050405020304" pitchFamily="18" charset="0"/>
                <a:cs typeface="Times New Roman" panose="02020603050405020304" pitchFamily="18" charset="0"/>
              </a:rPr>
              <a:t>Nhóm</a:t>
            </a:r>
            <a:r>
              <a:rPr lang="en-US" sz="2800" b="1" u="sng" dirty="0">
                <a:solidFill>
                  <a:srgbClr val="FF0000"/>
                </a:solidFill>
                <a:latin typeface="Times New Roman" panose="02020603050405020304" pitchFamily="18" charset="0"/>
                <a:cs typeface="Times New Roman" panose="02020603050405020304" pitchFamily="18" charset="0"/>
              </a:rPr>
              <a:t> 3+4</a:t>
            </a:r>
            <a:endParaRPr lang="vi-VN" sz="2800" b="1" dirty="0">
              <a:solidFill>
                <a:srgbClr val="FF0000"/>
              </a:solidFill>
              <a:latin typeface="Times New Roman" panose="02020603050405020304" pitchFamily="18" charset="0"/>
              <a:cs typeface="Times New Roman" panose="02020603050405020304" pitchFamily="18" charset="0"/>
            </a:endParaRPr>
          </a:p>
          <a:p>
            <a:pPr marL="342900" lvl="0" indent="-342900">
              <a:spcBef>
                <a:spcPct val="20000"/>
              </a:spcBef>
            </a:pPr>
            <a:r>
              <a:rPr lang="en-US" sz="2800" dirty="0">
                <a:solidFill>
                  <a:prstClr val="black"/>
                </a:solidFill>
                <a:latin typeface="Times New Roman" panose="02020603050405020304" pitchFamily="18" charset="0"/>
                <a:cs typeface="Times New Roman" panose="02020603050405020304" pitchFamily="18" charset="0"/>
              </a:rPr>
              <a:t>3. </a:t>
            </a:r>
            <a:r>
              <a:rPr lang="en-US" sz="2800" dirty="0" err="1">
                <a:solidFill>
                  <a:prstClr val="black"/>
                </a:solidFill>
                <a:latin typeface="Times New Roman" panose="02020603050405020304" pitchFamily="18" charset="0"/>
                <a:cs typeface="Times New Roman" panose="02020603050405020304" pitchFamily="18" charset="0"/>
              </a:rPr>
              <a:t>Cà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phê</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có</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hương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vị</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như</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nào</a:t>
            </a:r>
            <a:r>
              <a:rPr lang="en-US" sz="2800" dirty="0">
                <a:solidFill>
                  <a:prstClr val="black"/>
                </a:solidFill>
                <a:latin typeface="Times New Roman" panose="02020603050405020304" pitchFamily="18" charset="0"/>
                <a:cs typeface="Times New Roman" panose="02020603050405020304" pitchFamily="18" charset="0"/>
              </a:rPr>
              <a:t>?</a:t>
            </a:r>
            <a:endParaRPr lang="vi-VN" sz="2800" dirty="0">
              <a:solidFill>
                <a:prstClr val="black"/>
              </a:solidFill>
              <a:latin typeface="Times New Roman" panose="02020603050405020304" pitchFamily="18" charset="0"/>
              <a:cs typeface="Times New Roman" panose="02020603050405020304" pitchFamily="18" charset="0"/>
            </a:endParaRPr>
          </a:p>
          <a:p>
            <a:pPr marL="342900" lvl="0" indent="-342900">
              <a:spcBef>
                <a:spcPct val="20000"/>
              </a:spcBef>
            </a:pPr>
            <a:r>
              <a:rPr lang="en-US" sz="2800" dirty="0">
                <a:solidFill>
                  <a:prstClr val="black"/>
                </a:solidFill>
                <a:latin typeface="Times New Roman" panose="02020603050405020304" pitchFamily="18" charset="0"/>
                <a:cs typeface="Times New Roman" panose="02020603050405020304" pitchFamily="18" charset="0"/>
              </a:rPr>
              <a:t>4. </a:t>
            </a:r>
            <a:r>
              <a:rPr lang="en-US" sz="2800" dirty="0" err="1">
                <a:solidFill>
                  <a:prstClr val="black"/>
                </a:solidFill>
                <a:latin typeface="Times New Roman" panose="02020603050405020304" pitchFamily="18" charset="0"/>
                <a:cs typeface="Times New Roman" panose="02020603050405020304" pitchFamily="18" charset="0"/>
              </a:rPr>
              <a:t>Cà</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phê</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Buôn</a:t>
            </a:r>
            <a:r>
              <a:rPr lang="en-US" sz="2800" dirty="0">
                <a:solidFill>
                  <a:prstClr val="black"/>
                </a:solidFill>
                <a:latin typeface="Times New Roman" panose="02020603050405020304" pitchFamily="18" charset="0"/>
                <a:cs typeface="Times New Roman" panose="02020603050405020304" pitchFamily="18" charset="0"/>
              </a:rPr>
              <a:t> Ma </a:t>
            </a:r>
            <a:r>
              <a:rPr lang="en-US" sz="2800" dirty="0" err="1">
                <a:solidFill>
                  <a:prstClr val="black"/>
                </a:solidFill>
                <a:latin typeface="Times New Roman" panose="02020603050405020304" pitchFamily="18" charset="0"/>
                <a:cs typeface="Times New Roman" panose="02020603050405020304" pitchFamily="18" charset="0"/>
              </a:rPr>
              <a:t>Thuột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nổi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tiếng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như</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thế</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nào</a:t>
            </a:r>
            <a:r>
              <a:rPr lang="en-US" sz="2800" dirty="0">
                <a:solidFill>
                  <a:prstClr val="black"/>
                </a:solidFill>
                <a:latin typeface="Times New Roman" panose="02020603050405020304" pitchFamily="18" charset="0"/>
                <a:cs typeface="Times New Roman" panose="02020603050405020304" pitchFamily="18" charset="0"/>
              </a:rPr>
              <a:t>?</a:t>
            </a:r>
            <a:endParaRPr lang="vi-VN" sz="2800" dirty="0">
              <a:solidFill>
                <a:prstClr val="black"/>
              </a:solidFill>
              <a:latin typeface="Times New Roman" panose="02020603050405020304" pitchFamily="18" charset="0"/>
              <a:cs typeface="Times New Roman" panose="02020603050405020304" pitchFamily="18" charset="0"/>
            </a:endParaRPr>
          </a:p>
          <a:p>
            <a:pPr marL="342900" lvl="0" indent="-342900">
              <a:spcBef>
                <a:spcPct val="20000"/>
              </a:spcBef>
            </a:pPr>
            <a:r>
              <a:rPr lang="en-US" sz="2800" b="1" u="sng" dirty="0" err="1">
                <a:solidFill>
                  <a:srgbClr val="FF0000"/>
                </a:solidFill>
                <a:latin typeface="Times New Roman" panose="02020603050405020304" pitchFamily="18" charset="0"/>
                <a:cs typeface="Times New Roman" panose="02020603050405020304" pitchFamily="18" charset="0"/>
              </a:rPr>
              <a:t>Nhóm</a:t>
            </a:r>
            <a:r>
              <a:rPr lang="en-US" sz="2800" b="1" u="sng" dirty="0">
                <a:solidFill>
                  <a:srgbClr val="FF0000"/>
                </a:solidFill>
                <a:latin typeface="Times New Roman" panose="02020603050405020304" pitchFamily="18" charset="0"/>
                <a:cs typeface="Times New Roman" panose="02020603050405020304" pitchFamily="18" charset="0"/>
              </a:rPr>
              <a:t> 5+6</a:t>
            </a:r>
            <a:endParaRPr lang="vi-VN" sz="2800" b="1" dirty="0">
              <a:solidFill>
                <a:srgbClr val="FF0000"/>
              </a:solidFill>
              <a:latin typeface="Times New Roman" panose="02020603050405020304" pitchFamily="18" charset="0"/>
              <a:cs typeface="Times New Roman" panose="02020603050405020304" pitchFamily="18" charset="0"/>
            </a:endParaRPr>
          </a:p>
          <a:p>
            <a:pPr marL="342900" lvl="0" indent="-342900">
              <a:spcBef>
                <a:spcPct val="20000"/>
              </a:spcBef>
            </a:pPr>
            <a:r>
              <a:rPr lang="en-US" sz="2800" dirty="0">
                <a:solidFill>
                  <a:srgbClr val="0000CC"/>
                </a:solidFill>
                <a:latin typeface="Times New Roman" panose="02020603050405020304" pitchFamily="18" charset="0"/>
                <a:cs typeface="Times New Roman" panose="02020603050405020304" pitchFamily="18" charset="0"/>
              </a:rPr>
              <a:t>5. K</a:t>
            </a:r>
            <a:r>
              <a:rPr lang="vi-VN" sz="2800" dirty="0">
                <a:solidFill>
                  <a:srgbClr val="0000CC"/>
                </a:solidFill>
                <a:latin typeface="Times New Roman" panose="02020603050405020304" pitchFamily="18" charset="0"/>
                <a:cs typeface="Times New Roman" panose="02020603050405020304" pitchFamily="18" charset="0"/>
              </a:rPr>
              <a:t>hó khăn lớn nhất trong việc trồng cây cà phê ở Tây Nguyên là gì?</a:t>
            </a:r>
          </a:p>
          <a:p>
            <a:pPr marL="342900" lvl="0" indent="-342900">
              <a:spcBef>
                <a:spcPct val="20000"/>
              </a:spcBef>
            </a:pPr>
            <a:r>
              <a:rPr lang="vi-VN" sz="2800" dirty="0">
                <a:solidFill>
                  <a:srgbClr val="0000CC"/>
                </a:solidFill>
                <a:latin typeface="Times New Roman" panose="02020603050405020304" pitchFamily="18" charset="0"/>
                <a:cs typeface="Times New Roman" panose="02020603050405020304" pitchFamily="18" charset="0"/>
              </a:rPr>
              <a:t>6. Người dân ở Tây Nguyên đã làm gì để khắc</a:t>
            </a:r>
            <a:r>
              <a:rPr lang="en-US" sz="2800" dirty="0">
                <a:solidFill>
                  <a:srgbClr val="0000CC"/>
                </a:solidFill>
                <a:latin typeface="Times New Roman" panose="02020603050405020304" pitchFamily="18" charset="0"/>
                <a:cs typeface="Times New Roman" panose="02020603050405020304" pitchFamily="18" charset="0"/>
              </a:rPr>
              <a:t>c </a:t>
            </a:r>
            <a:r>
              <a:rPr lang="vi-VN" sz="2800" dirty="0">
                <a:solidFill>
                  <a:srgbClr val="0000CC"/>
                </a:solidFill>
                <a:latin typeface="Times New Roman" panose="02020603050405020304" pitchFamily="18" charset="0"/>
                <a:cs typeface="Times New Roman" panose="02020603050405020304" pitchFamily="18" charset="0"/>
              </a:rPr>
              <a:t>phục tình trạng khó khăn này?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60512" y="1052736"/>
            <a:ext cx="8952929" cy="3697166"/>
          </a:xfrm>
          <a:prstGeom prst="rect">
            <a:avLst/>
          </a:prstGeom>
        </p:spPr>
        <p:txBody>
          <a:bodyPr wrap="square">
            <a:spAutoFit/>
          </a:bodyPr>
          <a:lstStyle/>
          <a:p>
            <a:pPr>
              <a:lnSpc>
                <a:spcPct val="150000"/>
              </a:lnSpc>
              <a:buNone/>
            </a:pPr>
            <a:r>
              <a:rPr lang="en-US" sz="3200" b="1" u="sng" dirty="0" err="1">
                <a:solidFill>
                  <a:srgbClr val="FF0000"/>
                </a:solidFill>
                <a:latin typeface="Times New Roman" pitchFamily="18" charset="0"/>
                <a:cs typeface="Times New Roman" pitchFamily="18" charset="0"/>
              </a:rPr>
              <a:t>Nhóm</a:t>
            </a:r>
            <a:r>
              <a:rPr lang="en-US" sz="3200" b="1" u="sng" dirty="0">
                <a:solidFill>
                  <a:srgbClr val="FF0000"/>
                </a:solidFill>
                <a:latin typeface="Times New Roman" pitchFamily="18" charset="0"/>
                <a:cs typeface="Times New Roman" pitchFamily="18" charset="0"/>
              </a:rPr>
              <a:t> 1+2</a:t>
            </a:r>
            <a:endParaRPr lang="vi-VN" sz="3200" b="1" dirty="0">
              <a:solidFill>
                <a:srgbClr val="FF0000"/>
              </a:solidFill>
              <a:latin typeface="Times New Roman" pitchFamily="18" charset="0"/>
              <a:cs typeface="Times New Roman" pitchFamily="18" charset="0"/>
            </a:endParaRPr>
          </a:p>
          <a:p>
            <a:pPr>
              <a:lnSpc>
                <a:spcPct val="150000"/>
              </a:lnSpc>
            </a:pPr>
            <a:r>
              <a:rPr lang="en-US" sz="3200" dirty="0">
                <a:solidFill>
                  <a:srgbClr val="0000CC"/>
                </a:solidFill>
                <a:latin typeface="Times New Roman" pitchFamily="18" charset="0"/>
                <a:cs typeface="Times New Roman" pitchFamily="18" charset="0"/>
              </a:rPr>
              <a:t>1. </a:t>
            </a:r>
            <a:r>
              <a:rPr lang="en-US" sz="3200" dirty="0" err="1">
                <a:solidFill>
                  <a:srgbClr val="0000CC"/>
                </a:solidFill>
                <a:latin typeface="Times New Roman" pitchFamily="18" charset="0"/>
                <a:cs typeface="Times New Roman" pitchFamily="18" charset="0"/>
              </a:rPr>
              <a:t>Loại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cây</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trồng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nào</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nổi</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tiếng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có</a:t>
            </a:r>
            <a:r>
              <a:rPr lang="en-US" sz="3200" dirty="0">
                <a:solidFill>
                  <a:srgbClr val="0000CC"/>
                </a:solidFill>
                <a:latin typeface="Times New Roman" pitchFamily="18" charset="0"/>
                <a:cs typeface="Times New Roman" pitchFamily="18" charset="0"/>
              </a:rPr>
              <a:t> ở </a:t>
            </a:r>
            <a:r>
              <a:rPr lang="en-US" sz="3200" dirty="0" err="1">
                <a:solidFill>
                  <a:srgbClr val="0000CC"/>
                </a:solidFill>
                <a:latin typeface="Times New Roman" pitchFamily="18" charset="0"/>
                <a:cs typeface="Times New Roman" pitchFamily="18" charset="0"/>
              </a:rPr>
              <a:t>Buôn</a:t>
            </a:r>
            <a:r>
              <a:rPr lang="en-US" sz="3200" dirty="0">
                <a:solidFill>
                  <a:srgbClr val="0000CC"/>
                </a:solidFill>
                <a:latin typeface="Times New Roman" pitchFamily="18" charset="0"/>
                <a:cs typeface="Times New Roman" pitchFamily="18" charset="0"/>
              </a:rPr>
              <a:t> Ma </a:t>
            </a:r>
            <a:r>
              <a:rPr lang="en-US" sz="3200" dirty="0" err="1">
                <a:solidFill>
                  <a:srgbClr val="0000CC"/>
                </a:solidFill>
                <a:latin typeface="Times New Roman" pitchFamily="18" charset="0"/>
                <a:cs typeface="Times New Roman" pitchFamily="18" charset="0"/>
              </a:rPr>
              <a:t>Thuột</a:t>
            </a:r>
            <a:r>
              <a:rPr lang="en-US" sz="3200" dirty="0">
                <a:solidFill>
                  <a:srgbClr val="0000CC"/>
                </a:solidFill>
                <a:latin typeface="Times New Roman" pitchFamily="18" charset="0"/>
                <a:cs typeface="Times New Roman" pitchFamily="18" charset="0"/>
              </a:rPr>
              <a:t>?</a:t>
            </a:r>
          </a:p>
          <a:p>
            <a:pPr>
              <a:lnSpc>
                <a:spcPct val="150000"/>
              </a:lnSpc>
            </a:pPr>
            <a:r>
              <a:rPr lang="en-US" sz="3200" dirty="0" err="1">
                <a:solidFill>
                  <a:srgbClr val="FF0000"/>
                </a:solidFill>
                <a:latin typeface="Times New Roman" pitchFamily="18" charset="0"/>
                <a:cs typeface="Times New Roman" pitchFamily="18" charset="0"/>
              </a:rPr>
              <a:t>Loại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cây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phê</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nổi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tiếng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ở </a:t>
            </a:r>
            <a:r>
              <a:rPr lang="en-US" sz="3200" dirty="0" err="1">
                <a:solidFill>
                  <a:srgbClr val="FF0000"/>
                </a:solidFill>
                <a:latin typeface="Times New Roman" pitchFamily="18" charset="0"/>
                <a:cs typeface="Times New Roman" pitchFamily="18" charset="0"/>
              </a:rPr>
              <a:t>Buôn</a:t>
            </a:r>
            <a:r>
              <a:rPr lang="en-US" sz="3200" dirty="0">
                <a:solidFill>
                  <a:srgbClr val="FF0000"/>
                </a:solidFill>
                <a:latin typeface="Times New Roman" pitchFamily="18" charset="0"/>
                <a:cs typeface="Times New Roman" pitchFamily="18" charset="0"/>
              </a:rPr>
              <a:t> Ma </a:t>
            </a:r>
            <a:r>
              <a:rPr lang="en-US" sz="3200" dirty="0" err="1">
                <a:solidFill>
                  <a:srgbClr val="FF0000"/>
                </a:solidFill>
                <a:latin typeface="Times New Roman" pitchFamily="18" charset="0"/>
                <a:cs typeface="Times New Roman" pitchFamily="18" charset="0"/>
              </a:rPr>
              <a:t>Thuột</a:t>
            </a:r>
            <a:endParaRPr lang="vi-VN" sz="3200" dirty="0">
              <a:solidFill>
                <a:srgbClr val="FF0000"/>
              </a:solidFill>
              <a:latin typeface="Times New Roman" pitchFamily="18" charset="0"/>
              <a:cs typeface="Times New Roman" pitchFamily="18" charset="0"/>
            </a:endParaRPr>
          </a:p>
          <a:p>
            <a:pPr>
              <a:lnSpc>
                <a:spcPct val="150000"/>
              </a:lnSpc>
              <a:buNone/>
            </a:pPr>
            <a:r>
              <a:rPr lang="en-US" sz="3200" dirty="0">
                <a:solidFill>
                  <a:srgbClr val="0000CC"/>
                </a:solidFill>
                <a:latin typeface="Times New Roman" pitchFamily="18" charset="0"/>
                <a:cs typeface="Times New Roman" pitchFamily="18" charset="0"/>
              </a:rPr>
              <a:t>2. </a:t>
            </a:r>
            <a:r>
              <a:rPr lang="en-US" sz="3200" dirty="0" err="1">
                <a:solidFill>
                  <a:srgbClr val="0000CC"/>
                </a:solidFill>
                <a:latin typeface="Times New Roman" pitchFamily="18" charset="0"/>
                <a:cs typeface="Times New Roman" pitchFamily="18" charset="0"/>
              </a:rPr>
              <a:t>Địa</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phương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này</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thuộc</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tỉnh</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nào</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của</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Tây</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Nguyên</a:t>
            </a:r>
            <a:r>
              <a:rPr lang="en-US" sz="3200" dirty="0">
                <a:solidFill>
                  <a:srgbClr val="0000CC"/>
                </a:solidFill>
                <a:latin typeface="Times New Roman" pitchFamily="18" charset="0"/>
                <a:cs typeface="Times New Roman" pitchFamily="18" charset="0"/>
              </a:rPr>
              <a:t>?</a:t>
            </a:r>
          </a:p>
          <a:p>
            <a:pPr>
              <a:lnSpc>
                <a:spcPct val="150000"/>
              </a:lnSpc>
              <a:buNone/>
            </a:pPr>
            <a:r>
              <a:rPr lang="en-US" sz="3200" dirty="0" err="1">
                <a:solidFill>
                  <a:srgbClr val="FF0000"/>
                </a:solidFill>
                <a:latin typeface="Times New Roman" pitchFamily="18" charset="0"/>
                <a:cs typeface="Times New Roman" pitchFamily="18" charset="0"/>
              </a:rPr>
              <a:t>Địa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phương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này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thuộc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tỉnh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Đắc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Lắc</a:t>
            </a:r>
            <a:r>
              <a:rPr lang="en-US" sz="3200" dirty="0">
                <a:solidFill>
                  <a:srgbClr val="0000CC"/>
                </a:solidFill>
                <a:latin typeface="Times New Roman" pitchFamily="18" charset="0"/>
                <a:cs typeface="Times New Roman" pitchFamily="18" charset="0"/>
              </a:rPr>
              <a:t>.</a:t>
            </a:r>
            <a:endParaRPr lang="vi-VN" sz="3200"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800" decel="100000"/>
                                        <p:tgtEl>
                                          <p:spTgt spid="4">
                                            <p:txEl>
                                              <p:pRg st="2" end="2"/>
                                            </p:txEl>
                                          </p:spTgt>
                                        </p:tgtEl>
                                      </p:cBhvr>
                                    </p:animEffect>
                                    <p:anim calcmode="lin" valueType="num">
                                      <p:cBhvr>
                                        <p:cTn id="8"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diamond(in)">
                                      <p:cBhvr>
                                        <p:cTn id="1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6856" y="71070"/>
            <a:ext cx="6096000" cy="436615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09" y="116632"/>
            <a:ext cx="3240361" cy="4320480"/>
          </a:xfrm>
          <a:prstGeom prst="rect">
            <a:avLst/>
          </a:prstGeom>
        </p:spPr>
      </p:pic>
    </p:spTree>
    <p:extLst>
      <p:ext uri="{BB962C8B-B14F-4D97-AF65-F5344CB8AC3E}">
        <p14:creationId xmlns:p14="http://schemas.microsoft.com/office/powerpoint/2010/main" val="522811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F1EA05F-FFC0-4D02-AB2E-C68DC5817083}"/>
              </a:ext>
            </a:extLst>
          </p:cNvPr>
          <p:cNvSpPr/>
          <p:nvPr/>
        </p:nvSpPr>
        <p:spPr>
          <a:xfrm>
            <a:off x="2936776" y="171686"/>
            <a:ext cx="4100955" cy="1015663"/>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Khởi</a:t>
            </a:r>
            <a:r>
              <a:rPr lang="en-US"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60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động</a:t>
            </a:r>
            <a:endParaRPr lang="en-US"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6A9864B-71D8-4CB4-AA06-486C7437696E}"/>
              </a:ext>
            </a:extLst>
          </p:cNvPr>
          <p:cNvSpPr txBox="1"/>
          <p:nvPr/>
        </p:nvSpPr>
        <p:spPr>
          <a:xfrm>
            <a:off x="1041300" y="1391232"/>
            <a:ext cx="7560840" cy="584775"/>
          </a:xfrm>
          <a:prstGeom prst="rect">
            <a:avLst/>
          </a:prstGeom>
          <a:noFill/>
        </p:spPr>
        <p:txBody>
          <a:bodyPr wrap="square" rtlCol="0">
            <a:spAutoFit/>
          </a:bodyPr>
          <a:lstStyle/>
          <a:p>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Nêu</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đặc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điểm</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về</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tự</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nhiên</a:t>
            </a:r>
            <a:r>
              <a:rPr lang="en-US" sz="3200" dirty="0">
                <a:solidFill>
                  <a:srgbClr val="00B050"/>
                </a:solidFill>
                <a:latin typeface="Times New Roman" panose="02020603050405020304" pitchFamily="18" charset="0"/>
                <a:cs typeface="Times New Roman" panose="02020603050405020304" pitchFamily="18" charset="0"/>
              </a:rPr>
              <a:t> ở </a:t>
            </a:r>
            <a:r>
              <a:rPr lang="en-US" sz="3200" dirty="0" err="1">
                <a:solidFill>
                  <a:srgbClr val="00B050"/>
                </a:solidFill>
                <a:latin typeface="Times New Roman" panose="02020603050405020304" pitchFamily="18" charset="0"/>
                <a:cs typeface="Times New Roman" panose="02020603050405020304" pitchFamily="18" charset="0"/>
              </a:rPr>
              <a:t>Tây</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Nguyên</a:t>
            </a:r>
            <a:r>
              <a:rPr lang="en-US" sz="3200" dirty="0">
                <a:solidFill>
                  <a:srgbClr val="00B050"/>
                </a:solidFill>
                <a:latin typeface="Times New Roman" panose="02020603050405020304" pitchFamily="18" charset="0"/>
                <a:cs typeface="Times New Roman" panose="02020603050405020304" pitchFamily="18" charset="0"/>
              </a:rPr>
              <a:t>?</a:t>
            </a:r>
            <a:endParaRPr lang="vi-VN" sz="3200"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8EB5AE8-F207-4BE7-A3FE-DEB4B428B342}"/>
              </a:ext>
            </a:extLst>
          </p:cNvPr>
          <p:cNvSpPr txBox="1"/>
          <p:nvPr/>
        </p:nvSpPr>
        <p:spPr>
          <a:xfrm>
            <a:off x="1018394" y="3636405"/>
            <a:ext cx="7776864" cy="1077218"/>
          </a:xfrm>
          <a:prstGeom prst="rect">
            <a:avLst/>
          </a:prstGeom>
          <a:noFill/>
        </p:spPr>
        <p:txBody>
          <a:bodyPr wrap="square" rtlCol="0">
            <a:spAutoFit/>
          </a:bodyPr>
          <a:lstStyle/>
          <a:p>
            <a:r>
              <a:rPr lang="en-US" sz="3200" dirty="0">
                <a:solidFill>
                  <a:srgbClr val="00B050"/>
                </a:solidFill>
                <a:latin typeface="Times New Roman" panose="02020603050405020304" pitchFamily="18" charset="0"/>
                <a:cs typeface="Times New Roman" panose="02020603050405020304" pitchFamily="18" charset="0"/>
              </a:rPr>
              <a:t>? Ở </a:t>
            </a:r>
            <a:r>
              <a:rPr lang="en-US" sz="3200" dirty="0" err="1">
                <a:solidFill>
                  <a:srgbClr val="00B050"/>
                </a:solidFill>
                <a:latin typeface="Times New Roman" panose="02020603050405020304" pitchFamily="18" charset="0"/>
                <a:cs typeface="Times New Roman" panose="02020603050405020304" pitchFamily="18" charset="0"/>
              </a:rPr>
              <a:t>Tây</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Nguyên</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có</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những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dân</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tộc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nào</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chung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sống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lâu</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đời</a:t>
            </a:r>
            <a:r>
              <a:rPr lang="en-US" sz="3200" dirty="0">
                <a:solidFill>
                  <a:srgbClr val="00B050"/>
                </a:solidFill>
                <a:latin typeface="Times New Roman" panose="02020603050405020304" pitchFamily="18" charset="0"/>
                <a:cs typeface="Times New Roman" panose="02020603050405020304" pitchFamily="18" charset="0"/>
              </a:rPr>
              <a:t>?</a:t>
            </a:r>
            <a:endParaRPr lang="vi-VN" sz="3200"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6A9864B-71D8-4CB4-AA06-486C7437696E}"/>
              </a:ext>
            </a:extLst>
          </p:cNvPr>
          <p:cNvSpPr txBox="1"/>
          <p:nvPr/>
        </p:nvSpPr>
        <p:spPr>
          <a:xfrm>
            <a:off x="1126406" y="2021376"/>
            <a:ext cx="8363098" cy="1569660"/>
          </a:xfrm>
          <a:prstGeom prst="rect">
            <a:avLst/>
          </a:prstGeom>
          <a:noFill/>
        </p:spPr>
        <p:txBody>
          <a:bodyPr wrap="square" rtlCol="0">
            <a:spAutoFit/>
          </a:bodyPr>
          <a:lstStyle/>
          <a:p>
            <a:r>
              <a:rPr lang="en-US" sz="3200" dirty="0" err="1">
                <a:solidFill>
                  <a:srgbClr val="00B050"/>
                </a:solidFill>
                <a:latin typeface="Times New Roman" panose="02020603050405020304" pitchFamily="18" charset="0"/>
                <a:cs typeface="Times New Roman" panose="02020603050405020304" pitchFamily="18" charset="0"/>
              </a:rPr>
              <a:t>Tây</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Nguyên</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là</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vùng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đất</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cao</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rộng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lớn</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gồm</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các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cao</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nguyên</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xếp</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tầng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cao</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thấp</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khác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nhau</a:t>
            </a:r>
            <a:r>
              <a:rPr lang="en-US" sz="3200" dirty="0">
                <a:solidFill>
                  <a:srgbClr val="00B050"/>
                </a:solidFill>
                <a:latin typeface="Times New Roman" panose="02020603050405020304" pitchFamily="18" charset="0"/>
                <a:cs typeface="Times New Roman" panose="02020603050405020304" pitchFamily="18" charset="0"/>
              </a:rPr>
              <a:t>. </a:t>
            </a:r>
          </a:p>
          <a:p>
            <a:r>
              <a:rPr lang="en-US" sz="3200" dirty="0" err="1">
                <a:solidFill>
                  <a:srgbClr val="00B050"/>
                </a:solidFill>
                <a:latin typeface="Times New Roman" panose="02020603050405020304" pitchFamily="18" charset="0"/>
                <a:cs typeface="Times New Roman" panose="02020603050405020304" pitchFamily="18" charset="0"/>
              </a:rPr>
              <a:t>Khí</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hậu</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có</a:t>
            </a:r>
            <a:r>
              <a:rPr lang="en-US" sz="3200" dirty="0">
                <a:solidFill>
                  <a:srgbClr val="00B050"/>
                </a:solidFill>
                <a:latin typeface="Times New Roman" panose="02020603050405020304" pitchFamily="18" charset="0"/>
                <a:cs typeface="Times New Roman" panose="02020603050405020304" pitchFamily="18" charset="0"/>
              </a:rPr>
              <a:t> 2 </a:t>
            </a:r>
            <a:r>
              <a:rPr lang="en-US" sz="3200" dirty="0" err="1">
                <a:solidFill>
                  <a:srgbClr val="00B050"/>
                </a:solidFill>
                <a:latin typeface="Times New Roman" panose="02020603050405020304" pitchFamily="18" charset="0"/>
                <a:cs typeface="Times New Roman" panose="02020603050405020304" pitchFamily="18" charset="0"/>
              </a:rPr>
              <a:t>mùa</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rõ</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rệt</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mùa</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mưa</a:t>
            </a:r>
            <a:r>
              <a:rPr lang="en-US" sz="3200" dirty="0">
                <a:solidFill>
                  <a:srgbClr val="00B050"/>
                </a:solidFill>
                <a:latin typeface="Times New Roman" panose="02020603050405020304" pitchFamily="18" charset="0"/>
                <a:cs typeface="Times New Roman" panose="02020603050405020304" pitchFamily="18" charset="0"/>
              </a:rPr>
              <a:t> và </a:t>
            </a:r>
            <a:r>
              <a:rPr lang="en-US" sz="3200" dirty="0" err="1">
                <a:solidFill>
                  <a:srgbClr val="00B050"/>
                </a:solidFill>
                <a:latin typeface="Times New Roman" panose="02020603050405020304" pitchFamily="18" charset="0"/>
                <a:cs typeface="Times New Roman" panose="02020603050405020304" pitchFamily="18" charset="0"/>
              </a:rPr>
              <a:t>mùa</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khô</a:t>
            </a:r>
            <a:r>
              <a:rPr lang="en-US" sz="3200" dirty="0">
                <a:solidFill>
                  <a:srgbClr val="00B050"/>
                </a:solidFill>
                <a:latin typeface="Times New Roman" panose="02020603050405020304" pitchFamily="18" charset="0"/>
                <a:cs typeface="Times New Roman" panose="02020603050405020304" pitchFamily="18" charset="0"/>
              </a:rPr>
              <a:t>.</a:t>
            </a:r>
            <a:endParaRPr lang="vi-VN" sz="3200" dirty="0">
              <a:solidFill>
                <a:srgbClr val="00B05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8EB5AE8-F207-4BE7-A3FE-DEB4B428B342}"/>
              </a:ext>
            </a:extLst>
          </p:cNvPr>
          <p:cNvSpPr txBox="1"/>
          <p:nvPr/>
        </p:nvSpPr>
        <p:spPr>
          <a:xfrm>
            <a:off x="1018394" y="4790187"/>
            <a:ext cx="7776864" cy="1077218"/>
          </a:xfrm>
          <a:prstGeom prst="rect">
            <a:avLst/>
          </a:prstGeom>
          <a:noFill/>
        </p:spPr>
        <p:txBody>
          <a:bodyPr wrap="square" rtlCol="0">
            <a:spAutoFit/>
          </a:bodyPr>
          <a:lstStyle/>
          <a:p>
            <a:r>
              <a:rPr lang="en-US" sz="3200" dirty="0">
                <a:solidFill>
                  <a:srgbClr val="00B050"/>
                </a:solidFill>
                <a:latin typeface="Times New Roman" panose="02020603050405020304" pitchFamily="18" charset="0"/>
                <a:cs typeface="Times New Roman" panose="02020603050405020304" pitchFamily="18" charset="0"/>
              </a:rPr>
              <a:t>Ở </a:t>
            </a:r>
            <a:r>
              <a:rPr lang="en-US" sz="3200" dirty="0" err="1">
                <a:solidFill>
                  <a:srgbClr val="00B050"/>
                </a:solidFill>
                <a:latin typeface="Times New Roman" panose="02020603050405020304" pitchFamily="18" charset="0"/>
                <a:cs typeface="Times New Roman" panose="02020603050405020304" pitchFamily="18" charset="0"/>
              </a:rPr>
              <a:t>Tây</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Nguyên</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có</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các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dân</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tộc</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chung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sống</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lâu</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đời</a:t>
            </a:r>
            <a:r>
              <a:rPr lang="en-US" sz="3200" dirty="0">
                <a:solidFill>
                  <a:srgbClr val="00B050"/>
                </a:solidFill>
                <a:latin typeface="Times New Roman" panose="02020603050405020304" pitchFamily="18" charset="0"/>
                <a:cs typeface="Times New Roman" panose="02020603050405020304" pitchFamily="18" charset="0"/>
              </a:rPr>
              <a:t>: </a:t>
            </a:r>
            <a:r>
              <a:rPr lang="en-US" sz="3200" dirty="0" err="1">
                <a:solidFill>
                  <a:srgbClr val="00B050"/>
                </a:solidFill>
                <a:latin typeface="Times New Roman" panose="02020603050405020304" pitchFamily="18" charset="0"/>
                <a:cs typeface="Times New Roman" panose="02020603050405020304" pitchFamily="18" charset="0"/>
              </a:rPr>
              <a:t>Gia</a:t>
            </a:r>
            <a:r>
              <a:rPr lang="en-US" sz="3200" dirty="0">
                <a:solidFill>
                  <a:srgbClr val="00B050"/>
                </a:solidFill>
                <a:latin typeface="Times New Roman" panose="02020603050405020304" pitchFamily="18" charset="0"/>
                <a:cs typeface="Times New Roman" panose="02020603050405020304" pitchFamily="18" charset="0"/>
              </a:rPr>
              <a:t>-rai, Ê-</a:t>
            </a:r>
            <a:r>
              <a:rPr lang="en-US" sz="3200" dirty="0" err="1">
                <a:solidFill>
                  <a:srgbClr val="00B050"/>
                </a:solidFill>
                <a:latin typeface="Times New Roman" panose="02020603050405020304" pitchFamily="18" charset="0"/>
                <a:cs typeface="Times New Roman" panose="02020603050405020304" pitchFamily="18" charset="0"/>
              </a:rPr>
              <a:t>đê</a:t>
            </a:r>
            <a:r>
              <a:rPr lang="en-US" sz="3200" dirty="0">
                <a:solidFill>
                  <a:srgbClr val="00B050"/>
                </a:solidFill>
                <a:latin typeface="Times New Roman" panose="02020603050405020304" pitchFamily="18" charset="0"/>
                <a:cs typeface="Times New Roman" panose="02020603050405020304" pitchFamily="18" charset="0"/>
              </a:rPr>
              <a:t>, Ba-</a:t>
            </a:r>
            <a:r>
              <a:rPr lang="en-US" sz="3200" dirty="0" err="1">
                <a:solidFill>
                  <a:srgbClr val="00B050"/>
                </a:solidFill>
                <a:latin typeface="Times New Roman" panose="02020603050405020304" pitchFamily="18" charset="0"/>
                <a:cs typeface="Times New Roman" panose="02020603050405020304" pitchFamily="18" charset="0"/>
              </a:rPr>
              <a:t>na</a:t>
            </a:r>
            <a:r>
              <a:rPr lang="en-US" sz="3200" dirty="0">
                <a:solidFill>
                  <a:srgbClr val="00B050"/>
                </a:solidFill>
                <a:latin typeface="Times New Roman" panose="02020603050405020304" pitchFamily="18" charset="0"/>
                <a:cs typeface="Times New Roman" panose="02020603050405020304" pitchFamily="18" charset="0"/>
              </a:rPr>
              <a:t>,…</a:t>
            </a:r>
            <a:endParaRPr lang="vi-VN" sz="32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23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1"/>
          <p:cNvSpPr>
            <a:spLocks noChangeArrowheads="1"/>
          </p:cNvSpPr>
          <p:nvPr/>
        </p:nvSpPr>
        <p:spPr bwMode="auto">
          <a:xfrm>
            <a:off x="3879850" y="6096000"/>
            <a:ext cx="561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2400" b="1">
                <a:solidFill>
                  <a:srgbClr val="1F497D"/>
                </a:solidFill>
                <a:latin typeface=".VnTime" pitchFamily="34" charset="0"/>
              </a:rPr>
              <a:t> </a:t>
            </a:r>
            <a:r>
              <a:rPr lang="en-US" altLang="en-US" sz="2400" b="1">
                <a:solidFill>
                  <a:prstClr val="black"/>
                </a:solidFill>
                <a:latin typeface=".VnTime" pitchFamily="34" charset="0"/>
              </a:rPr>
              <a:t> </a:t>
            </a:r>
            <a:r>
              <a:rPr lang="en-US" altLang="en-US" sz="2400" b="1">
                <a:solidFill>
                  <a:prstClr val="white"/>
                </a:solidFill>
                <a:latin typeface=".VnTime" pitchFamily="34" charset="0"/>
              </a:rPr>
              <a:t>Cµ phª ë Bu«n Ma Thuét </a:t>
            </a:r>
          </a:p>
        </p:txBody>
      </p:sp>
      <p:pic>
        <p:nvPicPr>
          <p:cNvPr id="20483" name="Picture 31" descr="Caphe tan G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76200"/>
            <a:ext cx="28892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2" descr="capheg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550" y="0"/>
            <a:ext cx="32194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5" descr="22085484_coffee_cu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3200" y="3352800"/>
            <a:ext cx="4292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descr="D:\lan\san pham ca phe\Keo_Kopiko_cafe_sua_150g_Custo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462" y="3276600"/>
            <a:ext cx="44783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5" descr="dakmecoffee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850" y="304800"/>
            <a:ext cx="30543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5-Point Star 8">
            <a:hlinkClick r:id="rId7" action="ppaction://hlinkfile"/>
          </p:cNvPr>
          <p:cNvSpPr/>
          <p:nvPr/>
        </p:nvSpPr>
        <p:spPr>
          <a:xfrm>
            <a:off x="82550" y="6400800"/>
            <a:ext cx="330200" cy="3048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Tree>
    <p:extLst>
      <p:ext uri="{BB962C8B-B14F-4D97-AF65-F5344CB8AC3E}">
        <p14:creationId xmlns:p14="http://schemas.microsoft.com/office/powerpoint/2010/main" val="121839120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536575" y="908720"/>
            <a:ext cx="8832850" cy="4435830"/>
          </a:xfrm>
          <a:prstGeom prst="rect">
            <a:avLst/>
          </a:prstGeom>
        </p:spPr>
        <p:txBody>
          <a:bodyPr wrap="square">
            <a:spAutoFit/>
          </a:bodyPr>
          <a:lstStyle/>
          <a:p>
            <a:pPr>
              <a:lnSpc>
                <a:spcPct val="150000"/>
              </a:lnSpc>
              <a:buNone/>
            </a:pPr>
            <a:r>
              <a:rPr lang="en-US" sz="3200" b="1" u="sng" dirty="0" err="1">
                <a:solidFill>
                  <a:srgbClr val="FF0000"/>
                </a:solidFill>
                <a:latin typeface="Times New Roman" pitchFamily="18" charset="0"/>
                <a:cs typeface="Times New Roman" pitchFamily="18" charset="0"/>
              </a:rPr>
              <a:t>Nhóm</a:t>
            </a:r>
            <a:r>
              <a:rPr lang="en-US" sz="3200" b="1" u="sng" dirty="0">
                <a:solidFill>
                  <a:srgbClr val="FF0000"/>
                </a:solidFill>
                <a:latin typeface="Times New Roman" pitchFamily="18" charset="0"/>
                <a:cs typeface="Times New Roman" pitchFamily="18" charset="0"/>
              </a:rPr>
              <a:t> 3+4</a:t>
            </a:r>
            <a:endParaRPr lang="vi-VN" sz="3200" b="1" dirty="0">
              <a:solidFill>
                <a:srgbClr val="FF0000"/>
              </a:solidFill>
              <a:latin typeface="Times New Roman" pitchFamily="18" charset="0"/>
              <a:cs typeface="Times New Roman" pitchFamily="18" charset="0"/>
            </a:endParaRPr>
          </a:p>
          <a:p>
            <a:pPr>
              <a:lnSpc>
                <a:spcPct val="150000"/>
              </a:lnSpc>
              <a:buNone/>
            </a:pPr>
            <a:r>
              <a:rPr lang="en-US" sz="3200" dirty="0">
                <a:solidFill>
                  <a:schemeClr val="tx1"/>
                </a:solidFill>
                <a:latin typeface="Times New Roman" pitchFamily="18" charset="0"/>
                <a:cs typeface="Times New Roman" pitchFamily="18" charset="0"/>
              </a:rPr>
              <a:t>3. </a:t>
            </a:r>
            <a:r>
              <a:rPr lang="en-US" sz="3200" dirty="0" err="1">
                <a:solidFill>
                  <a:schemeClr val="tx1"/>
                </a:solidFill>
                <a:latin typeface="Times New Roman" pitchFamily="18" charset="0"/>
                <a:cs typeface="Times New Roman" pitchFamily="18" charset="0"/>
              </a:rPr>
              <a:t>Cà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phê</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có</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hương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vị</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như</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thế</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nào</a:t>
            </a:r>
            <a:r>
              <a:rPr lang="en-US" sz="3200" dirty="0">
                <a:solidFill>
                  <a:schemeClr val="tx1"/>
                </a:solidFill>
                <a:latin typeface="Times New Roman" pitchFamily="18" charset="0"/>
                <a:cs typeface="Times New Roman" pitchFamily="18" charset="0"/>
              </a:rPr>
              <a:t>?</a:t>
            </a:r>
            <a:endParaRPr lang="vi-VN" sz="3200" dirty="0">
              <a:solidFill>
                <a:schemeClr val="tx1"/>
              </a:solidFill>
              <a:latin typeface="Times New Roman" pitchFamily="18" charset="0"/>
              <a:cs typeface="Times New Roman" pitchFamily="18" charset="0"/>
            </a:endParaRPr>
          </a:p>
          <a:p>
            <a:pPr>
              <a:lnSpc>
                <a:spcPct val="150000"/>
              </a:lnSpc>
            </a:pPr>
            <a:r>
              <a:rPr lang="en-US" sz="3200" dirty="0" err="1">
                <a:solidFill>
                  <a:srgbClr val="FF0000"/>
                </a:solidFill>
                <a:latin typeface="Times New Roman" pitchFamily="18" charset="0"/>
                <a:cs typeface="Times New Roman" pitchFamily="18" charset="0"/>
              </a:rPr>
              <a:t>Cà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phê</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có</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hương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vị</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thơm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ngon</a:t>
            </a:r>
            <a:endParaRPr lang="vi-VN" sz="3200" dirty="0">
              <a:solidFill>
                <a:srgbClr val="FF0000"/>
              </a:solidFill>
              <a:latin typeface="Times New Roman" pitchFamily="18" charset="0"/>
              <a:cs typeface="Times New Roman" pitchFamily="18" charset="0"/>
            </a:endParaRPr>
          </a:p>
          <a:p>
            <a:pPr>
              <a:lnSpc>
                <a:spcPct val="150000"/>
              </a:lnSpc>
              <a:buNone/>
            </a:pPr>
            <a:r>
              <a:rPr lang="en-US" sz="3200" dirty="0">
                <a:solidFill>
                  <a:schemeClr val="tx1"/>
                </a:solidFill>
                <a:latin typeface="Times New Roman" pitchFamily="18" charset="0"/>
                <a:cs typeface="Times New Roman" pitchFamily="18" charset="0"/>
              </a:rPr>
              <a:t>4. </a:t>
            </a:r>
            <a:r>
              <a:rPr lang="en-US" sz="3200" dirty="0" err="1">
                <a:solidFill>
                  <a:schemeClr val="tx1"/>
                </a:solidFill>
                <a:latin typeface="Times New Roman" pitchFamily="18" charset="0"/>
                <a:cs typeface="Times New Roman" pitchFamily="18" charset="0"/>
              </a:rPr>
              <a:t>Cà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phê</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Buôn</a:t>
            </a:r>
            <a:r>
              <a:rPr lang="en-US" sz="3200" dirty="0">
                <a:solidFill>
                  <a:schemeClr val="tx1"/>
                </a:solidFill>
                <a:latin typeface="Times New Roman" pitchFamily="18" charset="0"/>
                <a:cs typeface="Times New Roman" pitchFamily="18" charset="0"/>
              </a:rPr>
              <a:t> Ma </a:t>
            </a:r>
            <a:r>
              <a:rPr lang="en-US" sz="3200" dirty="0" err="1">
                <a:solidFill>
                  <a:schemeClr val="tx1"/>
                </a:solidFill>
                <a:latin typeface="Times New Roman" pitchFamily="18" charset="0"/>
                <a:cs typeface="Times New Roman" pitchFamily="18" charset="0"/>
              </a:rPr>
              <a:t>Thuột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nổi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tiếng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như</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thế</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nào</a:t>
            </a:r>
            <a:r>
              <a:rPr lang="en-US" sz="3200" dirty="0">
                <a:solidFill>
                  <a:schemeClr val="tx1"/>
                </a:solidFill>
                <a:latin typeface="Times New Roman" pitchFamily="18" charset="0"/>
                <a:cs typeface="Times New Roman" pitchFamily="18" charset="0"/>
              </a:rPr>
              <a:t>?</a:t>
            </a:r>
            <a:endParaRPr lang="vi-VN" sz="3200" dirty="0">
              <a:solidFill>
                <a:schemeClr val="tx1"/>
              </a:solidFill>
              <a:latin typeface="Times New Roman" pitchFamily="18" charset="0"/>
              <a:cs typeface="Times New Roman" pitchFamily="18" charset="0"/>
            </a:endParaRPr>
          </a:p>
          <a:p>
            <a:pPr>
              <a:lnSpc>
                <a:spcPct val="150000"/>
              </a:lnSpc>
              <a:buNone/>
            </a:pPr>
            <a:r>
              <a:rPr lang="en-US" sz="3200" dirty="0" err="1">
                <a:solidFill>
                  <a:srgbClr val="FF0000"/>
                </a:solidFill>
                <a:latin typeface="Times New Roman" pitchFamily="18" charset="0"/>
                <a:cs typeface="Times New Roman" pitchFamily="18" charset="0"/>
              </a:rPr>
              <a:t>Cà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phê</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Buôn</a:t>
            </a:r>
            <a:r>
              <a:rPr lang="en-US" sz="3200" dirty="0">
                <a:solidFill>
                  <a:srgbClr val="FF0000"/>
                </a:solidFill>
                <a:latin typeface="Times New Roman" pitchFamily="18" charset="0"/>
                <a:cs typeface="Times New Roman" pitchFamily="18" charset="0"/>
              </a:rPr>
              <a:t> Ma </a:t>
            </a:r>
            <a:r>
              <a:rPr lang="en-US" sz="3200" dirty="0" err="1">
                <a:solidFill>
                  <a:srgbClr val="FF0000"/>
                </a:solidFill>
                <a:latin typeface="Times New Roman" pitchFamily="18" charset="0"/>
                <a:cs typeface="Times New Roman" pitchFamily="18" charset="0"/>
              </a:rPr>
              <a:t>Thuột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nổi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tiếng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chỉ</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mà</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ngoài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nước</a:t>
            </a:r>
            <a:r>
              <a:rPr lang="en-US" sz="3200" dirty="0">
                <a:solidFill>
                  <a:srgbClr val="FF0000"/>
                </a:solidFill>
                <a:latin typeface="Times New Roman" pitchFamily="18" charset="0"/>
                <a:cs typeface="Times New Roman" pitchFamily="18" charset="0"/>
              </a:rPr>
              <a:t>.</a:t>
            </a:r>
            <a:endParaRPr lang="vi-VN"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800" decel="100000"/>
                                        <p:tgtEl>
                                          <p:spTgt spid="4">
                                            <p:txEl>
                                              <p:pRg st="2" end="2"/>
                                            </p:txEl>
                                          </p:spTgt>
                                        </p:tgtEl>
                                      </p:cBhvr>
                                    </p:animEffect>
                                    <p:anim calcmode="lin" valueType="num">
                                      <p:cBhvr>
                                        <p:cTn id="8"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800" decel="100000"/>
                                        <p:tgtEl>
                                          <p:spTgt spid="4">
                                            <p:txEl>
                                              <p:pRg st="4" end="4"/>
                                            </p:txEl>
                                          </p:spTgt>
                                        </p:tgtEl>
                                      </p:cBhvr>
                                    </p:animEffect>
                                    <p:anim calcmode="lin" valueType="num">
                                      <p:cBhvr>
                                        <p:cTn id="18" dur="800" decel="100000" fill="hold"/>
                                        <p:tgtEl>
                                          <p:spTgt spid="4">
                                            <p:txEl>
                                              <p:pRg st="4" end="4"/>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4">
                                            <p:txEl>
                                              <p:pRg st="4" end="4"/>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4">
                                            <p:txEl>
                                              <p:pRg st="4" end="4"/>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4">
                                            <p:txEl>
                                              <p:pRg st="4" end="4"/>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4">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4528" y="33910"/>
            <a:ext cx="8832850" cy="7387728"/>
          </a:xfrm>
          <a:prstGeom prst="rect">
            <a:avLst/>
          </a:prstGeom>
        </p:spPr>
        <p:txBody>
          <a:bodyPr wrap="square">
            <a:spAutoFit/>
          </a:bodyPr>
          <a:lstStyle/>
          <a:p>
            <a:pPr>
              <a:lnSpc>
                <a:spcPct val="150000"/>
              </a:lnSpc>
              <a:buNone/>
            </a:pPr>
            <a:r>
              <a:rPr lang="en-US" sz="3200" b="1" u="sng" dirty="0" err="1">
                <a:solidFill>
                  <a:srgbClr val="FF0000"/>
                </a:solidFill>
                <a:latin typeface="Times New Roman" pitchFamily="18" charset="0"/>
                <a:cs typeface="Times New Roman" pitchFamily="18" charset="0"/>
              </a:rPr>
              <a:t>Nhóm</a:t>
            </a:r>
            <a:r>
              <a:rPr lang="en-US" sz="3200" b="1" u="sng" dirty="0">
                <a:solidFill>
                  <a:srgbClr val="FF0000"/>
                </a:solidFill>
                <a:latin typeface="Times New Roman" pitchFamily="18" charset="0"/>
                <a:cs typeface="Times New Roman" pitchFamily="18" charset="0"/>
              </a:rPr>
              <a:t> 5+6</a:t>
            </a:r>
            <a:endParaRPr lang="vi-VN" sz="3200" b="1" dirty="0">
              <a:solidFill>
                <a:srgbClr val="FF0000"/>
              </a:solidFill>
              <a:latin typeface="Times New Roman" pitchFamily="18" charset="0"/>
              <a:cs typeface="Times New Roman" pitchFamily="18" charset="0"/>
            </a:endParaRPr>
          </a:p>
          <a:p>
            <a:pPr>
              <a:lnSpc>
                <a:spcPct val="150000"/>
              </a:lnSpc>
              <a:buNone/>
            </a:pPr>
            <a:r>
              <a:rPr lang="en-US" sz="3200" dirty="0">
                <a:solidFill>
                  <a:srgbClr val="0000CC"/>
                </a:solidFill>
                <a:latin typeface="Times New Roman" pitchFamily="18" charset="0"/>
                <a:cs typeface="Times New Roman" pitchFamily="18" charset="0"/>
              </a:rPr>
              <a:t>5. K</a:t>
            </a:r>
            <a:r>
              <a:rPr lang="vi-VN" sz="3200" dirty="0">
                <a:solidFill>
                  <a:srgbClr val="0000CC"/>
                </a:solidFill>
                <a:latin typeface="Times New Roman" pitchFamily="18" charset="0"/>
                <a:cs typeface="Times New Roman" pitchFamily="18" charset="0"/>
              </a:rPr>
              <a:t>hó khăn lớn nhất trong việc trồng cây cà phê ở Tây Nguyên là gì?</a:t>
            </a:r>
          </a:p>
          <a:p>
            <a:pPr>
              <a:lnSpc>
                <a:spcPct val="150000"/>
              </a:lnSpc>
            </a:pPr>
            <a:r>
              <a:rPr lang="en-US" sz="3200" dirty="0">
                <a:solidFill>
                  <a:srgbClr val="FF0000"/>
                </a:solidFill>
                <a:latin typeface="Times New Roman" pitchFamily="18" charset="0"/>
                <a:cs typeface="Times New Roman" pitchFamily="18" charset="0"/>
              </a:rPr>
              <a:t>- K</a:t>
            </a:r>
            <a:r>
              <a:rPr lang="vi-VN" sz="3200" dirty="0">
                <a:solidFill>
                  <a:srgbClr val="FF0000"/>
                </a:solidFill>
                <a:latin typeface="Times New Roman" pitchFamily="18" charset="0"/>
                <a:cs typeface="Times New Roman" pitchFamily="18" charset="0"/>
              </a:rPr>
              <a:t>hó khăn lớn nhất trong việc trồng cây cà phê ở Tây Nguyên là tình trạng thiếu nước và</a:t>
            </a:r>
            <a:r>
              <a:rPr lang="en-US" sz="3200" dirty="0">
                <a:solidFill>
                  <a:srgbClr val="FF0000"/>
                </a:solidFill>
                <a:latin typeface="Times New Roman" pitchFamily="18" charset="0"/>
                <a:cs typeface="Times New Roman" pitchFamily="18" charset="0"/>
              </a:rPr>
              <a:t>o</a:t>
            </a:r>
            <a:r>
              <a:rPr lang="vi-VN" sz="3200" dirty="0">
                <a:solidFill>
                  <a:srgbClr val="FF0000"/>
                </a:solidFill>
                <a:latin typeface="Times New Roman" pitchFamily="18" charset="0"/>
                <a:cs typeface="Times New Roman" pitchFamily="18" charset="0"/>
              </a:rPr>
              <a:t> mùa khô.</a:t>
            </a:r>
          </a:p>
          <a:p>
            <a:pPr>
              <a:lnSpc>
                <a:spcPct val="150000"/>
              </a:lnSpc>
              <a:buNone/>
            </a:pPr>
            <a:r>
              <a:rPr lang="vi-VN" sz="3200" dirty="0">
                <a:solidFill>
                  <a:srgbClr val="0000CC"/>
                </a:solidFill>
                <a:latin typeface="Times New Roman" pitchFamily="18" charset="0"/>
                <a:cs typeface="Times New Roman" pitchFamily="18" charset="0"/>
              </a:rPr>
              <a:t>6. Người dân ở Tây Nguyên đã làm gì để khắc phục tình trạng khó khăn này?</a:t>
            </a:r>
          </a:p>
          <a:p>
            <a:pPr>
              <a:lnSpc>
                <a:spcPct val="150000"/>
              </a:lnSpc>
              <a:buNone/>
            </a:pPr>
            <a:r>
              <a:rPr lang="vi-VN" sz="3200" dirty="0">
                <a:solidFill>
                  <a:srgbClr val="FF0000"/>
                </a:solidFill>
                <a:latin typeface="Times New Roman" pitchFamily="18" charset="0"/>
                <a:cs typeface="Times New Roman" pitchFamily="18" charset="0"/>
              </a:rPr>
              <a:t>- Người dân phải dùng máy bơm nước ngầm để tưới cho cây.</a:t>
            </a:r>
          </a:p>
          <a:p>
            <a:pPr>
              <a:lnSpc>
                <a:spcPct val="150000"/>
              </a:lnSpc>
            </a:pPr>
            <a:endParaRPr lang="vi-VN"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000"/>
                                        <p:tgtEl>
                                          <p:spTgt spid="4">
                                            <p:txEl>
                                              <p:pRg st="3" end="3"/>
                                            </p:txEl>
                                          </p:spTgt>
                                        </p:tgtEl>
                                      </p:cBhvr>
                                    </p:animEffect>
                                    <p:anim calcmode="lin" valueType="num">
                                      <p:cBhvr>
                                        <p:cTn id="15"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1000"/>
                                        <p:tgtEl>
                                          <p:spTgt spid="4">
                                            <p:txEl>
                                              <p:pRg st="4" end="4"/>
                                            </p:txEl>
                                          </p:spTgt>
                                        </p:tgtEl>
                                      </p:cBhvr>
                                    </p:animEffect>
                                    <p:anim calcmode="lin" valueType="num">
                                      <p:cBhvr>
                                        <p:cTn id="22"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32520" y="2852936"/>
            <a:ext cx="8568952" cy="1953868"/>
          </a:xfrm>
          <a:prstGeom prst="rect">
            <a:avLst/>
          </a:prstGeom>
        </p:spPr>
        <p:txBody>
          <a:bodyPr wrap="square">
            <a:spAutoFit/>
          </a:bodyPr>
          <a:lstStyle/>
          <a:p>
            <a:pPr lvl="0">
              <a:lnSpc>
                <a:spcPct val="150000"/>
              </a:lnSpc>
              <a:spcBef>
                <a:spcPct val="20000"/>
              </a:spcBef>
              <a:buClr>
                <a:srgbClr val="0000FF"/>
              </a:buClr>
              <a:buSzPct val="60000"/>
            </a:pPr>
            <a:r>
              <a:rPr lang="en-US" sz="2800" dirty="0">
                <a:solidFill>
                  <a:prstClr val="black"/>
                </a:solidFill>
                <a:latin typeface="Times New Roman" panose="02020603050405020304" pitchFamily="18" charset="0"/>
                <a:cs typeface="Times New Roman" panose="02020603050405020304" pitchFamily="18" charset="0"/>
              </a:rPr>
              <a:t>    </a:t>
            </a:r>
            <a:r>
              <a:rPr lang="vi-VN" sz="2800" b="1" dirty="0">
                <a:solidFill>
                  <a:prstClr val="black"/>
                </a:solidFill>
                <a:latin typeface="Times New Roman" panose="02020603050405020304" pitchFamily="18" charset="0"/>
                <a:cs typeface="Times New Roman" panose="02020603050405020304" pitchFamily="18" charset="0"/>
              </a:rPr>
              <a:t>Trên các cao nguyên ở Tây Nguyên có những vùng đất ba dan rộng lớn, được khai thác để trồng cây công nghiệp lâu năm như cà phê, cao su, hồ tiêu, chè.</a:t>
            </a:r>
          </a:p>
        </p:txBody>
      </p:sp>
      <p:sp>
        <p:nvSpPr>
          <p:cNvPr id="5" name="Rectangle 4"/>
          <p:cNvSpPr/>
          <p:nvPr/>
        </p:nvSpPr>
        <p:spPr>
          <a:xfrm>
            <a:off x="3669196" y="1960677"/>
            <a:ext cx="1994456"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i="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Kết</a:t>
            </a:r>
            <a:r>
              <a:rPr lang="en-US" sz="40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4000" b="1" i="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luận</a:t>
            </a:r>
            <a:endParaRPr lang="en-US" sz="40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922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EE577F-7CF6-4D1A-8D2F-24E8ABF82246}"/>
              </a:ext>
            </a:extLst>
          </p:cNvPr>
          <p:cNvSpPr/>
          <p:nvPr/>
        </p:nvSpPr>
        <p:spPr>
          <a:xfrm>
            <a:off x="704528" y="908720"/>
            <a:ext cx="8496944" cy="108012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rgbClr val="FF0000"/>
                </a:solidFill>
                <a:latin typeface="Times New Roman" panose="02020603050405020304" pitchFamily="18" charset="0"/>
                <a:cs typeface="Times New Roman" panose="02020603050405020304" pitchFamily="18" charset="0"/>
              </a:rPr>
              <a:t>2. </a:t>
            </a:r>
            <a:r>
              <a:rPr lang="nl-NL" sz="3200" b="1" dirty="0">
                <a:solidFill>
                  <a:srgbClr val="FF0000"/>
                </a:solidFill>
                <a:latin typeface="Times New Roman" panose="02020603050405020304" pitchFamily="18" charset="0"/>
                <a:cs typeface="Times New Roman" panose="02020603050405020304" pitchFamily="18" charset="0"/>
              </a:rPr>
              <a:t>Chăn nuôi gia súc lớn trên các đồng cỏ: </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70516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Luoc_do_mot_so_cay_trong_va_vat_nuoi_chinh_o_Tay_Nguyen"/>
          <p:cNvPicPr>
            <a:picLocks noChangeAspect="1" noChangeArrowheads="1"/>
          </p:cNvPicPr>
          <p:nvPr/>
        </p:nvPicPr>
        <p:blipFill>
          <a:blip r:embed="rId2"/>
          <a:srcRect/>
          <a:stretch>
            <a:fillRect/>
          </a:stretch>
        </p:blipFill>
        <p:spPr bwMode="auto">
          <a:xfrm>
            <a:off x="4824536" y="36316"/>
            <a:ext cx="5025008" cy="6624736"/>
          </a:xfrm>
          <a:prstGeom prst="rect">
            <a:avLst/>
          </a:prstGeom>
          <a:noFill/>
          <a:ln w="19050">
            <a:solidFill>
              <a:schemeClr val="tx1"/>
            </a:solidFill>
          </a:ln>
        </p:spPr>
      </p:pic>
      <p:graphicFrame>
        <p:nvGraphicFramePr>
          <p:cNvPr id="5" name="Table 4"/>
          <p:cNvGraphicFramePr>
            <a:graphicFrameLocks noGrp="1"/>
          </p:cNvGraphicFramePr>
          <p:nvPr>
            <p:extLst>
              <p:ext uri="{D42A27DB-BD31-4B8C-83A1-F6EECF244321}">
                <p14:modId xmlns:p14="http://schemas.microsoft.com/office/powerpoint/2010/main" val="3746277302"/>
              </p:ext>
            </p:extLst>
          </p:nvPr>
        </p:nvGraphicFramePr>
        <p:xfrm>
          <a:off x="151888" y="404664"/>
          <a:ext cx="4608512" cy="1554480"/>
        </p:xfrm>
        <a:graphic>
          <a:graphicData uri="http://schemas.openxmlformats.org/drawingml/2006/table">
            <a:tbl>
              <a:tblPr firstRow="1" bandRow="1"/>
              <a:tblGrid>
                <a:gridCol w="1466391">
                  <a:extLst>
                    <a:ext uri="{9D8B030D-6E8A-4147-A177-3AD203B41FA5}">
                      <a16:colId xmlns:a16="http://schemas.microsoft.com/office/drawing/2014/main" val="20000"/>
                    </a:ext>
                  </a:extLst>
                </a:gridCol>
                <a:gridCol w="3142121">
                  <a:extLst>
                    <a:ext uri="{9D8B030D-6E8A-4147-A177-3AD203B41FA5}">
                      <a16:colId xmlns:a16="http://schemas.microsoft.com/office/drawing/2014/main" val="20001"/>
                    </a:ext>
                  </a:extLst>
                </a:gridCol>
              </a:tblGrid>
              <a:tr h="370840">
                <a:tc>
                  <a:txBody>
                    <a:bodyPr/>
                    <a:lstStyle/>
                    <a:p>
                      <a:pPr algn="ctr"/>
                      <a:r>
                        <a:rPr lang="en-US" sz="2800" dirty="0" err="1">
                          <a:latin typeface="Times New Roman" panose="02020603050405020304" pitchFamily="18" charset="0"/>
                          <a:cs typeface="Times New Roman" panose="02020603050405020304" pitchFamily="18" charset="0"/>
                        </a:rPr>
                        <a:t>Vật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nuôi</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a:latin typeface="Times New Roman" panose="02020603050405020304" pitchFamily="18" charset="0"/>
                          <a:cs typeface="Times New Roman" panose="02020603050405020304" pitchFamily="18" charset="0"/>
                        </a:rPr>
                        <a:t>Số</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lượng</a:t>
                      </a:r>
                      <a:r>
                        <a:rPr lang="en-US" sz="2800" baseline="0" dirty="0">
                          <a:latin typeface="Times New Roman" panose="02020603050405020304" pitchFamily="18" charset="0"/>
                          <a:cs typeface="Times New Roman" panose="02020603050405020304" pitchFamily="18" charset="0"/>
                        </a:rPr>
                        <a:t> (con )</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pPr algn="ctr"/>
                      <a:r>
                        <a:rPr lang="en-US" sz="2800" dirty="0" err="1">
                          <a:latin typeface="Times New Roman" panose="02020603050405020304" pitchFamily="18" charset="0"/>
                          <a:cs typeface="Times New Roman" panose="02020603050405020304" pitchFamily="18" charset="0"/>
                        </a:rPr>
                        <a:t>Bò</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476 000</a:t>
                      </a:r>
                    </a:p>
                  </a:txBody>
                  <a:tcPr/>
                </a:tc>
                <a:extLst>
                  <a:ext uri="{0D108BD9-81ED-4DB2-BD59-A6C34878D82A}">
                    <a16:rowId xmlns:a16="http://schemas.microsoft.com/office/drawing/2014/main" val="10001"/>
                  </a:ext>
                </a:extLst>
              </a:tr>
              <a:tr h="370840">
                <a:tc>
                  <a:txBody>
                    <a:bodyPr/>
                    <a:lstStyle/>
                    <a:p>
                      <a:pPr algn="ctr"/>
                      <a:r>
                        <a:rPr lang="en-US" sz="2800" dirty="0" err="1">
                          <a:latin typeface="Times New Roman" panose="02020603050405020304" pitchFamily="18" charset="0"/>
                          <a:cs typeface="Times New Roman" panose="02020603050405020304" pitchFamily="18" charset="0"/>
                        </a:rPr>
                        <a:t>Trâu</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65 900</a:t>
                      </a:r>
                    </a:p>
                  </a:txBody>
                  <a:tcPr/>
                </a:tc>
                <a:extLst>
                  <a:ext uri="{0D108BD9-81ED-4DB2-BD59-A6C34878D82A}">
                    <a16:rowId xmlns:a16="http://schemas.microsoft.com/office/drawing/2014/main" val="10002"/>
                  </a:ext>
                </a:extLst>
              </a:tr>
            </a:tbl>
          </a:graphicData>
        </a:graphic>
      </p:graphicFrame>
      <p:sp>
        <p:nvSpPr>
          <p:cNvPr id="6" name="Rectangle 5"/>
          <p:cNvSpPr/>
          <p:nvPr/>
        </p:nvSpPr>
        <p:spPr>
          <a:xfrm>
            <a:off x="183956" y="2564904"/>
            <a:ext cx="4608512" cy="4001095"/>
          </a:xfrm>
          <a:prstGeom prst="rect">
            <a:avLst/>
          </a:prstGeom>
        </p:spPr>
        <p:txBody>
          <a:bodyPr wrap="square">
            <a:spAutoFit/>
          </a:bodyPr>
          <a:lstStyle/>
          <a:p>
            <a:pPr>
              <a:spcBef>
                <a:spcPts val="1200"/>
              </a:spcBef>
            </a:pPr>
            <a:r>
              <a:rPr lang="nl-NL" sz="2800" dirty="0">
                <a:latin typeface="Times New Roman" panose="02020603050405020304" pitchFamily="18" charset="0"/>
                <a:cs typeface="Times New Roman" panose="02020603050405020304" pitchFamily="18" charset="0"/>
              </a:rPr>
              <a:t>+ Hãy kể tên những vật nuôi chính ở Tây Nguyên. </a:t>
            </a:r>
            <a:endParaRPr lang="en-US" sz="2800" dirty="0">
              <a:latin typeface="Times New Roman" panose="02020603050405020304" pitchFamily="18" charset="0"/>
              <a:cs typeface="Times New Roman" panose="02020603050405020304" pitchFamily="18" charset="0"/>
            </a:endParaRPr>
          </a:p>
          <a:p>
            <a:pPr>
              <a:spcBef>
                <a:spcPts val="1200"/>
              </a:spcBef>
            </a:pPr>
            <a:r>
              <a:rPr lang="nl-NL" sz="2800" dirty="0">
                <a:latin typeface="Times New Roman" panose="02020603050405020304" pitchFamily="18" charset="0"/>
                <a:cs typeface="Times New Roman" panose="02020603050405020304" pitchFamily="18" charset="0"/>
              </a:rPr>
              <a:t>+ Con vật nào được nuôi nhiều ở Tây Nguyên? </a:t>
            </a:r>
          </a:p>
          <a:p>
            <a:pPr>
              <a:spcBef>
                <a:spcPts val="1200"/>
              </a:spcBef>
            </a:pP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Vì sao chăn nuôi gia súc lớn ở Tây Nguyên lại phát triển?</a:t>
            </a:r>
            <a:endParaRPr lang="en-US" sz="2800" dirty="0">
              <a:latin typeface="Times New Roman" panose="02020603050405020304" pitchFamily="18" charset="0"/>
              <a:cs typeface="Times New Roman" panose="02020603050405020304" pitchFamily="18" charset="0"/>
            </a:endParaRPr>
          </a:p>
          <a:p>
            <a:pPr>
              <a:spcBef>
                <a:spcPts val="1200"/>
              </a:spcBef>
            </a:pPr>
            <a:r>
              <a:rPr lang="nl-NL" sz="2800" dirty="0">
                <a:latin typeface="Times New Roman" panose="02020603050405020304" pitchFamily="18" charset="0"/>
                <a:cs typeface="Times New Roman" panose="02020603050405020304" pitchFamily="18" charset="0"/>
              </a:rPr>
              <a:t>+ Ở Tây Nguyên voi được nuôi để làm gì?</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193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5467" y="1412776"/>
            <a:ext cx="9595066" cy="3456384"/>
          </a:xfrm>
        </p:spPr>
        <p:txBody>
          <a:bodyPr>
            <a:normAutofit/>
          </a:bodyPr>
          <a:lstStyle/>
          <a:p>
            <a:r>
              <a:rPr lang="vi-VN" sz="3600" dirty="0">
                <a:latin typeface="Times New Roman" panose="02020603050405020304" pitchFamily="18" charset="0"/>
                <a:cs typeface="Times New Roman" panose="02020603050405020304" pitchFamily="18" charset="0"/>
              </a:rPr>
              <a:t>1. Hãy kể tên các vật nuôi chính ở Tây Nguyên?</a:t>
            </a:r>
            <a:endParaRPr lang="en-US" sz="3600" dirty="0">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C</a:t>
            </a:r>
            <a:r>
              <a:rPr lang="vi-VN" sz="3600" dirty="0">
                <a:solidFill>
                  <a:srgbClr val="FF0000"/>
                </a:solidFill>
                <a:latin typeface="Times New Roman" panose="02020603050405020304" pitchFamily="18" charset="0"/>
                <a:cs typeface="Times New Roman" panose="02020603050405020304" pitchFamily="18" charset="0"/>
              </a:rPr>
              <a:t>ác vật nuôi chính ở Tây Nguyên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a:t>
            </a:r>
            <a:r>
              <a:rPr lang="en-US" sz="3600" b="1" u="sng" dirty="0" err="1">
                <a:solidFill>
                  <a:srgbClr val="FF0000"/>
                </a:solidFill>
                <a:latin typeface="Times New Roman" panose="02020603050405020304" pitchFamily="18" charset="0"/>
                <a:cs typeface="Times New Roman" panose="02020603050405020304" pitchFamily="18" charset="0"/>
              </a:rPr>
              <a:t>trâu</a:t>
            </a:r>
            <a:r>
              <a:rPr lang="en-US" sz="3600" b="1" u="sng" dirty="0">
                <a:solidFill>
                  <a:srgbClr val="FF0000"/>
                </a:solidFill>
                <a:latin typeface="Times New Roman" panose="02020603050405020304" pitchFamily="18" charset="0"/>
                <a:cs typeface="Times New Roman" panose="02020603050405020304" pitchFamily="18" charset="0"/>
              </a:rPr>
              <a:t>, </a:t>
            </a:r>
            <a:r>
              <a:rPr lang="en-US" sz="3600" b="1" u="sng" dirty="0" err="1">
                <a:solidFill>
                  <a:srgbClr val="FF0000"/>
                </a:solidFill>
                <a:latin typeface="Times New Roman" panose="02020603050405020304" pitchFamily="18" charset="0"/>
                <a:cs typeface="Times New Roman" panose="02020603050405020304" pitchFamily="18" charset="0"/>
              </a:rPr>
              <a:t>bò</a:t>
            </a:r>
            <a:r>
              <a:rPr lang="en-US" sz="3600" b="1" u="sng" dirty="0">
                <a:solidFill>
                  <a:srgbClr val="FF0000"/>
                </a:solidFill>
                <a:latin typeface="Times New Roman" panose="02020603050405020304" pitchFamily="18" charset="0"/>
                <a:cs typeface="Times New Roman" panose="02020603050405020304" pitchFamily="18" charset="0"/>
              </a:rPr>
              <a:t>.</a:t>
            </a:r>
          </a:p>
          <a:p>
            <a:r>
              <a:rPr lang="vi-VN" sz="3600" dirty="0">
                <a:latin typeface="Times New Roman" panose="02020603050405020304" pitchFamily="18" charset="0"/>
                <a:cs typeface="Times New Roman" panose="02020603050405020304" pitchFamily="18" charset="0"/>
              </a:rPr>
              <a:t>2.Con vật nào được nuôi nhiều ở Tây Nguyên?</a:t>
            </a:r>
            <a:endParaRPr lang="en-US" sz="3600" dirty="0">
              <a:latin typeface="Times New Roman" panose="02020603050405020304" pitchFamily="18" charset="0"/>
              <a:cs typeface="Times New Roman" panose="02020603050405020304" pitchFamily="18" charset="0"/>
            </a:endParaRPr>
          </a:p>
          <a:p>
            <a:r>
              <a:rPr lang="vi-VN" sz="3600" dirty="0">
                <a:solidFill>
                  <a:srgbClr val="FF0000"/>
                </a:solidFill>
                <a:latin typeface="Times New Roman" panose="02020603050405020304" pitchFamily="18" charset="0"/>
                <a:cs typeface="Times New Roman" panose="02020603050405020304" pitchFamily="18" charset="0"/>
              </a:rPr>
              <a:t>Con vật nào được nuôi nhiều ở Tây Nguyên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a:t>
            </a:r>
            <a:r>
              <a:rPr lang="en-US" sz="3600" b="1" u="sng" dirty="0">
                <a:solidFill>
                  <a:srgbClr val="FF0000"/>
                </a:solidFill>
                <a:latin typeface="Times New Roman" panose="02020603050405020304" pitchFamily="18" charset="0"/>
                <a:cs typeface="Times New Roman" panose="02020603050405020304" pitchFamily="18" charset="0"/>
              </a:rPr>
              <a:t>con </a:t>
            </a:r>
            <a:r>
              <a:rPr lang="en-US" sz="3600" b="1" u="sng" dirty="0" err="1">
                <a:solidFill>
                  <a:srgbClr val="FF0000"/>
                </a:solidFill>
                <a:latin typeface="Times New Roman" panose="02020603050405020304" pitchFamily="18" charset="0"/>
                <a:cs typeface="Times New Roman" panose="02020603050405020304" pitchFamily="18" charset="0"/>
              </a:rPr>
              <a:t>bò</a:t>
            </a:r>
            <a:r>
              <a:rPr lang="en-US" sz="3600" dirty="0">
                <a:solidFill>
                  <a:srgbClr val="FF0000"/>
                </a:solidFill>
                <a:latin typeface="Times New Roman" panose="02020603050405020304" pitchFamily="18" charset="0"/>
                <a:cs typeface="Times New Roman" panose="02020603050405020304" pitchFamily="18" charset="0"/>
              </a:rPr>
              <a:t>.</a:t>
            </a:r>
          </a:p>
          <a:p>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2936776" y="332656"/>
            <a:ext cx="3414717" cy="923330"/>
          </a:xfrm>
          <a:prstGeom prst="rect">
            <a:avLst/>
          </a:prstGeom>
          <a:noFill/>
        </p:spPr>
        <p:txBody>
          <a:bodyPr wrap="none" lIns="91440" tIns="45720" rIns="91440" bIns="45720">
            <a:spAutoFit/>
          </a:bodyPr>
          <a:lstStyle/>
          <a:p>
            <a:pPr algn="ctr"/>
            <a:r>
              <a:rPr lang="en-US" sz="5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5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trả</a:t>
            </a:r>
            <a:r>
              <a:rPr lang="en-US" sz="5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lời</a:t>
            </a:r>
            <a:endParaRPr lang="en-US" sz="54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816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barn(inVertical)">
                                      <p:cBhvr>
                                        <p:cTn id="1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28464" y="1268760"/>
            <a:ext cx="9673075" cy="4464496"/>
          </a:xfrm>
        </p:spPr>
        <p:txBody>
          <a:bodyPr>
            <a:normAutofit/>
          </a:bodyPr>
          <a:lstStyle/>
          <a:p>
            <a:r>
              <a:rPr lang="en-US" sz="3600" dirty="0">
                <a:latin typeface="Times New Roman" panose="02020603050405020304" pitchFamily="18" charset="0"/>
                <a:cs typeface="Times New Roman" panose="02020603050405020304" pitchFamily="18" charset="0"/>
              </a:rPr>
              <a:t>3. </a:t>
            </a:r>
            <a:r>
              <a:rPr lang="en-US" sz="3600" dirty="0" err="1">
                <a:latin typeface="Times New Roman" panose="02020603050405020304" pitchFamily="18" charset="0"/>
                <a:cs typeface="Times New Roman" panose="02020603050405020304" pitchFamily="18" charset="0"/>
              </a:rPr>
              <a:t>Tây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Nguyên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nuôi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bò</a:t>
            </a:r>
            <a:r>
              <a:rPr lang="en-US" sz="3600" dirty="0">
                <a:latin typeface="Times New Roman" panose="02020603050405020304" pitchFamily="18" charset="0"/>
                <a:cs typeface="Times New Roman" panose="02020603050405020304" pitchFamily="18" charset="0"/>
              </a:rPr>
              <a:t>?</a:t>
            </a:r>
          </a:p>
          <a:p>
            <a:r>
              <a:rPr lang="en-US" sz="3600" dirty="0" err="1">
                <a:solidFill>
                  <a:srgbClr val="FF0000"/>
                </a:solidFill>
                <a:latin typeface="Times New Roman" panose="02020603050405020304" pitchFamily="18" charset="0"/>
                <a:cs typeface="Times New Roman" panose="02020603050405020304" pitchFamily="18" charset="0"/>
              </a:rPr>
              <a:t>Tây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Nguyên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có</a:t>
            </a:r>
            <a:r>
              <a:rPr lang="en-US" sz="3600"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đồng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cỏ</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xanh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tốt</a:t>
            </a:r>
            <a:r>
              <a:rPr lang="en-US" sz="3600" b="1"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thuận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lợi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việc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chăn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nuôi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trâu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bò</a:t>
            </a:r>
            <a:r>
              <a:rPr lang="en-US" sz="3600" dirty="0">
                <a:solidFill>
                  <a:srgbClr val="FF0000"/>
                </a:solidFill>
                <a:latin typeface="Times New Roman" panose="02020603050405020304" pitchFamily="18" charset="0"/>
                <a:cs typeface="Times New Roman" panose="02020603050405020304" pitchFamily="18" charset="0"/>
              </a:rPr>
              <a:t>.</a:t>
            </a:r>
          </a:p>
          <a:p>
            <a:r>
              <a:rPr lang="en-US" sz="3600" dirty="0">
                <a:latin typeface="Times New Roman" panose="02020603050405020304" pitchFamily="18" charset="0"/>
                <a:cs typeface="Times New Roman" panose="02020603050405020304" pitchFamily="18" charset="0"/>
              </a:rPr>
              <a:t>4</a:t>
            </a:r>
            <a:r>
              <a:rPr lang="vi-VN" sz="3600" dirty="0">
                <a:latin typeface="Times New Roman" panose="02020603050405020304" pitchFamily="18" charset="0"/>
                <a:cs typeface="Times New Roman" panose="02020603050405020304" pitchFamily="18" charset="0"/>
              </a:rPr>
              <a:t>.Ở Tây Nguyên voi được nuôi để làm gì?</a:t>
            </a:r>
            <a:endParaRPr lang="en-US" sz="3600" dirty="0">
              <a:latin typeface="Times New Roman" panose="02020603050405020304" pitchFamily="18" charset="0"/>
              <a:cs typeface="Times New Roman" panose="02020603050405020304" pitchFamily="18" charset="0"/>
            </a:endParaRPr>
          </a:p>
          <a:p>
            <a:r>
              <a:rPr lang="en-US" sz="3600" dirty="0" err="1">
                <a:solidFill>
                  <a:srgbClr val="FF0000"/>
                </a:solidFill>
                <a:latin typeface="Times New Roman" panose="02020603050405020304" pitchFamily="18" charset="0"/>
                <a:cs typeface="Times New Roman" panose="02020603050405020304" pitchFamily="18" charset="0"/>
              </a:rPr>
              <a:t>Voi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được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nuôi</a:t>
            </a:r>
            <a:r>
              <a:rPr lang="en-US" sz="3600" dirty="0">
                <a:solidFill>
                  <a:srgbClr val="FF0000"/>
                </a:solidFill>
                <a:latin typeface="Times New Roman" panose="02020603050405020304" pitchFamily="18" charset="0"/>
                <a:cs typeface="Times New Roman" panose="02020603050405020304" pitchFamily="18" charset="0"/>
              </a:rPr>
              <a:t> ở </a:t>
            </a:r>
            <a:r>
              <a:rPr lang="en-US" sz="3600" dirty="0" err="1">
                <a:solidFill>
                  <a:srgbClr val="FF0000"/>
                </a:solidFill>
                <a:latin typeface="Times New Roman" panose="02020603050405020304" pitchFamily="18" charset="0"/>
                <a:cs typeface="Times New Roman" panose="02020603050405020304" pitchFamily="18" charset="0"/>
              </a:rPr>
              <a:t>Tây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Nguyên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để</a:t>
            </a:r>
            <a:r>
              <a:rPr lang="en-US" sz="3600"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chuyên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chở</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người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hàng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hóa</a:t>
            </a:r>
            <a:r>
              <a:rPr lang="en-US" sz="3600" dirty="0">
                <a:solidFill>
                  <a:srgbClr val="FF0000"/>
                </a:solidFill>
                <a:latin typeface="Times New Roman" panose="02020603050405020304" pitchFamily="18" charset="0"/>
                <a:cs typeface="Times New Roman" panose="02020603050405020304" pitchFamily="18" charset="0"/>
              </a:rPr>
              <a:t>.</a:t>
            </a:r>
          </a:p>
          <a:p>
            <a:endParaRPr lang="en-US" sz="2400" dirty="0"/>
          </a:p>
        </p:txBody>
      </p:sp>
      <p:sp>
        <p:nvSpPr>
          <p:cNvPr id="4" name="Rectangle 3"/>
          <p:cNvSpPr/>
          <p:nvPr/>
        </p:nvSpPr>
        <p:spPr>
          <a:xfrm>
            <a:off x="3152800" y="188640"/>
            <a:ext cx="3414717" cy="923330"/>
          </a:xfrm>
          <a:prstGeom prst="rect">
            <a:avLst/>
          </a:prstGeom>
          <a:noFill/>
        </p:spPr>
        <p:txBody>
          <a:bodyPr wrap="none" lIns="91440" tIns="45720" rIns="91440" bIns="45720">
            <a:spAutoFit/>
          </a:bodyPr>
          <a:lstStyle/>
          <a:p>
            <a:pPr algn="ctr"/>
            <a:r>
              <a:rPr lang="en-US" sz="5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Câu</a:t>
            </a:r>
            <a:r>
              <a:rPr lang="en-US" sz="5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trả</a:t>
            </a:r>
            <a:r>
              <a:rPr lang="en-US" sz="54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5400" b="1"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lời</a:t>
            </a:r>
            <a:endParaRPr lang="en-US" sz="54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43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Luoc_do_mot_so_cay_trong_va_vat_nuoi_chinh_o_Tay_Nguyen"/>
          <p:cNvPicPr>
            <a:picLocks noChangeAspect="1" noChangeArrowheads="1"/>
          </p:cNvPicPr>
          <p:nvPr/>
        </p:nvPicPr>
        <p:blipFill>
          <a:blip r:embed="rId2"/>
          <a:srcRect/>
          <a:stretch>
            <a:fillRect/>
          </a:stretch>
        </p:blipFill>
        <p:spPr bwMode="auto">
          <a:xfrm>
            <a:off x="4824536" y="36316"/>
            <a:ext cx="5025008" cy="6624736"/>
          </a:xfrm>
          <a:prstGeom prst="rect">
            <a:avLst/>
          </a:prstGeom>
          <a:noFill/>
          <a:ln w="19050">
            <a:solidFill>
              <a:schemeClr val="tx1"/>
            </a:solidFill>
          </a:ln>
        </p:spPr>
      </p:pic>
      <p:graphicFrame>
        <p:nvGraphicFramePr>
          <p:cNvPr id="5" name="Table 4"/>
          <p:cNvGraphicFramePr>
            <a:graphicFrameLocks noGrp="1"/>
          </p:cNvGraphicFramePr>
          <p:nvPr>
            <p:extLst>
              <p:ext uri="{D42A27DB-BD31-4B8C-83A1-F6EECF244321}">
                <p14:modId xmlns:p14="http://schemas.microsoft.com/office/powerpoint/2010/main" val="845726088"/>
              </p:ext>
            </p:extLst>
          </p:nvPr>
        </p:nvGraphicFramePr>
        <p:xfrm>
          <a:off x="183956" y="188641"/>
          <a:ext cx="4576444" cy="1554480"/>
        </p:xfrm>
        <a:graphic>
          <a:graphicData uri="http://schemas.openxmlformats.org/drawingml/2006/table">
            <a:tbl>
              <a:tblPr firstRow="1" bandRow="1"/>
              <a:tblGrid>
                <a:gridCol w="1456187">
                  <a:extLst>
                    <a:ext uri="{9D8B030D-6E8A-4147-A177-3AD203B41FA5}">
                      <a16:colId xmlns:a16="http://schemas.microsoft.com/office/drawing/2014/main" val="20000"/>
                    </a:ext>
                  </a:extLst>
                </a:gridCol>
                <a:gridCol w="3120257">
                  <a:extLst>
                    <a:ext uri="{9D8B030D-6E8A-4147-A177-3AD203B41FA5}">
                      <a16:colId xmlns:a16="http://schemas.microsoft.com/office/drawing/2014/main" val="20001"/>
                    </a:ext>
                  </a:extLst>
                </a:gridCol>
              </a:tblGrid>
              <a:tr h="480053">
                <a:tc>
                  <a:txBody>
                    <a:bodyPr/>
                    <a:lstStyle/>
                    <a:p>
                      <a:pPr algn="ctr"/>
                      <a:r>
                        <a:rPr lang="en-US" sz="2800" dirty="0" err="1">
                          <a:latin typeface="Times New Roman" panose="02020603050405020304" pitchFamily="18" charset="0"/>
                          <a:cs typeface="Times New Roman" panose="02020603050405020304" pitchFamily="18" charset="0"/>
                        </a:rPr>
                        <a:t>Vật</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nuôi</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a:latin typeface="Times New Roman" panose="02020603050405020304" pitchFamily="18" charset="0"/>
                          <a:cs typeface="Times New Roman" panose="02020603050405020304" pitchFamily="18" charset="0"/>
                        </a:rPr>
                        <a:t>Số</a:t>
                      </a:r>
                      <a:r>
                        <a:rPr lang="en-US" sz="2800" baseline="0" dirty="0">
                          <a:latin typeface="Times New Roman" panose="02020603050405020304" pitchFamily="18" charset="0"/>
                          <a:cs typeface="Times New Roman" panose="02020603050405020304" pitchFamily="18" charset="0"/>
                        </a:rPr>
                        <a:t> </a:t>
                      </a:r>
                      <a:r>
                        <a:rPr lang="en-US" sz="2800" baseline="0" dirty="0" err="1">
                          <a:latin typeface="Times New Roman" panose="02020603050405020304" pitchFamily="18" charset="0"/>
                          <a:cs typeface="Times New Roman" panose="02020603050405020304" pitchFamily="18" charset="0"/>
                        </a:rPr>
                        <a:t>lượng</a:t>
                      </a:r>
                      <a:r>
                        <a:rPr lang="en-US" sz="2800" baseline="0" dirty="0">
                          <a:latin typeface="Times New Roman" panose="02020603050405020304" pitchFamily="18" charset="0"/>
                          <a:cs typeface="Times New Roman" panose="02020603050405020304" pitchFamily="18" charset="0"/>
                        </a:rPr>
                        <a:t> (con )</a:t>
                      </a:r>
                      <a:endParaRPr lang="en-US"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480053">
                <a:tc>
                  <a:txBody>
                    <a:bodyPr/>
                    <a:lstStyle/>
                    <a:p>
                      <a:pPr algn="ctr"/>
                      <a:r>
                        <a:rPr lang="en-US" sz="2800" dirty="0" err="1">
                          <a:latin typeface="Times New Roman" panose="02020603050405020304" pitchFamily="18" charset="0"/>
                          <a:cs typeface="Times New Roman" panose="02020603050405020304" pitchFamily="18" charset="0"/>
                        </a:rPr>
                        <a:t>Bò</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476 000</a:t>
                      </a:r>
                    </a:p>
                  </a:txBody>
                  <a:tcPr/>
                </a:tc>
                <a:extLst>
                  <a:ext uri="{0D108BD9-81ED-4DB2-BD59-A6C34878D82A}">
                    <a16:rowId xmlns:a16="http://schemas.microsoft.com/office/drawing/2014/main" val="10001"/>
                  </a:ext>
                </a:extLst>
              </a:tr>
              <a:tr h="480053">
                <a:tc>
                  <a:txBody>
                    <a:bodyPr/>
                    <a:lstStyle/>
                    <a:p>
                      <a:pPr algn="ctr"/>
                      <a:r>
                        <a:rPr lang="en-US" sz="2800" dirty="0" err="1">
                          <a:latin typeface="Times New Roman" panose="02020603050405020304" pitchFamily="18" charset="0"/>
                          <a:cs typeface="Times New Roman" panose="02020603050405020304" pitchFamily="18" charset="0"/>
                        </a:rPr>
                        <a:t>Trâu</a:t>
                      </a:r>
                      <a:endParaRPr lang="en-US"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65 900</a:t>
                      </a:r>
                    </a:p>
                  </a:txBody>
                  <a:tcPr/>
                </a:tc>
                <a:extLst>
                  <a:ext uri="{0D108BD9-81ED-4DB2-BD59-A6C34878D82A}">
                    <a16:rowId xmlns:a16="http://schemas.microsoft.com/office/drawing/2014/main" val="10002"/>
                  </a:ext>
                </a:extLst>
              </a:tr>
            </a:tbl>
          </a:graphicData>
        </a:graphic>
      </p:graphicFrame>
      <p:sp>
        <p:nvSpPr>
          <p:cNvPr id="6" name="Rectangle 5"/>
          <p:cNvSpPr/>
          <p:nvPr/>
        </p:nvSpPr>
        <p:spPr>
          <a:xfrm>
            <a:off x="183956" y="1844824"/>
            <a:ext cx="4576444" cy="4862870"/>
          </a:xfrm>
          <a:prstGeom prst="rect">
            <a:avLst/>
          </a:prstGeom>
        </p:spPr>
        <p:txBody>
          <a:bodyPr wrap="square">
            <a:spAutoFit/>
          </a:bodyPr>
          <a:lstStyle/>
          <a:p>
            <a:pPr>
              <a:spcBef>
                <a:spcPts val="1200"/>
              </a:spcBef>
            </a:pPr>
            <a:r>
              <a:rPr lang="nl-NL" sz="2800" dirty="0">
                <a:latin typeface="Times New Roman" panose="02020603050405020304" pitchFamily="18" charset="0"/>
                <a:cs typeface="Times New Roman" panose="02020603050405020304" pitchFamily="18" charset="0"/>
              </a:rPr>
              <a:t>+ Những vật nuôi chính ở Tây Nguyên: bò, trâu, voi.</a:t>
            </a:r>
            <a:endParaRPr lang="en-US" sz="2800" dirty="0">
              <a:latin typeface="Times New Roman" panose="02020603050405020304" pitchFamily="18" charset="0"/>
              <a:cs typeface="Times New Roman" panose="02020603050405020304" pitchFamily="18" charset="0"/>
            </a:endParaRPr>
          </a:p>
          <a:p>
            <a:pPr>
              <a:spcBef>
                <a:spcPts val="1200"/>
              </a:spcBef>
            </a:pPr>
            <a:r>
              <a:rPr lang="nl-NL" sz="2800" dirty="0">
                <a:latin typeface="Times New Roman" panose="02020603050405020304" pitchFamily="18" charset="0"/>
                <a:cs typeface="Times New Roman" panose="02020603050405020304" pitchFamily="18" charset="0"/>
              </a:rPr>
              <a:t>+ Vật nuôi nhiều ở Tây Nguyên: bò </a:t>
            </a:r>
          </a:p>
          <a:p>
            <a:pPr>
              <a:spcBef>
                <a:spcPts val="1200"/>
              </a:spcBef>
            </a:pPr>
            <a:r>
              <a:rPr lang="en-US" altLang="en-US" sz="2800" dirty="0">
                <a:latin typeface="Times New Roman" panose="02020603050405020304" pitchFamily="18" charset="0"/>
                <a:cs typeface="Times New Roman" panose="02020603050405020304" pitchFamily="18" charset="0"/>
              </a:rPr>
              <a:t>+ C</a:t>
            </a:r>
            <a:r>
              <a:rPr lang="vi-VN" altLang="en-US" sz="2800" dirty="0">
                <a:latin typeface="Times New Roman" panose="02020603050405020304" pitchFamily="18" charset="0"/>
                <a:cs typeface="Times New Roman" panose="02020603050405020304" pitchFamily="18" charset="0"/>
              </a:rPr>
              <a:t>hăn nuôi gia súc lớn ở Tây Nguyên phát triển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có</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đồng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cỏ</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tốt</a:t>
            </a:r>
            <a:r>
              <a:rPr lang="en-US" alt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pPr>
              <a:spcBef>
                <a:spcPts val="1200"/>
              </a:spcBef>
            </a:pPr>
            <a:r>
              <a:rPr lang="nl-NL" sz="2800" dirty="0">
                <a:latin typeface="Times New Roman" panose="02020603050405020304" pitchFamily="18" charset="0"/>
                <a:cs typeface="Times New Roman" panose="02020603050405020304" pitchFamily="18" charset="0"/>
              </a:rPr>
              <a:t>+ Ở Tây Nguyên voi được nuôi để chuyên chở và phục vụ du lịch.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040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466" y="116632"/>
            <a:ext cx="9649072" cy="6624736"/>
          </a:xfrm>
          <a:prstGeom prst="rect">
            <a:avLst/>
          </a:prstGeom>
        </p:spPr>
      </p:pic>
    </p:spTree>
    <p:extLst>
      <p:ext uri="{BB962C8B-B14F-4D97-AF65-F5344CB8AC3E}">
        <p14:creationId xmlns:p14="http://schemas.microsoft.com/office/powerpoint/2010/main" val="4186611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3791443" y="404089"/>
            <a:ext cx="1810111" cy="93871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500" b="1" dirty="0" err="1">
                <a:ln/>
                <a:solidFill>
                  <a:srgbClr val="0070C0"/>
                </a:solidFill>
                <a:latin typeface="Times New Roman" panose="02020603050405020304" pitchFamily="18" charset="0"/>
                <a:cs typeface="Times New Roman" panose="02020603050405020304" pitchFamily="18" charset="0"/>
              </a:rPr>
              <a:t>Địa</a:t>
            </a:r>
            <a:r>
              <a:rPr lang="en-US" sz="5500" b="1" dirty="0">
                <a:ln/>
                <a:solidFill>
                  <a:srgbClr val="0070C0"/>
                </a:solidFill>
                <a:latin typeface="Times New Roman" panose="02020603050405020304" pitchFamily="18" charset="0"/>
                <a:cs typeface="Times New Roman" panose="02020603050405020304" pitchFamily="18" charset="0"/>
              </a:rPr>
              <a:t> </a:t>
            </a:r>
            <a:r>
              <a:rPr lang="en-US" sz="5500" b="1" dirty="0" err="1">
                <a:ln/>
                <a:solidFill>
                  <a:srgbClr val="0070C0"/>
                </a:solidFill>
                <a:latin typeface="Times New Roman" panose="02020603050405020304" pitchFamily="18" charset="0"/>
                <a:cs typeface="Times New Roman" panose="02020603050405020304" pitchFamily="18" charset="0"/>
              </a:rPr>
              <a:t>lí</a:t>
            </a:r>
            <a:endParaRPr lang="en-US" sz="5500" b="1" dirty="0">
              <a:ln/>
              <a:solidFill>
                <a:srgbClr val="0070C0"/>
              </a:solidFill>
              <a:latin typeface="Times New Roman" panose="02020603050405020304" pitchFamily="18" charset="0"/>
              <a:cs typeface="Times New Roman" panose="02020603050405020304" pitchFamily="18" charset="0"/>
            </a:endParaRPr>
          </a:p>
        </p:txBody>
      </p:sp>
      <p:sp>
        <p:nvSpPr>
          <p:cNvPr id="3" name="Rectangle 2"/>
          <p:cNvSpPr/>
          <p:nvPr/>
        </p:nvSpPr>
        <p:spPr>
          <a:xfrm>
            <a:off x="1858722" y="1591632"/>
            <a:ext cx="6288068" cy="147732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500" b="1" dirty="0" err="1">
                <a:ln/>
                <a:solidFill>
                  <a:srgbClr val="FF0000"/>
                </a:solidFill>
                <a:latin typeface="Times New Roman" panose="02020603050405020304" pitchFamily="18" charset="0"/>
                <a:cs typeface="Times New Roman" panose="02020603050405020304" pitchFamily="18" charset="0"/>
              </a:rPr>
              <a:t>Hoạt</a:t>
            </a:r>
            <a:r>
              <a:rPr lang="en-US" sz="4500" b="1" dirty="0">
                <a:ln/>
                <a:solidFill>
                  <a:srgbClr val="FF0000"/>
                </a:solidFill>
                <a:latin typeface="Times New Roman" panose="02020603050405020304" pitchFamily="18" charset="0"/>
                <a:cs typeface="Times New Roman" panose="02020603050405020304" pitchFamily="18" charset="0"/>
              </a:rPr>
              <a:t> </a:t>
            </a:r>
            <a:r>
              <a:rPr lang="en-US" sz="4500" b="1" dirty="0" err="1">
                <a:ln/>
                <a:solidFill>
                  <a:srgbClr val="FF0000"/>
                </a:solidFill>
                <a:latin typeface="Times New Roman" panose="02020603050405020304" pitchFamily="18" charset="0"/>
                <a:cs typeface="Times New Roman" panose="02020603050405020304" pitchFamily="18" charset="0"/>
              </a:rPr>
              <a:t>động</a:t>
            </a:r>
            <a:r>
              <a:rPr lang="en-US" sz="4500" b="1" dirty="0">
                <a:ln/>
                <a:solidFill>
                  <a:srgbClr val="FF0000"/>
                </a:solidFill>
                <a:latin typeface="Times New Roman" panose="02020603050405020304" pitchFamily="18" charset="0"/>
                <a:cs typeface="Times New Roman" panose="02020603050405020304" pitchFamily="18" charset="0"/>
              </a:rPr>
              <a:t> </a:t>
            </a:r>
            <a:r>
              <a:rPr lang="en-US" sz="4500" b="1" dirty="0" err="1">
                <a:ln/>
                <a:solidFill>
                  <a:srgbClr val="FF0000"/>
                </a:solidFill>
                <a:latin typeface="Times New Roman" panose="02020603050405020304" pitchFamily="18" charset="0"/>
                <a:cs typeface="Times New Roman" panose="02020603050405020304" pitchFamily="18" charset="0"/>
              </a:rPr>
              <a:t>sản</a:t>
            </a:r>
            <a:r>
              <a:rPr lang="en-US" sz="4500" b="1" dirty="0">
                <a:ln/>
                <a:solidFill>
                  <a:srgbClr val="FF0000"/>
                </a:solidFill>
                <a:latin typeface="Times New Roman" panose="02020603050405020304" pitchFamily="18" charset="0"/>
                <a:cs typeface="Times New Roman" panose="02020603050405020304" pitchFamily="18" charset="0"/>
              </a:rPr>
              <a:t> </a:t>
            </a:r>
            <a:r>
              <a:rPr lang="en-US" sz="4500" b="1" dirty="0" err="1">
                <a:ln/>
                <a:solidFill>
                  <a:srgbClr val="FF0000"/>
                </a:solidFill>
                <a:latin typeface="Times New Roman" panose="02020603050405020304" pitchFamily="18" charset="0"/>
                <a:cs typeface="Times New Roman" panose="02020603050405020304" pitchFamily="18" charset="0"/>
              </a:rPr>
              <a:t>xuất</a:t>
            </a:r>
            <a:r>
              <a:rPr lang="en-US" sz="4500" b="1" dirty="0">
                <a:ln/>
                <a:solidFill>
                  <a:srgbClr val="FF0000"/>
                </a:solidFill>
                <a:latin typeface="Times New Roman" panose="02020603050405020304" pitchFamily="18" charset="0"/>
                <a:cs typeface="Times New Roman" panose="02020603050405020304" pitchFamily="18" charset="0"/>
              </a:rPr>
              <a:t> </a:t>
            </a:r>
            <a:r>
              <a:rPr lang="en-US" sz="4500" b="1" dirty="0" err="1">
                <a:ln/>
                <a:solidFill>
                  <a:srgbClr val="FF0000"/>
                </a:solidFill>
                <a:latin typeface="Times New Roman" panose="02020603050405020304" pitchFamily="18" charset="0"/>
                <a:cs typeface="Times New Roman" panose="02020603050405020304" pitchFamily="18" charset="0"/>
              </a:rPr>
              <a:t>của</a:t>
            </a:r>
            <a:endParaRPr lang="en-US" sz="4500" b="1" dirty="0">
              <a:ln/>
              <a:solidFill>
                <a:srgbClr val="FF0000"/>
              </a:solidFill>
              <a:latin typeface="Times New Roman" panose="02020603050405020304" pitchFamily="18" charset="0"/>
              <a:cs typeface="Times New Roman" panose="02020603050405020304" pitchFamily="18" charset="0"/>
            </a:endParaRPr>
          </a:p>
          <a:p>
            <a:pPr algn="ctr"/>
            <a:r>
              <a:rPr lang="en-US" sz="4500" b="1" dirty="0" err="1">
                <a:ln/>
                <a:solidFill>
                  <a:srgbClr val="FF0000"/>
                </a:solidFill>
                <a:latin typeface="Times New Roman" panose="02020603050405020304" pitchFamily="18" charset="0"/>
                <a:cs typeface="Times New Roman" panose="02020603050405020304" pitchFamily="18" charset="0"/>
              </a:rPr>
              <a:t>người</a:t>
            </a:r>
            <a:r>
              <a:rPr lang="en-US" sz="4500" b="1" dirty="0">
                <a:ln/>
                <a:solidFill>
                  <a:srgbClr val="FF0000"/>
                </a:solidFill>
                <a:latin typeface="Times New Roman" panose="02020603050405020304" pitchFamily="18" charset="0"/>
                <a:cs typeface="Times New Roman" panose="02020603050405020304" pitchFamily="18" charset="0"/>
              </a:rPr>
              <a:t> </a:t>
            </a:r>
            <a:r>
              <a:rPr lang="en-US" sz="4500" b="1" dirty="0" err="1">
                <a:ln/>
                <a:solidFill>
                  <a:srgbClr val="FF0000"/>
                </a:solidFill>
                <a:latin typeface="Times New Roman" panose="02020603050405020304" pitchFamily="18" charset="0"/>
                <a:cs typeface="Times New Roman" panose="02020603050405020304" pitchFamily="18" charset="0"/>
              </a:rPr>
              <a:t>dân</a:t>
            </a:r>
            <a:r>
              <a:rPr lang="en-US" sz="4500" b="1" dirty="0">
                <a:ln/>
                <a:solidFill>
                  <a:srgbClr val="FF0000"/>
                </a:solidFill>
                <a:latin typeface="Times New Roman" panose="02020603050405020304" pitchFamily="18" charset="0"/>
                <a:cs typeface="Times New Roman" panose="02020603050405020304" pitchFamily="18" charset="0"/>
              </a:rPr>
              <a:t> ở </a:t>
            </a:r>
            <a:r>
              <a:rPr lang="en-US" sz="4500" b="1" dirty="0" err="1">
                <a:ln/>
                <a:solidFill>
                  <a:srgbClr val="FF0000"/>
                </a:solidFill>
                <a:latin typeface="Times New Roman" panose="02020603050405020304" pitchFamily="18" charset="0"/>
                <a:cs typeface="Times New Roman" panose="02020603050405020304" pitchFamily="18" charset="0"/>
              </a:rPr>
              <a:t>Tây</a:t>
            </a:r>
            <a:r>
              <a:rPr lang="en-US" sz="4500" b="1" dirty="0">
                <a:ln/>
                <a:solidFill>
                  <a:srgbClr val="FF0000"/>
                </a:solidFill>
                <a:latin typeface="Times New Roman" panose="02020603050405020304" pitchFamily="18" charset="0"/>
                <a:cs typeface="Times New Roman" panose="02020603050405020304" pitchFamily="18" charset="0"/>
              </a:rPr>
              <a:t> </a:t>
            </a:r>
            <a:r>
              <a:rPr lang="en-US" sz="4500" b="1" dirty="0" err="1">
                <a:ln/>
                <a:solidFill>
                  <a:srgbClr val="FF0000"/>
                </a:solidFill>
                <a:latin typeface="Times New Roman" panose="02020603050405020304" pitchFamily="18" charset="0"/>
                <a:cs typeface="Times New Roman" panose="02020603050405020304" pitchFamily="18" charset="0"/>
              </a:rPr>
              <a:t>Nguyên</a:t>
            </a:r>
            <a:endParaRPr lang="en-US" sz="4500" b="1" dirty="0">
              <a:ln/>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3460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2002" name="Picture 18" descr="voi kéo gỗ"/>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124200"/>
            <a:ext cx="4953000" cy="37338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37891" name="Picture 19" descr="v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9" y="7938"/>
            <a:ext cx="4953000" cy="3124200"/>
          </a:xfrm>
          <a:prstGeom prst="rect">
            <a:avLst/>
          </a:prstGeom>
          <a:noFill/>
          <a:ln w="3175">
            <a:solidFill>
              <a:srgbClr val="FF0066"/>
            </a:solidFill>
            <a:miter lim="800000"/>
            <a:headEnd/>
            <a:tailEnd/>
          </a:ln>
          <a:extLst>
            <a:ext uri="{909E8E84-426E-40DD-AFC4-6F175D3DCCD1}">
              <a14:hiddenFill xmlns:a14="http://schemas.microsoft.com/office/drawing/2010/main">
                <a:solidFill>
                  <a:srgbClr val="FFFFFF"/>
                </a:solidFill>
              </a14:hiddenFill>
            </a:ext>
          </a:extLst>
        </p:spPr>
      </p:pic>
      <p:pic>
        <p:nvPicPr>
          <p:cNvPr id="42005" name="Picture 21" descr="post-2-12027142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43200"/>
            <a:ext cx="4953000" cy="37338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42007" name="Text Box 23"/>
          <p:cNvSpPr txBox="1">
            <a:spLocks noChangeArrowheads="1"/>
          </p:cNvSpPr>
          <p:nvPr/>
        </p:nvSpPr>
        <p:spPr bwMode="auto">
          <a:xfrm>
            <a:off x="26370" y="6435995"/>
            <a:ext cx="4953000"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altLang="en-US" sz="2200" b="1" dirty="0" err="1">
                <a:solidFill>
                  <a:srgbClr val="FF0000"/>
                </a:solidFill>
                <a:latin typeface="Times New Roman" panose="02020603050405020304" pitchFamily="18" charset="0"/>
                <a:cs typeface="Times New Roman" panose="02020603050405020304" pitchFamily="18" charset="0"/>
              </a:rPr>
              <a:t>Voi</a:t>
            </a:r>
            <a:r>
              <a:rPr lang="en-US" alt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phục</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vụ</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khách</a:t>
            </a:r>
            <a:r>
              <a:rPr lang="en-US" sz="2200" b="1" dirty="0">
                <a:solidFill>
                  <a:prstClr val="black"/>
                </a:solidFill>
                <a:latin typeface="Times New Roman" panose="02020603050405020304" pitchFamily="18" charset="0"/>
                <a:cs typeface="Times New Roman" panose="02020603050405020304" pitchFamily="18" charset="0"/>
              </a:rPr>
              <a:t> du </a:t>
            </a:r>
            <a:r>
              <a:rPr lang="en-US" sz="2200" b="1" dirty="0" err="1">
                <a:solidFill>
                  <a:prstClr val="black"/>
                </a:solidFill>
                <a:latin typeface="Times New Roman" panose="02020603050405020304" pitchFamily="18" charset="0"/>
                <a:cs typeface="Times New Roman" panose="02020603050405020304" pitchFamily="18" charset="0"/>
              </a:rPr>
              <a:t>lịch</a:t>
            </a:r>
            <a:r>
              <a:rPr lang="en-US" sz="2200" b="1" dirty="0">
                <a:solidFill>
                  <a:prstClr val="black"/>
                </a:solidFill>
                <a:latin typeface="Times New Roman" panose="02020603050405020304" pitchFamily="18" charset="0"/>
                <a:cs typeface="Times New Roman" panose="02020603050405020304" pitchFamily="18" charset="0"/>
              </a:rPr>
              <a:t> </a:t>
            </a:r>
          </a:p>
        </p:txBody>
      </p:sp>
      <p:sp>
        <p:nvSpPr>
          <p:cNvPr id="42008" name="Text Box 24"/>
          <p:cNvSpPr txBox="1">
            <a:spLocks noChangeArrowheads="1"/>
          </p:cNvSpPr>
          <p:nvPr/>
        </p:nvSpPr>
        <p:spPr bwMode="auto">
          <a:xfrm>
            <a:off x="4971392" y="6431554"/>
            <a:ext cx="4953000"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en-US" sz="2200" b="1" dirty="0" err="1">
                <a:solidFill>
                  <a:prstClr val="black"/>
                </a:solidFill>
                <a:latin typeface="Times New Roman" panose="02020603050405020304" pitchFamily="18" charset="0"/>
                <a:cs typeface="Times New Roman" panose="02020603050405020304" pitchFamily="18" charset="0"/>
              </a:rPr>
              <a:t>Voi</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kéo</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gỗ</a:t>
            </a:r>
            <a:r>
              <a:rPr lang="en-US" sz="2200" b="1" dirty="0">
                <a:solidFill>
                  <a:prstClr val="black"/>
                </a:solidFill>
                <a:latin typeface="Times New Roman" panose="02020603050405020304" pitchFamily="18" charset="0"/>
                <a:cs typeface="Times New Roman" panose="02020603050405020304" pitchFamily="18" charset="0"/>
              </a:rPr>
              <a:t> ở </a:t>
            </a:r>
            <a:r>
              <a:rPr lang="en-US" sz="2200" b="1" dirty="0" err="1">
                <a:solidFill>
                  <a:prstClr val="black"/>
                </a:solidFill>
                <a:latin typeface="Times New Roman" panose="02020603050405020304" pitchFamily="18" charset="0"/>
                <a:cs typeface="Times New Roman" panose="02020603050405020304" pitchFamily="18" charset="0"/>
              </a:rPr>
              <a:t>Tây</a:t>
            </a:r>
            <a:r>
              <a:rPr lang="en-US" sz="2200" b="1" dirty="0">
                <a:solidFill>
                  <a:prstClr val="black"/>
                </a:solidFill>
                <a:latin typeface="Times New Roman" panose="02020603050405020304" pitchFamily="18" charset="0"/>
                <a:cs typeface="Times New Roman" panose="02020603050405020304" pitchFamily="18" charset="0"/>
              </a:rPr>
              <a:t> </a:t>
            </a:r>
            <a:r>
              <a:rPr lang="en-US" sz="2200" b="1" dirty="0" err="1">
                <a:solidFill>
                  <a:prstClr val="black"/>
                </a:solidFill>
                <a:latin typeface="Times New Roman" panose="02020603050405020304" pitchFamily="18" charset="0"/>
                <a:cs typeface="Times New Roman" panose="02020603050405020304" pitchFamily="18" charset="0"/>
              </a:rPr>
              <a:t>Nguyên</a:t>
            </a:r>
            <a:endParaRPr lang="en-US" sz="2200" b="1" dirty="0">
              <a:solidFill>
                <a:prstClr val="black"/>
              </a:solidFill>
              <a:latin typeface="Times New Roman" panose="02020603050405020304" pitchFamily="18" charset="0"/>
              <a:cs typeface="Times New Roman" panose="02020603050405020304" pitchFamily="18" charset="0"/>
            </a:endParaRPr>
          </a:p>
        </p:txBody>
      </p:sp>
      <p:pic>
        <p:nvPicPr>
          <p:cNvPr id="42009" name="Picture 25" descr="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0"/>
            <a:ext cx="4953000" cy="3124200"/>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pic>
      <p:sp>
        <p:nvSpPr>
          <p:cNvPr id="42012" name="Text Box 28"/>
          <p:cNvSpPr txBox="1">
            <a:spLocks noChangeArrowheads="1"/>
          </p:cNvSpPr>
          <p:nvPr/>
        </p:nvSpPr>
        <p:spPr bwMode="auto">
          <a:xfrm>
            <a:off x="-8385" y="2734317"/>
            <a:ext cx="4953000"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vi-VN" sz="2200" b="1" dirty="0">
                <a:solidFill>
                  <a:prstClr val="black"/>
                </a:solidFill>
                <a:latin typeface="+mj-lt"/>
              </a:rPr>
              <a:t>Nghề thuần dưỡng voi ở Tây Nguyên</a:t>
            </a:r>
          </a:p>
        </p:txBody>
      </p:sp>
      <p:sp>
        <p:nvSpPr>
          <p:cNvPr id="42013" name="Text Box 29"/>
          <p:cNvSpPr txBox="1">
            <a:spLocks noChangeArrowheads="1"/>
          </p:cNvSpPr>
          <p:nvPr/>
        </p:nvSpPr>
        <p:spPr bwMode="auto">
          <a:xfrm>
            <a:off x="4961385" y="2734318"/>
            <a:ext cx="4953000" cy="430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50000"/>
              </a:spcBef>
              <a:spcAft>
                <a:spcPct val="0"/>
              </a:spcAft>
            </a:pPr>
            <a:r>
              <a:rPr lang="vi-VN" sz="2200" b="1" dirty="0">
                <a:solidFill>
                  <a:prstClr val="black"/>
                </a:solidFill>
                <a:latin typeface="+mj-lt"/>
              </a:rPr>
              <a:t>Voi vận chuyển người và hàng hóa </a:t>
            </a:r>
          </a:p>
        </p:txBody>
      </p:sp>
    </p:spTree>
    <p:extLst>
      <p:ext uri="{BB962C8B-B14F-4D97-AF65-F5344CB8AC3E}">
        <p14:creationId xmlns:p14="http://schemas.microsoft.com/office/powerpoint/2010/main" val="6534078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0"/>
                                  </p:stCondLst>
                                  <p:childTnLst>
                                    <p:set>
                                      <p:cBhvr>
                                        <p:cTn id="6" dur="1" fill="hold">
                                          <p:stCondLst>
                                            <p:cond delay="0"/>
                                          </p:stCondLst>
                                        </p:cTn>
                                        <p:tgtEl>
                                          <p:spTgt spid="42012"/>
                                        </p:tgtEl>
                                        <p:attrNameLst>
                                          <p:attrName>style.visibility</p:attrName>
                                        </p:attrNameLst>
                                      </p:cBhvr>
                                      <p:to>
                                        <p:strVal val="visible"/>
                                      </p:to>
                                    </p:set>
                                    <p:animEffect transition="in" filter="diamond(in)">
                                      <p:cBhvr>
                                        <p:cTn id="7" dur="2000"/>
                                        <p:tgtEl>
                                          <p:spTgt spid="4201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2013"/>
                                        </p:tgtEl>
                                        <p:attrNameLst>
                                          <p:attrName>style.visibility</p:attrName>
                                        </p:attrNameLst>
                                      </p:cBhvr>
                                      <p:to>
                                        <p:strVal val="visible"/>
                                      </p:to>
                                    </p:set>
                                    <p:animEffect transition="in" filter="diamond(in)">
                                      <p:cBhvr>
                                        <p:cTn id="10" dur="2000"/>
                                        <p:tgtEl>
                                          <p:spTgt spid="42013"/>
                                        </p:tgtEl>
                                      </p:cBhvr>
                                    </p:animEffect>
                                  </p:childTnLst>
                                </p:cTn>
                              </p:par>
                              <p:par>
                                <p:cTn id="11" presetID="8" presetClass="entr" presetSubtype="16" fill="hold" nodeType="withEffect">
                                  <p:stCondLst>
                                    <p:cond delay="0"/>
                                  </p:stCondLst>
                                  <p:childTnLst>
                                    <p:set>
                                      <p:cBhvr>
                                        <p:cTn id="12" dur="1" fill="hold">
                                          <p:stCondLst>
                                            <p:cond delay="0"/>
                                          </p:stCondLst>
                                        </p:cTn>
                                        <p:tgtEl>
                                          <p:spTgt spid="42009"/>
                                        </p:tgtEl>
                                        <p:attrNameLst>
                                          <p:attrName>style.visibility</p:attrName>
                                        </p:attrNameLst>
                                      </p:cBhvr>
                                      <p:to>
                                        <p:strVal val="visible"/>
                                      </p:to>
                                    </p:set>
                                    <p:animEffect transition="in" filter="diamond(in)">
                                      <p:cBhvr>
                                        <p:cTn id="13" dur="2000"/>
                                        <p:tgtEl>
                                          <p:spTgt spid="42009"/>
                                        </p:tgtEl>
                                      </p:cBhvr>
                                    </p:animEffect>
                                  </p:childTnLst>
                                </p:cTn>
                              </p:par>
                              <p:par>
                                <p:cTn id="14" presetID="8" presetClass="entr" presetSubtype="16" fill="hold" nodeType="withEffect">
                                  <p:stCondLst>
                                    <p:cond delay="0"/>
                                  </p:stCondLst>
                                  <p:childTnLst>
                                    <p:set>
                                      <p:cBhvr>
                                        <p:cTn id="15" dur="1" fill="hold">
                                          <p:stCondLst>
                                            <p:cond delay="0"/>
                                          </p:stCondLst>
                                        </p:cTn>
                                        <p:tgtEl>
                                          <p:spTgt spid="42005"/>
                                        </p:tgtEl>
                                        <p:attrNameLst>
                                          <p:attrName>style.visibility</p:attrName>
                                        </p:attrNameLst>
                                      </p:cBhvr>
                                      <p:to>
                                        <p:strVal val="visible"/>
                                      </p:to>
                                    </p:set>
                                    <p:animEffect transition="in" filter="diamond(in)">
                                      <p:cBhvr>
                                        <p:cTn id="16" dur="2000"/>
                                        <p:tgtEl>
                                          <p:spTgt spid="42005"/>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42007"/>
                                        </p:tgtEl>
                                        <p:attrNameLst>
                                          <p:attrName>style.visibility</p:attrName>
                                        </p:attrNameLst>
                                      </p:cBhvr>
                                      <p:to>
                                        <p:strVal val="visible"/>
                                      </p:to>
                                    </p:set>
                                    <p:animEffect transition="in" filter="diamond(in)">
                                      <p:cBhvr>
                                        <p:cTn id="19" dur="2000"/>
                                        <p:tgtEl>
                                          <p:spTgt spid="42007"/>
                                        </p:tgtEl>
                                      </p:cBhvr>
                                    </p:animEffect>
                                  </p:childTnLst>
                                </p:cTn>
                              </p:par>
                              <p:par>
                                <p:cTn id="20" presetID="8" presetClass="entr" presetSubtype="16" fill="hold" nodeType="withEffect">
                                  <p:stCondLst>
                                    <p:cond delay="0"/>
                                  </p:stCondLst>
                                  <p:childTnLst>
                                    <p:set>
                                      <p:cBhvr>
                                        <p:cTn id="21" dur="1" fill="hold">
                                          <p:stCondLst>
                                            <p:cond delay="0"/>
                                          </p:stCondLst>
                                        </p:cTn>
                                        <p:tgtEl>
                                          <p:spTgt spid="42002"/>
                                        </p:tgtEl>
                                        <p:attrNameLst>
                                          <p:attrName>style.visibility</p:attrName>
                                        </p:attrNameLst>
                                      </p:cBhvr>
                                      <p:to>
                                        <p:strVal val="visible"/>
                                      </p:to>
                                    </p:set>
                                    <p:animEffect transition="in" filter="diamond(in)">
                                      <p:cBhvr>
                                        <p:cTn id="22" dur="2000"/>
                                        <p:tgtEl>
                                          <p:spTgt spid="42002"/>
                                        </p:tgtEl>
                                      </p:cBhvr>
                                    </p:animEffect>
                                  </p:childTnLst>
                                </p:cTn>
                              </p:par>
                              <p:par>
                                <p:cTn id="23" presetID="8" presetClass="entr" presetSubtype="16" fill="hold" grpId="0" nodeType="withEffect">
                                  <p:stCondLst>
                                    <p:cond delay="0"/>
                                  </p:stCondLst>
                                  <p:childTnLst>
                                    <p:set>
                                      <p:cBhvr>
                                        <p:cTn id="24" dur="1" fill="hold">
                                          <p:stCondLst>
                                            <p:cond delay="0"/>
                                          </p:stCondLst>
                                        </p:cTn>
                                        <p:tgtEl>
                                          <p:spTgt spid="42008"/>
                                        </p:tgtEl>
                                        <p:attrNameLst>
                                          <p:attrName>style.visibility</p:attrName>
                                        </p:attrNameLst>
                                      </p:cBhvr>
                                      <p:to>
                                        <p:strVal val="visible"/>
                                      </p:to>
                                    </p:set>
                                    <p:animEffect transition="in" filter="diamond(in)">
                                      <p:cBhvr>
                                        <p:cTn id="25" dur="2000"/>
                                        <p:tgtEl>
                                          <p:spTgt spid="420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7" grpId="0" animBg="1"/>
      <p:bldP spid="42008" grpId="0" animBg="1"/>
      <p:bldP spid="42012" grpId="0" animBg="1"/>
      <p:bldP spid="420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SCF97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3" y="533483"/>
            <a:ext cx="8244681"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2063750" y="5867483"/>
            <a:ext cx="6356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50000"/>
              </a:spcBef>
              <a:spcAft>
                <a:spcPct val="0"/>
              </a:spcAft>
            </a:pPr>
            <a:r>
              <a:rPr lang="en-US" altLang="en-US" sz="2800" b="1" dirty="0" err="1">
                <a:solidFill>
                  <a:srgbClr val="0000FF"/>
                </a:solidFill>
                <a:latin typeface="Times New Roman" panose="02020603050405020304" pitchFamily="18" charset="0"/>
                <a:cs typeface="Times New Roman" panose="02020603050405020304" pitchFamily="18" charset="0"/>
              </a:rPr>
              <a:t>Hội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đua</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voi</a:t>
            </a:r>
            <a:r>
              <a:rPr lang="en-US" altLang="en-US" sz="2800" b="1" dirty="0">
                <a:solidFill>
                  <a:srgbClr val="0000FF"/>
                </a:solidFill>
                <a:latin typeface="Times New Roman" panose="02020603050405020304" pitchFamily="18" charset="0"/>
                <a:cs typeface="Times New Roman" panose="02020603050405020304" pitchFamily="18" charset="0"/>
              </a:rPr>
              <a:t> ở </a:t>
            </a:r>
            <a:r>
              <a:rPr lang="en-US" altLang="en-US" sz="2800" b="1" dirty="0" err="1">
                <a:solidFill>
                  <a:srgbClr val="0000FF"/>
                </a:solidFill>
                <a:latin typeface="Times New Roman" panose="02020603050405020304" pitchFamily="18" charset="0"/>
                <a:cs typeface="Times New Roman" panose="02020603050405020304" pitchFamily="18" charset="0"/>
              </a:rPr>
              <a:t>Tây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Nguyên</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10472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1000"/>
                                        <p:tgtEl>
                                          <p:spTgt spid="1536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5363"/>
                                        </p:tgtEl>
                                        <p:attrNameLst>
                                          <p:attrName>style.visibility</p:attrName>
                                        </p:attrNameLst>
                                      </p:cBhvr>
                                      <p:to>
                                        <p:strVal val="visible"/>
                                      </p:to>
                                    </p:set>
                                    <p:animEffect transition="in" filter="blinds(horizontal)">
                                      <p:cBhvr>
                                        <p:cTn id="10" dur="1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764773"/>
            <a:ext cx="1724720" cy="2060848"/>
          </a:xfrm>
          <a:prstGeom prst="rect">
            <a:avLst/>
          </a:prstGeom>
        </p:spPr>
      </p:pic>
      <p:sp>
        <p:nvSpPr>
          <p:cNvPr id="3" name="Cloud Callout 2"/>
          <p:cNvSpPr/>
          <p:nvPr/>
        </p:nvSpPr>
        <p:spPr>
          <a:xfrm>
            <a:off x="776536" y="1145126"/>
            <a:ext cx="8424936" cy="1224136"/>
          </a:xfrm>
          <a:prstGeom prst="cloudCallout">
            <a:avLst>
              <a:gd name="adj1" fmla="val -46876"/>
              <a:gd name="adj2" fmla="val 321175"/>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Số</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lượng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trâu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bò</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ý </a:t>
            </a:r>
            <a:r>
              <a:rPr lang="en-US" sz="2800" b="1" dirty="0" err="1">
                <a:solidFill>
                  <a:schemeClr val="tx1"/>
                </a:solidFill>
                <a:latin typeface="Times New Roman" panose="02020603050405020304" pitchFamily="18" charset="0"/>
                <a:cs typeface="Times New Roman" panose="02020603050405020304" pitchFamily="18" charset="0"/>
              </a:rPr>
              <a:t>nghĩa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gì</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đối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với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các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gia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đình</a:t>
            </a:r>
            <a:r>
              <a:rPr lang="en-US" sz="2800" b="1" dirty="0">
                <a:solidFill>
                  <a:schemeClr val="tx1"/>
                </a:solidFill>
                <a:latin typeface="Times New Roman" panose="02020603050405020304" pitchFamily="18" charset="0"/>
                <a:cs typeface="Times New Roman" panose="02020603050405020304" pitchFamily="18" charset="0"/>
              </a:rPr>
              <a:t> ở </a:t>
            </a:r>
            <a:r>
              <a:rPr lang="en-US" sz="2800" b="1" dirty="0" err="1">
                <a:solidFill>
                  <a:schemeClr val="tx1"/>
                </a:solidFill>
                <a:latin typeface="Times New Roman" panose="02020603050405020304" pitchFamily="18" charset="0"/>
                <a:cs typeface="Times New Roman" panose="02020603050405020304" pitchFamily="18" charset="0"/>
              </a:rPr>
              <a:t>Tây</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Nguyên</a:t>
            </a:r>
            <a:r>
              <a:rPr lang="en-US" sz="2800" b="1" dirty="0">
                <a:solidFill>
                  <a:schemeClr val="tx1"/>
                </a:solidFill>
                <a:latin typeface="Times New Roman" panose="02020603050405020304" pitchFamily="18" charset="0"/>
                <a:cs typeface="Times New Roman" panose="02020603050405020304" pitchFamily="18" charset="0"/>
              </a:rPr>
              <a:t>?</a:t>
            </a:r>
          </a:p>
        </p:txBody>
      </p:sp>
      <p:sp>
        <p:nvSpPr>
          <p:cNvPr id="4" name="Content Placeholder 2"/>
          <p:cNvSpPr txBox="1">
            <a:spLocks/>
          </p:cNvSpPr>
          <p:nvPr/>
        </p:nvSpPr>
        <p:spPr bwMode="auto">
          <a:xfrm>
            <a:off x="610332" y="3140968"/>
            <a:ext cx="8928992"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err="1">
                <a:solidFill>
                  <a:srgbClr val="FF0000"/>
                </a:solidFill>
                <a:latin typeface="Times New Roman" panose="02020603050405020304" pitchFamily="18" charset="0"/>
                <a:cs typeface="Times New Roman" panose="02020603050405020304" pitchFamily="18" charset="0"/>
              </a:rPr>
              <a:t>Số</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lượng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trâu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bò</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một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biểu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hiện</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sự</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giàu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có</a:t>
            </a:r>
            <a:r>
              <a:rPr lang="en-US" sz="3600" b="1" dirty="0">
                <a:solidFill>
                  <a:srgbClr val="FF0000"/>
                </a:solidFill>
                <a:latin typeface="Times New Roman" panose="02020603050405020304" pitchFamily="18" charset="0"/>
                <a:cs typeface="Times New Roman" panose="02020603050405020304" pitchFamily="18" charset="0"/>
              </a:rPr>
              <a:t> và sung </a:t>
            </a:r>
            <a:r>
              <a:rPr lang="en-US" sz="3600" b="1" dirty="0" err="1">
                <a:solidFill>
                  <a:srgbClr val="FF0000"/>
                </a:solidFill>
                <a:latin typeface="Times New Roman" panose="02020603050405020304" pitchFamily="18" charset="0"/>
                <a:cs typeface="Times New Roman" panose="02020603050405020304" pitchFamily="18" charset="0"/>
              </a:rPr>
              <a:t>túc</a:t>
            </a:r>
            <a:r>
              <a:rPr lang="en-US" sz="3600" b="1"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của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gia</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đình</a:t>
            </a:r>
            <a:r>
              <a:rPr lang="en-US" sz="3600" dirty="0">
                <a:solidFill>
                  <a:srgbClr val="FF0000"/>
                </a:solidFill>
                <a:latin typeface="Times New Roman" panose="02020603050405020304" pitchFamily="18" charset="0"/>
                <a:cs typeface="Times New Roman" panose="02020603050405020304" pitchFamily="18" charset="0"/>
              </a:rPr>
              <a:t> ở </a:t>
            </a:r>
            <a:r>
              <a:rPr lang="en-US" sz="3600" dirty="0" err="1">
                <a:solidFill>
                  <a:srgbClr val="FF0000"/>
                </a:solidFill>
                <a:latin typeface="Times New Roman" panose="02020603050405020304" pitchFamily="18" charset="0"/>
                <a:cs typeface="Times New Roman" panose="02020603050405020304" pitchFamily="18" charset="0"/>
              </a:rPr>
              <a:t>Tây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Nguyên</a:t>
            </a:r>
            <a:r>
              <a:rPr lang="en-US" sz="3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3203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2000" b="-22000"/>
          </a:stretch>
        </a:blipFill>
        <a:effectLst/>
      </p:bgPr>
    </p:bg>
    <p:spTree>
      <p:nvGrpSpPr>
        <p:cNvPr id="1" name=""/>
        <p:cNvGrpSpPr/>
        <p:nvPr/>
      </p:nvGrpSpPr>
      <p:grpSpPr>
        <a:xfrm>
          <a:off x="0" y="0"/>
          <a:ext cx="0" cy="0"/>
          <a:chOff x="0" y="0"/>
          <a:chExt cx="0" cy="0"/>
        </a:xfrm>
      </p:grpSpPr>
      <p:sp>
        <p:nvSpPr>
          <p:cNvPr id="4" name="Rectangle 3"/>
          <p:cNvSpPr/>
          <p:nvPr/>
        </p:nvSpPr>
        <p:spPr>
          <a:xfrm>
            <a:off x="1293405" y="2564904"/>
            <a:ext cx="6984775" cy="1569660"/>
          </a:xfrm>
          <a:prstGeom prst="rect">
            <a:avLst/>
          </a:prstGeom>
        </p:spPr>
        <p:txBody>
          <a:bodyPr wrap="square">
            <a:spAutoFit/>
          </a:bodyPr>
          <a:lstStyle/>
          <a:p>
            <a:pPr lvl="0"/>
            <a:r>
              <a:rPr lang="vi-VN" sz="3200" dirty="0">
                <a:solidFill>
                  <a:prstClr val="black"/>
                </a:solidFill>
                <a:latin typeface="Times New Roman" panose="02020603050405020304" pitchFamily="18" charset="0"/>
                <a:cs typeface="Times New Roman" panose="02020603050405020304" pitchFamily="18" charset="0"/>
              </a:rPr>
              <a:t>Trên các cao nguyên ở Tây Nguyên có nhiều đồng cỏ thuận lợi cho việc chăn nuôi trâu, bò.</a:t>
            </a:r>
          </a:p>
        </p:txBody>
      </p:sp>
      <p:sp>
        <p:nvSpPr>
          <p:cNvPr id="5" name="Rectangle 4"/>
          <p:cNvSpPr/>
          <p:nvPr/>
        </p:nvSpPr>
        <p:spPr>
          <a:xfrm>
            <a:off x="2962403" y="1412776"/>
            <a:ext cx="3646781" cy="923330"/>
          </a:xfrm>
          <a:prstGeom prst="rect">
            <a:avLst/>
          </a:prstGeom>
          <a:noFill/>
        </p:spPr>
        <p:txBody>
          <a:bodyPr wrap="square" lIns="91440" tIns="45720" rIns="91440" bIns="45720">
            <a:spAutoFit/>
          </a:bodyPr>
          <a:lstStyle/>
          <a:p>
            <a:pPr algn="ctr"/>
            <a:r>
              <a:rPr lang="en-US" sz="5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Kết</a:t>
            </a: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5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luận</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8511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 Box 17"/>
          <p:cNvSpPr txBox="1">
            <a:spLocks noChangeArrowheads="1"/>
          </p:cNvSpPr>
          <p:nvPr/>
        </p:nvSpPr>
        <p:spPr bwMode="auto">
          <a:xfrm>
            <a:off x="848544" y="1196752"/>
            <a:ext cx="8208912" cy="3246530"/>
          </a:xfrm>
          <a:prstGeom prst="rect">
            <a:avLst/>
          </a:prstGeom>
          <a:noFill/>
          <a:ln w="9525">
            <a:noFill/>
            <a:miter lim="800000"/>
            <a:headEnd/>
            <a:tailEnd/>
          </a:ln>
          <a:effectLst/>
        </p:spPr>
        <p:txBody>
          <a:bodyPr wrap="square">
            <a:spAutoFit/>
          </a:bodyPr>
          <a:lstStyle/>
          <a:p>
            <a:pPr>
              <a:lnSpc>
                <a:spcPct val="150000"/>
              </a:lnSpc>
            </a:pPr>
            <a:r>
              <a:rPr lang="en-US" sz="2800" b="1" i="1" u="sng" dirty="0" err="1">
                <a:solidFill>
                  <a:srgbClr val="FF0000"/>
                </a:solidFill>
                <a:latin typeface="Times New Roman" panose="02020603050405020304" pitchFamily="18" charset="0"/>
                <a:cs typeface="Times New Roman" panose="02020603050405020304" pitchFamily="18" charset="0"/>
              </a:rPr>
              <a:t>Ghi</a:t>
            </a:r>
            <a:r>
              <a:rPr lang="en-US" sz="2800" b="1" i="1" u="sng" dirty="0">
                <a:solidFill>
                  <a:srgbClr val="FF0000"/>
                </a:solidFill>
                <a:latin typeface="Times New Roman" panose="02020603050405020304" pitchFamily="18" charset="0"/>
                <a:cs typeface="Times New Roman" panose="02020603050405020304" pitchFamily="18" charset="0"/>
              </a:rPr>
              <a:t> </a:t>
            </a:r>
            <a:r>
              <a:rPr lang="en-US" sz="2800" b="1" i="1" u="sng" dirty="0" err="1">
                <a:solidFill>
                  <a:srgbClr val="FF0000"/>
                </a:solidFill>
                <a:latin typeface="Times New Roman" panose="02020603050405020304" pitchFamily="18" charset="0"/>
                <a:cs typeface="Times New Roman" panose="02020603050405020304" pitchFamily="18" charset="0"/>
              </a:rPr>
              <a:t>nhớ</a:t>
            </a:r>
            <a:r>
              <a:rPr lang="en-US" sz="2800" b="1" i="1" u="sng" dirty="0">
                <a:solidFill>
                  <a:srgbClr val="FF0000"/>
                </a:solidFill>
                <a:latin typeface="Times New Roman" panose="02020603050405020304" pitchFamily="18" charset="0"/>
                <a:cs typeface="Times New Roman" panose="02020603050405020304" pitchFamily="18" charset="0"/>
              </a:rPr>
              <a:t>:</a:t>
            </a:r>
          </a:p>
          <a:p>
            <a:pPr>
              <a:lnSpc>
                <a:spcPct val="150000"/>
              </a:lnSpc>
            </a:pPr>
            <a:r>
              <a:rPr lang="vi-VN" sz="2800" dirty="0">
                <a:latin typeface="Times New Roman" panose="02020603050405020304" pitchFamily="18" charset="0"/>
                <a:cs typeface="Times New Roman" panose="02020603050405020304" pitchFamily="18" charset="0"/>
              </a:rPr>
              <a:t>    Trên các cao nguyên ở Tây Nguyên có những vùng đất ba dan rộng lớn, được khai thác để trồng cây công nghiệp lâu năm như cà phê, cao su, hồ tiêu, chè và có nhiều đồng cỏ thuận lợi cho việc chăn nuôi trâu, bò.</a:t>
            </a:r>
          </a:p>
        </p:txBody>
      </p:sp>
    </p:spTree>
    <p:extLst>
      <p:ext uri="{BB962C8B-B14F-4D97-AF65-F5344CB8AC3E}">
        <p14:creationId xmlns:p14="http://schemas.microsoft.com/office/powerpoint/2010/main" val="2147519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24435" y="4581208"/>
            <a:ext cx="3414717"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Vận</a:t>
            </a:r>
            <a:r>
              <a:rPr lang="en-US"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60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dụng</a:t>
            </a:r>
            <a:endParaRPr lang="en-US" sz="6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618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559904" y="2497522"/>
            <a:ext cx="5975903"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4000" b="1" dirty="0">
                <a:solidFill>
                  <a:schemeClr val="bg1"/>
                </a:solidFill>
                <a:latin typeface="Times New Roman" panose="02020603050405020304" pitchFamily="18" charset="0"/>
                <a:cs typeface="Times New Roman" panose="02020603050405020304" pitchFamily="18" charset="0"/>
              </a:rPr>
              <a:t>A</a:t>
            </a:r>
            <a:r>
              <a:rPr lang="vi-VN"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Đất</a:t>
            </a:r>
            <a:r>
              <a:rPr lang="en-US" sz="40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ba</a:t>
            </a:r>
            <a:r>
              <a:rPr lang="en-US" sz="40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dan</a:t>
            </a:r>
            <a:endParaRPr lang="en-US" sz="40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254447" y="231982"/>
            <a:ext cx="9019034"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Phần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lớn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các</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cao</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nguyên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ở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Tây</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Nguyên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được</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phủ</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loại</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đất</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gì</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a:t>
            </a: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559904" y="3567637"/>
            <a:ext cx="5975903"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4000" b="1" dirty="0">
                <a:solidFill>
                  <a:schemeClr val="bg1"/>
                </a:solidFill>
                <a:latin typeface="Times New Roman" panose="02020603050405020304" pitchFamily="18" charset="0"/>
                <a:cs typeface="Times New Roman" panose="02020603050405020304" pitchFamily="18" charset="0"/>
              </a:rPr>
              <a:t>B.</a:t>
            </a:r>
            <a:r>
              <a:rPr lang="vi-VN" sz="4000" b="1" dirty="0">
                <a:solidFill>
                  <a:schemeClr val="bg1"/>
                </a:solidFill>
                <a:latin typeface="Times New Roman" panose="02020603050405020304" pitchFamily="18" charset="0"/>
                <a:cs typeface="Times New Roman" panose="02020603050405020304" pitchFamily="18" charset="0"/>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Đất</a:t>
            </a:r>
            <a:r>
              <a:rPr lang="en-US" sz="40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sét</a:t>
            </a:r>
            <a:endParaRPr lang="en-US" sz="40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559904" y="4637752"/>
            <a:ext cx="5975903"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4000" b="1" dirty="0">
                <a:solidFill>
                  <a:schemeClr val="bg1"/>
                </a:solidFill>
                <a:latin typeface="Times New Roman" panose="02020603050405020304" pitchFamily="18" charset="0"/>
                <a:cs typeface="Times New Roman" panose="02020603050405020304" pitchFamily="18" charset="0"/>
              </a:rPr>
              <a:t>C.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Đất</a:t>
            </a:r>
            <a:r>
              <a:rPr lang="en-US" sz="40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cát</a:t>
            </a:r>
            <a:endParaRPr lang="en-US" sz="40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784374" y="1370733"/>
            <a:ext cx="867179" cy="1037413"/>
          </a:xfrm>
          <a:prstGeom prst="rect">
            <a:avLst/>
          </a:prstGeom>
        </p:spPr>
      </p:pic>
    </p:spTree>
    <p:extLst>
      <p:ext uri="{BB962C8B-B14F-4D97-AF65-F5344CB8AC3E}">
        <p14:creationId xmlns:p14="http://schemas.microsoft.com/office/powerpoint/2010/main" val="124265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5"/>
                                        </p:tgtEl>
                                        <p:attrNameLst>
                                          <p:attrName>fillcolor</p:attrName>
                                        </p:attrNameLst>
                                      </p:cBhvr>
                                      <p:to>
                                        <a:srgbClr val="92D050"/>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7"/>
                                        </p:tgtEl>
                                        <p:attrNameLst>
                                          <p:attrName>fillcolor</p:attrName>
                                        </p:attrNameLst>
                                      </p:cBhvr>
                                      <p:to>
                                        <a:srgbClr val="FF0000"/>
                                      </p:to>
                                    </p:animClr>
                                    <p:set>
                                      <p:cBhvr>
                                        <p:cTn id="40" dur="500" fill="hold"/>
                                        <p:tgtEl>
                                          <p:spTgt spid="7"/>
                                        </p:tgtEl>
                                        <p:attrNameLst>
                                          <p:attrName>fill.type</p:attrName>
                                        </p:attrNameLst>
                                      </p:cBhvr>
                                      <p:to>
                                        <p:strVal val="solid"/>
                                      </p:to>
                                    </p:set>
                                    <p:set>
                                      <p:cBhvr>
                                        <p:cTn id="41" dur="500" fill="hold"/>
                                        <p:tgtEl>
                                          <p:spTgt spid="7"/>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8"/>
                                        </p:tgtEl>
                                        <p:attrNameLst>
                                          <p:attrName>fillcolor</p:attrName>
                                        </p:attrNameLst>
                                      </p:cBhvr>
                                      <p:to>
                                        <a:srgbClr val="FF0000"/>
                                      </p:to>
                                    </p:animClr>
                                    <p:set>
                                      <p:cBhvr>
                                        <p:cTn id="47" dur="500" fill="hold"/>
                                        <p:tgtEl>
                                          <p:spTgt spid="8"/>
                                        </p:tgtEl>
                                        <p:attrNameLst>
                                          <p:attrName>fill.type</p:attrName>
                                        </p:attrNameLst>
                                      </p:cBhvr>
                                      <p:to>
                                        <p:strVal val="solid"/>
                                      </p:to>
                                    </p:set>
                                    <p:set>
                                      <p:cBhvr>
                                        <p:cTn id="48" dur="500" fill="hold"/>
                                        <p:tgtEl>
                                          <p:spTgt spid="8"/>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par>
                          <p:cTn id="55" fill="hold">
                            <p:stCondLst>
                              <p:cond delay="500"/>
                            </p:stCondLst>
                            <p:childTnLst>
                              <p:par>
                                <p:cTn id="56" presetID="35" presetClass="path" presetSubtype="0" accel="50000" decel="50000" fill="hold" nodeType="afterEffect">
                                  <p:stCondLst>
                                    <p:cond delay="0"/>
                                  </p:stCondLst>
                                  <p:childTnLst>
                                    <p:animMotion origin="layout" path="M -4.16667E-7 -4.07407E-6 L -0.45417 0.16968 " pathEditMode="relative" rAng="0" ptsTypes="AA">
                                      <p:cBhvr>
                                        <p:cTn id="57" dur="2000" fill="hold"/>
                                        <p:tgtEl>
                                          <p:spTgt spid="10"/>
                                        </p:tgtEl>
                                        <p:attrNameLst>
                                          <p:attrName>ppt_x</p:attrName>
                                          <p:attrName>ppt_y</p:attrName>
                                        </p:attrNameLst>
                                      </p:cBhvr>
                                      <p:rCtr x="-22708" y="8472"/>
                                    </p:animMotion>
                                  </p:childTnLst>
                                </p:cTn>
                              </p:par>
                            </p:childTnLst>
                          </p:cTn>
                        </p:par>
                        <p:par>
                          <p:cTn id="58" fill="hold">
                            <p:stCondLst>
                              <p:cond delay="2500"/>
                            </p:stCondLst>
                            <p:childTnLst>
                              <p:par>
                                <p:cTn id="59" presetID="1" presetClass="emph" presetSubtype="2" fill="hold" nodeType="afterEffect">
                                  <p:stCondLst>
                                    <p:cond delay="0"/>
                                  </p:stCondLst>
                                  <p:childTnLst>
                                    <p:animClr clrSpc="rgb" dir="cw">
                                      <p:cBhvr>
                                        <p:cTn id="60" dur="500" fill="hold"/>
                                        <p:tgtEl>
                                          <p:spTgt spid="5"/>
                                        </p:tgtEl>
                                        <p:attrNameLst>
                                          <p:attrName>fillcolor</p:attrName>
                                        </p:attrNameLst>
                                      </p:cBhvr>
                                      <p:to>
                                        <a:srgbClr val="92D050"/>
                                      </p:to>
                                    </p:animClr>
                                    <p:set>
                                      <p:cBhvr>
                                        <p:cTn id="61" dur="500" fill="hold"/>
                                        <p:tgtEl>
                                          <p:spTgt spid="5"/>
                                        </p:tgtEl>
                                        <p:attrNameLst>
                                          <p:attrName>fill.type</p:attrName>
                                        </p:attrNameLst>
                                      </p:cBhvr>
                                      <p:to>
                                        <p:strVal val="solid"/>
                                      </p:to>
                                    </p:set>
                                    <p:set>
                                      <p:cBhvr>
                                        <p:cTn id="62" dur="500" fill="hold"/>
                                        <p:tgtEl>
                                          <p:spTgt spid="5"/>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559904" y="2497522"/>
            <a:ext cx="5975903"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4000" b="1" dirty="0">
                <a:solidFill>
                  <a:schemeClr val="bg1"/>
                </a:solidFill>
                <a:latin typeface="Times New Roman" panose="02020603050405020304" pitchFamily="18" charset="0"/>
                <a:cs typeface="Times New Roman" panose="02020603050405020304" pitchFamily="18" charset="0"/>
              </a:rPr>
              <a:t>A.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Cây</a:t>
            </a:r>
            <a:r>
              <a:rPr lang="en-US" sz="40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chè</a:t>
            </a:r>
            <a:endParaRPr lang="en-US" sz="40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279980" y="304803"/>
            <a:ext cx="8700217" cy="186271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None/>
            </a:pP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Cây</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công</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nghiệp</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nào</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được</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trồng</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nhiều</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nhất</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ở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Tây</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Nguyên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a:t>
            </a: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559904" y="3567637"/>
            <a:ext cx="5975903"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4000" b="1" dirty="0">
                <a:solidFill>
                  <a:schemeClr val="bg1"/>
                </a:solidFill>
                <a:latin typeface="Times New Roman" panose="02020603050405020304" pitchFamily="18" charset="0"/>
                <a:cs typeface="Times New Roman" panose="02020603050405020304" pitchFamily="18" charset="0"/>
              </a:rPr>
              <a:t>B.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Cây</a:t>
            </a:r>
            <a:r>
              <a:rPr lang="en-US" sz="40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cao</a:t>
            </a:r>
            <a:r>
              <a:rPr lang="en-US" sz="40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su</a:t>
            </a:r>
            <a:endParaRPr lang="en-US" sz="40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559904" y="4637752"/>
            <a:ext cx="5975903"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4000" b="1" dirty="0">
                <a:solidFill>
                  <a:schemeClr val="bg1"/>
                </a:solidFill>
                <a:latin typeface="Times New Roman" panose="02020603050405020304" pitchFamily="18" charset="0"/>
                <a:cs typeface="Times New Roman" panose="02020603050405020304" pitchFamily="18" charset="0"/>
              </a:rPr>
              <a:t>C.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Cây</a:t>
            </a:r>
            <a:r>
              <a:rPr lang="en-US" sz="40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cà</a:t>
            </a:r>
            <a:r>
              <a:rPr lang="en-US" sz="40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chemeClr val="bg1"/>
                </a:solidFill>
                <a:latin typeface="Times New Roman" panose="02020603050405020304" pitchFamily="18" charset="0"/>
                <a:cs typeface="Times New Roman" panose="02020603050405020304" pitchFamily="18" charset="0"/>
                <a:sym typeface="Wingdings" pitchFamily="2" charset="2"/>
              </a:rPr>
              <a:t>phê</a:t>
            </a:r>
            <a:endParaRPr lang="en-US" sz="40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481983" y="992712"/>
            <a:ext cx="996374" cy="1174802"/>
          </a:xfrm>
          <a:prstGeom prst="rect">
            <a:avLst/>
          </a:prstGeom>
        </p:spPr>
      </p:pic>
    </p:spTree>
    <p:extLst>
      <p:ext uri="{BB962C8B-B14F-4D97-AF65-F5344CB8AC3E}">
        <p14:creationId xmlns:p14="http://schemas.microsoft.com/office/powerpoint/2010/main" val="288374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5"/>
                                        </p:tgtEl>
                                        <p:attrNameLst>
                                          <p:attrName>fillcolor</p:attrName>
                                        </p:attrNameLst>
                                      </p:cBhvr>
                                      <p:to>
                                        <a:srgbClr val="FF0000"/>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7"/>
                                        </p:tgtEl>
                                        <p:attrNameLst>
                                          <p:attrName>fillcolor</p:attrName>
                                        </p:attrNameLst>
                                      </p:cBhvr>
                                      <p:to>
                                        <a:srgbClr val="FF0000"/>
                                      </p:to>
                                    </p:animClr>
                                    <p:set>
                                      <p:cBhvr>
                                        <p:cTn id="40" dur="500" fill="hold"/>
                                        <p:tgtEl>
                                          <p:spTgt spid="7"/>
                                        </p:tgtEl>
                                        <p:attrNameLst>
                                          <p:attrName>fill.type</p:attrName>
                                        </p:attrNameLst>
                                      </p:cBhvr>
                                      <p:to>
                                        <p:strVal val="solid"/>
                                      </p:to>
                                    </p:set>
                                    <p:set>
                                      <p:cBhvr>
                                        <p:cTn id="41" dur="500" fill="hold"/>
                                        <p:tgtEl>
                                          <p:spTgt spid="7"/>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8"/>
                                        </p:tgtEl>
                                        <p:attrNameLst>
                                          <p:attrName>fillcolor</p:attrName>
                                        </p:attrNameLst>
                                      </p:cBhvr>
                                      <p:to>
                                        <a:srgbClr val="92D050"/>
                                      </p:to>
                                    </p:animClr>
                                    <p:set>
                                      <p:cBhvr>
                                        <p:cTn id="47" dur="500" fill="hold"/>
                                        <p:tgtEl>
                                          <p:spTgt spid="8"/>
                                        </p:tgtEl>
                                        <p:attrNameLst>
                                          <p:attrName>fill.type</p:attrName>
                                        </p:attrNameLst>
                                      </p:cBhvr>
                                      <p:to>
                                        <p:strVal val="solid"/>
                                      </p:to>
                                    </p:set>
                                    <p:set>
                                      <p:cBhvr>
                                        <p:cTn id="48" dur="500" fill="hold"/>
                                        <p:tgtEl>
                                          <p:spTgt spid="8"/>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par>
                          <p:cTn id="55" fill="hold">
                            <p:stCondLst>
                              <p:cond delay="500"/>
                            </p:stCondLst>
                            <p:childTnLst>
                              <p:par>
                                <p:cTn id="56" presetID="35" presetClass="path" presetSubtype="0" accel="50000" decel="50000" fill="hold" nodeType="afterEffect">
                                  <p:stCondLst>
                                    <p:cond delay="0"/>
                                  </p:stCondLst>
                                  <p:childTnLst>
                                    <p:animMotion origin="layout" path="M -4.16667E-7 -4.07407E-6 L -0.40651 0.50926 " pathEditMode="relative" rAng="0" ptsTypes="AA">
                                      <p:cBhvr>
                                        <p:cTn id="57" dur="2000" fill="hold"/>
                                        <p:tgtEl>
                                          <p:spTgt spid="10"/>
                                        </p:tgtEl>
                                        <p:attrNameLst>
                                          <p:attrName>ppt_x</p:attrName>
                                          <p:attrName>ppt_y</p:attrName>
                                        </p:attrNameLst>
                                      </p:cBhvr>
                                      <p:rCtr x="-20326" y="25463"/>
                                    </p:animMotion>
                                  </p:childTnLst>
                                </p:cTn>
                              </p:par>
                            </p:childTnLst>
                          </p:cTn>
                        </p:par>
                        <p:par>
                          <p:cTn id="58" fill="hold">
                            <p:stCondLst>
                              <p:cond delay="2500"/>
                            </p:stCondLst>
                            <p:childTnLst>
                              <p:par>
                                <p:cTn id="59" presetID="1" presetClass="emph" presetSubtype="2" fill="hold" nodeType="afterEffect">
                                  <p:stCondLst>
                                    <p:cond delay="0"/>
                                  </p:stCondLst>
                                  <p:childTnLst>
                                    <p:animClr clrSpc="rgb" dir="cw">
                                      <p:cBhvr>
                                        <p:cTn id="60" dur="500" fill="hold"/>
                                        <p:tgtEl>
                                          <p:spTgt spid="8"/>
                                        </p:tgtEl>
                                        <p:attrNameLst>
                                          <p:attrName>fillcolor</p:attrName>
                                        </p:attrNameLst>
                                      </p:cBhvr>
                                      <p:to>
                                        <a:srgbClr val="92D050"/>
                                      </p:to>
                                    </p:animClr>
                                    <p:set>
                                      <p:cBhvr>
                                        <p:cTn id="61" dur="500" fill="hold"/>
                                        <p:tgtEl>
                                          <p:spTgt spid="8"/>
                                        </p:tgtEl>
                                        <p:attrNameLst>
                                          <p:attrName>fill.type</p:attrName>
                                        </p:attrNameLst>
                                      </p:cBhvr>
                                      <p:to>
                                        <p:strVal val="solid"/>
                                      </p:to>
                                    </p:set>
                                    <p:set>
                                      <p:cBhvr>
                                        <p:cTn id="62" dur="500" fill="hold"/>
                                        <p:tgtEl>
                                          <p:spTgt spid="8"/>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559904" y="2510778"/>
            <a:ext cx="7273416"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imes New Roman" panose="02020603050405020304" pitchFamily="18" charset="0"/>
                <a:cs typeface="Times New Roman" panose="02020603050405020304" pitchFamily="18" charset="0"/>
              </a:rPr>
              <a:t>A</a:t>
            </a:r>
            <a:r>
              <a:rPr lang="vi-VN"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Vào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mùa</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khô</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nắng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nóng</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kéo</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dài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thiếu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nước</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trầm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trọng</a:t>
            </a:r>
            <a:r>
              <a:rPr lang="en-US" sz="3200" b="1" dirty="0">
                <a:solidFill>
                  <a:schemeClr val="bg1"/>
                </a:solidFill>
                <a:latin typeface="Times New Roman" panose="02020603050405020304" pitchFamily="18" charset="0"/>
                <a:cs typeface="Times New Roman" panose="02020603050405020304" pitchFamily="18" charset="0"/>
              </a:rPr>
              <a:t>. </a:t>
            </a: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254447" y="231915"/>
            <a:ext cx="9346095" cy="1900942"/>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Khó</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khăn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lớn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nhất</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của</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người</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trong</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việc</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trồng</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cà</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phê</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ở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Tây</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Nguyên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là</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gì</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a:t>
            </a: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559904" y="3586272"/>
            <a:ext cx="7273416"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imes New Roman" panose="02020603050405020304" pitchFamily="18" charset="0"/>
                <a:cs typeface="Times New Roman" panose="02020603050405020304" pitchFamily="18" charset="0"/>
              </a:rPr>
              <a:t>B.</a:t>
            </a:r>
            <a:r>
              <a:rPr lang="vi-VN"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Thiếu</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nhân</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công</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a:t>
            </a: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559904" y="4656387"/>
            <a:ext cx="7273416"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imes New Roman" panose="02020603050405020304" pitchFamily="18" charset="0"/>
                <a:cs typeface="Times New Roman" panose="02020603050405020304" pitchFamily="18" charset="0"/>
              </a:rPr>
              <a:t>C. </a:t>
            </a:r>
            <a:r>
              <a:rPr lang="en-US" sz="3200" b="1" dirty="0" err="1">
                <a:solidFill>
                  <a:schemeClr val="bg1"/>
                </a:solidFill>
                <a:latin typeface="Times New Roman" panose="02020603050405020304" pitchFamily="18" charset="0"/>
                <a:cs typeface="Times New Roman" panose="02020603050405020304" pitchFamily="18" charset="0"/>
              </a:rPr>
              <a:t>Có</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nhiều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loại</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sâu</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bệnh</a:t>
            </a:r>
            <a:r>
              <a:rPr lang="en-US" sz="3200" b="1" dirty="0">
                <a:solidFill>
                  <a:schemeClr val="bg1"/>
                </a:solidFill>
                <a:latin typeface="Times New Roman" panose="02020603050405020304" pitchFamily="18" charset="0"/>
                <a:cs typeface="Times New Roman" panose="02020603050405020304" pitchFamily="18" charset="0"/>
              </a:rPr>
              <a:t>.</a:t>
            </a:r>
            <a:endParaRPr lang="en-US" sz="32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334293" y="807445"/>
            <a:ext cx="1291755" cy="1545336"/>
          </a:xfrm>
          <a:prstGeom prst="rect">
            <a:avLst/>
          </a:prstGeom>
        </p:spPr>
      </p:pic>
    </p:spTree>
    <p:extLst>
      <p:ext uri="{BB962C8B-B14F-4D97-AF65-F5344CB8AC3E}">
        <p14:creationId xmlns:p14="http://schemas.microsoft.com/office/powerpoint/2010/main" val="194409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5"/>
                                        </p:tgtEl>
                                        <p:attrNameLst>
                                          <p:attrName>fillcolor</p:attrName>
                                        </p:attrNameLst>
                                      </p:cBhvr>
                                      <p:to>
                                        <a:srgbClr val="92D050"/>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7"/>
                                        </p:tgtEl>
                                        <p:attrNameLst>
                                          <p:attrName>fillcolor</p:attrName>
                                        </p:attrNameLst>
                                      </p:cBhvr>
                                      <p:to>
                                        <a:srgbClr val="FF0000"/>
                                      </p:to>
                                    </p:animClr>
                                    <p:set>
                                      <p:cBhvr>
                                        <p:cTn id="40" dur="500" fill="hold"/>
                                        <p:tgtEl>
                                          <p:spTgt spid="7"/>
                                        </p:tgtEl>
                                        <p:attrNameLst>
                                          <p:attrName>fill.type</p:attrName>
                                        </p:attrNameLst>
                                      </p:cBhvr>
                                      <p:to>
                                        <p:strVal val="solid"/>
                                      </p:to>
                                    </p:set>
                                    <p:set>
                                      <p:cBhvr>
                                        <p:cTn id="41" dur="500" fill="hold"/>
                                        <p:tgtEl>
                                          <p:spTgt spid="7"/>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8"/>
                                        </p:tgtEl>
                                        <p:attrNameLst>
                                          <p:attrName>fillcolor</p:attrName>
                                        </p:attrNameLst>
                                      </p:cBhvr>
                                      <p:to>
                                        <a:srgbClr val="FF0000"/>
                                      </p:to>
                                    </p:animClr>
                                    <p:set>
                                      <p:cBhvr>
                                        <p:cTn id="47" dur="500" fill="hold"/>
                                        <p:tgtEl>
                                          <p:spTgt spid="8"/>
                                        </p:tgtEl>
                                        <p:attrNameLst>
                                          <p:attrName>fill.type</p:attrName>
                                        </p:attrNameLst>
                                      </p:cBhvr>
                                      <p:to>
                                        <p:strVal val="solid"/>
                                      </p:to>
                                    </p:set>
                                    <p:set>
                                      <p:cBhvr>
                                        <p:cTn id="48" dur="500" fill="hold"/>
                                        <p:tgtEl>
                                          <p:spTgt spid="8"/>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Wrong Buzzer.wav"/>
                                        </p:tgtEl>
                                      </p:cMediaNode>
                                    </p:audio>
                                  </p:sub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par>
                          <p:cTn id="55" fill="hold">
                            <p:stCondLst>
                              <p:cond delay="500"/>
                            </p:stCondLst>
                            <p:childTnLst>
                              <p:par>
                                <p:cTn id="56" presetID="35" presetClass="path" presetSubtype="0" accel="50000" decel="50000" fill="hold" nodeType="afterEffect">
                                  <p:stCondLst>
                                    <p:cond delay="0"/>
                                  </p:stCondLst>
                                  <p:childTnLst>
                                    <p:animMotion origin="layout" path="M -4.16667E-7 -4.07407E-6 L -0.45417 0.16968 " pathEditMode="relative" rAng="0" ptsTypes="AA">
                                      <p:cBhvr>
                                        <p:cTn id="57" dur="2000" fill="hold"/>
                                        <p:tgtEl>
                                          <p:spTgt spid="10"/>
                                        </p:tgtEl>
                                        <p:attrNameLst>
                                          <p:attrName>ppt_x</p:attrName>
                                          <p:attrName>ppt_y</p:attrName>
                                        </p:attrNameLst>
                                      </p:cBhvr>
                                      <p:rCtr x="-22708" y="8472"/>
                                    </p:animMotion>
                                  </p:childTnLst>
                                </p:cTn>
                              </p:par>
                            </p:childTnLst>
                          </p:cTn>
                        </p:par>
                        <p:par>
                          <p:cTn id="58" fill="hold">
                            <p:stCondLst>
                              <p:cond delay="2500"/>
                            </p:stCondLst>
                            <p:childTnLst>
                              <p:par>
                                <p:cTn id="59" presetID="1" presetClass="emph" presetSubtype="2" fill="hold" nodeType="afterEffect">
                                  <p:stCondLst>
                                    <p:cond delay="0"/>
                                  </p:stCondLst>
                                  <p:childTnLst>
                                    <p:animClr clrSpc="rgb" dir="cw">
                                      <p:cBhvr>
                                        <p:cTn id="60" dur="500" fill="hold"/>
                                        <p:tgtEl>
                                          <p:spTgt spid="5"/>
                                        </p:tgtEl>
                                        <p:attrNameLst>
                                          <p:attrName>fillcolor</p:attrName>
                                        </p:attrNameLst>
                                      </p:cBhvr>
                                      <p:to>
                                        <a:srgbClr val="92D050"/>
                                      </p:to>
                                    </p:animClr>
                                    <p:set>
                                      <p:cBhvr>
                                        <p:cTn id="61" dur="500" fill="hold"/>
                                        <p:tgtEl>
                                          <p:spTgt spid="5"/>
                                        </p:tgtEl>
                                        <p:attrNameLst>
                                          <p:attrName>fill.type</p:attrName>
                                        </p:attrNameLst>
                                      </p:cBhvr>
                                      <p:to>
                                        <p:strVal val="solid"/>
                                      </p:to>
                                    </p:set>
                                    <p:set>
                                      <p:cBhvr>
                                        <p:cTn id="62" dur="500" fill="hold"/>
                                        <p:tgtEl>
                                          <p:spTgt spid="5"/>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2"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559904" y="2497522"/>
            <a:ext cx="5975903"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chemeClr val="bg1"/>
                </a:solidFill>
                <a:latin typeface="Times New Roman" panose="02020603050405020304" pitchFamily="18" charset="0"/>
                <a:cs typeface="Times New Roman" panose="02020603050405020304" pitchFamily="18" charset="0"/>
              </a:rPr>
              <a:t>A.  </a:t>
            </a:r>
            <a:r>
              <a:rPr lang="en-US" sz="4400" b="1" dirty="0" err="1">
                <a:solidFill>
                  <a:schemeClr val="bg1"/>
                </a:solidFill>
                <a:latin typeface="Times New Roman" panose="02020603050405020304" pitchFamily="18" charset="0"/>
                <a:cs typeface="Times New Roman" panose="02020603050405020304" pitchFamily="18" charset="0"/>
                <a:sym typeface="Wingdings" pitchFamily="2" charset="2"/>
              </a:rPr>
              <a:t>Trâu</a:t>
            </a:r>
            <a:endParaRPr lang="en-US" sz="44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279953" y="304822"/>
            <a:ext cx="9346095"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a:solidFill>
                  <a:srgbClr val="0000CC"/>
                </a:solidFill>
                <a:latin typeface="Times New Roman" panose="02020603050405020304" pitchFamily="18" charset="0"/>
                <a:cs typeface="Times New Roman" panose="02020603050405020304" pitchFamily="18" charset="0"/>
                <a:sym typeface="Wingdings" pitchFamily="2" charset="2"/>
              </a:rPr>
              <a:t>Con </a:t>
            </a:r>
            <a:r>
              <a:rPr lang="en-US" sz="4000" b="1" dirty="0" err="1">
                <a:solidFill>
                  <a:srgbClr val="0000CC"/>
                </a:solidFill>
                <a:latin typeface="Times New Roman" panose="02020603050405020304" pitchFamily="18" charset="0"/>
                <a:cs typeface="Times New Roman" panose="02020603050405020304" pitchFamily="18" charset="0"/>
                <a:sym typeface="Wingdings" pitchFamily="2" charset="2"/>
              </a:rPr>
              <a:t>vật</a:t>
            </a:r>
            <a:r>
              <a:rPr lang="en-US" sz="40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rgbClr val="0000CC"/>
                </a:solidFill>
                <a:latin typeface="Times New Roman" panose="02020603050405020304" pitchFamily="18" charset="0"/>
                <a:cs typeface="Times New Roman" panose="02020603050405020304" pitchFamily="18" charset="0"/>
                <a:sym typeface="Wingdings" pitchFamily="2" charset="2"/>
              </a:rPr>
              <a:t>được</a:t>
            </a:r>
            <a:r>
              <a:rPr lang="en-US" sz="40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rgbClr val="0000CC"/>
                </a:solidFill>
                <a:latin typeface="Times New Roman" panose="02020603050405020304" pitchFamily="18" charset="0"/>
                <a:cs typeface="Times New Roman" panose="02020603050405020304" pitchFamily="18" charset="0"/>
                <a:sym typeface="Wingdings" pitchFamily="2" charset="2"/>
              </a:rPr>
              <a:t>nuôi</a:t>
            </a:r>
            <a:r>
              <a:rPr lang="en-US" sz="40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rgbClr val="0000CC"/>
                </a:solidFill>
                <a:latin typeface="Times New Roman" panose="02020603050405020304" pitchFamily="18" charset="0"/>
                <a:cs typeface="Times New Roman" panose="02020603050405020304" pitchFamily="18" charset="0"/>
                <a:sym typeface="Wingdings" pitchFamily="2" charset="2"/>
              </a:rPr>
              <a:t>nhiều</a:t>
            </a:r>
            <a:r>
              <a:rPr lang="en-US" sz="40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rgbClr val="0000CC"/>
                </a:solidFill>
                <a:latin typeface="Times New Roman" panose="02020603050405020304" pitchFamily="18" charset="0"/>
                <a:cs typeface="Times New Roman" panose="02020603050405020304" pitchFamily="18" charset="0"/>
                <a:sym typeface="Wingdings" pitchFamily="2" charset="2"/>
              </a:rPr>
              <a:t>hơn</a:t>
            </a:r>
            <a:r>
              <a:rPr lang="en-US" sz="4000" b="1" dirty="0">
                <a:solidFill>
                  <a:srgbClr val="0000CC"/>
                </a:solidFill>
                <a:latin typeface="Times New Roman" panose="02020603050405020304" pitchFamily="18" charset="0"/>
                <a:cs typeface="Times New Roman" panose="02020603050405020304" pitchFamily="18" charset="0"/>
                <a:sym typeface="Wingdings" pitchFamily="2" charset="2"/>
              </a:rPr>
              <a:t> ở </a:t>
            </a:r>
            <a:r>
              <a:rPr lang="en-US" sz="4000" b="1" dirty="0" err="1">
                <a:solidFill>
                  <a:srgbClr val="0000CC"/>
                </a:solidFill>
                <a:latin typeface="Times New Roman" panose="02020603050405020304" pitchFamily="18" charset="0"/>
                <a:cs typeface="Times New Roman" panose="02020603050405020304" pitchFamily="18" charset="0"/>
                <a:sym typeface="Wingdings" pitchFamily="2" charset="2"/>
              </a:rPr>
              <a:t>Tây</a:t>
            </a:r>
            <a:r>
              <a:rPr lang="en-US" sz="40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rgbClr val="0000CC"/>
                </a:solidFill>
                <a:latin typeface="Times New Roman" panose="02020603050405020304" pitchFamily="18" charset="0"/>
                <a:cs typeface="Times New Roman" panose="02020603050405020304" pitchFamily="18" charset="0"/>
                <a:sym typeface="Wingdings" pitchFamily="2" charset="2"/>
              </a:rPr>
              <a:t>Nguyên</a:t>
            </a:r>
            <a:r>
              <a:rPr lang="en-US" sz="40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4000" b="1" dirty="0" err="1">
                <a:solidFill>
                  <a:srgbClr val="0000CC"/>
                </a:solidFill>
                <a:latin typeface="Times New Roman" panose="02020603050405020304" pitchFamily="18" charset="0"/>
                <a:cs typeface="Times New Roman" panose="02020603050405020304" pitchFamily="18" charset="0"/>
                <a:sym typeface="Wingdings" pitchFamily="2" charset="2"/>
              </a:rPr>
              <a:t>là</a:t>
            </a:r>
            <a:r>
              <a:rPr lang="en-US" sz="4000" b="1" dirty="0">
                <a:solidFill>
                  <a:srgbClr val="0000CC"/>
                </a:solidFill>
                <a:latin typeface="Times New Roman" panose="02020603050405020304" pitchFamily="18" charset="0"/>
                <a:cs typeface="Times New Roman" panose="02020603050405020304" pitchFamily="18" charset="0"/>
                <a:sym typeface="Wingdings" pitchFamily="2" charset="2"/>
              </a:rPr>
              <a:t>:</a:t>
            </a: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559904" y="3567637"/>
            <a:ext cx="5975903"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solidFill>
                  <a:schemeClr val="bg1"/>
                </a:solidFill>
                <a:latin typeface="Times New Roman" panose="02020603050405020304" pitchFamily="18" charset="0"/>
                <a:cs typeface="Times New Roman" panose="02020603050405020304" pitchFamily="18" charset="0"/>
              </a:rPr>
              <a:t>B.  </a:t>
            </a:r>
            <a:r>
              <a:rPr lang="en-US" sz="4400" b="1" dirty="0" err="1">
                <a:solidFill>
                  <a:schemeClr val="bg1"/>
                </a:solidFill>
                <a:latin typeface="Times New Roman" panose="02020603050405020304" pitchFamily="18" charset="0"/>
                <a:cs typeface="Times New Roman" panose="02020603050405020304" pitchFamily="18" charset="0"/>
                <a:sym typeface="Wingdings" pitchFamily="2" charset="2"/>
              </a:rPr>
              <a:t>Bò</a:t>
            </a:r>
            <a:endParaRPr lang="en-US" sz="44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559904" y="4581128"/>
            <a:ext cx="5975903"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4400" b="1" dirty="0">
                <a:solidFill>
                  <a:schemeClr val="bg1"/>
                </a:solidFill>
                <a:latin typeface="Times New Roman" panose="02020603050405020304" pitchFamily="18" charset="0"/>
                <a:cs typeface="Times New Roman" panose="02020603050405020304" pitchFamily="18" charset="0"/>
              </a:rPr>
              <a:t>C.  </a:t>
            </a:r>
            <a:r>
              <a:rPr lang="en-US" sz="4400" b="1" dirty="0" err="1">
                <a:solidFill>
                  <a:schemeClr val="bg1"/>
                </a:solidFill>
                <a:latin typeface="Times New Roman" panose="02020603050405020304" pitchFamily="18" charset="0"/>
                <a:cs typeface="Times New Roman" panose="02020603050405020304" pitchFamily="18" charset="0"/>
                <a:sym typeface="Wingdings" pitchFamily="2" charset="2"/>
              </a:rPr>
              <a:t>Voi</a:t>
            </a:r>
            <a:endParaRPr lang="en-US" sz="4400" b="1" dirty="0">
              <a:solidFill>
                <a:schemeClr val="bg1"/>
              </a:solidFill>
              <a:latin typeface="Times New Roman" panose="02020603050405020304" pitchFamily="18" charset="0"/>
              <a:cs typeface="Times New Roman" panose="02020603050405020304" pitchFamily="18" charset="0"/>
              <a:sym typeface="Wingdings" pitchFamily="2" charset="2"/>
            </a:endParaRP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481983" y="992712"/>
            <a:ext cx="996374" cy="1174802"/>
          </a:xfrm>
          <a:prstGeom prst="rect">
            <a:avLst/>
          </a:prstGeom>
        </p:spPr>
      </p:pic>
    </p:spTree>
    <p:extLst>
      <p:ext uri="{BB962C8B-B14F-4D97-AF65-F5344CB8AC3E}">
        <p14:creationId xmlns:p14="http://schemas.microsoft.com/office/powerpoint/2010/main" val="52965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5"/>
                                        </p:tgtEl>
                                        <p:attrNameLst>
                                          <p:attrName>fillcolor</p:attrName>
                                        </p:attrNameLst>
                                      </p:cBhvr>
                                      <p:to>
                                        <a:srgbClr val="FF0000"/>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7"/>
                                        </p:tgtEl>
                                        <p:attrNameLst>
                                          <p:attrName>fillcolor</p:attrName>
                                        </p:attrNameLst>
                                      </p:cBhvr>
                                      <p:to>
                                        <a:srgbClr val="92D050"/>
                                      </p:to>
                                    </p:animClr>
                                    <p:set>
                                      <p:cBhvr>
                                        <p:cTn id="40" dur="500" fill="hold"/>
                                        <p:tgtEl>
                                          <p:spTgt spid="7"/>
                                        </p:tgtEl>
                                        <p:attrNameLst>
                                          <p:attrName>fill.type</p:attrName>
                                        </p:attrNameLst>
                                      </p:cBhvr>
                                      <p:to>
                                        <p:strVal val="solid"/>
                                      </p:to>
                                    </p:set>
                                    <p:set>
                                      <p:cBhvr>
                                        <p:cTn id="41" dur="500" fill="hold"/>
                                        <p:tgtEl>
                                          <p:spTgt spid="7"/>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8"/>
                                        </p:tgtEl>
                                        <p:attrNameLst>
                                          <p:attrName>fillcolor</p:attrName>
                                        </p:attrNameLst>
                                      </p:cBhvr>
                                      <p:to>
                                        <a:srgbClr val="FF0000"/>
                                      </p:to>
                                    </p:animClr>
                                    <p:set>
                                      <p:cBhvr>
                                        <p:cTn id="47" dur="500" fill="hold"/>
                                        <p:tgtEl>
                                          <p:spTgt spid="8"/>
                                        </p:tgtEl>
                                        <p:attrNameLst>
                                          <p:attrName>fill.type</p:attrName>
                                        </p:attrNameLst>
                                      </p:cBhvr>
                                      <p:to>
                                        <p:strVal val="solid"/>
                                      </p:to>
                                    </p:set>
                                    <p:set>
                                      <p:cBhvr>
                                        <p:cTn id="48" dur="500" fill="hold"/>
                                        <p:tgtEl>
                                          <p:spTgt spid="8"/>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par>
                          <p:cTn id="55" fill="hold">
                            <p:stCondLst>
                              <p:cond delay="500"/>
                            </p:stCondLst>
                            <p:childTnLst>
                              <p:par>
                                <p:cTn id="56" presetID="35" presetClass="path" presetSubtype="0" accel="50000" decel="50000" fill="hold" nodeType="afterEffect">
                                  <p:stCondLst>
                                    <p:cond delay="0"/>
                                  </p:stCondLst>
                                  <p:childTnLst>
                                    <p:animMotion origin="layout" path="M -4.16667E-7 -4.07407E-6 L -0.40651 0.36135 " pathEditMode="relative" rAng="0" ptsTypes="AA">
                                      <p:cBhvr>
                                        <p:cTn id="57" dur="2000" fill="hold"/>
                                        <p:tgtEl>
                                          <p:spTgt spid="10"/>
                                        </p:tgtEl>
                                        <p:attrNameLst>
                                          <p:attrName>ppt_x</p:attrName>
                                          <p:attrName>ppt_y</p:attrName>
                                        </p:attrNameLst>
                                      </p:cBhvr>
                                      <p:rCtr x="-20326" y="18056"/>
                                    </p:animMotion>
                                  </p:childTnLst>
                                </p:cTn>
                              </p:par>
                            </p:childTnLst>
                          </p:cTn>
                        </p:par>
                        <p:par>
                          <p:cTn id="58" fill="hold">
                            <p:stCondLst>
                              <p:cond delay="2500"/>
                            </p:stCondLst>
                            <p:childTnLst>
                              <p:par>
                                <p:cTn id="59" presetID="1" presetClass="emph" presetSubtype="2" fill="hold" nodeType="afterEffect">
                                  <p:stCondLst>
                                    <p:cond delay="0"/>
                                  </p:stCondLst>
                                  <p:childTnLst>
                                    <p:animClr clrSpc="rgb" dir="cw">
                                      <p:cBhvr>
                                        <p:cTn id="60" dur="500" fill="hold"/>
                                        <p:tgtEl>
                                          <p:spTgt spid="7"/>
                                        </p:tgtEl>
                                        <p:attrNameLst>
                                          <p:attrName>fillcolor</p:attrName>
                                        </p:attrNameLst>
                                      </p:cBhvr>
                                      <p:to>
                                        <a:srgbClr val="92D050"/>
                                      </p:to>
                                    </p:animClr>
                                    <p:set>
                                      <p:cBhvr>
                                        <p:cTn id="61" dur="500" fill="hold"/>
                                        <p:tgtEl>
                                          <p:spTgt spid="7"/>
                                        </p:tgtEl>
                                        <p:attrNameLst>
                                          <p:attrName>fill.type</p:attrName>
                                        </p:attrNameLst>
                                      </p:cBhvr>
                                      <p:to>
                                        <p:strVal val="solid"/>
                                      </p:to>
                                    </p:set>
                                    <p:set>
                                      <p:cBhvr>
                                        <p:cTn id="62" dur="500" fill="hold"/>
                                        <p:tgtEl>
                                          <p:spTgt spid="7"/>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771148-1DBB-4457-B869-17A5A154DB24}"/>
              </a:ext>
            </a:extLst>
          </p:cNvPr>
          <p:cNvSpPr txBox="1"/>
          <p:nvPr/>
        </p:nvSpPr>
        <p:spPr>
          <a:xfrm>
            <a:off x="3017102" y="-11207281"/>
            <a:ext cx="3865700" cy="892552"/>
          </a:xfrm>
          <a:prstGeom prst="rect">
            <a:avLst/>
          </a:prstGeom>
          <a:noFill/>
        </p:spPr>
        <p:txBody>
          <a:bodyPr wrap="square" rtlCol="0">
            <a:spAutoFit/>
          </a:bodyPr>
          <a:lstStyle/>
          <a:p>
            <a:pPr algn="ctr"/>
            <a:r>
              <a:rPr lang="en-US" sz="2600" b="1">
                <a:latin typeface="Arial" panose="020B0604020202020204" pitchFamily="34" charset="0"/>
                <a:cs typeface="Arial" panose="020B0604020202020204" pitchFamily="34" charset="0"/>
              </a:rPr>
              <a:t>Thành Viên trong nhóm</a:t>
            </a:r>
          </a:p>
        </p:txBody>
      </p:sp>
      <p:grpSp>
        <p:nvGrpSpPr>
          <p:cNvPr id="4" name="Group 3">
            <a:extLst>
              <a:ext uri="{FF2B5EF4-FFF2-40B4-BE49-F238E27FC236}">
                <a16:creationId xmlns:a16="http://schemas.microsoft.com/office/drawing/2014/main" id="{1956FCF3-9631-4695-812A-F8BF5706EE77}"/>
              </a:ext>
            </a:extLst>
          </p:cNvPr>
          <p:cNvGrpSpPr/>
          <p:nvPr/>
        </p:nvGrpSpPr>
        <p:grpSpPr>
          <a:xfrm>
            <a:off x="482136" y="-4165768"/>
            <a:ext cx="2099345" cy="1573259"/>
            <a:chOff x="768200" y="2282928"/>
            <a:chExt cx="2583809" cy="1936319"/>
          </a:xfrm>
        </p:grpSpPr>
        <p:sp>
          <p:nvSpPr>
            <p:cNvPr id="3" name="Oval 2">
              <a:extLst>
                <a:ext uri="{FF2B5EF4-FFF2-40B4-BE49-F238E27FC236}">
                  <a16:creationId xmlns:a16="http://schemas.microsoft.com/office/drawing/2014/main" id="{E651C1B0-51BC-437A-B042-0FC2640B7772}"/>
                </a:ext>
              </a:extLst>
            </p:cNvPr>
            <p:cNvSpPr/>
            <p:nvPr/>
          </p:nvSpPr>
          <p:spPr>
            <a:xfrm>
              <a:off x="1488452" y="2282928"/>
              <a:ext cx="1143304" cy="1146072"/>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nvGrpSpPr>
            <p:cNvPr id="17" name="Group 16">
              <a:extLst>
                <a:ext uri="{FF2B5EF4-FFF2-40B4-BE49-F238E27FC236}">
                  <a16:creationId xmlns:a16="http://schemas.microsoft.com/office/drawing/2014/main" id="{217518BA-3F87-4201-B183-77E4F384A200}"/>
                </a:ext>
              </a:extLst>
            </p:cNvPr>
            <p:cNvGrpSpPr/>
            <p:nvPr/>
          </p:nvGrpSpPr>
          <p:grpSpPr>
            <a:xfrm>
              <a:off x="768200" y="2340761"/>
              <a:ext cx="2583809" cy="1878486"/>
              <a:chOff x="4773336" y="2365695"/>
              <a:chExt cx="2583809" cy="1878486"/>
            </a:xfrm>
          </p:grpSpPr>
          <p:sp>
            <p:nvSpPr>
              <p:cNvPr id="18" name="Oval 17">
                <a:extLst>
                  <a:ext uri="{FF2B5EF4-FFF2-40B4-BE49-F238E27FC236}">
                    <a16:creationId xmlns:a16="http://schemas.microsoft.com/office/drawing/2014/main" id="{9F5F948A-8290-4DD3-8F7F-1DDC1DD65BAC}"/>
                  </a:ext>
                </a:extLst>
              </p:cNvPr>
              <p:cNvSpPr/>
              <p:nvPr/>
            </p:nvSpPr>
            <p:spPr>
              <a:xfrm>
                <a:off x="5540928" y="2365695"/>
                <a:ext cx="1110144" cy="1063305"/>
              </a:xfrm>
              <a:prstGeom prst="ellipse">
                <a:avLst/>
              </a:prstGeom>
              <a:blipFill dpi="0" rotWithShape="1">
                <a:blip r:embed="rId2" cstate="print">
                  <a:extLst>
                    <a:ext uri="{28A0092B-C50C-407E-A947-70E740481C1C}">
                      <a14:useLocalDpi xmlns:a14="http://schemas.microsoft.com/office/drawing/2010/main" val="0"/>
                    </a:ext>
                  </a:extLst>
                </a:blip>
                <a:srcRect/>
                <a:stretch>
                  <a:fillRect t="-12156" b="-1215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 name="TextBox 18">
                <a:extLst>
                  <a:ext uri="{FF2B5EF4-FFF2-40B4-BE49-F238E27FC236}">
                    <a16:creationId xmlns:a16="http://schemas.microsoft.com/office/drawing/2014/main" id="{732E1A59-A5B4-4F25-B068-5E38621D30AB}"/>
                  </a:ext>
                </a:extLst>
              </p:cNvPr>
              <p:cNvSpPr txBox="1"/>
              <p:nvPr/>
            </p:nvSpPr>
            <p:spPr>
              <a:xfrm>
                <a:off x="4773336" y="3514987"/>
                <a:ext cx="2583809" cy="729194"/>
              </a:xfrm>
              <a:prstGeom prst="rect">
                <a:avLst/>
              </a:prstGeom>
              <a:noFill/>
            </p:spPr>
            <p:txBody>
              <a:bodyPr wrap="square" rtlCol="0">
                <a:spAutoFit/>
              </a:bodyPr>
              <a:lstStyle/>
              <a:p>
                <a:pPr algn="ctr"/>
                <a:r>
                  <a:rPr lang="en-US" sz="1625" b="1">
                    <a:latin typeface="Arial" panose="020B0604020202020204" pitchFamily="34" charset="0"/>
                    <a:cs typeface="Arial" panose="020B0604020202020204" pitchFamily="34" charset="0"/>
                  </a:rPr>
                  <a:t>Tên </a:t>
                </a:r>
              </a:p>
              <a:p>
                <a:pPr algn="ctr"/>
                <a:r>
                  <a:rPr lang="en-US" sz="1625" b="1">
                    <a:latin typeface="Arial" panose="020B0604020202020204" pitchFamily="34" charset="0"/>
                    <a:cs typeface="Arial" panose="020B0604020202020204" pitchFamily="34" charset="0"/>
                  </a:rPr>
                  <a:t>Mã Sinh Viên</a:t>
                </a:r>
              </a:p>
            </p:txBody>
          </p:sp>
        </p:grpSp>
      </p:grpSp>
      <p:grpSp>
        <p:nvGrpSpPr>
          <p:cNvPr id="23" name="Group 22">
            <a:extLst>
              <a:ext uri="{FF2B5EF4-FFF2-40B4-BE49-F238E27FC236}">
                <a16:creationId xmlns:a16="http://schemas.microsoft.com/office/drawing/2014/main" id="{63128184-4DA0-4C74-978F-62776868A745}"/>
              </a:ext>
            </a:extLst>
          </p:cNvPr>
          <p:cNvGrpSpPr/>
          <p:nvPr/>
        </p:nvGrpSpPr>
        <p:grpSpPr>
          <a:xfrm>
            <a:off x="2706376" y="-6587235"/>
            <a:ext cx="2099345" cy="1593518"/>
            <a:chOff x="3377849" y="2334877"/>
            <a:chExt cx="2583809" cy="1961253"/>
          </a:xfrm>
        </p:grpSpPr>
        <p:sp>
          <p:nvSpPr>
            <p:cNvPr id="22" name="Oval 21">
              <a:extLst>
                <a:ext uri="{FF2B5EF4-FFF2-40B4-BE49-F238E27FC236}">
                  <a16:creationId xmlns:a16="http://schemas.microsoft.com/office/drawing/2014/main" id="{18C5FD5B-6C46-45A9-A78C-0B93C22AFF5F}"/>
                </a:ext>
              </a:extLst>
            </p:cNvPr>
            <p:cNvSpPr/>
            <p:nvPr/>
          </p:nvSpPr>
          <p:spPr>
            <a:xfrm>
              <a:off x="4098101" y="2334877"/>
              <a:ext cx="1143304" cy="1146072"/>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nvGrpSpPr>
            <p:cNvPr id="14" name="Group 13">
              <a:extLst>
                <a:ext uri="{FF2B5EF4-FFF2-40B4-BE49-F238E27FC236}">
                  <a16:creationId xmlns:a16="http://schemas.microsoft.com/office/drawing/2014/main" id="{091DFCBA-30E0-441C-B798-B03DE94B2F2B}"/>
                </a:ext>
              </a:extLst>
            </p:cNvPr>
            <p:cNvGrpSpPr/>
            <p:nvPr/>
          </p:nvGrpSpPr>
          <p:grpSpPr>
            <a:xfrm>
              <a:off x="3377849" y="2417644"/>
              <a:ext cx="2583809" cy="1878486"/>
              <a:chOff x="4773336" y="2365695"/>
              <a:chExt cx="2583809" cy="1878486"/>
            </a:xfrm>
          </p:grpSpPr>
          <p:sp>
            <p:nvSpPr>
              <p:cNvPr id="15" name="Oval 14">
                <a:extLst>
                  <a:ext uri="{FF2B5EF4-FFF2-40B4-BE49-F238E27FC236}">
                    <a16:creationId xmlns:a16="http://schemas.microsoft.com/office/drawing/2014/main" id="{18585C52-81F2-4DC0-B0EB-A94019EA743F}"/>
                  </a:ext>
                </a:extLst>
              </p:cNvPr>
              <p:cNvSpPr/>
              <p:nvPr/>
            </p:nvSpPr>
            <p:spPr>
              <a:xfrm>
                <a:off x="5540928" y="2365695"/>
                <a:ext cx="1110144" cy="1063305"/>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6" name="TextBox 15">
                <a:extLst>
                  <a:ext uri="{FF2B5EF4-FFF2-40B4-BE49-F238E27FC236}">
                    <a16:creationId xmlns:a16="http://schemas.microsoft.com/office/drawing/2014/main" id="{525BBD5F-5DBE-47C1-AF6E-7ACF31C36DB9}"/>
                  </a:ext>
                </a:extLst>
              </p:cNvPr>
              <p:cNvSpPr txBox="1"/>
              <p:nvPr/>
            </p:nvSpPr>
            <p:spPr>
              <a:xfrm>
                <a:off x="4773336" y="3514987"/>
                <a:ext cx="2583809" cy="729194"/>
              </a:xfrm>
              <a:prstGeom prst="rect">
                <a:avLst/>
              </a:prstGeom>
              <a:noFill/>
            </p:spPr>
            <p:txBody>
              <a:bodyPr wrap="square" rtlCol="0">
                <a:spAutoFit/>
              </a:bodyPr>
              <a:lstStyle/>
              <a:p>
                <a:pPr algn="ctr"/>
                <a:r>
                  <a:rPr lang="en-US" sz="1625" b="1">
                    <a:latin typeface="Arial" panose="020B0604020202020204" pitchFamily="34" charset="0"/>
                    <a:cs typeface="Arial" panose="020B0604020202020204" pitchFamily="34" charset="0"/>
                  </a:rPr>
                  <a:t>Tên </a:t>
                </a:r>
              </a:p>
              <a:p>
                <a:pPr algn="ctr"/>
                <a:r>
                  <a:rPr lang="en-US" sz="1625" b="1">
                    <a:latin typeface="Arial" panose="020B0604020202020204" pitchFamily="34" charset="0"/>
                    <a:cs typeface="Arial" panose="020B0604020202020204" pitchFamily="34" charset="0"/>
                  </a:rPr>
                  <a:t>Mã Sinh Viên</a:t>
                </a:r>
              </a:p>
            </p:txBody>
          </p:sp>
        </p:grpSp>
      </p:grpSp>
      <p:grpSp>
        <p:nvGrpSpPr>
          <p:cNvPr id="24" name="Group 23">
            <a:extLst>
              <a:ext uri="{FF2B5EF4-FFF2-40B4-BE49-F238E27FC236}">
                <a16:creationId xmlns:a16="http://schemas.microsoft.com/office/drawing/2014/main" id="{F65F5CB7-D249-4273-8F20-27FCF6E84F7B}"/>
              </a:ext>
            </a:extLst>
          </p:cNvPr>
          <p:cNvGrpSpPr/>
          <p:nvPr/>
        </p:nvGrpSpPr>
        <p:grpSpPr>
          <a:xfrm>
            <a:off x="4773511" y="-9201396"/>
            <a:ext cx="2099345" cy="1581380"/>
            <a:chOff x="5875090" y="2215100"/>
            <a:chExt cx="2583809" cy="1946314"/>
          </a:xfrm>
        </p:grpSpPr>
        <p:sp>
          <p:nvSpPr>
            <p:cNvPr id="20" name="Oval 19">
              <a:extLst>
                <a:ext uri="{FF2B5EF4-FFF2-40B4-BE49-F238E27FC236}">
                  <a16:creationId xmlns:a16="http://schemas.microsoft.com/office/drawing/2014/main" id="{6639DBC8-4B6D-4210-94A1-FD7D1BB5B091}"/>
                </a:ext>
              </a:extLst>
            </p:cNvPr>
            <p:cNvSpPr/>
            <p:nvPr/>
          </p:nvSpPr>
          <p:spPr>
            <a:xfrm>
              <a:off x="6591721" y="2215100"/>
              <a:ext cx="1143304" cy="1146072"/>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nvGrpSpPr>
            <p:cNvPr id="11" name="Group 10">
              <a:extLst>
                <a:ext uri="{FF2B5EF4-FFF2-40B4-BE49-F238E27FC236}">
                  <a16:creationId xmlns:a16="http://schemas.microsoft.com/office/drawing/2014/main" id="{3522A27F-DE85-4A4E-8249-F39741909E8B}"/>
                </a:ext>
              </a:extLst>
            </p:cNvPr>
            <p:cNvGrpSpPr/>
            <p:nvPr/>
          </p:nvGrpSpPr>
          <p:grpSpPr>
            <a:xfrm>
              <a:off x="5875090" y="2282928"/>
              <a:ext cx="2583809" cy="1878486"/>
              <a:chOff x="4773336" y="2365695"/>
              <a:chExt cx="2583809" cy="1878486"/>
            </a:xfrm>
          </p:grpSpPr>
          <p:sp>
            <p:nvSpPr>
              <p:cNvPr id="12" name="Oval 11">
                <a:extLst>
                  <a:ext uri="{FF2B5EF4-FFF2-40B4-BE49-F238E27FC236}">
                    <a16:creationId xmlns:a16="http://schemas.microsoft.com/office/drawing/2014/main" id="{D44A0F07-D05F-4FA2-9D1C-CA10138741FA}"/>
                  </a:ext>
                </a:extLst>
              </p:cNvPr>
              <p:cNvSpPr/>
              <p:nvPr/>
            </p:nvSpPr>
            <p:spPr>
              <a:xfrm>
                <a:off x="5540928" y="2365695"/>
                <a:ext cx="1110144" cy="1063305"/>
              </a:xfrm>
              <a:prstGeom prst="ellipse">
                <a:avLst/>
              </a:prstGeom>
              <a:blipFill dpi="0" rotWithShape="1">
                <a:blip r:embed="rId4">
                  <a:extLst>
                    <a:ext uri="{28A0092B-C50C-407E-A947-70E740481C1C}">
                      <a14:useLocalDpi xmlns:a14="http://schemas.microsoft.com/office/drawing/2010/main" val="0"/>
                    </a:ext>
                  </a:extLst>
                </a:blip>
                <a:srcRect/>
                <a:stretch>
                  <a:fillRect l="-22888" r="-228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3" name="TextBox 12">
                <a:extLst>
                  <a:ext uri="{FF2B5EF4-FFF2-40B4-BE49-F238E27FC236}">
                    <a16:creationId xmlns:a16="http://schemas.microsoft.com/office/drawing/2014/main" id="{E0EB807B-490D-485B-B92E-32EB81F4249B}"/>
                  </a:ext>
                </a:extLst>
              </p:cNvPr>
              <p:cNvSpPr txBox="1"/>
              <p:nvPr/>
            </p:nvSpPr>
            <p:spPr>
              <a:xfrm>
                <a:off x="4773336" y="3514987"/>
                <a:ext cx="2583809" cy="729194"/>
              </a:xfrm>
              <a:prstGeom prst="rect">
                <a:avLst/>
              </a:prstGeom>
              <a:noFill/>
            </p:spPr>
            <p:txBody>
              <a:bodyPr wrap="square" rtlCol="0">
                <a:spAutoFit/>
              </a:bodyPr>
              <a:lstStyle/>
              <a:p>
                <a:pPr algn="ctr"/>
                <a:r>
                  <a:rPr lang="en-US" sz="1625" b="1">
                    <a:latin typeface="Arial" panose="020B0604020202020204" pitchFamily="34" charset="0"/>
                    <a:cs typeface="Arial" panose="020B0604020202020204" pitchFamily="34" charset="0"/>
                  </a:rPr>
                  <a:t>Tên </a:t>
                </a:r>
              </a:p>
              <a:p>
                <a:pPr algn="ctr"/>
                <a:r>
                  <a:rPr lang="en-US" sz="1625" b="1">
                    <a:latin typeface="Arial" panose="020B0604020202020204" pitchFamily="34" charset="0"/>
                    <a:cs typeface="Arial" panose="020B0604020202020204" pitchFamily="34" charset="0"/>
                  </a:rPr>
                  <a:t>Mã Sinh Viên</a:t>
                </a:r>
              </a:p>
            </p:txBody>
          </p:sp>
        </p:grpSp>
      </p:grpSp>
      <p:grpSp>
        <p:nvGrpSpPr>
          <p:cNvPr id="25" name="Group 24">
            <a:extLst>
              <a:ext uri="{FF2B5EF4-FFF2-40B4-BE49-F238E27FC236}">
                <a16:creationId xmlns:a16="http://schemas.microsoft.com/office/drawing/2014/main" id="{EB6F0446-4A3D-457D-BC85-0BE56824981E}"/>
              </a:ext>
            </a:extLst>
          </p:cNvPr>
          <p:cNvGrpSpPr/>
          <p:nvPr/>
        </p:nvGrpSpPr>
        <p:grpSpPr>
          <a:xfrm>
            <a:off x="6840646" y="-10809980"/>
            <a:ext cx="2099345" cy="1605656"/>
            <a:chOff x="8419256" y="2200161"/>
            <a:chExt cx="2583809" cy="1976192"/>
          </a:xfrm>
        </p:grpSpPr>
        <p:sp>
          <p:nvSpPr>
            <p:cNvPr id="21" name="Oval 20">
              <a:extLst>
                <a:ext uri="{FF2B5EF4-FFF2-40B4-BE49-F238E27FC236}">
                  <a16:creationId xmlns:a16="http://schemas.microsoft.com/office/drawing/2014/main" id="{9319B653-C8CD-44B4-8F87-65E18210A06A}"/>
                </a:ext>
              </a:extLst>
            </p:cNvPr>
            <p:cNvSpPr/>
            <p:nvPr/>
          </p:nvSpPr>
          <p:spPr>
            <a:xfrm>
              <a:off x="9140001" y="2200161"/>
              <a:ext cx="1143304" cy="1146072"/>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nvGrpSpPr>
            <p:cNvPr id="8" name="Group 7">
              <a:extLst>
                <a:ext uri="{FF2B5EF4-FFF2-40B4-BE49-F238E27FC236}">
                  <a16:creationId xmlns:a16="http://schemas.microsoft.com/office/drawing/2014/main" id="{6290F4DB-7994-43F5-84DE-4703F141122F}"/>
                </a:ext>
              </a:extLst>
            </p:cNvPr>
            <p:cNvGrpSpPr/>
            <p:nvPr/>
          </p:nvGrpSpPr>
          <p:grpSpPr>
            <a:xfrm>
              <a:off x="8419256" y="2297867"/>
              <a:ext cx="2583809" cy="1878486"/>
              <a:chOff x="4773336" y="2365695"/>
              <a:chExt cx="2583809" cy="1878486"/>
            </a:xfrm>
          </p:grpSpPr>
          <p:sp>
            <p:nvSpPr>
              <p:cNvPr id="9" name="Oval 8">
                <a:extLst>
                  <a:ext uri="{FF2B5EF4-FFF2-40B4-BE49-F238E27FC236}">
                    <a16:creationId xmlns:a16="http://schemas.microsoft.com/office/drawing/2014/main" id="{C0A485DC-0782-4A96-A1D3-0D14C362475B}"/>
                  </a:ext>
                </a:extLst>
              </p:cNvPr>
              <p:cNvSpPr/>
              <p:nvPr/>
            </p:nvSpPr>
            <p:spPr>
              <a:xfrm>
                <a:off x="5540928" y="2365695"/>
                <a:ext cx="1110144" cy="1063305"/>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0" name="TextBox 9">
                <a:extLst>
                  <a:ext uri="{FF2B5EF4-FFF2-40B4-BE49-F238E27FC236}">
                    <a16:creationId xmlns:a16="http://schemas.microsoft.com/office/drawing/2014/main" id="{338CD102-DE21-4CDD-9158-3CEF697ACF36}"/>
                  </a:ext>
                </a:extLst>
              </p:cNvPr>
              <p:cNvSpPr txBox="1"/>
              <p:nvPr/>
            </p:nvSpPr>
            <p:spPr>
              <a:xfrm>
                <a:off x="4773336" y="3514987"/>
                <a:ext cx="2583809" cy="729194"/>
              </a:xfrm>
              <a:prstGeom prst="rect">
                <a:avLst/>
              </a:prstGeom>
              <a:noFill/>
            </p:spPr>
            <p:txBody>
              <a:bodyPr wrap="square" rtlCol="0">
                <a:spAutoFit/>
              </a:bodyPr>
              <a:lstStyle/>
              <a:p>
                <a:pPr algn="ctr"/>
                <a:r>
                  <a:rPr lang="en-US" sz="1625" b="1">
                    <a:latin typeface="Arial" panose="020B0604020202020204" pitchFamily="34" charset="0"/>
                    <a:cs typeface="Arial" panose="020B0604020202020204" pitchFamily="34" charset="0"/>
                  </a:rPr>
                  <a:t>Tên </a:t>
                </a:r>
              </a:p>
              <a:p>
                <a:pPr algn="ctr"/>
                <a:r>
                  <a:rPr lang="en-US" sz="1625" b="1">
                    <a:latin typeface="Arial" panose="020B0604020202020204" pitchFamily="34" charset="0"/>
                    <a:cs typeface="Arial" panose="020B0604020202020204" pitchFamily="34" charset="0"/>
                  </a:rPr>
                  <a:t>Mã Sinh Viên</a:t>
                </a:r>
              </a:p>
            </p:txBody>
          </p:sp>
        </p:grpSp>
      </p:grpSp>
      <p:sp>
        <p:nvSpPr>
          <p:cNvPr id="34" name="Oval 33">
            <a:extLst>
              <a:ext uri="{FF2B5EF4-FFF2-40B4-BE49-F238E27FC236}">
                <a16:creationId xmlns:a16="http://schemas.microsoft.com/office/drawing/2014/main" id="{B3C795D0-EB9D-4DB3-A0F5-BFB8DA0C17F7}"/>
              </a:ext>
            </a:extLst>
          </p:cNvPr>
          <p:cNvSpPr/>
          <p:nvPr/>
        </p:nvSpPr>
        <p:spPr>
          <a:xfrm>
            <a:off x="3152800" y="289556"/>
            <a:ext cx="6414292" cy="615160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63"/>
          </a:p>
        </p:txBody>
      </p:sp>
      <p:sp>
        <p:nvSpPr>
          <p:cNvPr id="49" name="Rectangle: Rounded Corners 48">
            <a:extLst>
              <a:ext uri="{FF2B5EF4-FFF2-40B4-BE49-F238E27FC236}">
                <a16:creationId xmlns:a16="http://schemas.microsoft.com/office/drawing/2014/main" id="{6F5B78D9-CD28-488B-8F6C-2E1AD8CC4556}"/>
              </a:ext>
            </a:extLst>
          </p:cNvPr>
          <p:cNvSpPr/>
          <p:nvPr/>
        </p:nvSpPr>
        <p:spPr>
          <a:xfrm>
            <a:off x="5171635" y="9792125"/>
            <a:ext cx="4066786" cy="3660913"/>
          </a:xfrm>
          <a:prstGeom prst="roundRect">
            <a:avLst>
              <a:gd name="adj" fmla="val 6958"/>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nvGrpSpPr>
          <p:cNvPr id="50" name="Group 49">
            <a:extLst>
              <a:ext uri="{FF2B5EF4-FFF2-40B4-BE49-F238E27FC236}">
                <a16:creationId xmlns:a16="http://schemas.microsoft.com/office/drawing/2014/main" id="{75C02C2B-929E-4818-B5D3-0A40A981A634}"/>
              </a:ext>
            </a:extLst>
          </p:cNvPr>
          <p:cNvGrpSpPr/>
          <p:nvPr/>
        </p:nvGrpSpPr>
        <p:grpSpPr>
          <a:xfrm>
            <a:off x="405021" y="8568413"/>
            <a:ext cx="3827015" cy="1135453"/>
            <a:chOff x="1078302" y="1814423"/>
            <a:chExt cx="4326629" cy="1397480"/>
          </a:xfrm>
        </p:grpSpPr>
        <p:sp>
          <p:nvSpPr>
            <p:cNvPr id="51" name="Rectangle: Rounded Corners 50">
              <a:extLst>
                <a:ext uri="{FF2B5EF4-FFF2-40B4-BE49-F238E27FC236}">
                  <a16:creationId xmlns:a16="http://schemas.microsoft.com/office/drawing/2014/main" id="{CA3EE438-1630-4F5F-AAC6-C15F0EBFC297}"/>
                </a:ext>
              </a:extLst>
            </p:cNvPr>
            <p:cNvSpPr/>
            <p:nvPr/>
          </p:nvSpPr>
          <p:spPr>
            <a:xfrm>
              <a:off x="1078302" y="1814423"/>
              <a:ext cx="4326629" cy="1397480"/>
            </a:xfrm>
            <a:prstGeom prst="roundRect">
              <a:avLst>
                <a:gd name="adj" fmla="val 25502"/>
              </a:avLst>
            </a:prstGeom>
            <a:solidFill>
              <a:srgbClr val="0C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63" dirty="0"/>
            </a:p>
          </p:txBody>
        </p:sp>
        <p:sp>
          <p:nvSpPr>
            <p:cNvPr id="52" name="Rectangle: Rounded Corners 51">
              <a:extLst>
                <a:ext uri="{FF2B5EF4-FFF2-40B4-BE49-F238E27FC236}">
                  <a16:creationId xmlns:a16="http://schemas.microsoft.com/office/drawing/2014/main" id="{566FC69B-5614-47C7-83CF-EEAF6AB1A567}"/>
                </a:ext>
              </a:extLst>
            </p:cNvPr>
            <p:cNvSpPr/>
            <p:nvPr/>
          </p:nvSpPr>
          <p:spPr>
            <a:xfrm>
              <a:off x="1257136" y="2060989"/>
              <a:ext cx="898152" cy="897147"/>
            </a:xfrm>
            <a:prstGeom prst="roundRect">
              <a:avLst>
                <a:gd name="adj" fmla="val 36860"/>
              </a:avLst>
            </a:prstGeom>
            <a:blipFill dpi="0" rotWithShape="1">
              <a:blip r:embed="rId6" cstate="print">
                <a:extLst>
                  <a:ext uri="{28A0092B-C50C-407E-A947-70E740481C1C}">
                    <a14:useLocalDpi xmlns:a14="http://schemas.microsoft.com/office/drawing/2010/main" val="0"/>
                  </a:ext>
                </a:extLst>
              </a:blip>
              <a:srcRect/>
              <a:stretch>
                <a:fillRect t="-13658" b="-1365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1463">
                <a:solidFill>
                  <a:srgbClr val="AB69D5"/>
                </a:solidFill>
              </a:endParaRPr>
            </a:p>
          </p:txBody>
        </p:sp>
        <p:sp>
          <p:nvSpPr>
            <p:cNvPr id="53" name="TextBox 52">
              <a:extLst>
                <a:ext uri="{FF2B5EF4-FFF2-40B4-BE49-F238E27FC236}">
                  <a16:creationId xmlns:a16="http://schemas.microsoft.com/office/drawing/2014/main" id="{10ADD7A0-EE18-4790-B35A-FD8918DD1F8C}"/>
                </a:ext>
              </a:extLst>
            </p:cNvPr>
            <p:cNvSpPr txBox="1"/>
            <p:nvPr/>
          </p:nvSpPr>
          <p:spPr>
            <a:xfrm>
              <a:off x="2186022" y="2170286"/>
              <a:ext cx="2281730" cy="390719"/>
            </a:xfrm>
            <a:prstGeom prst="rect">
              <a:avLst/>
            </a:prstGeom>
            <a:noFill/>
          </p:spPr>
          <p:txBody>
            <a:bodyPr wrap="square" rtlCol="0">
              <a:spAutoFit/>
            </a:bodyPr>
            <a:lstStyle/>
            <a:p>
              <a:r>
                <a:rPr lang="en-MY" sz="1463">
                  <a:solidFill>
                    <a:schemeClr val="bg1"/>
                  </a:solidFill>
                </a:rPr>
                <a:t>Chèn hình ảnh bạn thích </a:t>
              </a:r>
              <a:endParaRPr lang="en-MY" sz="1463" dirty="0">
                <a:solidFill>
                  <a:schemeClr val="bg1"/>
                </a:solidFill>
              </a:endParaRPr>
            </a:p>
          </p:txBody>
        </p:sp>
      </p:grpSp>
      <p:grpSp>
        <p:nvGrpSpPr>
          <p:cNvPr id="54" name="Group 53">
            <a:extLst>
              <a:ext uri="{FF2B5EF4-FFF2-40B4-BE49-F238E27FC236}">
                <a16:creationId xmlns:a16="http://schemas.microsoft.com/office/drawing/2014/main" id="{3824FBB6-6BA8-4E84-8004-22C292F41CCA}"/>
              </a:ext>
            </a:extLst>
          </p:cNvPr>
          <p:cNvGrpSpPr/>
          <p:nvPr/>
        </p:nvGrpSpPr>
        <p:grpSpPr>
          <a:xfrm>
            <a:off x="394839" y="12378782"/>
            <a:ext cx="1958474" cy="2152169"/>
            <a:chOff x="644482" y="3549683"/>
            <a:chExt cx="2410430" cy="3057110"/>
          </a:xfrm>
        </p:grpSpPr>
        <p:sp>
          <p:nvSpPr>
            <p:cNvPr id="55" name="Rectangle: Rounded Corners 54">
              <a:extLst>
                <a:ext uri="{FF2B5EF4-FFF2-40B4-BE49-F238E27FC236}">
                  <a16:creationId xmlns:a16="http://schemas.microsoft.com/office/drawing/2014/main" id="{67294CBC-E49E-424C-B60C-0F75F17E7F40}"/>
                </a:ext>
              </a:extLst>
            </p:cNvPr>
            <p:cNvSpPr/>
            <p:nvPr/>
          </p:nvSpPr>
          <p:spPr>
            <a:xfrm>
              <a:off x="644482" y="3549683"/>
              <a:ext cx="2410430" cy="3057110"/>
            </a:xfrm>
            <a:prstGeom prst="roundRect">
              <a:avLst>
                <a:gd name="adj" fmla="val 5184"/>
              </a:avLst>
            </a:prstGeom>
            <a:solidFill>
              <a:srgbClr val="0C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6" name="Rectangle 55">
              <a:extLst>
                <a:ext uri="{FF2B5EF4-FFF2-40B4-BE49-F238E27FC236}">
                  <a16:creationId xmlns:a16="http://schemas.microsoft.com/office/drawing/2014/main" id="{38CCDD2E-99FD-43FC-ACAE-C9B176F6F814}"/>
                </a:ext>
              </a:extLst>
            </p:cNvPr>
            <p:cNvSpPr/>
            <p:nvPr/>
          </p:nvSpPr>
          <p:spPr>
            <a:xfrm>
              <a:off x="830897" y="3781586"/>
              <a:ext cx="2045203" cy="2572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3"/>
                <a:t>Chèn ảnh</a:t>
              </a:r>
            </a:p>
          </p:txBody>
        </p:sp>
      </p:grpSp>
      <p:grpSp>
        <p:nvGrpSpPr>
          <p:cNvPr id="57" name="Group 56">
            <a:extLst>
              <a:ext uri="{FF2B5EF4-FFF2-40B4-BE49-F238E27FC236}">
                <a16:creationId xmlns:a16="http://schemas.microsoft.com/office/drawing/2014/main" id="{04E79E0D-BE68-439C-BECB-B3EF9E26056E}"/>
              </a:ext>
            </a:extLst>
          </p:cNvPr>
          <p:cNvGrpSpPr/>
          <p:nvPr/>
        </p:nvGrpSpPr>
        <p:grpSpPr>
          <a:xfrm>
            <a:off x="2394746" y="18570032"/>
            <a:ext cx="1870597" cy="2152169"/>
            <a:chOff x="3169783" y="3549683"/>
            <a:chExt cx="2410430" cy="3057110"/>
          </a:xfrm>
        </p:grpSpPr>
        <p:sp>
          <p:nvSpPr>
            <p:cNvPr id="58" name="Rectangle: Rounded Corners 57">
              <a:extLst>
                <a:ext uri="{FF2B5EF4-FFF2-40B4-BE49-F238E27FC236}">
                  <a16:creationId xmlns:a16="http://schemas.microsoft.com/office/drawing/2014/main" id="{9C0D0AED-6D8D-4438-8BCC-22287E9967F8}"/>
                </a:ext>
              </a:extLst>
            </p:cNvPr>
            <p:cNvSpPr/>
            <p:nvPr/>
          </p:nvSpPr>
          <p:spPr>
            <a:xfrm>
              <a:off x="3169783" y="3549683"/>
              <a:ext cx="2410430" cy="3057110"/>
            </a:xfrm>
            <a:prstGeom prst="roundRect">
              <a:avLst>
                <a:gd name="adj" fmla="val 5184"/>
              </a:avLst>
            </a:prstGeom>
            <a:solidFill>
              <a:srgbClr val="0CB5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59" name="Rectangle 58">
              <a:extLst>
                <a:ext uri="{FF2B5EF4-FFF2-40B4-BE49-F238E27FC236}">
                  <a16:creationId xmlns:a16="http://schemas.microsoft.com/office/drawing/2014/main" id="{3EFDDEAF-4C99-47DA-B53C-8E247B9819E3}"/>
                </a:ext>
              </a:extLst>
            </p:cNvPr>
            <p:cNvSpPr/>
            <p:nvPr/>
          </p:nvSpPr>
          <p:spPr>
            <a:xfrm>
              <a:off x="3348702" y="3746494"/>
              <a:ext cx="2045203" cy="2572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3"/>
                <a:t>Chèn ảnh 2</a:t>
              </a:r>
            </a:p>
          </p:txBody>
        </p:sp>
      </p:grpSp>
      <p:sp>
        <p:nvSpPr>
          <p:cNvPr id="60" name="Snip Diagonal Corner Rectangle 2">
            <a:extLst>
              <a:ext uri="{FF2B5EF4-FFF2-40B4-BE49-F238E27FC236}">
                <a16:creationId xmlns:a16="http://schemas.microsoft.com/office/drawing/2014/main" id="{5321F498-2BA1-4FFC-9ECF-002D3D124C70}"/>
              </a:ext>
            </a:extLst>
          </p:cNvPr>
          <p:cNvSpPr/>
          <p:nvPr/>
        </p:nvSpPr>
        <p:spPr bwMode="auto">
          <a:xfrm>
            <a:off x="3915990" y="1286182"/>
            <a:ext cx="5058349" cy="1955990"/>
          </a:xfrm>
          <a:prstGeom prst="snip2DiagRect">
            <a:avLst>
              <a:gd name="adj1" fmla="val 5724"/>
              <a:gd name="adj2" fmla="val 16667"/>
            </a:avLst>
          </a:prstGeom>
          <a:solidFill>
            <a:srgbClr val="F8DCF1"/>
          </a:solidFill>
          <a:ln w="28575" cap="flat" cmpd="sng" algn="ctr">
            <a:noFill/>
            <a:prstDash val="solid"/>
            <a:round/>
            <a:headEnd type="none" w="med" len="med"/>
            <a:tailEnd type="none" w="med" len="med"/>
          </a:ln>
          <a:effectLst/>
        </p:spPr>
        <p:txBody>
          <a:bodyPr/>
          <a:lstStyle/>
          <a:p>
            <a:pPr algn="ctr">
              <a:defRPr/>
            </a:pP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nuôi</a:t>
            </a:r>
            <a:r>
              <a:rPr lang="en-US" sz="2800" dirty="0">
                <a:latin typeface="Times New Roman" panose="02020603050405020304" pitchFamily="18" charset="0"/>
                <a:cs typeface="Times New Roman" panose="02020603050405020304" pitchFamily="18" charset="0"/>
              </a:rPr>
              <a:t>,….</a:t>
            </a:r>
          </a:p>
        </p:txBody>
      </p:sp>
      <p:sp>
        <p:nvSpPr>
          <p:cNvPr id="61" name="Rounded Rectangle 3">
            <a:extLst>
              <a:ext uri="{FF2B5EF4-FFF2-40B4-BE49-F238E27FC236}">
                <a16:creationId xmlns:a16="http://schemas.microsoft.com/office/drawing/2014/main" id="{B29AF7E4-DFB2-4035-8DA9-9D301A5769C4}"/>
              </a:ext>
            </a:extLst>
          </p:cNvPr>
          <p:cNvSpPr>
            <a:spLocks noChangeArrowheads="1"/>
          </p:cNvSpPr>
          <p:nvPr/>
        </p:nvSpPr>
        <p:spPr bwMode="auto">
          <a:xfrm>
            <a:off x="3873910" y="3783964"/>
            <a:ext cx="5058349" cy="1575078"/>
          </a:xfrm>
          <a:prstGeom prst="roundRect">
            <a:avLst>
              <a:gd name="adj" fmla="val 16667"/>
            </a:avLst>
          </a:prstGeom>
          <a:solidFill>
            <a:srgbClr val="FFF2C9"/>
          </a:solidFill>
          <a:ln w="28575" algn="ctr">
            <a:noFill/>
            <a:round/>
            <a:headEnd/>
            <a:tailEnd/>
          </a:ln>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dirty="0" err="1">
                <a:latin typeface="Times New Roman" panose="02020603050405020304" pitchFamily="18" charset="0"/>
                <a:cs typeface="Times New Roman" panose="02020603050405020304" pitchFamily="18" charset="0"/>
              </a:rPr>
              <a:t>Dựa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bảng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liệu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loại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cây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nghiệp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vật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nuôi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có</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nhiều</a:t>
            </a:r>
            <a:r>
              <a:rPr lang="en-US" altLang="en-US" dirty="0">
                <a:latin typeface="Times New Roman" panose="02020603050405020304" pitchFamily="18" charset="0"/>
                <a:cs typeface="Times New Roman" panose="02020603050405020304" pitchFamily="18" charset="0"/>
              </a:rPr>
              <a:t> ở </a:t>
            </a:r>
            <a:r>
              <a:rPr lang="en-US" altLang="en-US" dirty="0" err="1">
                <a:latin typeface="Times New Roman" panose="02020603050405020304" pitchFamily="18" charset="0"/>
                <a:cs typeface="Times New Roman" panose="02020603050405020304" pitchFamily="18" charset="0"/>
              </a:rPr>
              <a:t>Tây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Nguyên</a:t>
            </a:r>
            <a:r>
              <a:rPr lang="en-US" altLang="en-US" dirty="0">
                <a:latin typeface="Times New Roman" panose="02020603050405020304" pitchFamily="18" charset="0"/>
                <a:cs typeface="Times New Roman" panose="02020603050405020304" pitchFamily="18" charset="0"/>
              </a:rPr>
              <a:t>.</a:t>
            </a:r>
          </a:p>
        </p:txBody>
      </p:sp>
      <p:sp>
        <p:nvSpPr>
          <p:cNvPr id="62" name="Hình chữ nhật: Góc Tròn 61">
            <a:extLst>
              <a:ext uri="{FF2B5EF4-FFF2-40B4-BE49-F238E27FC236}">
                <a16:creationId xmlns:a16="http://schemas.microsoft.com/office/drawing/2014/main" id="{6DF01CE6-077C-4303-908E-A9F7866B92CE}"/>
              </a:ext>
            </a:extLst>
          </p:cNvPr>
          <p:cNvSpPr/>
          <p:nvPr/>
        </p:nvSpPr>
        <p:spPr>
          <a:xfrm>
            <a:off x="55287" y="2792585"/>
            <a:ext cx="3097513" cy="899175"/>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n w="28575">
                  <a:solidFill>
                    <a:srgbClr val="AE373C"/>
                  </a:solidFill>
                  <a:round/>
                </a:ln>
                <a:solidFill>
                  <a:srgbClr val="EDF31B"/>
                </a:solidFill>
                <a:latin typeface="Times New Roman" panose="02020603050405020304" pitchFamily="18" charset="0"/>
                <a:cs typeface="Times New Roman" panose="02020603050405020304" pitchFamily="18" charset="0"/>
              </a:rPr>
              <a:t>Yêu</a:t>
            </a:r>
            <a:r>
              <a:rPr lang="en-US" sz="3200" dirty="0">
                <a:ln w="28575">
                  <a:solidFill>
                    <a:srgbClr val="AE373C"/>
                  </a:solidFill>
                  <a:round/>
                </a:ln>
                <a:solidFill>
                  <a:srgbClr val="EDF31B"/>
                </a:solidFill>
                <a:latin typeface="Times New Roman" panose="02020603050405020304" pitchFamily="18" charset="0"/>
                <a:cs typeface="Times New Roman" panose="02020603050405020304" pitchFamily="18" charset="0"/>
              </a:rPr>
              <a:t> </a:t>
            </a:r>
            <a:r>
              <a:rPr lang="en-US" sz="3200" dirty="0" err="1">
                <a:ln w="28575">
                  <a:solidFill>
                    <a:srgbClr val="AE373C"/>
                  </a:solidFill>
                  <a:round/>
                </a:ln>
                <a:solidFill>
                  <a:srgbClr val="EDF31B"/>
                </a:solidFill>
                <a:latin typeface="Times New Roman" panose="02020603050405020304" pitchFamily="18" charset="0"/>
                <a:cs typeface="Times New Roman" panose="02020603050405020304" pitchFamily="18" charset="0"/>
              </a:rPr>
              <a:t>cầu</a:t>
            </a:r>
            <a:r>
              <a:rPr lang="en-US" sz="3200" dirty="0">
                <a:ln w="28575">
                  <a:solidFill>
                    <a:srgbClr val="AE373C"/>
                  </a:solidFill>
                  <a:round/>
                </a:ln>
                <a:solidFill>
                  <a:srgbClr val="EDF31B"/>
                </a:solidFill>
                <a:latin typeface="Times New Roman" panose="02020603050405020304" pitchFamily="18" charset="0"/>
                <a:cs typeface="Times New Roman" panose="02020603050405020304" pitchFamily="18" charset="0"/>
              </a:rPr>
              <a:t> </a:t>
            </a:r>
            <a:r>
              <a:rPr lang="en-US" sz="3200" dirty="0" err="1">
                <a:ln w="28575">
                  <a:solidFill>
                    <a:srgbClr val="AE373C"/>
                  </a:solidFill>
                  <a:round/>
                </a:ln>
                <a:solidFill>
                  <a:srgbClr val="EDF31B"/>
                </a:solidFill>
                <a:latin typeface="Times New Roman" panose="02020603050405020304" pitchFamily="18" charset="0"/>
                <a:cs typeface="Times New Roman" panose="02020603050405020304" pitchFamily="18" charset="0"/>
              </a:rPr>
              <a:t>cần</a:t>
            </a:r>
            <a:r>
              <a:rPr lang="en-US" sz="3200" dirty="0">
                <a:ln w="28575">
                  <a:solidFill>
                    <a:srgbClr val="AE373C"/>
                  </a:solidFill>
                  <a:round/>
                </a:ln>
                <a:solidFill>
                  <a:srgbClr val="EDF31B"/>
                </a:solidFill>
                <a:latin typeface="Times New Roman" panose="02020603050405020304" pitchFamily="18" charset="0"/>
                <a:cs typeface="Times New Roman" panose="02020603050405020304" pitchFamily="18" charset="0"/>
              </a:rPr>
              <a:t> </a:t>
            </a:r>
            <a:r>
              <a:rPr lang="en-US" sz="3200" dirty="0" err="1">
                <a:ln w="28575">
                  <a:solidFill>
                    <a:srgbClr val="AE373C"/>
                  </a:solidFill>
                  <a:round/>
                </a:ln>
                <a:solidFill>
                  <a:srgbClr val="EDF31B"/>
                </a:solidFill>
                <a:latin typeface="Times New Roman" panose="02020603050405020304" pitchFamily="18" charset="0"/>
                <a:cs typeface="Times New Roman" panose="02020603050405020304" pitchFamily="18" charset="0"/>
              </a:rPr>
              <a:t>đạt</a:t>
            </a:r>
            <a:endParaRPr lang="vi-VN" sz="3200" dirty="0">
              <a:ln w="28575">
                <a:solidFill>
                  <a:srgbClr val="AE373C"/>
                </a:solidFill>
                <a:round/>
              </a:ln>
              <a:solidFill>
                <a:srgbClr val="E15080"/>
              </a:solidFill>
              <a:latin typeface="Times New Roman" panose="02020603050405020304" pitchFamily="18" charset="0"/>
              <a:cs typeface="Times New Roman" panose="02020603050405020304" pitchFamily="18" charset="0"/>
            </a:endParaRPr>
          </a:p>
        </p:txBody>
      </p:sp>
      <p:pic>
        <p:nvPicPr>
          <p:cNvPr id="63" name="Picture 38" descr="A picture containing text&#10;&#10;Description automatically generated">
            <a:extLst>
              <a:ext uri="{FF2B5EF4-FFF2-40B4-BE49-F238E27FC236}">
                <a16:creationId xmlns:a16="http://schemas.microsoft.com/office/drawing/2014/main" id="{F5EAAFE0-960E-402E-9622-C8F63FEC0FC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778" b="99556" l="7556" r="89778">
                        <a14:foregroundMark x1="40444" y1="82667" x2="40889" y2="92444"/>
                        <a14:foregroundMark x1="44889" y1="82222" x2="46222" y2="92889"/>
                        <a14:foregroundMark x1="47111" y1="77333" x2="46667" y2="85333"/>
                        <a14:foregroundMark x1="47556" y1="73333" x2="47111" y2="81778"/>
                        <a14:foregroundMark x1="47111" y1="63111" x2="43111" y2="81778"/>
                        <a14:foregroundMark x1="37333" y1="77778" x2="35556" y2="81333"/>
                        <a14:foregroundMark x1="24889" y1="86222" x2="29333" y2="84889"/>
                        <a14:foregroundMark x1="33778" y1="96000" x2="37778" y2="97333"/>
                        <a14:foregroundMark x1="28889" y1="98222" x2="30667" y2="99556"/>
                        <a14:foregroundMark x1="7556" y1="46222" x2="7556" y2="46222"/>
                      </a14:backgroundRemoval>
                    </a14:imgEffect>
                  </a14:imgLayer>
                </a14:imgProps>
              </a:ext>
              <a:ext uri="{28A0092B-C50C-407E-A947-70E740481C1C}">
                <a14:useLocalDpi xmlns:a14="http://schemas.microsoft.com/office/drawing/2010/main" val="0"/>
              </a:ext>
            </a:extLst>
          </a:blip>
          <a:stretch>
            <a:fillRect/>
          </a:stretch>
        </p:blipFill>
        <p:spPr>
          <a:xfrm>
            <a:off x="1509418" y="3615827"/>
            <a:ext cx="1397220" cy="1397220"/>
          </a:xfrm>
          <a:prstGeom prst="rect">
            <a:avLst/>
          </a:prstGeom>
        </p:spPr>
      </p:pic>
    </p:spTree>
    <p:extLst>
      <p:ext uri="{BB962C8B-B14F-4D97-AF65-F5344CB8AC3E}">
        <p14:creationId xmlns:p14="http://schemas.microsoft.com/office/powerpoint/2010/main" val="2971620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5000" r="-5000"/>
          </a:stretch>
        </a:blipFill>
        <a:effectLst/>
      </p:bgPr>
    </p:bg>
    <p:spTree>
      <p:nvGrpSpPr>
        <p:cNvPr id="1" name=""/>
        <p:cNvGrpSpPr/>
        <p:nvPr/>
      </p:nvGrpSpPr>
      <p:grpSpPr>
        <a:xfrm>
          <a:off x="0" y="0"/>
          <a:ext cx="0" cy="0"/>
          <a:chOff x="0" y="0"/>
          <a:chExt cx="0" cy="0"/>
        </a:xfrm>
      </p:grpSpPr>
      <p:sp>
        <p:nvSpPr>
          <p:cNvPr id="5" name="Rectangle: Diagonal Corners Snipped 4">
            <a:extLst>
              <a:ext uri="{FF2B5EF4-FFF2-40B4-BE49-F238E27FC236}">
                <a16:creationId xmlns:a16="http://schemas.microsoft.com/office/drawing/2014/main" id="{27A7DB0D-F52E-4EA8-8B57-CE9C319290FB}"/>
              </a:ext>
            </a:extLst>
          </p:cNvPr>
          <p:cNvSpPr/>
          <p:nvPr/>
        </p:nvSpPr>
        <p:spPr>
          <a:xfrm>
            <a:off x="559904" y="2497522"/>
            <a:ext cx="8425544"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imes New Roman" panose="02020603050405020304" pitchFamily="18" charset="0"/>
                <a:cs typeface="Times New Roman" panose="02020603050405020304" pitchFamily="18" charset="0"/>
              </a:rPr>
              <a:t>A.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Đất</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rộng</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người</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thưa</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a:t>
            </a:r>
          </a:p>
        </p:txBody>
      </p:sp>
      <p:sp>
        <p:nvSpPr>
          <p:cNvPr id="6" name="Rectangle: Diagonal Corners Snipped 5">
            <a:extLst>
              <a:ext uri="{FF2B5EF4-FFF2-40B4-BE49-F238E27FC236}">
                <a16:creationId xmlns:a16="http://schemas.microsoft.com/office/drawing/2014/main" id="{DAFF3985-B70E-4F29-9B2B-8E74D965A386}"/>
              </a:ext>
            </a:extLst>
          </p:cNvPr>
          <p:cNvSpPr/>
          <p:nvPr/>
        </p:nvSpPr>
        <p:spPr>
          <a:xfrm>
            <a:off x="279953" y="304802"/>
            <a:ext cx="9732508" cy="2054087"/>
          </a:xfrm>
          <a:prstGeom prst="snip2Diag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None/>
            </a:pP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Ở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Tây</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Nguyên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phát</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triển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việc</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chăn</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nuôi</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trâu</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bò</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r>
              <a:rPr lang="en-US" sz="3600" b="1" dirty="0" err="1">
                <a:solidFill>
                  <a:srgbClr val="0000CC"/>
                </a:solidFill>
                <a:latin typeface="Times New Roman" panose="02020603050405020304" pitchFamily="18" charset="0"/>
                <a:cs typeface="Times New Roman" panose="02020603050405020304" pitchFamily="18" charset="0"/>
                <a:sym typeface="Wingdings" pitchFamily="2" charset="2"/>
              </a:rPr>
              <a:t>vì</a:t>
            </a:r>
            <a:r>
              <a:rPr lang="en-US" sz="3600" b="1" dirty="0">
                <a:solidFill>
                  <a:srgbClr val="0000CC"/>
                </a:solidFill>
                <a:latin typeface="Times New Roman" panose="02020603050405020304" pitchFamily="18" charset="0"/>
                <a:cs typeface="Times New Roman" panose="02020603050405020304" pitchFamily="18" charset="0"/>
                <a:sym typeface="Wingdings" pitchFamily="2" charset="2"/>
              </a:rPr>
              <a:t> </a:t>
            </a:r>
          </a:p>
        </p:txBody>
      </p:sp>
      <p:sp>
        <p:nvSpPr>
          <p:cNvPr id="7" name="Rectangle: Diagonal Corners Snipped 6">
            <a:extLst>
              <a:ext uri="{FF2B5EF4-FFF2-40B4-BE49-F238E27FC236}">
                <a16:creationId xmlns:a16="http://schemas.microsoft.com/office/drawing/2014/main" id="{BFF5F334-52F9-41E7-8D2E-5AA806EBEF5C}"/>
              </a:ext>
            </a:extLst>
          </p:cNvPr>
          <p:cNvSpPr/>
          <p:nvPr/>
        </p:nvSpPr>
        <p:spPr>
          <a:xfrm>
            <a:off x="559904" y="3567637"/>
            <a:ext cx="8425544"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bg1"/>
                </a:solidFill>
                <a:latin typeface="Times New Roman" panose="02020603050405020304" pitchFamily="18" charset="0"/>
                <a:cs typeface="Times New Roman" panose="02020603050405020304" pitchFamily="18" charset="0"/>
              </a:rPr>
              <a:t>B.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Những</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con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vật</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này</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thích</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hợp</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ở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nơi</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đây</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8" name="Rectangle: Diagonal Corners Snipped 7">
            <a:extLst>
              <a:ext uri="{FF2B5EF4-FFF2-40B4-BE49-F238E27FC236}">
                <a16:creationId xmlns:a16="http://schemas.microsoft.com/office/drawing/2014/main" id="{D7C9E28D-FFE1-46F3-9A9D-A80244A0129F}"/>
              </a:ext>
            </a:extLst>
          </p:cNvPr>
          <p:cNvSpPr/>
          <p:nvPr/>
        </p:nvSpPr>
        <p:spPr>
          <a:xfrm>
            <a:off x="559904" y="4637752"/>
            <a:ext cx="8425544" cy="918222"/>
          </a:xfrm>
          <a:prstGeom prst="snip2Diag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r>
              <a:rPr lang="en-US" sz="3200" b="1" dirty="0">
                <a:solidFill>
                  <a:schemeClr val="bg1"/>
                </a:solidFill>
                <a:latin typeface="Times New Roman" panose="02020603050405020304" pitchFamily="18" charset="0"/>
                <a:cs typeface="Times New Roman" panose="02020603050405020304" pitchFamily="18" charset="0"/>
              </a:rPr>
              <a:t>C.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Có</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đồng</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cỏ</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xanh</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 </a:t>
            </a:r>
            <a:r>
              <a:rPr lang="en-US" sz="3200" b="1" dirty="0" err="1">
                <a:solidFill>
                  <a:schemeClr val="bg1"/>
                </a:solidFill>
                <a:latin typeface="Times New Roman" panose="02020603050405020304" pitchFamily="18" charset="0"/>
                <a:cs typeface="Times New Roman" panose="02020603050405020304" pitchFamily="18" charset="0"/>
                <a:sym typeface="Wingdings" pitchFamily="2" charset="2"/>
              </a:rPr>
              <a:t>tốt</a:t>
            </a:r>
            <a:r>
              <a:rPr lang="en-US" sz="3200" b="1" dirty="0">
                <a:solidFill>
                  <a:schemeClr val="bg1"/>
                </a:solidFill>
                <a:latin typeface="Times New Roman" panose="02020603050405020304" pitchFamily="18" charset="0"/>
                <a:cs typeface="Times New Roman" panose="02020603050405020304" pitchFamily="18" charset="0"/>
                <a:sym typeface="Wingdings" pitchFamily="2" charset="2"/>
              </a:rPr>
              <a:t>.</a:t>
            </a:r>
          </a:p>
        </p:txBody>
      </p:sp>
      <p:pic>
        <p:nvPicPr>
          <p:cNvPr id="10" name="Picture 9">
            <a:extLst>
              <a:ext uri="{FF2B5EF4-FFF2-40B4-BE49-F238E27FC236}">
                <a16:creationId xmlns:a16="http://schemas.microsoft.com/office/drawing/2014/main" id="{8C415FAD-D43C-4E9A-A5CF-5D538DAC36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8481983" y="992712"/>
            <a:ext cx="996374" cy="1174802"/>
          </a:xfrm>
          <a:prstGeom prst="rect">
            <a:avLst/>
          </a:prstGeom>
        </p:spPr>
      </p:pic>
      <p:sp>
        <p:nvSpPr>
          <p:cNvPr id="11" name="Arrow: Pentagon 10">
            <a:hlinkClick r:id="rId6" action="ppaction://hlinksldjump"/>
            <a:extLst>
              <a:ext uri="{FF2B5EF4-FFF2-40B4-BE49-F238E27FC236}">
                <a16:creationId xmlns:a16="http://schemas.microsoft.com/office/drawing/2014/main" id="{3F5E0018-06D1-4CC3-8E0E-A698D17C90D4}"/>
              </a:ext>
            </a:extLst>
          </p:cNvPr>
          <p:cNvSpPr/>
          <p:nvPr/>
        </p:nvSpPr>
        <p:spPr>
          <a:xfrm flipH="1">
            <a:off x="7675804" y="5643584"/>
            <a:ext cx="1950244" cy="918222"/>
          </a:xfrm>
          <a:prstGeom prst="homePlate">
            <a:avLst/>
          </a:prstGeom>
          <a:solidFill>
            <a:srgbClr val="FF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a:solidFill>
                  <a:srgbClr val="7030A0"/>
                </a:solidFill>
                <a:latin typeface="Times New Roman" panose="02020603050405020304" pitchFamily="18" charset="0"/>
                <a:cs typeface="Times New Roman" panose="02020603050405020304" pitchFamily="18" charset="0"/>
              </a:rPr>
              <a:t>GO HOME</a:t>
            </a:r>
          </a:p>
        </p:txBody>
      </p:sp>
    </p:spTree>
    <p:extLst>
      <p:ext uri="{BB962C8B-B14F-4D97-AF65-F5344CB8AC3E}">
        <p14:creationId xmlns:p14="http://schemas.microsoft.com/office/powerpoint/2010/main" val="39689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5"/>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500" fill="hold"/>
                                        <p:tgtEl>
                                          <p:spTgt spid="5"/>
                                        </p:tgtEl>
                                        <p:attrNameLst>
                                          <p:attrName>fillcolor</p:attrName>
                                        </p:attrNameLst>
                                      </p:cBhvr>
                                      <p:to>
                                        <a:srgbClr val="FF0000"/>
                                      </p:to>
                                    </p:animClr>
                                    <p:set>
                                      <p:cBhvr>
                                        <p:cTn id="33" dur="500" fill="hold"/>
                                        <p:tgtEl>
                                          <p:spTgt spid="5"/>
                                        </p:tgtEl>
                                        <p:attrNameLst>
                                          <p:attrName>fill.type</p:attrName>
                                        </p:attrNameLst>
                                      </p:cBhvr>
                                      <p:to>
                                        <p:strVal val="solid"/>
                                      </p:to>
                                    </p:set>
                                    <p:set>
                                      <p:cBhvr>
                                        <p:cTn id="34" dur="500" fill="hold"/>
                                        <p:tgtEl>
                                          <p:spTgt spid="5"/>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7"/>
                                        </p:tgtEl>
                                        <p:attrNameLst>
                                          <p:attrName>fillcolor</p:attrName>
                                        </p:attrNameLst>
                                      </p:cBhvr>
                                      <p:to>
                                        <a:srgbClr val="FF0000"/>
                                      </p:to>
                                    </p:animClr>
                                    <p:set>
                                      <p:cBhvr>
                                        <p:cTn id="40" dur="500" fill="hold"/>
                                        <p:tgtEl>
                                          <p:spTgt spid="7"/>
                                        </p:tgtEl>
                                        <p:attrNameLst>
                                          <p:attrName>fill.type</p:attrName>
                                        </p:attrNameLst>
                                      </p:cBhvr>
                                      <p:to>
                                        <p:strVal val="solid"/>
                                      </p:to>
                                    </p:set>
                                    <p:set>
                                      <p:cBhvr>
                                        <p:cTn id="41" dur="500" fill="hold"/>
                                        <p:tgtEl>
                                          <p:spTgt spid="7"/>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7"/>
                  </p:tgtEl>
                </p:cond>
              </p:nextCondLst>
            </p:seq>
            <p:seq concurrent="1" nextAc="seek">
              <p:cTn id="42" restart="whenNotActive" fill="hold" evtFilter="cancelBubble" nodeType="interactiveSeq">
                <p:stCondLst>
                  <p:cond evt="onClick" delay="0">
                    <p:tgtEl>
                      <p:spTgt spid="8"/>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8"/>
                                        </p:tgtEl>
                                        <p:attrNameLst>
                                          <p:attrName>fillcolor</p:attrName>
                                        </p:attrNameLst>
                                      </p:cBhvr>
                                      <p:to>
                                        <a:srgbClr val="92D050"/>
                                      </p:to>
                                    </p:animClr>
                                    <p:set>
                                      <p:cBhvr>
                                        <p:cTn id="47" dur="500" fill="hold"/>
                                        <p:tgtEl>
                                          <p:spTgt spid="8"/>
                                        </p:tgtEl>
                                        <p:attrNameLst>
                                          <p:attrName>fill.type</p:attrName>
                                        </p:attrNameLst>
                                      </p:cBhvr>
                                      <p:to>
                                        <p:strVal val="solid"/>
                                      </p:to>
                                    </p:set>
                                    <p:set>
                                      <p:cBhvr>
                                        <p:cTn id="48" dur="500" fill="hold"/>
                                        <p:tgtEl>
                                          <p:spTgt spid="8"/>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10"/>
                    </p:tgtEl>
                  </p:cond>
                </p:stCondLst>
                <p:endSync evt="end" delay="0">
                  <p:rtn val="all"/>
                </p:endSync>
                <p:childTnLst>
                  <p:par>
                    <p:cTn id="50" fill="hold">
                      <p:stCondLst>
                        <p:cond delay="0"/>
                      </p:stCondLst>
                      <p:childTnLst>
                        <p:par>
                          <p:cTn id="51" fill="hold">
                            <p:stCondLst>
                              <p:cond delay="0"/>
                            </p:stCondLst>
                            <p:childTnLst>
                              <p:par>
                                <p:cTn id="52" presetID="26" presetClass="emph" presetSubtype="0" fill="hold" nodeType="click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par>
                          <p:cTn id="55" fill="hold">
                            <p:stCondLst>
                              <p:cond delay="500"/>
                            </p:stCondLst>
                            <p:childTnLst>
                              <p:par>
                                <p:cTn id="56" presetID="35" presetClass="path" presetSubtype="0" accel="50000" decel="50000" fill="hold" nodeType="afterEffect">
                                  <p:stCondLst>
                                    <p:cond delay="0"/>
                                  </p:stCondLst>
                                  <p:childTnLst>
                                    <p:animMotion origin="layout" path="M -4.16667E-7 -4.07407E-6 L -0.40651 0.50926 " pathEditMode="relative" rAng="0" ptsTypes="AA">
                                      <p:cBhvr>
                                        <p:cTn id="57" dur="2000" fill="hold"/>
                                        <p:tgtEl>
                                          <p:spTgt spid="10"/>
                                        </p:tgtEl>
                                        <p:attrNameLst>
                                          <p:attrName>ppt_x</p:attrName>
                                          <p:attrName>ppt_y</p:attrName>
                                        </p:attrNameLst>
                                      </p:cBhvr>
                                      <p:rCtr x="-20326" y="25463"/>
                                    </p:animMotion>
                                  </p:childTnLst>
                                </p:cTn>
                              </p:par>
                            </p:childTnLst>
                          </p:cTn>
                        </p:par>
                        <p:par>
                          <p:cTn id="58" fill="hold">
                            <p:stCondLst>
                              <p:cond delay="2500"/>
                            </p:stCondLst>
                            <p:childTnLst>
                              <p:par>
                                <p:cTn id="59" presetID="1" presetClass="emph" presetSubtype="2" fill="hold" nodeType="afterEffect">
                                  <p:stCondLst>
                                    <p:cond delay="0"/>
                                  </p:stCondLst>
                                  <p:childTnLst>
                                    <p:animClr clrSpc="rgb" dir="cw">
                                      <p:cBhvr>
                                        <p:cTn id="60" dur="500" fill="hold"/>
                                        <p:tgtEl>
                                          <p:spTgt spid="8"/>
                                        </p:tgtEl>
                                        <p:attrNameLst>
                                          <p:attrName>fillcolor</p:attrName>
                                        </p:attrNameLst>
                                      </p:cBhvr>
                                      <p:to>
                                        <a:srgbClr val="92D050"/>
                                      </p:to>
                                    </p:animClr>
                                    <p:set>
                                      <p:cBhvr>
                                        <p:cTn id="61" dur="500" fill="hold"/>
                                        <p:tgtEl>
                                          <p:spTgt spid="8"/>
                                        </p:tgtEl>
                                        <p:attrNameLst>
                                          <p:attrName>fill.type</p:attrName>
                                        </p:attrNameLst>
                                      </p:cBhvr>
                                      <p:to>
                                        <p:strVal val="solid"/>
                                      </p:to>
                                    </p:set>
                                    <p:set>
                                      <p:cBhvr>
                                        <p:cTn id="62" dur="500" fill="hold"/>
                                        <p:tgtEl>
                                          <p:spTgt spid="8"/>
                                        </p:tgtEl>
                                        <p:attrNameLst>
                                          <p:attrName>fill.on</p:attrName>
                                        </p:attrNameLst>
                                      </p:cBhvr>
                                      <p:to>
                                        <p:strVal val="true"/>
                                      </p:to>
                                    </p:set>
                                  </p:childTnLst>
                                  <p:subTnLst>
                                    <p:audio>
                                      <p:cMediaNode>
                                        <p:cTn display="0" masterRel="sameClick">
                                          <p:stCondLst>
                                            <p:cond evt="begin" delay="0">
                                              <p:tn val="59"/>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0512" y="764704"/>
            <a:ext cx="9001000" cy="4754635"/>
          </a:xfrm>
          <a:prstGeom prst="rect">
            <a:avLst/>
          </a:prstGeom>
          <a:noFill/>
        </p:spPr>
        <p:txBody>
          <a:bodyPr wrap="square">
            <a:spAutoFit/>
          </a:bodyPr>
          <a:lstStyle/>
          <a:p>
            <a:pPr algn="ctr"/>
            <a:r>
              <a:rPr lang="en-US" sz="2800" b="1">
                <a:ln/>
                <a:solidFill>
                  <a:srgbClr val="FF0000"/>
                </a:solidFill>
                <a:latin typeface="Times New Roman" panose="02020603050405020304" pitchFamily="18" charset="0"/>
                <a:cs typeface="Times New Roman" panose="02020603050405020304" pitchFamily="18" charset="0"/>
              </a:rPr>
              <a:t>Địa lí</a:t>
            </a:r>
          </a:p>
          <a:p>
            <a:pPr algn="ctr"/>
            <a:r>
              <a:rPr lang="en-US" sz="2800" b="1">
                <a:ln/>
                <a:solidFill>
                  <a:srgbClr val="FF0000"/>
                </a:solidFill>
                <a:latin typeface="Times New Roman" panose="02020603050405020304" pitchFamily="18" charset="0"/>
                <a:cs typeface="Times New Roman" panose="02020603050405020304" pitchFamily="18" charset="0"/>
              </a:rPr>
              <a:t>Bài 8: Hoạt </a:t>
            </a:r>
            <a:r>
              <a:rPr lang="en-US" sz="2800" b="1" dirty="0" err="1">
                <a:ln/>
                <a:solidFill>
                  <a:srgbClr val="FF0000"/>
                </a:solidFill>
                <a:latin typeface="Times New Roman" panose="02020603050405020304" pitchFamily="18" charset="0"/>
                <a:cs typeface="Times New Roman" panose="02020603050405020304" pitchFamily="18" charset="0"/>
              </a:rPr>
              <a:t>động</a:t>
            </a:r>
            <a:r>
              <a:rPr lang="en-US" sz="2800" b="1" dirty="0">
                <a:ln/>
                <a:solidFill>
                  <a:srgbClr val="FF0000"/>
                </a:solidFill>
                <a:latin typeface="Times New Roman" panose="02020603050405020304" pitchFamily="18" charset="0"/>
                <a:cs typeface="Times New Roman" panose="02020603050405020304" pitchFamily="18" charset="0"/>
              </a:rPr>
              <a:t> </a:t>
            </a:r>
            <a:r>
              <a:rPr lang="en-US" sz="2800" b="1" dirty="0" err="1">
                <a:ln/>
                <a:solidFill>
                  <a:srgbClr val="FF0000"/>
                </a:solidFill>
                <a:latin typeface="Times New Roman" panose="02020603050405020304" pitchFamily="18" charset="0"/>
                <a:cs typeface="Times New Roman" panose="02020603050405020304" pitchFamily="18" charset="0"/>
              </a:rPr>
              <a:t>sản</a:t>
            </a:r>
            <a:r>
              <a:rPr lang="en-US" sz="2800" b="1" dirty="0">
                <a:ln/>
                <a:solidFill>
                  <a:srgbClr val="FF0000"/>
                </a:solidFill>
                <a:latin typeface="Times New Roman" panose="02020603050405020304" pitchFamily="18" charset="0"/>
                <a:cs typeface="Times New Roman" panose="02020603050405020304" pitchFamily="18" charset="0"/>
              </a:rPr>
              <a:t> </a:t>
            </a:r>
            <a:r>
              <a:rPr lang="en-US" sz="2800" b="1" dirty="0" err="1">
                <a:ln/>
                <a:solidFill>
                  <a:srgbClr val="FF0000"/>
                </a:solidFill>
                <a:latin typeface="Times New Roman" panose="02020603050405020304" pitchFamily="18" charset="0"/>
                <a:cs typeface="Times New Roman" panose="02020603050405020304" pitchFamily="18" charset="0"/>
              </a:rPr>
              <a:t>xuất</a:t>
            </a:r>
            <a:r>
              <a:rPr lang="en-US" sz="2800" b="1" dirty="0">
                <a:ln/>
                <a:solidFill>
                  <a:srgbClr val="FF0000"/>
                </a:solidFill>
                <a:latin typeface="Times New Roman" panose="02020603050405020304" pitchFamily="18" charset="0"/>
                <a:cs typeface="Times New Roman" panose="02020603050405020304" pitchFamily="18" charset="0"/>
              </a:rPr>
              <a:t> </a:t>
            </a:r>
            <a:r>
              <a:rPr lang="en-US" sz="2800" b="1" dirty="0" err="1">
                <a:ln/>
                <a:solidFill>
                  <a:srgbClr val="FF0000"/>
                </a:solidFill>
                <a:latin typeface="Times New Roman" panose="02020603050405020304" pitchFamily="18" charset="0"/>
                <a:cs typeface="Times New Roman" panose="02020603050405020304" pitchFamily="18" charset="0"/>
              </a:rPr>
              <a:t>của</a:t>
            </a:r>
            <a:r>
              <a:rPr lang="en-US" sz="2800" b="1" dirty="0">
                <a:ln/>
                <a:solidFill>
                  <a:srgbClr val="FF0000"/>
                </a:solidFill>
                <a:latin typeface="Times New Roman" panose="02020603050405020304" pitchFamily="18" charset="0"/>
                <a:cs typeface="Times New Roman" panose="02020603050405020304" pitchFamily="18" charset="0"/>
              </a:rPr>
              <a:t> </a:t>
            </a:r>
            <a:r>
              <a:rPr lang="en-US" sz="2800" b="1" dirty="0" err="1">
                <a:ln/>
                <a:solidFill>
                  <a:srgbClr val="FF0000"/>
                </a:solidFill>
                <a:latin typeface="Times New Roman" panose="02020603050405020304" pitchFamily="18" charset="0"/>
                <a:cs typeface="Times New Roman" panose="02020603050405020304" pitchFamily="18" charset="0"/>
              </a:rPr>
              <a:t>người</a:t>
            </a:r>
            <a:r>
              <a:rPr lang="en-US" sz="2800" b="1" dirty="0">
                <a:ln/>
                <a:solidFill>
                  <a:srgbClr val="FF0000"/>
                </a:solidFill>
                <a:latin typeface="Times New Roman" panose="02020603050405020304" pitchFamily="18" charset="0"/>
                <a:cs typeface="Times New Roman" panose="02020603050405020304" pitchFamily="18" charset="0"/>
              </a:rPr>
              <a:t> </a:t>
            </a:r>
            <a:r>
              <a:rPr lang="en-US" sz="2800" b="1" dirty="0" err="1">
                <a:ln/>
                <a:solidFill>
                  <a:srgbClr val="FF0000"/>
                </a:solidFill>
                <a:latin typeface="Times New Roman" panose="02020603050405020304" pitchFamily="18" charset="0"/>
                <a:cs typeface="Times New Roman" panose="02020603050405020304" pitchFamily="18" charset="0"/>
              </a:rPr>
              <a:t>dân</a:t>
            </a:r>
            <a:r>
              <a:rPr lang="en-US" sz="2800" b="1" dirty="0">
                <a:ln/>
                <a:solidFill>
                  <a:srgbClr val="FF0000"/>
                </a:solidFill>
                <a:latin typeface="Times New Roman" panose="02020603050405020304" pitchFamily="18" charset="0"/>
                <a:cs typeface="Times New Roman" panose="02020603050405020304" pitchFamily="18" charset="0"/>
              </a:rPr>
              <a:t> ở </a:t>
            </a:r>
            <a:r>
              <a:rPr lang="en-US" sz="2800" b="1" dirty="0" err="1">
                <a:ln/>
                <a:solidFill>
                  <a:srgbClr val="FF0000"/>
                </a:solidFill>
                <a:latin typeface="Times New Roman" panose="02020603050405020304" pitchFamily="18" charset="0"/>
                <a:cs typeface="Times New Roman" panose="02020603050405020304" pitchFamily="18" charset="0"/>
              </a:rPr>
              <a:t>Tây</a:t>
            </a:r>
            <a:r>
              <a:rPr lang="en-US" sz="2800" b="1" dirty="0">
                <a:ln/>
                <a:solidFill>
                  <a:srgbClr val="FF0000"/>
                </a:solidFill>
                <a:latin typeface="Times New Roman" panose="02020603050405020304" pitchFamily="18" charset="0"/>
                <a:cs typeface="Times New Roman" panose="02020603050405020304" pitchFamily="18" charset="0"/>
              </a:rPr>
              <a:t> </a:t>
            </a:r>
            <a:r>
              <a:rPr lang="en-US" sz="2800" b="1" dirty="0" err="1">
                <a:ln/>
                <a:solidFill>
                  <a:srgbClr val="FF0000"/>
                </a:solidFill>
                <a:latin typeface="Times New Roman" panose="02020603050405020304" pitchFamily="18" charset="0"/>
                <a:cs typeface="Times New Roman" panose="02020603050405020304" pitchFamily="18" charset="0"/>
              </a:rPr>
              <a:t>Nguyên</a:t>
            </a:r>
            <a:endParaRPr lang="en-US" sz="2800" b="1" dirty="0">
              <a:ln/>
              <a:solidFill>
                <a:srgbClr val="FF0000"/>
              </a:solidFill>
              <a:latin typeface="Times New Roman" panose="02020603050405020304" pitchFamily="18" charset="0"/>
              <a:cs typeface="Times New Roman" panose="02020603050405020304" pitchFamily="18" charset="0"/>
            </a:endParaRPr>
          </a:p>
          <a:p>
            <a:pPr>
              <a:lnSpc>
                <a:spcPct val="150000"/>
              </a:lnSpc>
              <a:defRPr/>
            </a:pPr>
            <a:r>
              <a:rPr lang="en-US" sz="2800" b="1">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.Trồng cây công nghiệp trên đất ba dan</a:t>
            </a:r>
          </a:p>
          <a:p>
            <a:pPr>
              <a:lnSpc>
                <a:spcPct val="150000"/>
              </a:lnSpc>
              <a:defRPr/>
            </a:pPr>
            <a:r>
              <a:rPr lang="en-US" sz="280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công nghiệp lâu năm: cao su, cà phê,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chè…..</a:t>
            </a:r>
          </a:p>
          <a:p>
            <a:pPr>
              <a:lnSpc>
                <a:spcPct val="150000"/>
              </a:lnSpc>
              <a:defRPr/>
            </a:pPr>
            <a:r>
              <a:rPr lang="en-US" sz="2800" b="1" dirty="0">
                <a:latin typeface="Times New Roman" panose="02020603050405020304" pitchFamily="18" charset="0"/>
                <a:cs typeface="Times New Roman" panose="02020603050405020304" pitchFamily="18" charset="0"/>
              </a:rPr>
              <a:t>2. Chăn nuôi trên đồng cỏ</a:t>
            </a:r>
          </a:p>
          <a:p>
            <a:pPr>
              <a:lnSpc>
                <a:spcPct val="150000"/>
              </a:lnSpc>
              <a:defRPr/>
            </a:pPr>
            <a:r>
              <a:rPr lang="en-US" sz="280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cỏ xanh tốt, thuận lợi phát triển </a:t>
            </a:r>
            <a:r>
              <a:rPr lang="en-US" sz="2800" dirty="0" err="1">
                <a:latin typeface="Times New Roman" panose="02020603050405020304" pitchFamily="18" charset="0"/>
                <a:cs typeface="Times New Roman" panose="02020603050405020304" pitchFamily="18" charset="0"/>
              </a:rPr>
              <a:t>chăn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nuôi</a:t>
            </a:r>
            <a:r>
              <a:rPr lang="en-US" sz="2800" dirty="0">
                <a:latin typeface="Times New Roman" panose="02020603050405020304" pitchFamily="18" charset="0"/>
                <a:cs typeface="Times New Roman" panose="02020603050405020304" pitchFamily="18" charset="0"/>
              </a:rPr>
              <a:t> trâu, bò.</a:t>
            </a:r>
          </a:p>
          <a:p>
            <a:pPr>
              <a:lnSpc>
                <a:spcPct val="150000"/>
              </a:lnSpc>
              <a:defRPr/>
            </a:pPr>
            <a:r>
              <a:rPr lang="en-US" sz="280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Nuôi</a:t>
            </a:r>
            <a:r>
              <a:rPr lang="en-US" sz="2800" dirty="0">
                <a:latin typeface="Times New Roman" panose="02020603050405020304" pitchFamily="18" charset="0"/>
                <a:cs typeface="Times New Roman" panose="02020603050405020304" pitchFamily="18" charset="0"/>
              </a:rPr>
              <a:t> và thuần dưỡng voi là một </a:t>
            </a:r>
            <a:r>
              <a:rPr lang="en-US" sz="2800" dirty="0" err="1">
                <a:latin typeface="Times New Roman" panose="02020603050405020304" pitchFamily="18" charset="0"/>
                <a:cs typeface="Times New Roman" panose="02020603050405020304" pitchFamily="18" charset="0"/>
              </a:rPr>
              <a:t>nghề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ở Tây Nguyên.</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1091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6" name="Picture 2" descr="DUP02284"/>
          <p:cNvPicPr>
            <a:picLocks noChangeAspect="1" noChangeArrowheads="1"/>
          </p:cNvPicPr>
          <p:nvPr/>
        </p:nvPicPr>
        <p:blipFill>
          <a:blip r:embed="rId5"/>
          <a:srcRect/>
          <a:stretch>
            <a:fillRect/>
          </a:stretch>
        </p:blipFill>
        <p:spPr bwMode="auto">
          <a:xfrm>
            <a:off x="0" y="0"/>
            <a:ext cx="9906000" cy="6858000"/>
          </a:xfrm>
          <a:prstGeom prst="rect">
            <a:avLst/>
          </a:prstGeom>
          <a:noFill/>
        </p:spPr>
      </p:pic>
      <p:pic>
        <p:nvPicPr>
          <p:cNvPr id="52227" name="Picture 3">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srcRect/>
          <a:stretch>
            <a:fillRect/>
          </a:stretch>
        </p:blipFill>
        <p:spPr bwMode="auto">
          <a:xfrm>
            <a:off x="9658350" y="6400800"/>
            <a:ext cx="495300" cy="457200"/>
          </a:xfrm>
          <a:prstGeom prst="rect">
            <a:avLst/>
          </a:prstGeom>
          <a:noFill/>
        </p:spPr>
      </p:pic>
      <p:pic>
        <p:nvPicPr>
          <p:cNvPr id="52230" name="Picture 6" descr="EXPLODE"/>
          <p:cNvPicPr>
            <a:picLocks noChangeAspect="1" noChangeArrowheads="1" noCrop="1"/>
          </p:cNvPicPr>
          <p:nvPr/>
        </p:nvPicPr>
        <p:blipFill>
          <a:blip r:embed="rId7"/>
          <a:srcRect/>
          <a:stretch>
            <a:fillRect/>
          </a:stretch>
        </p:blipFill>
        <p:spPr bwMode="auto">
          <a:xfrm>
            <a:off x="7512091" y="1600200"/>
            <a:ext cx="868495" cy="803275"/>
          </a:xfrm>
          <a:prstGeom prst="rect">
            <a:avLst/>
          </a:prstGeom>
          <a:noFill/>
        </p:spPr>
      </p:pic>
      <p:pic>
        <p:nvPicPr>
          <p:cNvPr id="52232" name="Picture 8" descr="EXPLODE"/>
          <p:cNvPicPr>
            <a:picLocks noChangeAspect="1" noChangeArrowheads="1" noCrop="1"/>
          </p:cNvPicPr>
          <p:nvPr/>
        </p:nvPicPr>
        <p:blipFill>
          <a:blip r:embed="rId7"/>
          <a:srcRect/>
          <a:stretch>
            <a:fillRect/>
          </a:stretch>
        </p:blipFill>
        <p:spPr bwMode="auto">
          <a:xfrm>
            <a:off x="5804298" y="1703507"/>
            <a:ext cx="868494" cy="803275"/>
          </a:xfrm>
          <a:prstGeom prst="rect">
            <a:avLst/>
          </a:prstGeom>
          <a:noFill/>
        </p:spPr>
      </p:pic>
      <p:pic>
        <p:nvPicPr>
          <p:cNvPr id="52234" name="Picture 10" descr="EXPLODE"/>
          <p:cNvPicPr>
            <a:picLocks noChangeAspect="1" noChangeArrowheads="1" noCrop="1"/>
          </p:cNvPicPr>
          <p:nvPr/>
        </p:nvPicPr>
        <p:blipFill>
          <a:blip r:embed="rId7"/>
          <a:srcRect/>
          <a:stretch>
            <a:fillRect/>
          </a:stretch>
        </p:blipFill>
        <p:spPr bwMode="auto">
          <a:xfrm>
            <a:off x="14494" y="3664164"/>
            <a:ext cx="868495" cy="803275"/>
          </a:xfrm>
          <a:prstGeom prst="rect">
            <a:avLst/>
          </a:prstGeom>
          <a:noFill/>
        </p:spPr>
      </p:pic>
      <p:pic>
        <p:nvPicPr>
          <p:cNvPr id="52235" name="Picture 11" descr="EXPLODE"/>
          <p:cNvPicPr>
            <a:picLocks noChangeAspect="1" noChangeArrowheads="1" noCrop="1"/>
          </p:cNvPicPr>
          <p:nvPr/>
        </p:nvPicPr>
        <p:blipFill>
          <a:blip r:embed="rId7"/>
          <a:srcRect/>
          <a:stretch>
            <a:fillRect/>
          </a:stretch>
        </p:blipFill>
        <p:spPr bwMode="auto">
          <a:xfrm>
            <a:off x="1938206" y="2508369"/>
            <a:ext cx="868494" cy="803275"/>
          </a:xfrm>
          <a:prstGeom prst="rect">
            <a:avLst/>
          </a:prstGeom>
          <a:noFill/>
        </p:spPr>
      </p:pic>
      <p:pic>
        <p:nvPicPr>
          <p:cNvPr id="52238" name="Picture 14" descr="EXPLODE"/>
          <p:cNvPicPr>
            <a:picLocks noChangeAspect="1" noChangeArrowheads="1" noCrop="1"/>
          </p:cNvPicPr>
          <p:nvPr/>
        </p:nvPicPr>
        <p:blipFill>
          <a:blip r:embed="rId7"/>
          <a:srcRect/>
          <a:stretch>
            <a:fillRect/>
          </a:stretch>
        </p:blipFill>
        <p:spPr bwMode="auto">
          <a:xfrm>
            <a:off x="3756066" y="2068632"/>
            <a:ext cx="868495" cy="803275"/>
          </a:xfrm>
          <a:prstGeom prst="rect">
            <a:avLst/>
          </a:prstGeom>
          <a:noFill/>
        </p:spPr>
      </p:pic>
      <p:pic>
        <p:nvPicPr>
          <p:cNvPr id="52242" name="Picture 18" descr="305_GHDDV00028[1][1]"/>
          <p:cNvPicPr>
            <a:picLocks noChangeAspect="1" noChangeArrowheads="1" noCrop="1"/>
          </p:cNvPicPr>
          <p:nvPr/>
        </p:nvPicPr>
        <p:blipFill>
          <a:blip r:embed="rId8"/>
          <a:srcRect/>
          <a:stretch>
            <a:fillRect/>
          </a:stretch>
        </p:blipFill>
        <p:spPr bwMode="auto">
          <a:xfrm>
            <a:off x="8255000" y="2286000"/>
            <a:ext cx="1320800" cy="1219200"/>
          </a:xfrm>
          <a:prstGeom prst="rect">
            <a:avLst/>
          </a:prstGeom>
          <a:noFill/>
        </p:spPr>
      </p:pic>
      <p:pic>
        <p:nvPicPr>
          <p:cNvPr id="52245" name="Picture 21" descr="305_GHDDV00028[1][1]"/>
          <p:cNvPicPr>
            <a:picLocks noChangeAspect="1" noChangeArrowheads="1" noCrop="1"/>
          </p:cNvPicPr>
          <p:nvPr/>
        </p:nvPicPr>
        <p:blipFill>
          <a:blip r:embed="rId8"/>
          <a:srcRect/>
          <a:stretch>
            <a:fillRect/>
          </a:stretch>
        </p:blipFill>
        <p:spPr bwMode="auto">
          <a:xfrm>
            <a:off x="7429500" y="3429000"/>
            <a:ext cx="1320800" cy="1219200"/>
          </a:xfrm>
          <a:prstGeom prst="rect">
            <a:avLst/>
          </a:prstGeom>
          <a:noFill/>
        </p:spPr>
      </p:pic>
      <p:pic>
        <p:nvPicPr>
          <p:cNvPr id="52246" name="Picture 22" descr="305_GHDDV00028[1][1]"/>
          <p:cNvPicPr>
            <a:picLocks noChangeAspect="1" noChangeArrowheads="1" noCrop="1"/>
          </p:cNvPicPr>
          <p:nvPr/>
        </p:nvPicPr>
        <p:blipFill>
          <a:blip r:embed="rId8"/>
          <a:srcRect/>
          <a:stretch>
            <a:fillRect/>
          </a:stretch>
        </p:blipFill>
        <p:spPr bwMode="auto">
          <a:xfrm>
            <a:off x="7924800" y="4953000"/>
            <a:ext cx="1320800" cy="1219200"/>
          </a:xfrm>
          <a:prstGeom prst="rect">
            <a:avLst/>
          </a:prstGeom>
          <a:noFill/>
        </p:spPr>
      </p:pic>
      <p:sp>
        <p:nvSpPr>
          <p:cNvPr id="2" name="TextBox 1">
            <a:extLst>
              <a:ext uri="{FF2B5EF4-FFF2-40B4-BE49-F238E27FC236}">
                <a16:creationId xmlns:a16="http://schemas.microsoft.com/office/drawing/2014/main" id="{E4213441-6755-4D00-8271-628F5276E97E}"/>
              </a:ext>
            </a:extLst>
          </p:cNvPr>
          <p:cNvSpPr txBox="1"/>
          <p:nvPr/>
        </p:nvSpPr>
        <p:spPr>
          <a:xfrm>
            <a:off x="2216117" y="984162"/>
            <a:ext cx="5823106" cy="1200329"/>
          </a:xfrm>
          <a:prstGeom prst="rect">
            <a:avLst/>
          </a:prstGeom>
          <a:noFill/>
        </p:spPr>
        <p:txBody>
          <a:bodyPr wrap="square" rtlCol="0">
            <a:spAutoFit/>
          </a:bodyPr>
          <a:lstStyle/>
          <a:p>
            <a:pPr algn="ctr"/>
            <a:r>
              <a:rPr lang="en-US" sz="3600" dirty="0">
                <a:solidFill>
                  <a:srgbClr val="FFFF00"/>
                </a:solidFill>
              </a:rPr>
              <a:t>CHÚC CÁC EM HỌC GIỎI, CHĂM NGOAN.</a:t>
            </a:r>
            <a:endParaRPr lang="vi-VN" sz="3600" dirty="0">
              <a:solidFill>
                <a:srgbClr val="FFFF00"/>
              </a:solidFill>
            </a:endParaRPr>
          </a:p>
        </p:txBody>
      </p:sp>
    </p:spTree>
  </p:cSld>
  <p:clrMapOvr>
    <a:masterClrMapping/>
  </p:clrMapOvr>
  <p:transition>
    <p:cover dir="ld"/>
    <p:sndAc>
      <p:stSnd>
        <p:snd r:embed="rId4" name="arrow.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path" presetSubtype="0" accel="50000" decel="50000" fill="hold" nodeType="withEffect">
                                  <p:stCondLst>
                                    <p:cond delay="3000"/>
                                  </p:stCondLst>
                                  <p:childTnLst>
                                    <p:animMotion origin="layout" path="M 0 -4.44444E-6 L -0.76667 -0.37777 " pathEditMode="relative" rAng="0" ptsTypes="AA">
                                      <p:cBhvr>
                                        <p:cTn id="6" dur="5000" fill="hold"/>
                                        <p:tgtEl>
                                          <p:spTgt spid="52242"/>
                                        </p:tgtEl>
                                        <p:attrNameLst>
                                          <p:attrName>ppt_x</p:attrName>
                                          <p:attrName>ppt_y</p:attrName>
                                        </p:attrNameLst>
                                      </p:cBhvr>
                                      <p:rCtr x="-38300" y="-18900"/>
                                    </p:animMotion>
                                  </p:childTnLst>
                                </p:cTn>
                              </p:par>
                              <p:par>
                                <p:cTn id="7" presetID="56" presetClass="path" presetSubtype="0" accel="50000" decel="50000" fill="hold" nodeType="withEffect">
                                  <p:stCondLst>
                                    <p:cond delay="3000"/>
                                  </p:stCondLst>
                                  <p:childTnLst>
                                    <p:animMotion origin="layout" path="M 0 -4.44444E-6 L -0.76667 -0.37777 " pathEditMode="relative" rAng="0" ptsTypes="AA">
                                      <p:cBhvr>
                                        <p:cTn id="8" dur="5000" fill="hold"/>
                                        <p:tgtEl>
                                          <p:spTgt spid="52245"/>
                                        </p:tgtEl>
                                        <p:attrNameLst>
                                          <p:attrName>ppt_x</p:attrName>
                                          <p:attrName>ppt_y</p:attrName>
                                        </p:attrNameLst>
                                      </p:cBhvr>
                                      <p:rCtr x="-38300" y="-18900"/>
                                    </p:animMotion>
                                  </p:childTnLst>
                                </p:cTn>
                              </p:par>
                              <p:par>
                                <p:cTn id="9" presetID="56" presetClass="path" presetSubtype="0" accel="50000" decel="50000" fill="hold" nodeType="withEffect">
                                  <p:stCondLst>
                                    <p:cond delay="3000"/>
                                  </p:stCondLst>
                                  <p:childTnLst>
                                    <p:animMotion origin="layout" path="M 3.33333E-6 -3.4104E-6 L -0.81667 -0.44393 " pathEditMode="relative" rAng="0" ptsTypes="AA">
                                      <p:cBhvr>
                                        <p:cTn id="10" dur="5000" fill="hold"/>
                                        <p:tgtEl>
                                          <p:spTgt spid="52246"/>
                                        </p:tgtEl>
                                        <p:attrNameLst>
                                          <p:attrName>ppt_x</p:attrName>
                                          <p:attrName>ppt_y</p:attrName>
                                        </p:attrNameLst>
                                      </p:cBhvr>
                                      <p:rCtr x="-40800" y="-22200"/>
                                    </p:animMotion>
                                  </p:childTnLst>
                                </p:cTn>
                              </p:par>
                            </p:childTnLst>
                          </p:cTn>
                        </p:par>
                      </p:childTnLst>
                    </p:cTn>
                  </p:par>
                </p:childTnLst>
              </p:cTn>
              <p:prevCondLst>
                <p:cond evt="onPrev" delay="0">
                  <p:tgtEl>
                    <p:sldTgt/>
                  </p:tgtEl>
                </p:cond>
              </p:prevCondLst>
              <p:nextCondLst>
                <p:cond evt="onNext" delay="0">
                  <p:tgtEl>
                    <p:sldTgt/>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5222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8504" y="764704"/>
            <a:ext cx="7560840" cy="584775"/>
          </a:xfrm>
          <a:prstGeom prst="rect">
            <a:avLst/>
          </a:prstGeom>
          <a:solidFill>
            <a:schemeClr val="accent3">
              <a:lumMod val="40000"/>
              <a:lumOff val="60000"/>
            </a:schemeClr>
          </a:solid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Trồng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nghiệp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đất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dan</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74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descr="28_7.png"/>
          <p:cNvPicPr>
            <a:picLocks noChangeAspect="1"/>
          </p:cNvPicPr>
          <p:nvPr/>
        </p:nvPicPr>
        <p:blipFill>
          <a:blip r:embed="rId2"/>
          <a:srcRect b="20000"/>
          <a:stretch>
            <a:fillRect/>
          </a:stretch>
        </p:blipFill>
        <p:spPr>
          <a:xfrm>
            <a:off x="4213648" y="1124744"/>
            <a:ext cx="5260306" cy="5544500"/>
          </a:xfrm>
          <a:prstGeom prst="rect">
            <a:avLst/>
          </a:prstGeom>
        </p:spPr>
      </p:pic>
      <p:sp>
        <p:nvSpPr>
          <p:cNvPr id="6" name="Rectangle 5"/>
          <p:cNvSpPr/>
          <p:nvPr/>
        </p:nvSpPr>
        <p:spPr>
          <a:xfrm>
            <a:off x="528454" y="1628800"/>
            <a:ext cx="2435283" cy="1754326"/>
          </a:xfrm>
          <a:prstGeom prst="rect">
            <a:avLst/>
          </a:prstGeom>
          <a:noFill/>
        </p:spPr>
        <p:txBody>
          <a:bodyPr wrap="none" lIns="91440" tIns="45720" rIns="91440" bIns="45720">
            <a:spAutoFit/>
          </a:bodyPr>
          <a:lstStyle/>
          <a:p>
            <a:pPr algn="ctr"/>
            <a:r>
              <a:rPr lang="en-US" sz="5400" b="1" cap="none" spc="300" dirty="0" err="1">
                <a:ln w="11430" cmpd="sng">
                  <a:solidFill>
                    <a:schemeClr val="accent1">
                      <a:tint val="10000"/>
                    </a:schemeClr>
                  </a:solidFill>
                  <a:prstDash val="solid"/>
                  <a:miter lim="800000"/>
                </a:ln>
                <a:solidFill>
                  <a:srgbClr val="0000CC"/>
                </a:soli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Đất</a:t>
            </a:r>
            <a:r>
              <a:rPr lang="en-US" sz="5400" b="1" cap="none" spc="300" dirty="0">
                <a:ln w="11430" cmpd="sng">
                  <a:solidFill>
                    <a:schemeClr val="accent1">
                      <a:tint val="10000"/>
                    </a:schemeClr>
                  </a:solidFill>
                  <a:prstDash val="solid"/>
                  <a:miter lim="800000"/>
                </a:ln>
                <a:solidFill>
                  <a:srgbClr val="0000CC"/>
                </a:soli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 </a:t>
            </a:r>
          </a:p>
          <a:p>
            <a:pPr algn="ctr"/>
            <a:r>
              <a:rPr lang="en-US" sz="5400" b="1" cap="none" spc="300" dirty="0" err="1">
                <a:ln w="11430" cmpd="sng">
                  <a:solidFill>
                    <a:schemeClr val="accent1">
                      <a:tint val="10000"/>
                    </a:schemeClr>
                  </a:solidFill>
                  <a:prstDash val="solid"/>
                  <a:miter lim="800000"/>
                </a:ln>
                <a:solidFill>
                  <a:srgbClr val="0000CC"/>
                </a:soli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ba</a:t>
            </a:r>
            <a:r>
              <a:rPr lang="en-US" sz="5400" b="1" cap="none" spc="300" dirty="0">
                <a:ln w="11430" cmpd="sng">
                  <a:solidFill>
                    <a:schemeClr val="accent1">
                      <a:tint val="10000"/>
                    </a:schemeClr>
                  </a:solidFill>
                  <a:prstDash val="solid"/>
                  <a:miter lim="800000"/>
                </a:ln>
                <a:solidFill>
                  <a:srgbClr val="0000CC"/>
                </a:soli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 </a:t>
            </a:r>
            <a:r>
              <a:rPr lang="en-US" sz="5400" b="1" cap="none" spc="300" dirty="0" err="1">
                <a:ln w="11430" cmpd="sng">
                  <a:solidFill>
                    <a:schemeClr val="accent1">
                      <a:tint val="10000"/>
                    </a:schemeClr>
                  </a:solidFill>
                  <a:prstDash val="solid"/>
                  <a:miter lim="800000"/>
                </a:ln>
                <a:solidFill>
                  <a:srgbClr val="0000CC"/>
                </a:soli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dan</a:t>
            </a:r>
            <a:endParaRPr lang="en-US" sz="5400" b="1" cap="none" spc="300" dirty="0">
              <a:ln w="11430" cmpd="sng">
                <a:solidFill>
                  <a:schemeClr val="accent1">
                    <a:tint val="10000"/>
                  </a:schemeClr>
                </a:solidFill>
                <a:prstDash val="solid"/>
                <a:miter lim="800000"/>
              </a:ln>
              <a:solidFill>
                <a:srgbClr val="0000CC"/>
              </a:solidFill>
              <a:effectLst>
                <a:glow rad="45500">
                  <a:schemeClr val="accent1">
                    <a:satMod val="220000"/>
                    <a:alpha val="35000"/>
                  </a:schemeClr>
                </a:glow>
              </a:effectLst>
              <a:latin typeface="Times New Roman" panose="02020603050405020304" pitchFamily="18" charset="0"/>
              <a:cs typeface="Times New Roman" panose="02020603050405020304" pitchFamily="18" charset="0"/>
            </a:endParaRPr>
          </a:p>
        </p:txBody>
      </p:sp>
      <p:pic>
        <p:nvPicPr>
          <p:cNvPr id="7" name="Picture 6" descr="28_7.png"/>
          <p:cNvPicPr>
            <a:picLocks noChangeAspect="1"/>
          </p:cNvPicPr>
          <p:nvPr/>
        </p:nvPicPr>
        <p:blipFill>
          <a:blip r:embed="rId2"/>
          <a:srcRect l="1791" t="91111" r="89849" b="2026"/>
          <a:stretch>
            <a:fillRect/>
          </a:stretch>
        </p:blipFill>
        <p:spPr>
          <a:xfrm>
            <a:off x="1060450" y="3500775"/>
            <a:ext cx="1155700" cy="1143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28_7.png"/>
          <p:cNvPicPr>
            <a:picLocks noChangeAspect="1"/>
          </p:cNvPicPr>
          <p:nvPr/>
        </p:nvPicPr>
        <p:blipFill>
          <a:blip r:embed="rId2"/>
          <a:srcRect l="1791" t="91111" r="89849" b="2026"/>
          <a:stretch>
            <a:fillRect/>
          </a:stretch>
        </p:blipFill>
        <p:spPr>
          <a:xfrm>
            <a:off x="5172865" y="4862280"/>
            <a:ext cx="780087" cy="8568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28_7.png"/>
          <p:cNvPicPr>
            <a:picLocks noChangeAspect="1"/>
          </p:cNvPicPr>
          <p:nvPr/>
        </p:nvPicPr>
        <p:blipFill>
          <a:blip r:embed="rId2"/>
          <a:srcRect l="1791" t="91111" r="89849" b="2026"/>
          <a:stretch>
            <a:fillRect/>
          </a:stretch>
        </p:blipFill>
        <p:spPr>
          <a:xfrm>
            <a:off x="5928149" y="3977548"/>
            <a:ext cx="702078" cy="771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28_7.png"/>
          <p:cNvPicPr>
            <a:picLocks noChangeAspect="1"/>
          </p:cNvPicPr>
          <p:nvPr/>
        </p:nvPicPr>
        <p:blipFill>
          <a:blip r:embed="rId2"/>
          <a:srcRect l="1791" t="91111" r="89849" b="2026"/>
          <a:stretch>
            <a:fillRect/>
          </a:stretch>
        </p:blipFill>
        <p:spPr>
          <a:xfrm>
            <a:off x="5616114" y="2759995"/>
            <a:ext cx="624069" cy="6854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48" name="Text Box 8"/>
          <p:cNvSpPr txBox="1">
            <a:spLocks noChangeArrowheads="1"/>
          </p:cNvSpPr>
          <p:nvPr/>
        </p:nvSpPr>
        <p:spPr bwMode="auto">
          <a:xfrm>
            <a:off x="128466" y="188756"/>
            <a:ext cx="9345488" cy="954107"/>
          </a:xfrm>
          <a:prstGeom prst="rect">
            <a:avLst/>
          </a:prstGeom>
          <a:noFill/>
          <a:ln w="9525">
            <a:noFill/>
            <a:miter lim="800000"/>
            <a:headEnd/>
            <a:tailEnd/>
          </a:ln>
          <a:effectLst/>
        </p:spPr>
        <p:txBody>
          <a:bodyPr wrap="square">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1.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Phần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lớn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cao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nguyên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ở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Tây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Nguyên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phủ</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loại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gì</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Loại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này</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đặc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điểm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thế</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nào</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vi-VN"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Text Box 8"/>
          <p:cNvSpPr txBox="1">
            <a:spLocks noChangeArrowheads="1"/>
          </p:cNvSpPr>
          <p:nvPr/>
        </p:nvSpPr>
        <p:spPr bwMode="auto">
          <a:xfrm>
            <a:off x="0" y="126156"/>
            <a:ext cx="9906000" cy="1384995"/>
          </a:xfrm>
          <a:prstGeom prst="rect">
            <a:avLst/>
          </a:prstGeom>
          <a:noFill/>
          <a:ln w="9525">
            <a:noFill/>
            <a:miter lim="800000"/>
            <a:headEnd/>
            <a:tailEnd/>
          </a:ln>
          <a:effectLst/>
        </p:spPr>
        <p:txBody>
          <a:bodyPr>
            <a:spAutoFit/>
          </a:bodyPr>
          <a:lstStyle/>
          <a:p>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Phần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lớn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các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cao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nguyên</a:t>
            </a:r>
            <a:r>
              <a:rPr lang="en-US" sz="2800" dirty="0">
                <a:solidFill>
                  <a:srgbClr val="C00000"/>
                </a:solidFill>
                <a:latin typeface="Times New Roman" panose="02020603050405020304" pitchFamily="18" charset="0"/>
                <a:cs typeface="Times New Roman" panose="02020603050405020304" pitchFamily="18" charset="0"/>
              </a:rPr>
              <a:t> ở </a:t>
            </a:r>
            <a:r>
              <a:rPr lang="en-US" sz="2800" dirty="0" err="1">
                <a:solidFill>
                  <a:srgbClr val="C00000"/>
                </a:solidFill>
                <a:latin typeface="Times New Roman" panose="02020603050405020304" pitchFamily="18" charset="0"/>
                <a:cs typeface="Times New Roman" panose="02020603050405020304" pitchFamily="18" charset="0"/>
              </a:rPr>
              <a:t>Tây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Nguyên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được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phủ</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loại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đất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ba</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dan.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Loại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đất</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này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thường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có</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màu</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đỏ</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tơi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xốp</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thuận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lợi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cho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việc</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trồng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cây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công</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nghiệp</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lâu</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năm</a:t>
            </a:r>
            <a:r>
              <a:rPr lang="en-US" sz="2800" dirty="0">
                <a:solidFill>
                  <a:srgbClr val="C00000"/>
                </a:solidFill>
                <a:latin typeface="Times New Roman" panose="02020603050405020304" pitchFamily="18" charset="0"/>
                <a:cs typeface="Times New Roman" panose="02020603050405020304" pitchFamily="18" charset="0"/>
              </a:rPr>
              <a:t>.</a:t>
            </a:r>
            <a:endParaRPr lang="vi-VN" sz="28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10248"/>
                                        </p:tgtEl>
                                      </p:cBhvr>
                                    </p:animEffect>
                                    <p:set>
                                      <p:cBhvr>
                                        <p:cTn id="7" dur="1" fill="hold">
                                          <p:stCondLst>
                                            <p:cond delay="499"/>
                                          </p:stCondLst>
                                        </p:cTn>
                                        <p:tgtEl>
                                          <p:spTgt spid="1024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400" decel="100000"/>
                                        <p:tgtEl>
                                          <p:spTgt spid="4"/>
                                        </p:tgtEl>
                                      </p:cBhvr>
                                    </p:animEffect>
                                    <p:anim calcmode="lin" valueType="num">
                                      <p:cBhvr>
                                        <p:cTn id="13" dur="400" decel="100000" fill="hold"/>
                                        <p:tgtEl>
                                          <p:spTgt spid="4"/>
                                        </p:tgtEl>
                                        <p:attrNameLst>
                                          <p:attrName>style.rotation</p:attrName>
                                        </p:attrNameLst>
                                      </p:cBhvr>
                                      <p:tavLst>
                                        <p:tav tm="0">
                                          <p:val>
                                            <p:fltVal val="-90"/>
                                          </p:val>
                                        </p:tav>
                                        <p:tav tm="100000">
                                          <p:val>
                                            <p:fltVal val="0"/>
                                          </p:val>
                                        </p:tav>
                                      </p:tavLst>
                                    </p:anim>
                                    <p:anim calcmode="lin" valueType="num">
                                      <p:cBhvr>
                                        <p:cTn id="14" dur="400" decel="100000" fill="hold"/>
                                        <p:tgtEl>
                                          <p:spTgt spid="4"/>
                                        </p:tgtEl>
                                        <p:attrNameLst>
                                          <p:attrName>ppt_x</p:attrName>
                                        </p:attrNameLst>
                                      </p:cBhvr>
                                      <p:tavLst>
                                        <p:tav tm="0">
                                          <p:val>
                                            <p:strVal val="#ppt_x+0.4"/>
                                          </p:val>
                                        </p:tav>
                                        <p:tav tm="100000">
                                          <p:val>
                                            <p:strVal val="#ppt_x-0.05"/>
                                          </p:val>
                                        </p:tav>
                                      </p:tavLst>
                                    </p:anim>
                                    <p:anim calcmode="lin" valueType="num">
                                      <p:cBhvr>
                                        <p:cTn id="15" dur="400" decel="100000" fill="hold"/>
                                        <p:tgtEl>
                                          <p:spTgt spid="4"/>
                                        </p:tgtEl>
                                        <p:attrNameLst>
                                          <p:attrName>ppt_y</p:attrName>
                                        </p:attrNameLst>
                                      </p:cBhvr>
                                      <p:tavLst>
                                        <p:tav tm="0">
                                          <p:val>
                                            <p:strVal val="#ppt_y-0.4"/>
                                          </p:val>
                                        </p:tav>
                                        <p:tav tm="100000">
                                          <p:val>
                                            <p:strVal val="#ppt_y+0.1"/>
                                          </p:val>
                                        </p:tav>
                                      </p:tavLst>
                                    </p:anim>
                                    <p:anim calcmode="lin" valueType="num">
                                      <p:cBhvr>
                                        <p:cTn id="16" dur="100" accel="100000" fill="hold">
                                          <p:stCondLst>
                                            <p:cond delay="400"/>
                                          </p:stCondLst>
                                        </p:cTn>
                                        <p:tgtEl>
                                          <p:spTgt spid="4"/>
                                        </p:tgtEl>
                                        <p:attrNameLst>
                                          <p:attrName>ppt_x</p:attrName>
                                        </p:attrNameLst>
                                      </p:cBhvr>
                                      <p:tavLst>
                                        <p:tav tm="0">
                                          <p:val>
                                            <p:strVal val="#ppt_x-0.05"/>
                                          </p:val>
                                        </p:tav>
                                        <p:tav tm="100000">
                                          <p:val>
                                            <p:strVal val="#ppt_x"/>
                                          </p:val>
                                        </p:tav>
                                      </p:tavLst>
                                    </p:anim>
                                    <p:anim calcmode="lin" valueType="num">
                                      <p:cBhvr>
                                        <p:cTn id="17" dur="100" accel="100000" fill="hold">
                                          <p:stCondLst>
                                            <p:cond delay="4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6" presetClass="entr" presetSubtype="16"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ircle(in)">
                                      <p:cBhvr>
                                        <p:cTn id="37" dur="2000"/>
                                        <p:tgtEl>
                                          <p:spTgt spid="7"/>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circle(in)">
                                      <p:cBhvr>
                                        <p:cTn id="4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248"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uoc_do_mot_so_cay_trong_va_vat_nuoi_chinh_o_Tay_Nguyen"/>
          <p:cNvPicPr>
            <a:picLocks noChangeAspect="1" noChangeArrowheads="1"/>
          </p:cNvPicPr>
          <p:nvPr/>
        </p:nvPicPr>
        <p:blipFill>
          <a:blip r:embed="rId2"/>
          <a:srcRect/>
          <a:stretch>
            <a:fillRect/>
          </a:stretch>
        </p:blipFill>
        <p:spPr bwMode="auto">
          <a:xfrm>
            <a:off x="4232926" y="0"/>
            <a:ext cx="5647678" cy="6858000"/>
          </a:xfrm>
          <a:prstGeom prst="rect">
            <a:avLst/>
          </a:prstGeom>
          <a:noFill/>
          <a:ln w="19050">
            <a:solidFill>
              <a:schemeClr val="tx1"/>
            </a:solidFill>
          </a:ln>
        </p:spPr>
      </p:pic>
      <p:sp>
        <p:nvSpPr>
          <p:cNvPr id="3" name="Rectangle 2"/>
          <p:cNvSpPr/>
          <p:nvPr/>
        </p:nvSpPr>
        <p:spPr>
          <a:xfrm>
            <a:off x="128505" y="1332639"/>
            <a:ext cx="4104455" cy="5293757"/>
          </a:xfrm>
          <a:prstGeom prst="rect">
            <a:avLst/>
          </a:prstGeom>
        </p:spPr>
        <p:txBody>
          <a:bodyPr wrap="square">
            <a:spAutoFit/>
          </a:bodyPr>
          <a:lstStyle/>
          <a:p>
            <a:pPr>
              <a:spcBef>
                <a:spcPts val="1200"/>
              </a:spcBef>
            </a:pPr>
            <a:r>
              <a:rPr lang="nl-NL" sz="2800" b="1" dirty="0">
                <a:latin typeface="Times New Roman" panose="02020603050405020304" pitchFamily="18" charset="0"/>
                <a:cs typeface="Times New Roman" panose="02020603050405020304" pitchFamily="18" charset="0"/>
              </a:rPr>
              <a:t>+ </a:t>
            </a:r>
            <a:r>
              <a:rPr lang="nl-NL" sz="2800" dirty="0">
                <a:latin typeface="Times New Roman" panose="02020603050405020304" pitchFamily="18" charset="0"/>
                <a:cs typeface="Times New Roman" panose="02020603050405020304" pitchFamily="18" charset="0"/>
              </a:rPr>
              <a:t>Kể tên những cây trồng chính ở Tây Nguyên?</a:t>
            </a:r>
          </a:p>
          <a:p>
            <a:pPr>
              <a:spcBef>
                <a:spcPts val="1200"/>
              </a:spcBef>
            </a:pPr>
            <a:r>
              <a:rPr lang="nl-NL" sz="2800" dirty="0">
                <a:latin typeface="Times New Roman" panose="02020603050405020304" pitchFamily="18" charset="0"/>
                <a:cs typeface="Times New Roman" panose="02020603050405020304" pitchFamily="18" charset="0"/>
              </a:rPr>
              <a:t>+ Chúng thuộc loại cây công nghiệp, cây lương thực hay cây rau màu?</a:t>
            </a:r>
            <a:endParaRPr lang="en-US" sz="2800" dirty="0">
              <a:latin typeface="Times New Roman" panose="02020603050405020304" pitchFamily="18" charset="0"/>
              <a:cs typeface="Times New Roman" panose="02020603050405020304" pitchFamily="18" charset="0"/>
            </a:endParaRPr>
          </a:p>
          <a:p>
            <a:pPr>
              <a:spcBef>
                <a:spcPts val="1200"/>
              </a:spcBef>
            </a:pPr>
            <a:r>
              <a:rPr lang="nl-NL" sz="2800" b="1" dirty="0">
                <a:latin typeface="Times New Roman" panose="02020603050405020304" pitchFamily="18" charset="0"/>
                <a:cs typeface="Times New Roman" panose="02020603050405020304" pitchFamily="18" charset="0"/>
              </a:rPr>
              <a:t>+</a:t>
            </a:r>
            <a:r>
              <a:rPr lang="nl-NL" sz="2800" dirty="0">
                <a:latin typeface="Times New Roman" panose="02020603050405020304" pitchFamily="18" charset="0"/>
                <a:cs typeface="Times New Roman" panose="02020603050405020304" pitchFamily="18" charset="0"/>
              </a:rPr>
              <a:t> Cây công nghiệp lâu năm nào được trồng nhiều nhất ở đây? </a:t>
            </a:r>
          </a:p>
          <a:p>
            <a:pPr>
              <a:spcBef>
                <a:spcPts val="1200"/>
              </a:spcBef>
            </a:pPr>
            <a:r>
              <a:rPr lang="nl-NL" sz="2800" b="1" dirty="0">
                <a:latin typeface="Times New Roman" panose="02020603050405020304" pitchFamily="18" charset="0"/>
                <a:cs typeface="Times New Roman" panose="02020603050405020304" pitchFamily="18" charset="0"/>
              </a:rPr>
              <a:t>+</a:t>
            </a:r>
            <a:r>
              <a:rPr lang="nl-NL" sz="2800" dirty="0">
                <a:latin typeface="Times New Roman" panose="02020603050405020304" pitchFamily="18" charset="0"/>
                <a:cs typeface="Times New Roman" panose="02020603050405020304" pitchFamily="18" charset="0"/>
              </a:rPr>
              <a:t> Tại sao ở Tây Nguyên lại thích hợp cho việc trồng cây công nghiệp?</a:t>
            </a:r>
            <a:endParaRPr lang="en-US" sz="28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344493" y="404664"/>
            <a:ext cx="3024336" cy="720080"/>
          </a:xfrm>
          <a:prstGeom prst="round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schemeClr val="tx1"/>
                </a:solidFill>
                <a:latin typeface="Times New Roman" panose="02020603050405020304" pitchFamily="18" charset="0"/>
                <a:cs typeface="Times New Roman" panose="02020603050405020304" pitchFamily="18" charset="0"/>
              </a:rPr>
              <a:t>Thảo</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luận</a:t>
            </a:r>
            <a:r>
              <a:rPr lang="en-US" sz="2800" b="1" i="1" dirty="0">
                <a:solidFill>
                  <a:schemeClr val="tx1"/>
                </a:solidFill>
                <a:latin typeface="Times New Roman" panose="02020603050405020304" pitchFamily="18" charset="0"/>
                <a:cs typeface="Times New Roman" panose="02020603050405020304" pitchFamily="18" charset="0"/>
              </a:rPr>
              <a:t> </a:t>
            </a:r>
            <a:r>
              <a:rPr lang="en-US" sz="2800" b="1" i="1" dirty="0" err="1">
                <a:solidFill>
                  <a:schemeClr val="tx1"/>
                </a:solidFill>
                <a:latin typeface="Times New Roman" panose="02020603050405020304" pitchFamily="18" charset="0"/>
                <a:cs typeface="Times New Roman" panose="02020603050405020304" pitchFamily="18" charset="0"/>
              </a:rPr>
              <a:t>nhóm</a:t>
            </a:r>
            <a:endParaRPr lang="en-US" sz="28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188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Luoc_do_mot_so_cay_trong_va_vat_nuoi_chinh_o_Tay_Nguyen"/>
          <p:cNvPicPr>
            <a:picLocks noChangeAspect="1" noChangeArrowheads="1"/>
          </p:cNvPicPr>
          <p:nvPr/>
        </p:nvPicPr>
        <p:blipFill>
          <a:blip r:embed="rId2"/>
          <a:srcRect/>
          <a:stretch>
            <a:fillRect/>
          </a:stretch>
        </p:blipFill>
        <p:spPr bwMode="auto">
          <a:xfrm>
            <a:off x="4232926" y="0"/>
            <a:ext cx="5647678" cy="6858000"/>
          </a:xfrm>
          <a:prstGeom prst="rect">
            <a:avLst/>
          </a:prstGeom>
          <a:noFill/>
          <a:ln w="19050">
            <a:solidFill>
              <a:schemeClr val="tx1"/>
            </a:solidFill>
          </a:ln>
        </p:spPr>
      </p:pic>
      <p:sp>
        <p:nvSpPr>
          <p:cNvPr id="3" name="Rectangle 2"/>
          <p:cNvSpPr/>
          <p:nvPr/>
        </p:nvSpPr>
        <p:spPr>
          <a:xfrm>
            <a:off x="117277" y="188640"/>
            <a:ext cx="3971628" cy="5724644"/>
          </a:xfrm>
          <a:prstGeom prst="rect">
            <a:avLst/>
          </a:prstGeom>
        </p:spPr>
        <p:txBody>
          <a:bodyPr wrap="square">
            <a:spAutoFit/>
          </a:bodyPr>
          <a:lstStyle/>
          <a:p>
            <a:pPr>
              <a:spcBef>
                <a:spcPts val="1200"/>
              </a:spcBef>
            </a:pPr>
            <a:r>
              <a:rPr lang="nl-NL" sz="2800" b="1" dirty="0">
                <a:latin typeface="Times New Roman" panose="02020603050405020304" pitchFamily="18" charset="0"/>
                <a:cs typeface="Times New Roman" panose="02020603050405020304" pitchFamily="18" charset="0"/>
              </a:rPr>
              <a:t>+ N</a:t>
            </a:r>
            <a:r>
              <a:rPr lang="nl-NL" sz="2800" dirty="0">
                <a:latin typeface="Times New Roman" panose="02020603050405020304" pitchFamily="18" charset="0"/>
                <a:cs typeface="Times New Roman" panose="02020603050405020304" pitchFamily="18" charset="0"/>
              </a:rPr>
              <a:t>hững cây trồng chính ở Tây Nguyên: cao su, cà phê, hồ tiêu, chè,...</a:t>
            </a:r>
          </a:p>
          <a:p>
            <a:pPr>
              <a:spcBef>
                <a:spcPts val="1200"/>
              </a:spcBef>
            </a:pPr>
            <a:r>
              <a:rPr lang="nl-NL" sz="2800" dirty="0">
                <a:latin typeface="Times New Roman" panose="02020603050405020304" pitchFamily="18" charset="0"/>
                <a:cs typeface="Times New Roman" panose="02020603050405020304" pitchFamily="18" charset="0"/>
              </a:rPr>
              <a:t>+ Đó là những cây công nghiệp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a:t>
            </a:r>
          </a:p>
          <a:p>
            <a:pPr>
              <a:spcBef>
                <a:spcPts val="1200"/>
              </a:spcBef>
            </a:pPr>
            <a:r>
              <a:rPr lang="nl-NL" sz="2800" b="1" dirty="0">
                <a:latin typeface="Times New Roman" panose="02020603050405020304" pitchFamily="18" charset="0"/>
                <a:cs typeface="Times New Roman" panose="02020603050405020304" pitchFamily="18" charset="0"/>
              </a:rPr>
              <a:t>+</a:t>
            </a:r>
            <a:r>
              <a:rPr lang="nl-NL" sz="2800" dirty="0">
                <a:latin typeface="Times New Roman" panose="02020603050405020304" pitchFamily="18" charset="0"/>
                <a:cs typeface="Times New Roman" panose="02020603050405020304" pitchFamily="18" charset="0"/>
              </a:rPr>
              <a:t> Cây công nghiệp lâu năm được trồng nhiều nhất ở đây là cà phê. </a:t>
            </a:r>
          </a:p>
          <a:p>
            <a:pPr>
              <a:spcBef>
                <a:spcPts val="1200"/>
              </a:spcBef>
            </a:pPr>
            <a:r>
              <a:rPr lang="nl-NL" sz="2800" b="1" dirty="0">
                <a:latin typeface="Times New Roman" panose="02020603050405020304" pitchFamily="18" charset="0"/>
                <a:cs typeface="Times New Roman" panose="02020603050405020304" pitchFamily="18" charset="0"/>
              </a:rPr>
              <a:t>+</a:t>
            </a:r>
            <a:r>
              <a:rPr lang="nl-NL" sz="2800" dirty="0">
                <a:latin typeface="Times New Roman" panose="02020603050405020304" pitchFamily="18" charset="0"/>
                <a:cs typeface="Times New Roman" panose="02020603050405020304" pitchFamily="18" charset="0"/>
              </a:rPr>
              <a:t> Tây Nguyên thích hợp cho việc trồng cây công nghiệp vì là vùng đất đỏ badan, tơi xốp, phì nhiêu.</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674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47" name="Picture 7" descr="Luoc_do_mot_so_cay_trong_va_vat_nuoi_chinh_o_Tay_Nguyen"/>
          <p:cNvPicPr>
            <a:picLocks noChangeAspect="1" noChangeArrowheads="1"/>
          </p:cNvPicPr>
          <p:nvPr/>
        </p:nvPicPr>
        <p:blipFill>
          <a:blip r:embed="rId2"/>
          <a:srcRect/>
          <a:stretch>
            <a:fillRect/>
          </a:stretch>
        </p:blipFill>
        <p:spPr bwMode="auto">
          <a:xfrm>
            <a:off x="1294228" y="404667"/>
            <a:ext cx="7216169" cy="6486901"/>
          </a:xfrm>
          <a:prstGeom prst="rect">
            <a:avLst/>
          </a:prstGeom>
          <a:noFill/>
          <a:ln w="28575">
            <a:solidFill>
              <a:schemeClr val="tx1"/>
            </a:solidFill>
          </a:ln>
        </p:spPr>
      </p:pic>
      <p:pic>
        <p:nvPicPr>
          <p:cNvPr id="5" name="Picture 7" descr="Luoc_do_mot_so_cay_trong_va_vat_nuoi_chinh_o_Tay_Nguyen"/>
          <p:cNvPicPr>
            <a:picLocks noChangeAspect="1" noChangeArrowheads="1"/>
          </p:cNvPicPr>
          <p:nvPr/>
        </p:nvPicPr>
        <p:blipFill rotWithShape="1">
          <a:blip r:embed="rId2"/>
          <a:srcRect t="32961" r="95440" b="61082"/>
          <a:stretch/>
        </p:blipFill>
        <p:spPr bwMode="auto">
          <a:xfrm>
            <a:off x="4094966" y="4881560"/>
            <a:ext cx="325833" cy="3864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7" descr="Luoc_do_mot_so_cay_trong_va_vat_nuoi_chinh_o_Tay_Nguyen"/>
          <p:cNvPicPr>
            <a:picLocks noChangeAspect="1" noChangeArrowheads="1"/>
          </p:cNvPicPr>
          <p:nvPr/>
        </p:nvPicPr>
        <p:blipFill rotWithShape="1">
          <a:blip r:embed="rId2"/>
          <a:srcRect t="32961" r="95440" b="61082"/>
          <a:stretch/>
        </p:blipFill>
        <p:spPr bwMode="auto">
          <a:xfrm>
            <a:off x="4407001" y="2937344"/>
            <a:ext cx="325833" cy="3864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7" descr="Luoc_do_mot_so_cay_trong_va_vat_nuoi_chinh_o_Tay_Nguyen"/>
          <p:cNvPicPr>
            <a:picLocks noChangeAspect="1" noChangeArrowheads="1"/>
          </p:cNvPicPr>
          <p:nvPr/>
        </p:nvPicPr>
        <p:blipFill rotWithShape="1">
          <a:blip r:embed="rId2"/>
          <a:srcRect l="13587" t="37438" r="79584" b="56841"/>
          <a:stretch/>
        </p:blipFill>
        <p:spPr bwMode="auto">
          <a:xfrm>
            <a:off x="4797025" y="3227745"/>
            <a:ext cx="487907" cy="371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Luoc_do_mot_so_cay_trong_va_vat_nuoi_chinh_o_Tay_Nguyen"/>
          <p:cNvPicPr>
            <a:picLocks noChangeAspect="1" noChangeArrowheads="1"/>
          </p:cNvPicPr>
          <p:nvPr/>
        </p:nvPicPr>
        <p:blipFill rotWithShape="1">
          <a:blip r:embed="rId2"/>
          <a:srcRect l="13587" t="37438" r="79584" b="56841"/>
          <a:stretch/>
        </p:blipFill>
        <p:spPr bwMode="auto">
          <a:xfrm>
            <a:off x="4094947" y="5964049"/>
            <a:ext cx="487907" cy="3711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7" descr="Luoc_do_mot_so_cay_trong_va_vat_nuoi_chinh_o_Tay_Nguyen"/>
          <p:cNvPicPr>
            <a:picLocks noChangeAspect="1" noChangeArrowheads="1"/>
          </p:cNvPicPr>
          <p:nvPr/>
        </p:nvPicPr>
        <p:blipFill rotWithShape="1">
          <a:blip r:embed="rId2"/>
          <a:srcRect l="344" t="38682" r="94689" b="56094"/>
          <a:stretch/>
        </p:blipFill>
        <p:spPr bwMode="auto">
          <a:xfrm>
            <a:off x="4796983" y="4240835"/>
            <a:ext cx="354844" cy="338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7" descr="Luoc_do_mot_so_cay_trong_va_vat_nuoi_chinh_o_Tay_Nguyen"/>
          <p:cNvPicPr>
            <a:picLocks noChangeAspect="1" noChangeArrowheads="1"/>
          </p:cNvPicPr>
          <p:nvPr/>
        </p:nvPicPr>
        <p:blipFill rotWithShape="1">
          <a:blip r:embed="rId2"/>
          <a:srcRect l="344" t="38682" r="94689" b="56094"/>
          <a:stretch/>
        </p:blipFill>
        <p:spPr bwMode="auto">
          <a:xfrm>
            <a:off x="4796983" y="4816899"/>
            <a:ext cx="354844" cy="338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7" descr="Luoc_do_mot_so_cay_trong_va_vat_nuoi_chinh_o_Tay_Nguyen"/>
          <p:cNvPicPr>
            <a:picLocks noChangeAspect="1" noChangeArrowheads="1"/>
          </p:cNvPicPr>
          <p:nvPr/>
        </p:nvPicPr>
        <p:blipFill rotWithShape="1">
          <a:blip r:embed="rId2"/>
          <a:srcRect l="344" t="38682" r="94689" b="56094"/>
          <a:stretch/>
        </p:blipFill>
        <p:spPr bwMode="auto">
          <a:xfrm>
            <a:off x="5031009" y="5825011"/>
            <a:ext cx="354844" cy="338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7" descr="Luoc_do_mot_so_cay_trong_va_vat_nuoi_chinh_o_Tay_Nguyen"/>
          <p:cNvPicPr>
            <a:picLocks noChangeAspect="1" noChangeArrowheads="1"/>
          </p:cNvPicPr>
          <p:nvPr/>
        </p:nvPicPr>
        <p:blipFill rotWithShape="1">
          <a:blip r:embed="rId2"/>
          <a:srcRect l="344" t="38682" r="94689" b="56094"/>
          <a:stretch/>
        </p:blipFill>
        <p:spPr bwMode="auto">
          <a:xfrm>
            <a:off x="4016896" y="5248947"/>
            <a:ext cx="354844" cy="338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7" descr="Luoc_do_mot_so_cay_trong_va_vat_nuoi_chinh_o_Tay_Nguyen"/>
          <p:cNvPicPr>
            <a:picLocks noChangeAspect="1" noChangeArrowheads="1"/>
          </p:cNvPicPr>
          <p:nvPr/>
        </p:nvPicPr>
        <p:blipFill rotWithShape="1">
          <a:blip r:embed="rId2"/>
          <a:srcRect l="344" t="38682" r="94689" b="56094"/>
          <a:stretch/>
        </p:blipFill>
        <p:spPr bwMode="auto">
          <a:xfrm>
            <a:off x="4406939" y="2296619"/>
            <a:ext cx="354844" cy="338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7" descr="Luoc_do_mot_so_cay_trong_va_vat_nuoi_chinh_o_Tay_Nguyen"/>
          <p:cNvPicPr>
            <a:picLocks noChangeAspect="1" noChangeArrowheads="1"/>
          </p:cNvPicPr>
          <p:nvPr/>
        </p:nvPicPr>
        <p:blipFill rotWithShape="1">
          <a:blip r:embed="rId2"/>
          <a:srcRect l="344" t="38682" r="94689" b="56094"/>
          <a:stretch/>
        </p:blipFill>
        <p:spPr bwMode="auto">
          <a:xfrm>
            <a:off x="4328931" y="3376739"/>
            <a:ext cx="354844" cy="338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7" descr="Luoc_do_mot_so_cay_trong_va_vat_nuoi_chinh_o_Tay_Nguyen"/>
          <p:cNvPicPr>
            <a:picLocks noChangeAspect="1" noChangeArrowheads="1"/>
          </p:cNvPicPr>
          <p:nvPr/>
        </p:nvPicPr>
        <p:blipFill rotWithShape="1">
          <a:blip r:embed="rId2"/>
          <a:srcRect l="13795" t="32712" r="78965" b="61816"/>
          <a:stretch/>
        </p:blipFill>
        <p:spPr bwMode="auto">
          <a:xfrm>
            <a:off x="3782870" y="3086333"/>
            <a:ext cx="517476" cy="355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7" descr="Luoc_do_mot_so_cay_trong_va_vat_nuoi_chinh_o_Tay_Nguyen"/>
          <p:cNvPicPr>
            <a:picLocks noChangeAspect="1" noChangeArrowheads="1"/>
          </p:cNvPicPr>
          <p:nvPr/>
        </p:nvPicPr>
        <p:blipFill rotWithShape="1">
          <a:blip r:embed="rId2"/>
          <a:srcRect l="13795" t="32712" r="78965" b="61816"/>
          <a:stretch/>
        </p:blipFill>
        <p:spPr bwMode="auto">
          <a:xfrm>
            <a:off x="5187026" y="4238461"/>
            <a:ext cx="517476" cy="3550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2"/>
          <p:cNvSpPr/>
          <p:nvPr/>
        </p:nvSpPr>
        <p:spPr>
          <a:xfrm>
            <a:off x="6897255" y="1628801"/>
            <a:ext cx="1338829" cy="507831"/>
          </a:xfrm>
          <a:prstGeom prst="rect">
            <a:avLst/>
          </a:prstGeom>
          <a:noFill/>
        </p:spPr>
        <p:txBody>
          <a:bodyPr wrap="none" lIns="91440" tIns="45720" rIns="91440" bIns="45720">
            <a:spAutoFit/>
          </a:bodyPr>
          <a:lstStyle/>
          <a:p>
            <a:pPr algn="ctr"/>
            <a:r>
              <a:rPr lang="en-US" sz="27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Cao </a:t>
            </a:r>
            <a:r>
              <a:rPr lang="en-US" sz="2700" b="1" dirty="0" err="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su</a:t>
            </a:r>
            <a:endParaRPr lang="en-US" sz="2700" b="1" cap="none" spc="0" dirty="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endParaRPr>
          </a:p>
        </p:txBody>
      </p:sp>
      <p:sp>
        <p:nvSpPr>
          <p:cNvPr id="19" name="Rectangle 18"/>
          <p:cNvSpPr/>
          <p:nvPr/>
        </p:nvSpPr>
        <p:spPr>
          <a:xfrm>
            <a:off x="6969154" y="4293212"/>
            <a:ext cx="838692" cy="507831"/>
          </a:xfrm>
          <a:prstGeom prst="rect">
            <a:avLst/>
          </a:prstGeom>
          <a:noFill/>
        </p:spPr>
        <p:txBody>
          <a:bodyPr wrap="none" lIns="91440" tIns="45720" rIns="91440" bIns="45720">
            <a:spAutoFit/>
          </a:bodyPr>
          <a:lstStyle/>
          <a:p>
            <a:pPr algn="ctr"/>
            <a:r>
              <a:rPr lang="en-US" sz="2700" b="1" dirty="0" err="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Chè</a:t>
            </a:r>
            <a:endParaRPr lang="en-US" sz="2700" b="1" cap="none" spc="0" dirty="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endParaRPr>
          </a:p>
        </p:txBody>
      </p:sp>
      <p:sp>
        <p:nvSpPr>
          <p:cNvPr id="20" name="Rectangle 19"/>
          <p:cNvSpPr/>
          <p:nvPr/>
        </p:nvSpPr>
        <p:spPr>
          <a:xfrm>
            <a:off x="7073507" y="2637028"/>
            <a:ext cx="1338829" cy="507831"/>
          </a:xfrm>
          <a:prstGeom prst="rect">
            <a:avLst/>
          </a:prstGeom>
          <a:noFill/>
        </p:spPr>
        <p:txBody>
          <a:bodyPr wrap="none" lIns="91440" tIns="45720" rIns="91440" bIns="45720">
            <a:spAutoFit/>
          </a:bodyPr>
          <a:lstStyle/>
          <a:p>
            <a:pPr algn="ctr"/>
            <a:r>
              <a:rPr lang="en-US" sz="2700" b="1" dirty="0" err="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Cà</a:t>
            </a:r>
            <a:r>
              <a:rPr lang="en-US" sz="27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 </a:t>
            </a:r>
            <a:r>
              <a:rPr lang="en-US" sz="2700" b="1" dirty="0" err="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phê</a:t>
            </a:r>
            <a:endParaRPr lang="en-US" sz="2700" b="1" cap="none" spc="0" dirty="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endParaRPr>
          </a:p>
        </p:txBody>
      </p:sp>
      <p:sp>
        <p:nvSpPr>
          <p:cNvPr id="21" name="Rectangle 20"/>
          <p:cNvSpPr/>
          <p:nvPr/>
        </p:nvSpPr>
        <p:spPr>
          <a:xfrm>
            <a:off x="7178464" y="3501009"/>
            <a:ext cx="1358064" cy="507831"/>
          </a:xfrm>
          <a:prstGeom prst="rect">
            <a:avLst/>
          </a:prstGeom>
          <a:noFill/>
        </p:spPr>
        <p:txBody>
          <a:bodyPr wrap="none" lIns="91440" tIns="45720" rIns="91440" bIns="45720">
            <a:spAutoFit/>
          </a:bodyPr>
          <a:lstStyle/>
          <a:p>
            <a:pPr algn="ctr"/>
            <a:r>
              <a:rPr lang="en-US" sz="2700" b="1" dirty="0" err="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Hồ</a:t>
            </a:r>
            <a:r>
              <a:rPr lang="en-US" sz="2700" b="1" dirty="0">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 </a:t>
            </a:r>
            <a:r>
              <a:rPr lang="en-US" sz="2700" b="1" dirty="0" err="1">
                <a:ln w="22225">
                  <a:solidFill>
                    <a:schemeClr val="accent2"/>
                  </a:solidFill>
                  <a:prstDash val="solid"/>
                </a:ln>
                <a:solidFill>
                  <a:schemeClr val="accent2">
                    <a:lumMod val="40000"/>
                    <a:lumOff val="60000"/>
                  </a:schemeClr>
                </a:solidFill>
                <a:latin typeface="Arial" panose="020B0604020202020204" pitchFamily="34" charset="0"/>
                <a:cs typeface="Arial" panose="020B0604020202020204" pitchFamily="34" charset="0"/>
              </a:rPr>
              <a:t>tiêu</a:t>
            </a:r>
            <a:endParaRPr lang="en-US" sz="2700" b="1" cap="none" spc="0" dirty="0">
              <a:ln w="22225">
                <a:solidFill>
                  <a:schemeClr val="accent2"/>
                </a:solidFill>
                <a:prstDash val="solid"/>
              </a:ln>
              <a:solidFill>
                <a:schemeClr val="accent2">
                  <a:lumMod val="40000"/>
                  <a:lumOff val="60000"/>
                </a:schemeClr>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0683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par>
                                <p:cTn id="7" presetID="6" presetClass="emph" presetSubtype="0" fill="hold" nodeType="withEffect">
                                  <p:stCondLst>
                                    <p:cond delay="0"/>
                                  </p:stCondLst>
                                  <p:childTnLst>
                                    <p:animScale>
                                      <p:cBhvr>
                                        <p:cTn id="8" dur="2000" fill="hold"/>
                                        <p:tgtEl>
                                          <p:spTgt spid="5"/>
                                        </p:tgtEl>
                                      </p:cBhvr>
                                      <p:by x="150000" y="150000"/>
                                    </p:animScale>
                                  </p:childTnLst>
                                </p:cTn>
                              </p:par>
                              <p:par>
                                <p:cTn id="9" presetID="16" presetClass="entr" presetSubtype="21"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13"/>
                                        </p:tgtEl>
                                      </p:cBhvr>
                                      <p:by x="150000" y="150000"/>
                                    </p:animScale>
                                  </p:childTnLst>
                                </p:cTn>
                              </p:par>
                              <p:par>
                                <p:cTn id="16" presetID="6" presetClass="emph" presetSubtype="0" fill="hold" nodeType="withEffect">
                                  <p:stCondLst>
                                    <p:cond delay="0"/>
                                  </p:stCondLst>
                                  <p:childTnLst>
                                    <p:animScale>
                                      <p:cBhvr>
                                        <p:cTn id="17" dur="2000" fill="hold"/>
                                        <p:tgtEl>
                                          <p:spTgt spid="14"/>
                                        </p:tgtEl>
                                      </p:cBhvr>
                                      <p:by x="150000" y="150000"/>
                                    </p:animScale>
                                  </p:childTnLst>
                                </p:cTn>
                              </p:par>
                              <p:par>
                                <p:cTn id="18" presetID="6" presetClass="emph" presetSubtype="0" fill="hold" nodeType="withEffect">
                                  <p:stCondLst>
                                    <p:cond delay="0"/>
                                  </p:stCondLst>
                                  <p:childTnLst>
                                    <p:animScale>
                                      <p:cBhvr>
                                        <p:cTn id="19" dur="2000" fill="hold"/>
                                        <p:tgtEl>
                                          <p:spTgt spid="10"/>
                                        </p:tgtEl>
                                      </p:cBhvr>
                                      <p:by x="150000" y="150000"/>
                                    </p:animScale>
                                  </p:childTnLst>
                                </p:cTn>
                              </p:par>
                              <p:par>
                                <p:cTn id="20" presetID="6" presetClass="emph" presetSubtype="0" fill="hold" nodeType="withEffect">
                                  <p:stCondLst>
                                    <p:cond delay="0"/>
                                  </p:stCondLst>
                                  <p:childTnLst>
                                    <p:animScale>
                                      <p:cBhvr>
                                        <p:cTn id="21" dur="2000" fill="hold"/>
                                        <p:tgtEl>
                                          <p:spTgt spid="9"/>
                                        </p:tgtEl>
                                      </p:cBhvr>
                                      <p:by x="150000" y="150000"/>
                                    </p:animScale>
                                  </p:childTnLst>
                                </p:cTn>
                              </p:par>
                              <p:par>
                                <p:cTn id="22" presetID="6" presetClass="emph" presetSubtype="0" fill="hold" nodeType="withEffect">
                                  <p:stCondLst>
                                    <p:cond delay="0"/>
                                  </p:stCondLst>
                                  <p:childTnLst>
                                    <p:animScale>
                                      <p:cBhvr>
                                        <p:cTn id="23" dur="2000" fill="hold"/>
                                        <p:tgtEl>
                                          <p:spTgt spid="12"/>
                                        </p:tgtEl>
                                      </p:cBhvr>
                                      <p:by x="150000" y="150000"/>
                                    </p:animScale>
                                  </p:childTnLst>
                                </p:cTn>
                              </p:par>
                              <p:par>
                                <p:cTn id="24" presetID="6" presetClass="emph" presetSubtype="0" fill="hold" nodeType="withEffect">
                                  <p:stCondLst>
                                    <p:cond delay="0"/>
                                  </p:stCondLst>
                                  <p:childTnLst>
                                    <p:animScale>
                                      <p:cBhvr>
                                        <p:cTn id="25" dur="2000" fill="hold"/>
                                        <p:tgtEl>
                                          <p:spTgt spid="11"/>
                                        </p:tgtEl>
                                      </p:cBhvr>
                                      <p:by x="150000" y="150000"/>
                                    </p:animScale>
                                  </p:childTnLst>
                                </p:cTn>
                              </p:par>
                              <p:par>
                                <p:cTn id="26" presetID="6" presetClass="entr" presetSubtype="16"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ircle(in)">
                                      <p:cBhvr>
                                        <p:cTn id="28" dur="20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2000" fill="hold"/>
                                        <p:tgtEl>
                                          <p:spTgt spid="15"/>
                                        </p:tgtEl>
                                      </p:cBhvr>
                                      <p:by x="150000" y="150000"/>
                                    </p:animScale>
                                  </p:childTnLst>
                                </p:cTn>
                              </p:par>
                              <p:par>
                                <p:cTn id="33" presetID="6" presetClass="emph" presetSubtype="0" fill="hold" nodeType="withEffect">
                                  <p:stCondLst>
                                    <p:cond delay="0"/>
                                  </p:stCondLst>
                                  <p:childTnLst>
                                    <p:animScale>
                                      <p:cBhvr>
                                        <p:cTn id="34" dur="2000" fill="hold"/>
                                        <p:tgtEl>
                                          <p:spTgt spid="16"/>
                                        </p:tgtEl>
                                      </p:cBhvr>
                                      <p:by x="150000" y="150000"/>
                                    </p:animScale>
                                  </p:childTnLst>
                                </p:cTn>
                              </p:par>
                              <p:par>
                                <p:cTn id="35" presetID="6" presetClass="entr" presetSubtype="16"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circle(in)">
                                      <p:cBhvr>
                                        <p:cTn id="37" dur="2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mph" presetSubtype="0" fill="hold" nodeType="clickEffect">
                                  <p:stCondLst>
                                    <p:cond delay="0"/>
                                  </p:stCondLst>
                                  <p:childTnLst>
                                    <p:animScale>
                                      <p:cBhvr>
                                        <p:cTn id="41" dur="2000" fill="hold"/>
                                        <p:tgtEl>
                                          <p:spTgt spid="7"/>
                                        </p:tgtEl>
                                      </p:cBhvr>
                                      <p:by x="150000" y="150000"/>
                                    </p:animScale>
                                  </p:childTnLst>
                                </p:cTn>
                              </p:par>
                              <p:par>
                                <p:cTn id="42" presetID="6" presetClass="emph" presetSubtype="0" fill="hold" nodeType="withEffect">
                                  <p:stCondLst>
                                    <p:cond delay="0"/>
                                  </p:stCondLst>
                                  <p:childTnLst>
                                    <p:animScale>
                                      <p:cBhvr>
                                        <p:cTn id="43" dur="2000" fill="hold"/>
                                        <p:tgtEl>
                                          <p:spTgt spid="8"/>
                                        </p:tgtEl>
                                      </p:cBhvr>
                                      <p:by x="150000" y="150000"/>
                                    </p:animScale>
                                  </p:childTnLst>
                                </p:cTn>
                              </p:par>
                              <p:par>
                                <p:cTn id="44" presetID="6" presetClass="entr" presetSubtype="16"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circle(in)">
                                      <p:cBhvr>
                                        <p:cTn id="4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04343781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464</TotalTime>
  <Words>1516</Words>
  <Application>Microsoft Office PowerPoint</Application>
  <PresentationFormat>A4 Paper (210x297 mm)</PresentationFormat>
  <Paragraphs>170</Paragraphs>
  <Slides>42</Slides>
  <Notes>2</Notes>
  <HiddenSlides>0</HiddenSlides>
  <MMClips>1</MMClips>
  <ScaleCrop>false</ScaleCrop>
  <HeadingPairs>
    <vt:vector size="8" baseType="variant">
      <vt:variant>
        <vt:lpstr>Fonts Used</vt:lpstr>
      </vt:variant>
      <vt:variant>
        <vt:i4>6</vt:i4>
      </vt:variant>
      <vt:variant>
        <vt:lpstr>Theme</vt:lpstr>
      </vt:variant>
      <vt:variant>
        <vt:i4>10</vt:i4>
      </vt:variant>
      <vt:variant>
        <vt:lpstr>Slide Titles</vt:lpstr>
      </vt:variant>
      <vt:variant>
        <vt:i4>42</vt:i4>
      </vt:variant>
      <vt:variant>
        <vt:lpstr>Custom Shows</vt:lpstr>
      </vt:variant>
      <vt:variant>
        <vt:i4>2</vt:i4>
      </vt:variant>
    </vt:vector>
  </HeadingPairs>
  <TitlesOfParts>
    <vt:vector size="60" baseType="lpstr">
      <vt:lpstr>.VnTime</vt:lpstr>
      <vt:lpstr>Arial</vt:lpstr>
      <vt:lpstr>Calibri</vt:lpstr>
      <vt:lpstr>Calibri Light</vt:lpstr>
      <vt:lpstr>Times New Roman</vt:lpstr>
      <vt:lpstr>Wingdings</vt:lpstr>
      <vt:lpstr>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lpstr>Custom Show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MS HOC VIEN</dc:creator>
  <cp:lastModifiedBy>Trần Thị Kim Tuyến</cp:lastModifiedBy>
  <cp:revision>96</cp:revision>
  <dcterms:created xsi:type="dcterms:W3CDTF">2018-10-30T10:38:00Z</dcterms:created>
  <dcterms:modified xsi:type="dcterms:W3CDTF">2021-10-23T03:01:00Z</dcterms:modified>
</cp:coreProperties>
</file>