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2" r:id="rId2"/>
    <p:sldId id="293" r:id="rId3"/>
    <p:sldId id="294" r:id="rId4"/>
    <p:sldId id="295" r:id="rId5"/>
    <p:sldId id="296" r:id="rId6"/>
    <p:sldId id="297" r:id="rId7"/>
    <p:sldId id="284" r:id="rId8"/>
    <p:sldId id="265" r:id="rId9"/>
    <p:sldId id="273" r:id="rId10"/>
    <p:sldId id="271" r:id="rId11"/>
    <p:sldId id="266" r:id="rId12"/>
    <p:sldId id="267" r:id="rId13"/>
    <p:sldId id="298" r:id="rId14"/>
    <p:sldId id="291" r:id="rId15"/>
    <p:sldId id="290" r:id="rId16"/>
    <p:sldId id="289" r:id="rId17"/>
    <p:sldId id="299" r:id="rId18"/>
    <p:sldId id="300" r:id="rId19"/>
    <p:sldId id="277" r:id="rId20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678"/>
    <a:srgbClr val="318F41"/>
    <a:srgbClr val="6C6822"/>
    <a:srgbClr val="D3E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737" autoAdjust="0"/>
  </p:normalViewPr>
  <p:slideViewPr>
    <p:cSldViewPr>
      <p:cViewPr varScale="1">
        <p:scale>
          <a:sx n="82" d="100"/>
          <a:sy n="82" d="100"/>
        </p:scale>
        <p:origin x="14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E9786-835B-4DEA-A5D4-FCD14D333A70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685800" y="1676400"/>
            <a:ext cx="78105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Kĩ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thuật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–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4</a:t>
            </a:r>
          </a:p>
        </p:txBody>
      </p:sp>
      <p:sp>
        <p:nvSpPr>
          <p:cNvPr id="3076" name="WordArt 21"/>
          <p:cNvSpPr>
            <a:spLocks noChangeArrowheads="1" noChangeShapeType="1" noTextEdit="1"/>
          </p:cNvSpPr>
          <p:nvPr/>
        </p:nvSpPr>
        <p:spPr bwMode="auto">
          <a:xfrm>
            <a:off x="381000" y="3505200"/>
            <a:ext cx="83058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ghép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mép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vải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mũi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thường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(T2)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9700" y="5387975"/>
            <a:ext cx="8991600" cy="1470025"/>
            <a:chOff x="96" y="3394"/>
            <a:chExt cx="5664" cy="926"/>
          </a:xfrm>
        </p:grpSpPr>
        <p:pic>
          <p:nvPicPr>
            <p:cNvPr id="3078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83634" y="3713722"/>
            <a:ext cx="3124200" cy="18834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32882" y="1600200"/>
            <a:ext cx="4200147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b="1" dirty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283634" y="4121834"/>
            <a:ext cx="3124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1800" y="3635514"/>
            <a:ext cx="357343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. . . . . . . . . . . . 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619056" y="3342296"/>
            <a:ext cx="663857" cy="914401"/>
            <a:chOff x="6449745" y="2654962"/>
            <a:chExt cx="663857" cy="914401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 rot="16200000">
              <a:off x="6456346" y="2912108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2730405" y="304800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4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1595735"/>
            <a:ext cx="2826253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endParaRPr lang="en-US" sz="2400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65261" y="2991717"/>
            <a:ext cx="2743200" cy="167555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04545" y="3077203"/>
            <a:ext cx="2743200" cy="159007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901234" y="3013582"/>
            <a:ext cx="2851714" cy="1631823"/>
            <a:chOff x="8488078" y="4800600"/>
            <a:chExt cx="3170520" cy="1631823"/>
          </a:xfrm>
        </p:grpSpPr>
        <p:sp>
          <p:nvSpPr>
            <p:cNvPr id="51" name="Folded Corner 50"/>
            <p:cNvSpPr/>
            <p:nvPr/>
          </p:nvSpPr>
          <p:spPr>
            <a:xfrm>
              <a:off x="8610600" y="4800600"/>
              <a:ext cx="3034021" cy="1631823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488078" y="4800600"/>
              <a:ext cx="3170520" cy="584775"/>
              <a:chOff x="8373483" y="2362200"/>
              <a:chExt cx="3170520" cy="584775"/>
            </a:xfrm>
          </p:grpSpPr>
          <p:sp>
            <p:nvSpPr>
              <p:cNvPr id="53" name="Rectangle 52"/>
              <p:cNvSpPr/>
              <p:nvPr/>
            </p:nvSpPr>
            <p:spPr>
              <a:xfrm flipV="1">
                <a:off x="8496004" y="2782052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373483" y="2362200"/>
                <a:ext cx="3162005" cy="584775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.  .  .  .  .  .  .  .  .  </a:t>
                </a: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3077904" y="4957261"/>
            <a:ext cx="2851714" cy="1675555"/>
            <a:chOff x="3077904" y="4957261"/>
            <a:chExt cx="2851714" cy="1675555"/>
          </a:xfrm>
        </p:grpSpPr>
        <p:sp>
          <p:nvSpPr>
            <p:cNvPr id="49" name="Rectangle 48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077904" y="4972560"/>
              <a:ext cx="2851714" cy="1631823"/>
              <a:chOff x="8488078" y="4800600"/>
              <a:chExt cx="3170520" cy="1631823"/>
            </a:xfrm>
          </p:grpSpPr>
          <p:sp>
            <p:nvSpPr>
              <p:cNvPr id="70" name="Folded Corner 6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8488078" y="4800600"/>
                <a:ext cx="3170520" cy="584775"/>
                <a:chOff x="8373483" y="2362200"/>
                <a:chExt cx="3170520" cy="584775"/>
              </a:xfrm>
            </p:grpSpPr>
            <p:sp>
              <p:nvSpPr>
                <p:cNvPr id="72" name="Rectangle 7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8373483" y="236220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</a:p>
              </p:txBody>
            </p:sp>
          </p:grpSp>
        </p:grpSp>
      </p:grpSp>
      <p:cxnSp>
        <p:nvCxnSpPr>
          <p:cNvPr id="31" name="Straight Connector 30"/>
          <p:cNvCxnSpPr/>
          <p:nvPr/>
        </p:nvCxnSpPr>
        <p:spPr>
          <a:xfrm>
            <a:off x="3962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105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Flowchart: Alternate Process 21"/>
          <p:cNvSpPr/>
          <p:nvPr/>
        </p:nvSpPr>
        <p:spPr>
          <a:xfrm>
            <a:off x="2730405" y="304800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84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5727" y="850353"/>
            <a:ext cx="5260078" cy="4275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dirty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38200" y="1442924"/>
            <a:ext cx="3354754" cy="2058367"/>
            <a:chOff x="3771256" y="4572000"/>
            <a:chExt cx="3354754" cy="2058367"/>
          </a:xfrm>
        </p:grpSpPr>
        <p:grpSp>
          <p:nvGrpSpPr>
            <p:cNvPr id="4" name="Group 3"/>
            <p:cNvGrpSpPr/>
            <p:nvPr/>
          </p:nvGrpSpPr>
          <p:grpSpPr>
            <a:xfrm>
              <a:off x="3771256" y="4572000"/>
              <a:ext cx="3354754" cy="2058367"/>
              <a:chOff x="106833" y="4748451"/>
              <a:chExt cx="3354754" cy="2058367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370449" y="4864166"/>
                <a:ext cx="2716314" cy="1942652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06833" y="4748451"/>
                <a:ext cx="3354754" cy="2058367"/>
                <a:chOff x="80622" y="4766651"/>
                <a:chExt cx="3354754" cy="2058367"/>
              </a:xfrm>
            </p:grpSpPr>
            <p:sp>
              <p:nvSpPr>
                <p:cNvPr id="97" name="Folded Corner 96"/>
                <p:cNvSpPr/>
                <p:nvPr/>
              </p:nvSpPr>
              <p:spPr>
                <a:xfrm>
                  <a:off x="342479" y="4854173"/>
                  <a:ext cx="2722815" cy="1970845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98" name="Group 97"/>
                <p:cNvGrpSpPr/>
                <p:nvPr/>
              </p:nvGrpSpPr>
              <p:grpSpPr>
                <a:xfrm>
                  <a:off x="80622" y="4766651"/>
                  <a:ext cx="3354754" cy="693290"/>
                  <a:chOff x="4744273" y="2797314"/>
                  <a:chExt cx="3332927" cy="707886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4744273" y="2797314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</a:p>
                </p:txBody>
              </p:sp>
            </p:grpSp>
          </p:grpSp>
        </p:grpSp>
        <p:cxnSp>
          <p:nvCxnSpPr>
            <p:cNvPr id="210" name="Straight Connector 209"/>
            <p:cNvCxnSpPr/>
            <p:nvPr/>
          </p:nvCxnSpPr>
          <p:spPr>
            <a:xfrm>
              <a:off x="41023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5053577" y="4914766"/>
              <a:ext cx="532011" cy="775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60198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3390900" y="190508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908679" y="190508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430973" y="1905079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943100" y="190508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460879" y="190508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4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7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2233904" y="67978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9212B4-3851-476F-91B4-65A6FCFAF197}"/>
              </a:ext>
            </a:extLst>
          </p:cNvPr>
          <p:cNvSpPr txBox="1"/>
          <p:nvPr/>
        </p:nvSpPr>
        <p:spPr>
          <a:xfrm>
            <a:off x="5513178" y="3601990"/>
            <a:ext cx="1709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22AC93-B787-46AF-92EA-7BF37CAB94E5}"/>
              </a:ext>
            </a:extLst>
          </p:cNvPr>
          <p:cNvGrpSpPr/>
          <p:nvPr/>
        </p:nvGrpSpPr>
        <p:grpSpPr>
          <a:xfrm>
            <a:off x="4437977" y="1358524"/>
            <a:ext cx="3967358" cy="2144678"/>
            <a:chOff x="4442976" y="3580216"/>
            <a:chExt cx="3667599" cy="1753784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7BD6CFB-C527-4E5F-BC21-4A41E2BE0052}"/>
                </a:ext>
              </a:extLst>
            </p:cNvPr>
            <p:cNvGrpSpPr/>
            <p:nvPr/>
          </p:nvGrpSpPr>
          <p:grpSpPr>
            <a:xfrm>
              <a:off x="4442976" y="3580216"/>
              <a:ext cx="3354754" cy="1753784"/>
              <a:chOff x="4379573" y="3607499"/>
              <a:chExt cx="3354754" cy="1753784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53BD82CB-2C12-4617-9756-476DE099CEA4}"/>
                  </a:ext>
                </a:extLst>
              </p:cNvPr>
              <p:cNvGrpSpPr/>
              <p:nvPr/>
            </p:nvGrpSpPr>
            <p:grpSpPr>
              <a:xfrm>
                <a:off x="4379573" y="3607499"/>
                <a:ext cx="3354754" cy="1753784"/>
                <a:chOff x="1217246" y="3541005"/>
                <a:chExt cx="3354754" cy="217933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68DDFE3C-EB11-4E24-8360-E56CE0E761C0}"/>
                    </a:ext>
                  </a:extLst>
                </p:cNvPr>
                <p:cNvGrpSpPr/>
                <p:nvPr/>
              </p:nvGrpSpPr>
              <p:grpSpPr>
                <a:xfrm>
                  <a:off x="1217246" y="3541005"/>
                  <a:ext cx="3354754" cy="2179330"/>
                  <a:chOff x="1091103" y="2855697"/>
                  <a:chExt cx="3210995" cy="2225213"/>
                </a:xfrm>
              </p:grpSpPr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A87050FA-01B4-4AE3-83C5-B88EDB33657F}"/>
                      </a:ext>
                    </a:extLst>
                  </p:cNvPr>
                  <p:cNvSpPr/>
                  <p:nvPr/>
                </p:nvSpPr>
                <p:spPr>
                  <a:xfrm>
                    <a:off x="1363841" y="3097358"/>
                    <a:ext cx="2599914" cy="1983552"/>
                  </a:xfrm>
                  <a:prstGeom prst="rect">
                    <a:avLst/>
                  </a:prstGeom>
                  <a:solidFill>
                    <a:srgbClr val="F5C040">
                      <a:lumMod val="75000"/>
                    </a:srgbClr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48" name="Group 47">
                    <a:extLst>
                      <a:ext uri="{FF2B5EF4-FFF2-40B4-BE49-F238E27FC236}">
                        <a16:creationId xmlns:a16="http://schemas.microsoft.com/office/drawing/2014/main" id="{40BBB82D-6DFE-4C8D-B10A-A85EF0AC0F92}"/>
                      </a:ext>
                    </a:extLst>
                  </p:cNvPr>
                  <p:cNvGrpSpPr/>
                  <p:nvPr/>
                </p:nvGrpSpPr>
                <p:grpSpPr>
                  <a:xfrm>
                    <a:off x="1091103" y="2855697"/>
                    <a:ext cx="3210995" cy="2223709"/>
                    <a:chOff x="442548" y="3483218"/>
                    <a:chExt cx="3332927" cy="2223709"/>
                  </a:xfrm>
                </p:grpSpPr>
                <p:sp>
                  <p:nvSpPr>
                    <p:cNvPr id="55" name="Folded Corner 85">
                      <a:extLst>
                        <a:ext uri="{FF2B5EF4-FFF2-40B4-BE49-F238E27FC236}">
                          <a16:creationId xmlns:a16="http://schemas.microsoft.com/office/drawing/2014/main" id="{BAB9FE3D-7E91-4893-A838-13AD00CC6DC6}"/>
                        </a:ext>
                      </a:extLst>
                    </p:cNvPr>
                    <p:cNvSpPr/>
                    <p:nvPr/>
                  </p:nvSpPr>
                  <p:spPr>
                    <a:xfrm rot="10800000" flipV="1">
                      <a:off x="764091" y="3678105"/>
                      <a:ext cx="2705100" cy="2028822"/>
                    </a:xfrm>
                    <a:prstGeom prst="foldedCorner">
                      <a:avLst>
                        <a:gd name="adj" fmla="val 39193"/>
                      </a:avLst>
                    </a:prstGeom>
                    <a:solidFill>
                      <a:srgbClr val="F5C040">
                        <a:lumMod val="60000"/>
                        <a:lumOff val="40000"/>
                      </a:srgbClr>
                    </a:solidFill>
                    <a:ln w="15875" cap="flat" cmpd="sng" algn="ctr">
                      <a:solidFill>
                        <a:srgbClr val="31B6FD">
                          <a:shade val="50000"/>
                          <a:shade val="75000"/>
                          <a:lumMod val="8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</p:txBody>
                </p:sp>
                <p:grpSp>
                  <p:nvGrpSpPr>
                    <p:cNvPr id="59" name="Group 58">
                      <a:extLst>
                        <a:ext uri="{FF2B5EF4-FFF2-40B4-BE49-F238E27FC236}">
                          <a16:creationId xmlns:a16="http://schemas.microsoft.com/office/drawing/2014/main" id="{6808FAB3-5357-43F4-89E7-59C592E108D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42548" y="3483218"/>
                      <a:ext cx="3332927" cy="707886"/>
                      <a:chOff x="4744273" y="2645018"/>
                      <a:chExt cx="3332927" cy="707886"/>
                    </a:xfrm>
                  </p:grpSpPr>
                  <p:cxnSp>
                    <p:nvCxnSpPr>
                      <p:cNvPr id="61" name="Straight Connector 60">
                        <a:extLst>
                          <a:ext uri="{FF2B5EF4-FFF2-40B4-BE49-F238E27FC236}">
                            <a16:creationId xmlns:a16="http://schemas.microsoft.com/office/drawing/2014/main" id="{3B776398-7012-4B36-8BA8-C74474225B52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5027368" y="3276600"/>
                        <a:ext cx="2694243" cy="1979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31B6FD"/>
                        </a:solidFill>
                        <a:prstDash val="solid"/>
                      </a:ln>
                      <a:effectLst>
                        <a:outerShdw blurRad="50800" dist="25400" dir="5400000" rotWithShape="0">
                          <a:srgbClr val="000000">
                            <a:alpha val="38000"/>
                          </a:srgbClr>
                        </a:outerShdw>
                      </a:effectLst>
                      <a:scene3d>
                        <a:camera prst="orthographicFront">
                          <a:rot lat="0" lon="0" rev="0"/>
                        </a:camera>
                        <a:lightRig rig="flat" dir="tl">
                          <a:rot lat="0" lon="0" rev="6360000"/>
                        </a:lightRig>
                      </a:scene3d>
                      <a:sp3d prstMaterial="flat">
                        <a:bevelT w="12700" h="12700"/>
                      </a:sp3d>
                    </p:spPr>
                  </p:cxnSp>
                  <p:sp>
                    <p:nvSpPr>
                      <p:cNvPr id="62" name="TextBox 61">
                        <a:extLst>
                          <a:ext uri="{FF2B5EF4-FFF2-40B4-BE49-F238E27FC236}">
                            <a16:creationId xmlns:a16="http://schemas.microsoft.com/office/drawing/2014/main" id="{47DF6C05-7106-47E3-AF4E-10BDFA30DE3D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744273" y="2645018"/>
                        <a:ext cx="3332927" cy="70788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  <a:scene3d>
                          <a:camera prst="orthographicFront"/>
                          <a:lightRig rig="flat" dir="tl">
                            <a:rot lat="0" lon="0" rev="6600000"/>
                          </a:lightRig>
                        </a:scene3d>
                        <a:sp3d extrusionH="25400" contourW="8890">
                          <a:bevelT w="38100" h="31750"/>
                          <a:contourClr>
                            <a:schemeClr val="accent2">
                              <a:shade val="75000"/>
                            </a:schemeClr>
                          </a:contourClr>
                        </a:sp3d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4000" b="1" i="0" u="none" strike="noStrike" kern="0" cap="none" spc="0" normalizeH="0" baseline="0" noProof="0" dirty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. . . . . . . . . .   </a:t>
                        </a:r>
                        <a:r>
                          <a:rPr kumimoji="0" lang="en-US" sz="3200" b="1" i="0" u="none" strike="noStrike" kern="0" cap="none" spc="0" normalizeH="0" baseline="0" noProof="0" dirty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  </a:t>
                        </a:r>
                      </a:p>
                    </p:txBody>
                  </p:sp>
                </p:grpSp>
              </p:grpSp>
              <p:sp>
                <p:nvSpPr>
                  <p:cNvPr id="49" name="Minus 80">
                    <a:extLst>
                      <a:ext uri="{FF2B5EF4-FFF2-40B4-BE49-F238E27FC236}">
                        <a16:creationId xmlns:a16="http://schemas.microsoft.com/office/drawing/2014/main" id="{8A47263F-31CE-474E-BD21-6D625FC01F91}"/>
                      </a:ext>
                    </a:extLst>
                  </p:cNvPr>
                  <p:cNvSpPr/>
                  <p:nvPr/>
                </p:nvSpPr>
                <p:spPr>
                  <a:xfrm>
                    <a:off x="2105969" y="3412823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0" name="Minus 81">
                    <a:extLst>
                      <a:ext uri="{FF2B5EF4-FFF2-40B4-BE49-F238E27FC236}">
                        <a16:creationId xmlns:a16="http://schemas.microsoft.com/office/drawing/2014/main" id="{FBF3E7C2-C3B3-46B9-B0E5-AA5A9D157AE8}"/>
                      </a:ext>
                    </a:extLst>
                  </p:cNvPr>
                  <p:cNvSpPr/>
                  <p:nvPr/>
                </p:nvSpPr>
                <p:spPr>
                  <a:xfrm>
                    <a:off x="2576313" y="3415627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" name="Minus 82">
                    <a:extLst>
                      <a:ext uri="{FF2B5EF4-FFF2-40B4-BE49-F238E27FC236}">
                        <a16:creationId xmlns:a16="http://schemas.microsoft.com/office/drawing/2014/main" id="{2F853F73-6E0C-49AA-92F9-AC3EF4BE0AD7}"/>
                      </a:ext>
                    </a:extLst>
                  </p:cNvPr>
                  <p:cNvSpPr/>
                  <p:nvPr/>
                </p:nvSpPr>
                <p:spPr>
                  <a:xfrm>
                    <a:off x="3082898" y="3429695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2" name="Minus 83">
                    <a:extLst>
                      <a:ext uri="{FF2B5EF4-FFF2-40B4-BE49-F238E27FC236}">
                        <a16:creationId xmlns:a16="http://schemas.microsoft.com/office/drawing/2014/main" id="{DC756C02-3273-4BA5-ADD0-AF913673ECAF}"/>
                      </a:ext>
                    </a:extLst>
                  </p:cNvPr>
                  <p:cNvSpPr/>
                  <p:nvPr/>
                </p:nvSpPr>
                <p:spPr>
                  <a:xfrm>
                    <a:off x="3497947" y="3418431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3" name="Minus 84">
                    <a:extLst>
                      <a:ext uri="{FF2B5EF4-FFF2-40B4-BE49-F238E27FC236}">
                        <a16:creationId xmlns:a16="http://schemas.microsoft.com/office/drawing/2014/main" id="{B743E027-F7F2-4B1D-84C9-4716429A9D91}"/>
                      </a:ext>
                    </a:extLst>
                  </p:cNvPr>
                  <p:cNvSpPr/>
                  <p:nvPr/>
                </p:nvSpPr>
                <p:spPr>
                  <a:xfrm>
                    <a:off x="1676315" y="3405309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</p:grp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655CA0B9-B278-408B-9DF4-BFFBCC0A7829}"/>
                    </a:ext>
                  </a:extLst>
                </p:cNvPr>
                <p:cNvCxnSpPr/>
                <p:nvPr/>
              </p:nvCxnSpPr>
              <p:spPr>
                <a:xfrm>
                  <a:off x="1561658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97AE5EFE-4424-47EC-B6E4-87D6281E4C18}"/>
                    </a:ext>
                  </a:extLst>
                </p:cNvPr>
                <p:cNvCxnSpPr/>
                <p:nvPr/>
              </p:nvCxnSpPr>
              <p:spPr>
                <a:xfrm>
                  <a:off x="2516897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750D3E25-AAA1-48A2-A34F-0EFFE46D3957}"/>
                    </a:ext>
                  </a:extLst>
                </p:cNvPr>
                <p:cNvCxnSpPr/>
                <p:nvPr/>
              </p:nvCxnSpPr>
              <p:spPr>
                <a:xfrm>
                  <a:off x="3482709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62F56D63-50F8-41B6-B0B3-57BF155CEC25}"/>
                  </a:ext>
                </a:extLst>
              </p:cNvPr>
              <p:cNvGrpSpPr/>
              <p:nvPr/>
            </p:nvGrpSpPr>
            <p:grpSpPr>
              <a:xfrm rot="4511028">
                <a:off x="4607140" y="4037506"/>
                <a:ext cx="192162" cy="252541"/>
                <a:chOff x="8578033" y="5133967"/>
                <a:chExt cx="185395" cy="200301"/>
              </a:xfrm>
            </p:grpSpPr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47CD2874-CE43-44CD-9130-5F070EC95366}"/>
                    </a:ext>
                  </a:extLst>
                </p:cNvPr>
                <p:cNvSpPr/>
                <p:nvPr/>
              </p:nvSpPr>
              <p:spPr>
                <a:xfrm rot="3262630">
                  <a:off x="8578737" y="5133263"/>
                  <a:ext cx="95266" cy="96673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8EFBEC13-0CDE-4670-B761-81A1D0E2EA65}"/>
                    </a:ext>
                  </a:extLst>
                </p:cNvPr>
                <p:cNvCxnSpPr>
                  <a:endCxn id="40" idx="6"/>
                </p:cNvCxnSpPr>
                <p:nvPr/>
              </p:nvCxnSpPr>
              <p:spPr>
                <a:xfrm rot="17088972" flipV="1">
                  <a:off x="8675745" y="5204694"/>
                  <a:ext cx="61619" cy="11374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291635D0-447A-490E-B15C-4656D4C84B15}"/>
                    </a:ext>
                  </a:extLst>
                </p:cNvPr>
                <p:cNvCxnSpPr/>
                <p:nvPr/>
              </p:nvCxnSpPr>
              <p:spPr>
                <a:xfrm flipH="1" flipV="1">
                  <a:off x="8597617" y="5144361"/>
                  <a:ext cx="115153" cy="18990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CB69C65-BAEE-47C0-94AD-89C904D63085}"/>
                </a:ext>
              </a:extLst>
            </p:cNvPr>
            <p:cNvGrpSpPr/>
            <p:nvPr/>
          </p:nvGrpSpPr>
          <p:grpSpPr>
            <a:xfrm>
              <a:off x="6738570" y="3935278"/>
              <a:ext cx="1372005" cy="1195540"/>
              <a:chOff x="6675167" y="3962561"/>
              <a:chExt cx="1372005" cy="1195540"/>
            </a:xfrm>
          </p:grpSpPr>
          <p:sp>
            <p:nvSpPr>
              <p:cNvPr id="35" name="Freeform 178">
                <a:extLst>
                  <a:ext uri="{FF2B5EF4-FFF2-40B4-BE49-F238E27FC236}">
                    <a16:creationId xmlns:a16="http://schemas.microsoft.com/office/drawing/2014/main" id="{09A4328E-8BDF-476D-930C-4CEE87A7B89B}"/>
                  </a:ext>
                </a:extLst>
              </p:cNvPr>
              <p:cNvSpPr/>
              <p:nvPr/>
            </p:nvSpPr>
            <p:spPr>
              <a:xfrm rot="21186860">
                <a:off x="6705647" y="3962561"/>
                <a:ext cx="1341525" cy="1195540"/>
              </a:xfrm>
              <a:custGeom>
                <a:avLst/>
                <a:gdLst>
                  <a:gd name="connsiteX0" fmla="*/ 324058 w 1491677"/>
                  <a:gd name="connsiteY0" fmla="*/ 100263 h 1235618"/>
                  <a:gd name="connsiteX1" fmla="*/ 239652 w 1491677"/>
                  <a:gd name="connsiteY1" fmla="*/ 198737 h 1235618"/>
                  <a:gd name="connsiteX2" fmla="*/ 197449 w 1491677"/>
                  <a:gd name="connsiteY2" fmla="*/ 226872 h 1235618"/>
                  <a:gd name="connsiteX3" fmla="*/ 155246 w 1491677"/>
                  <a:gd name="connsiteY3" fmla="*/ 240940 h 1235618"/>
                  <a:gd name="connsiteX4" fmla="*/ 70840 w 1491677"/>
                  <a:gd name="connsiteY4" fmla="*/ 339414 h 1235618"/>
                  <a:gd name="connsiteX5" fmla="*/ 42704 w 1491677"/>
                  <a:gd name="connsiteY5" fmla="*/ 367549 h 1235618"/>
                  <a:gd name="connsiteX6" fmla="*/ 501 w 1491677"/>
                  <a:gd name="connsiteY6" fmla="*/ 451955 h 1235618"/>
                  <a:gd name="connsiteX7" fmla="*/ 28637 w 1491677"/>
                  <a:gd name="connsiteY7" fmla="*/ 733309 h 1235618"/>
                  <a:gd name="connsiteX8" fmla="*/ 56772 w 1491677"/>
                  <a:gd name="connsiteY8" fmla="*/ 775512 h 1235618"/>
                  <a:gd name="connsiteX9" fmla="*/ 98975 w 1491677"/>
                  <a:gd name="connsiteY9" fmla="*/ 789580 h 1235618"/>
                  <a:gd name="connsiteX10" fmla="*/ 141178 w 1491677"/>
                  <a:gd name="connsiteY10" fmla="*/ 817715 h 1235618"/>
                  <a:gd name="connsiteX11" fmla="*/ 267787 w 1491677"/>
                  <a:gd name="connsiteY11" fmla="*/ 859918 h 1235618"/>
                  <a:gd name="connsiteX12" fmla="*/ 309990 w 1491677"/>
                  <a:gd name="connsiteY12" fmla="*/ 873986 h 1235618"/>
                  <a:gd name="connsiteX13" fmla="*/ 352193 w 1491677"/>
                  <a:gd name="connsiteY13" fmla="*/ 888054 h 1235618"/>
                  <a:gd name="connsiteX14" fmla="*/ 506938 w 1491677"/>
                  <a:gd name="connsiteY14" fmla="*/ 873986 h 1235618"/>
                  <a:gd name="connsiteX15" fmla="*/ 535073 w 1491677"/>
                  <a:gd name="connsiteY15" fmla="*/ 831783 h 1235618"/>
                  <a:gd name="connsiteX16" fmla="*/ 563209 w 1491677"/>
                  <a:gd name="connsiteY16" fmla="*/ 803648 h 1235618"/>
                  <a:gd name="connsiteX17" fmla="*/ 577277 w 1491677"/>
                  <a:gd name="connsiteY17" fmla="*/ 761444 h 1235618"/>
                  <a:gd name="connsiteX18" fmla="*/ 605412 w 1491677"/>
                  <a:gd name="connsiteY18" fmla="*/ 719241 h 1235618"/>
                  <a:gd name="connsiteX19" fmla="*/ 633547 w 1491677"/>
                  <a:gd name="connsiteY19" fmla="*/ 634835 h 1235618"/>
                  <a:gd name="connsiteX20" fmla="*/ 619480 w 1491677"/>
                  <a:gd name="connsiteY20" fmla="*/ 212804 h 1235618"/>
                  <a:gd name="connsiteX21" fmla="*/ 591344 w 1491677"/>
                  <a:gd name="connsiteY21" fmla="*/ 184669 h 1235618"/>
                  <a:gd name="connsiteX22" fmla="*/ 633547 w 1491677"/>
                  <a:gd name="connsiteY22" fmla="*/ 43992 h 1235618"/>
                  <a:gd name="connsiteX23" fmla="*/ 675750 w 1491677"/>
                  <a:gd name="connsiteY23" fmla="*/ 29924 h 1235618"/>
                  <a:gd name="connsiteX24" fmla="*/ 703886 w 1491677"/>
                  <a:gd name="connsiteY24" fmla="*/ 1789 h 1235618"/>
                  <a:gd name="connsiteX25" fmla="*/ 943037 w 1491677"/>
                  <a:gd name="connsiteY25" fmla="*/ 15857 h 1235618"/>
                  <a:gd name="connsiteX26" fmla="*/ 1013375 w 1491677"/>
                  <a:gd name="connsiteY26" fmla="*/ 100263 h 1235618"/>
                  <a:gd name="connsiteX27" fmla="*/ 1055578 w 1491677"/>
                  <a:gd name="connsiteY27" fmla="*/ 128398 h 1235618"/>
                  <a:gd name="connsiteX28" fmla="*/ 1069646 w 1491677"/>
                  <a:gd name="connsiteY28" fmla="*/ 170601 h 1235618"/>
                  <a:gd name="connsiteX29" fmla="*/ 1097781 w 1491677"/>
                  <a:gd name="connsiteY29" fmla="*/ 198737 h 1235618"/>
                  <a:gd name="connsiteX30" fmla="*/ 1154052 w 1491677"/>
                  <a:gd name="connsiteY30" fmla="*/ 325346 h 1235618"/>
                  <a:gd name="connsiteX31" fmla="*/ 1111849 w 1491677"/>
                  <a:gd name="connsiteY31" fmla="*/ 578564 h 1235618"/>
                  <a:gd name="connsiteX32" fmla="*/ 1083713 w 1491677"/>
                  <a:gd name="connsiteY32" fmla="*/ 606700 h 1235618"/>
                  <a:gd name="connsiteX33" fmla="*/ 1055578 w 1491677"/>
                  <a:gd name="connsiteY33" fmla="*/ 691106 h 1235618"/>
                  <a:gd name="connsiteX34" fmla="*/ 1027443 w 1491677"/>
                  <a:gd name="connsiteY34" fmla="*/ 733309 h 1235618"/>
                  <a:gd name="connsiteX35" fmla="*/ 1013375 w 1491677"/>
                  <a:gd name="connsiteY35" fmla="*/ 775512 h 1235618"/>
                  <a:gd name="connsiteX36" fmla="*/ 957104 w 1491677"/>
                  <a:gd name="connsiteY36" fmla="*/ 831783 h 1235618"/>
                  <a:gd name="connsiteX37" fmla="*/ 928969 w 1491677"/>
                  <a:gd name="connsiteY37" fmla="*/ 916189 h 1235618"/>
                  <a:gd name="connsiteX38" fmla="*/ 914901 w 1491677"/>
                  <a:gd name="connsiteY38" fmla="*/ 958392 h 1235618"/>
                  <a:gd name="connsiteX39" fmla="*/ 928969 w 1491677"/>
                  <a:gd name="connsiteY39" fmla="*/ 1225678 h 1235618"/>
                  <a:gd name="connsiteX40" fmla="*/ 1013375 w 1491677"/>
                  <a:gd name="connsiteY40" fmla="*/ 1211611 h 1235618"/>
                  <a:gd name="connsiteX41" fmla="*/ 1097781 w 1491677"/>
                  <a:gd name="connsiteY41" fmla="*/ 1169408 h 1235618"/>
                  <a:gd name="connsiteX42" fmla="*/ 1125917 w 1491677"/>
                  <a:gd name="connsiteY42" fmla="*/ 1141272 h 1235618"/>
                  <a:gd name="connsiteX43" fmla="*/ 1139984 w 1491677"/>
                  <a:gd name="connsiteY43" fmla="*/ 1099069 h 1235618"/>
                  <a:gd name="connsiteX44" fmla="*/ 1196255 w 1491677"/>
                  <a:gd name="connsiteY44" fmla="*/ 1014663 h 1235618"/>
                  <a:gd name="connsiteX45" fmla="*/ 1252526 w 1491677"/>
                  <a:gd name="connsiteY45" fmla="*/ 845851 h 1235618"/>
                  <a:gd name="connsiteX46" fmla="*/ 1266593 w 1491677"/>
                  <a:gd name="connsiteY46" fmla="*/ 803648 h 1235618"/>
                  <a:gd name="connsiteX47" fmla="*/ 1294729 w 1491677"/>
                  <a:gd name="connsiteY47" fmla="*/ 761444 h 1235618"/>
                  <a:gd name="connsiteX48" fmla="*/ 1351000 w 1491677"/>
                  <a:gd name="connsiteY48" fmla="*/ 648903 h 1235618"/>
                  <a:gd name="connsiteX49" fmla="*/ 1379135 w 1491677"/>
                  <a:gd name="connsiteY49" fmla="*/ 550429 h 1235618"/>
                  <a:gd name="connsiteX50" fmla="*/ 1421338 w 1491677"/>
                  <a:gd name="connsiteY50" fmla="*/ 522294 h 1235618"/>
                  <a:gd name="connsiteX51" fmla="*/ 1449473 w 1491677"/>
                  <a:gd name="connsiteY51" fmla="*/ 494158 h 1235618"/>
                  <a:gd name="connsiteX52" fmla="*/ 1491677 w 1491677"/>
                  <a:gd name="connsiteY52" fmla="*/ 480091 h 123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491677" h="1235618">
                    <a:moveTo>
                      <a:pt x="324058" y="100263"/>
                    </a:moveTo>
                    <a:cubicBezTo>
                      <a:pt x="309180" y="118860"/>
                      <a:pt x="267074" y="176800"/>
                      <a:pt x="239652" y="198737"/>
                    </a:cubicBezTo>
                    <a:cubicBezTo>
                      <a:pt x="226450" y="209299"/>
                      <a:pt x="212571" y="219311"/>
                      <a:pt x="197449" y="226872"/>
                    </a:cubicBezTo>
                    <a:cubicBezTo>
                      <a:pt x="184186" y="233504"/>
                      <a:pt x="169314" y="236251"/>
                      <a:pt x="155246" y="240940"/>
                    </a:cubicBezTo>
                    <a:cubicBezTo>
                      <a:pt x="19780" y="376406"/>
                      <a:pt x="156546" y="232283"/>
                      <a:pt x="70840" y="339414"/>
                    </a:cubicBezTo>
                    <a:cubicBezTo>
                      <a:pt x="62554" y="349771"/>
                      <a:pt x="50990" y="357192"/>
                      <a:pt x="42704" y="367549"/>
                    </a:cubicBezTo>
                    <a:cubicBezTo>
                      <a:pt x="11539" y="406505"/>
                      <a:pt x="15359" y="407382"/>
                      <a:pt x="501" y="451955"/>
                    </a:cubicBezTo>
                    <a:cubicBezTo>
                      <a:pt x="1324" y="465943"/>
                      <a:pt x="-8063" y="659910"/>
                      <a:pt x="28637" y="733309"/>
                    </a:cubicBezTo>
                    <a:cubicBezTo>
                      <a:pt x="36198" y="748431"/>
                      <a:pt x="43570" y="764950"/>
                      <a:pt x="56772" y="775512"/>
                    </a:cubicBezTo>
                    <a:cubicBezTo>
                      <a:pt x="68351" y="784775"/>
                      <a:pt x="85712" y="782948"/>
                      <a:pt x="98975" y="789580"/>
                    </a:cubicBezTo>
                    <a:cubicBezTo>
                      <a:pt x="114097" y="797141"/>
                      <a:pt x="125728" y="810848"/>
                      <a:pt x="141178" y="817715"/>
                    </a:cubicBezTo>
                    <a:cubicBezTo>
                      <a:pt x="141203" y="817726"/>
                      <a:pt x="246672" y="852880"/>
                      <a:pt x="267787" y="859918"/>
                    </a:cubicBezTo>
                    <a:lnTo>
                      <a:pt x="309990" y="873986"/>
                    </a:lnTo>
                    <a:lnTo>
                      <a:pt x="352193" y="888054"/>
                    </a:lnTo>
                    <a:cubicBezTo>
                      <a:pt x="403775" y="883365"/>
                      <a:pt x="457434" y="889218"/>
                      <a:pt x="506938" y="873986"/>
                    </a:cubicBezTo>
                    <a:cubicBezTo>
                      <a:pt x="523098" y="869014"/>
                      <a:pt x="524511" y="844985"/>
                      <a:pt x="535073" y="831783"/>
                    </a:cubicBezTo>
                    <a:cubicBezTo>
                      <a:pt x="543359" y="821426"/>
                      <a:pt x="553830" y="813026"/>
                      <a:pt x="563209" y="803648"/>
                    </a:cubicBezTo>
                    <a:cubicBezTo>
                      <a:pt x="567898" y="789580"/>
                      <a:pt x="570645" y="774707"/>
                      <a:pt x="577277" y="761444"/>
                    </a:cubicBezTo>
                    <a:cubicBezTo>
                      <a:pt x="584838" y="746322"/>
                      <a:pt x="598545" y="734691"/>
                      <a:pt x="605412" y="719241"/>
                    </a:cubicBezTo>
                    <a:cubicBezTo>
                      <a:pt x="617457" y="692140"/>
                      <a:pt x="633547" y="634835"/>
                      <a:pt x="633547" y="634835"/>
                    </a:cubicBezTo>
                    <a:cubicBezTo>
                      <a:pt x="628858" y="494158"/>
                      <a:pt x="632618" y="352945"/>
                      <a:pt x="619480" y="212804"/>
                    </a:cubicBezTo>
                    <a:cubicBezTo>
                      <a:pt x="618242" y="199599"/>
                      <a:pt x="592664" y="197866"/>
                      <a:pt x="591344" y="184669"/>
                    </a:cubicBezTo>
                    <a:cubicBezTo>
                      <a:pt x="586277" y="133996"/>
                      <a:pt x="585970" y="72539"/>
                      <a:pt x="633547" y="43992"/>
                    </a:cubicBezTo>
                    <a:cubicBezTo>
                      <a:pt x="646262" y="36363"/>
                      <a:pt x="661682" y="34613"/>
                      <a:pt x="675750" y="29924"/>
                    </a:cubicBezTo>
                    <a:cubicBezTo>
                      <a:pt x="685129" y="20546"/>
                      <a:pt x="690641" y="2486"/>
                      <a:pt x="703886" y="1789"/>
                    </a:cubicBezTo>
                    <a:cubicBezTo>
                      <a:pt x="783630" y="-2408"/>
                      <a:pt x="864733" y="196"/>
                      <a:pt x="943037" y="15857"/>
                    </a:cubicBezTo>
                    <a:cubicBezTo>
                      <a:pt x="971846" y="21619"/>
                      <a:pt x="995747" y="82635"/>
                      <a:pt x="1013375" y="100263"/>
                    </a:cubicBezTo>
                    <a:cubicBezTo>
                      <a:pt x="1025330" y="112218"/>
                      <a:pt x="1041510" y="119020"/>
                      <a:pt x="1055578" y="128398"/>
                    </a:cubicBezTo>
                    <a:cubicBezTo>
                      <a:pt x="1060267" y="142466"/>
                      <a:pt x="1062017" y="157885"/>
                      <a:pt x="1069646" y="170601"/>
                    </a:cubicBezTo>
                    <a:cubicBezTo>
                      <a:pt x="1076470" y="181974"/>
                      <a:pt x="1091850" y="186874"/>
                      <a:pt x="1097781" y="198737"/>
                    </a:cubicBezTo>
                    <a:cubicBezTo>
                      <a:pt x="1198227" y="399628"/>
                      <a:pt x="1071292" y="201204"/>
                      <a:pt x="1154052" y="325346"/>
                    </a:cubicBezTo>
                    <a:cubicBezTo>
                      <a:pt x="1153442" y="332660"/>
                      <a:pt x="1149478" y="540935"/>
                      <a:pt x="1111849" y="578564"/>
                    </a:cubicBezTo>
                    <a:lnTo>
                      <a:pt x="1083713" y="606700"/>
                    </a:lnTo>
                    <a:cubicBezTo>
                      <a:pt x="1074335" y="634835"/>
                      <a:pt x="1072029" y="666430"/>
                      <a:pt x="1055578" y="691106"/>
                    </a:cubicBezTo>
                    <a:cubicBezTo>
                      <a:pt x="1046200" y="705174"/>
                      <a:pt x="1035004" y="718187"/>
                      <a:pt x="1027443" y="733309"/>
                    </a:cubicBezTo>
                    <a:cubicBezTo>
                      <a:pt x="1020811" y="746572"/>
                      <a:pt x="1021994" y="763445"/>
                      <a:pt x="1013375" y="775512"/>
                    </a:cubicBezTo>
                    <a:cubicBezTo>
                      <a:pt x="997957" y="797097"/>
                      <a:pt x="957104" y="831783"/>
                      <a:pt x="957104" y="831783"/>
                    </a:cubicBezTo>
                    <a:lnTo>
                      <a:pt x="928969" y="916189"/>
                    </a:lnTo>
                    <a:lnTo>
                      <a:pt x="914901" y="958392"/>
                    </a:lnTo>
                    <a:cubicBezTo>
                      <a:pt x="919590" y="1047487"/>
                      <a:pt x="896632" y="1142526"/>
                      <a:pt x="928969" y="1225678"/>
                    </a:cubicBezTo>
                    <a:cubicBezTo>
                      <a:pt x="939307" y="1252262"/>
                      <a:pt x="985531" y="1217799"/>
                      <a:pt x="1013375" y="1211611"/>
                    </a:cubicBezTo>
                    <a:cubicBezTo>
                      <a:pt x="1049376" y="1203611"/>
                      <a:pt x="1068598" y="1192754"/>
                      <a:pt x="1097781" y="1169408"/>
                    </a:cubicBezTo>
                    <a:cubicBezTo>
                      <a:pt x="1108138" y="1161122"/>
                      <a:pt x="1116538" y="1150651"/>
                      <a:pt x="1125917" y="1141272"/>
                    </a:cubicBezTo>
                    <a:cubicBezTo>
                      <a:pt x="1130606" y="1127204"/>
                      <a:pt x="1132783" y="1112032"/>
                      <a:pt x="1139984" y="1099069"/>
                    </a:cubicBezTo>
                    <a:cubicBezTo>
                      <a:pt x="1156406" y="1069510"/>
                      <a:pt x="1185562" y="1046742"/>
                      <a:pt x="1196255" y="1014663"/>
                    </a:cubicBezTo>
                    <a:lnTo>
                      <a:pt x="1252526" y="845851"/>
                    </a:lnTo>
                    <a:cubicBezTo>
                      <a:pt x="1257215" y="831783"/>
                      <a:pt x="1258368" y="815986"/>
                      <a:pt x="1266593" y="803648"/>
                    </a:cubicBezTo>
                    <a:cubicBezTo>
                      <a:pt x="1275972" y="789580"/>
                      <a:pt x="1287862" y="776894"/>
                      <a:pt x="1294729" y="761444"/>
                    </a:cubicBezTo>
                    <a:cubicBezTo>
                      <a:pt x="1346456" y="645058"/>
                      <a:pt x="1293218" y="706683"/>
                      <a:pt x="1351000" y="648903"/>
                    </a:cubicBezTo>
                    <a:cubicBezTo>
                      <a:pt x="1351920" y="645224"/>
                      <a:pt x="1371795" y="559604"/>
                      <a:pt x="1379135" y="550429"/>
                    </a:cubicBezTo>
                    <a:cubicBezTo>
                      <a:pt x="1389697" y="537227"/>
                      <a:pt x="1408136" y="532856"/>
                      <a:pt x="1421338" y="522294"/>
                    </a:cubicBezTo>
                    <a:cubicBezTo>
                      <a:pt x="1431695" y="514008"/>
                      <a:pt x="1438100" y="500982"/>
                      <a:pt x="1449473" y="494158"/>
                    </a:cubicBezTo>
                    <a:cubicBezTo>
                      <a:pt x="1462189" y="486529"/>
                      <a:pt x="1491677" y="480091"/>
                      <a:pt x="1491677" y="480091"/>
                    </a:cubicBezTo>
                  </a:path>
                </a:pathLst>
              </a:custGeom>
              <a:noFill/>
              <a:ln w="9525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7BA77870-9F9E-4524-9B20-332A122F8DFA}"/>
                  </a:ext>
                </a:extLst>
              </p:cNvPr>
              <p:cNvSpPr/>
              <p:nvPr/>
            </p:nvSpPr>
            <p:spPr>
              <a:xfrm rot="13289670" flipH="1">
                <a:off x="6675167" y="4711691"/>
                <a:ext cx="1003761" cy="49901"/>
              </a:xfrm>
              <a:prstGeom prst="triangle">
                <a:avLst>
                  <a:gd name="adj" fmla="val 100000"/>
                </a:avLst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37" name="Flowchart: Terminator 36">
                <a:extLst>
                  <a:ext uri="{FF2B5EF4-FFF2-40B4-BE49-F238E27FC236}">
                    <a16:creationId xmlns:a16="http://schemas.microsoft.com/office/drawing/2014/main" id="{75A8BBB2-BEA5-4B91-A7AC-60B46B80F29A}"/>
                  </a:ext>
                </a:extLst>
              </p:cNvPr>
              <p:cNvSpPr/>
              <p:nvPr/>
            </p:nvSpPr>
            <p:spPr>
              <a:xfrm rot="2029459">
                <a:off x="7452531" y="5051778"/>
                <a:ext cx="148758" cy="76504"/>
              </a:xfrm>
              <a:prstGeom prst="flowChartTerminator">
                <a:avLst/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6DA46C5-DCDD-4E1D-9A87-FBB09E668089}"/>
              </a:ext>
            </a:extLst>
          </p:cNvPr>
          <p:cNvGrpSpPr/>
          <p:nvPr/>
        </p:nvGrpSpPr>
        <p:grpSpPr>
          <a:xfrm>
            <a:off x="778617" y="4460879"/>
            <a:ext cx="3659554" cy="1937053"/>
            <a:chOff x="7711" y="4743496"/>
            <a:chExt cx="3354754" cy="1870768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BD96E02-FC46-450C-94BA-4BE2610B7BD7}"/>
                </a:ext>
              </a:extLst>
            </p:cNvPr>
            <p:cNvSpPr/>
            <p:nvPr/>
          </p:nvSpPr>
          <p:spPr>
            <a:xfrm>
              <a:off x="370449" y="4864166"/>
              <a:ext cx="2716314" cy="1750098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1E4184B-ED31-4018-B21D-92FB4587E825}"/>
                </a:ext>
              </a:extLst>
            </p:cNvPr>
            <p:cNvGrpSpPr/>
            <p:nvPr/>
          </p:nvGrpSpPr>
          <p:grpSpPr>
            <a:xfrm>
              <a:off x="7711" y="4743496"/>
              <a:ext cx="3354754" cy="1870768"/>
              <a:chOff x="-18500" y="4761696"/>
              <a:chExt cx="3354754" cy="1870768"/>
            </a:xfrm>
          </p:grpSpPr>
          <p:sp>
            <p:nvSpPr>
              <p:cNvPr id="66" name="Folded Corner 11">
                <a:extLst>
                  <a:ext uri="{FF2B5EF4-FFF2-40B4-BE49-F238E27FC236}">
                    <a16:creationId xmlns:a16="http://schemas.microsoft.com/office/drawing/2014/main" id="{8F7C4C10-4747-4A87-AA20-BDAF5C6AFC27}"/>
                  </a:ext>
                </a:extLst>
              </p:cNvPr>
              <p:cNvSpPr/>
              <p:nvPr/>
            </p:nvSpPr>
            <p:spPr>
              <a:xfrm>
                <a:off x="342479" y="4854173"/>
                <a:ext cx="2722815" cy="1778291"/>
              </a:xfrm>
              <a:prstGeom prst="foldedCorner">
                <a:avLst>
                  <a:gd name="adj" fmla="val 39193"/>
                </a:avLst>
              </a:prstGeom>
              <a:solidFill>
                <a:srgbClr val="F5C040">
                  <a:lumMod val="60000"/>
                  <a:lumOff val="40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D2F7922F-1D16-4B43-835E-E8D45AC9245E}"/>
                  </a:ext>
                </a:extLst>
              </p:cNvPr>
              <p:cNvGrpSpPr/>
              <p:nvPr/>
            </p:nvGrpSpPr>
            <p:grpSpPr>
              <a:xfrm>
                <a:off x="-18500" y="4761696"/>
                <a:ext cx="3354754" cy="683663"/>
                <a:chOff x="4645796" y="2792255"/>
                <a:chExt cx="3332927" cy="698056"/>
              </a:xfrm>
            </p:grpSpPr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E79ACE7A-E9FC-475B-8911-04C3E643CD2B}"/>
                    </a:ext>
                  </a:extLst>
                </p:cNvPr>
                <p:cNvCxnSpPr/>
                <p:nvPr/>
              </p:nvCxnSpPr>
              <p:spPr>
                <a:xfrm flipV="1">
                  <a:off x="5027368" y="3276600"/>
                  <a:ext cx="2694243" cy="1979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31B6FD"/>
                  </a:solidFill>
                  <a:prstDash val="solid"/>
                </a:ln>
                <a:effectLst>
                  <a:outerShdw blurRad="50800" dist="25400" dir="5400000" rotWithShape="0">
                    <a:srgbClr val="000000">
                      <a:alpha val="3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flat" dir="tl">
                    <a:rot lat="0" lon="0" rev="6360000"/>
                  </a:lightRig>
                </a:scene3d>
                <a:sp3d prstMaterial="flat">
                  <a:bevelT w="12700" h="12700"/>
                </a:sp3d>
              </p:spPr>
            </p:cxn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4973521F-039C-4057-9F93-315CDA0CB26B}"/>
                    </a:ext>
                  </a:extLst>
                </p:cNvPr>
                <p:cNvSpPr txBox="1"/>
                <p:nvPr/>
              </p:nvSpPr>
              <p:spPr>
                <a:xfrm>
                  <a:off x="4645796" y="2792255"/>
                  <a:ext cx="3332927" cy="6980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. . . . . . . . . . . .     </a:t>
                  </a:r>
                  <a:r>
                    <a: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  </a:t>
                  </a:r>
                </a:p>
              </p:txBody>
            </p:sp>
          </p:grpSp>
        </p:grpSp>
      </p:grp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5C6ADE7-72DF-4EEC-9157-938210054E3D}"/>
              </a:ext>
            </a:extLst>
          </p:cNvPr>
          <p:cNvCxnSpPr/>
          <p:nvPr/>
        </p:nvCxnSpPr>
        <p:spPr>
          <a:xfrm>
            <a:off x="1508530" y="4837748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E77E668-D9A0-48F8-8A52-8A127A23CA65}"/>
              </a:ext>
            </a:extLst>
          </p:cNvPr>
          <p:cNvCxnSpPr/>
          <p:nvPr/>
        </p:nvCxnSpPr>
        <p:spPr>
          <a:xfrm flipV="1">
            <a:off x="2443905" y="4816515"/>
            <a:ext cx="532011" cy="58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44E3D8F-04C3-4CD9-857B-252D98070558}"/>
              </a:ext>
            </a:extLst>
          </p:cNvPr>
          <p:cNvCxnSpPr/>
          <p:nvPr/>
        </p:nvCxnSpPr>
        <p:spPr>
          <a:xfrm>
            <a:off x="3436528" y="4816515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2710D84-02BB-4BF3-9870-8F6D991F1CDC}"/>
              </a:ext>
            </a:extLst>
          </p:cNvPr>
          <p:cNvSpPr/>
          <p:nvPr/>
        </p:nvSpPr>
        <p:spPr>
          <a:xfrm>
            <a:off x="3718130" y="4939402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CE2748C-A37C-4819-80CF-371B46E9D53E}"/>
              </a:ext>
            </a:extLst>
          </p:cNvPr>
          <p:cNvSpPr/>
          <p:nvPr/>
        </p:nvSpPr>
        <p:spPr>
          <a:xfrm>
            <a:off x="3207928" y="4933272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C69AA55-6AD1-4DFD-8363-4EAABC420B45}"/>
              </a:ext>
            </a:extLst>
          </p:cNvPr>
          <p:cNvSpPr/>
          <p:nvPr/>
        </p:nvSpPr>
        <p:spPr>
          <a:xfrm>
            <a:off x="2750728" y="4926761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73DD6E6-7DF3-49D9-A9EE-40ACA8AD0E18}"/>
              </a:ext>
            </a:extLst>
          </p:cNvPr>
          <p:cNvSpPr/>
          <p:nvPr/>
        </p:nvSpPr>
        <p:spPr>
          <a:xfrm>
            <a:off x="2259925" y="4939402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05D2C40-FCCE-4D2E-9211-01A524DA18DC}"/>
              </a:ext>
            </a:extLst>
          </p:cNvPr>
          <p:cNvSpPr/>
          <p:nvPr/>
        </p:nvSpPr>
        <p:spPr>
          <a:xfrm>
            <a:off x="1792711" y="4933272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76C6891-2262-473C-8425-7BD57AF436F2}"/>
              </a:ext>
            </a:extLst>
          </p:cNvPr>
          <p:cNvSpPr/>
          <p:nvPr/>
        </p:nvSpPr>
        <p:spPr>
          <a:xfrm>
            <a:off x="1302928" y="4933272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F30160-D104-4E68-AB3C-B8E7E9F3D825}"/>
              </a:ext>
            </a:extLst>
          </p:cNvPr>
          <p:cNvSpPr txBox="1"/>
          <p:nvPr/>
        </p:nvSpPr>
        <p:spPr>
          <a:xfrm>
            <a:off x="1354833" y="3576000"/>
            <a:ext cx="1834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709E6D6-CB30-4585-A1B1-6B7DB7ADF863}"/>
              </a:ext>
            </a:extLst>
          </p:cNvPr>
          <p:cNvSpPr txBox="1"/>
          <p:nvPr/>
        </p:nvSpPr>
        <p:spPr>
          <a:xfrm>
            <a:off x="4069294" y="5220350"/>
            <a:ext cx="4464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lược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4" grpId="0" animBg="1"/>
      <p:bldP spid="56" grpId="0" animBg="1"/>
      <p:bldP spid="57" grpId="0" animBg="1"/>
      <p:bldP spid="58" grpId="0" animBg="1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86192" y="1559004"/>
            <a:ext cx="4371616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66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6600" b="1" dirty="0">
              <a:ln w="1143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appy Children | Cartoon posters, Happy kids, Cartoon ki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8" b="30843"/>
          <a:stretch>
            <a:fillRect/>
          </a:stretch>
        </p:blipFill>
        <p:spPr bwMode="auto">
          <a:xfrm>
            <a:off x="2095500" y="2667000"/>
            <a:ext cx="4953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85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864554" y="304800"/>
            <a:ext cx="5603046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304800" y="2362200"/>
            <a:ext cx="2133600" cy="1676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ý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438400" y="1981200"/>
            <a:ext cx="1524000" cy="1428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3962400" y="1524000"/>
            <a:ext cx="4267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chỉ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8" idx="1"/>
          </p:cNvCxnSpPr>
          <p:nvPr/>
        </p:nvCxnSpPr>
        <p:spPr>
          <a:xfrm>
            <a:off x="2438406" y="3440304"/>
            <a:ext cx="15239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962400" y="2819400"/>
            <a:ext cx="42672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Trước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hiện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lược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thường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8" idx="1"/>
          </p:cNvCxnSpPr>
          <p:nvPr/>
        </p:nvCxnSpPr>
        <p:spPr>
          <a:xfrm>
            <a:off x="2438406" y="3440304"/>
            <a:ext cx="1523994" cy="15888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962400" y="4495800"/>
            <a:ext cx="4267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lúc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>
            <a:stCxn id="8" idx="1"/>
          </p:cNvCxnSpPr>
          <p:nvPr/>
        </p:nvCxnSpPr>
        <p:spPr>
          <a:xfrm>
            <a:off x="2438406" y="3440304"/>
            <a:ext cx="1523994" cy="26556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962400" y="5638800"/>
            <a:ext cx="4343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thúc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2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2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>
          <a:xfrm>
            <a:off x="5317306" y="2362200"/>
            <a:ext cx="3293294" cy="728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endParaRPr lang="en-US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Symbol" pitchFamily="18" charset="2"/>
              <a:buNone/>
            </a:pP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17031" y="3352555"/>
            <a:ext cx="2847044" cy="1354723"/>
            <a:chOff x="2968131" y="4833650"/>
            <a:chExt cx="2961487" cy="1799166"/>
          </a:xfrm>
        </p:grpSpPr>
        <p:sp>
          <p:nvSpPr>
            <p:cNvPr id="16" name="Rectangle 15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18" name="Folded Corner 17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</a:p>
              </p:txBody>
            </p:sp>
          </p:grpSp>
        </p:grp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663378" y="2362200"/>
            <a:ext cx="4423286" cy="680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257800" y="3310963"/>
            <a:ext cx="2847044" cy="1354723"/>
            <a:chOff x="2968131" y="4833650"/>
            <a:chExt cx="2961487" cy="1799166"/>
          </a:xfrm>
        </p:grpSpPr>
        <p:sp>
          <p:nvSpPr>
            <p:cNvPr id="38" name="Rectangle 37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40" name="Folded Corner 3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42" name="Rectangle 4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</a:p>
              </p:txBody>
            </p:sp>
          </p:grpSp>
        </p:grpSp>
      </p:grpSp>
      <p:sp>
        <p:nvSpPr>
          <p:cNvPr id="51" name="Content Placeholder 2"/>
          <p:cNvSpPr>
            <a:spLocks noGrp="1"/>
          </p:cNvSpPr>
          <p:nvPr>
            <p:ph sz="half" idx="1"/>
          </p:nvPr>
        </p:nvSpPr>
        <p:spPr>
          <a:xfrm>
            <a:off x="1874289" y="4750817"/>
            <a:ext cx="5440911" cy="569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172200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93591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650585" y="1295400"/>
            <a:ext cx="8099664" cy="609600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835773" y="3200400"/>
            <a:ext cx="663858" cy="828751"/>
            <a:chOff x="6449745" y="2731616"/>
            <a:chExt cx="663858" cy="914401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Text Box 17"/>
            <p:cNvSpPr txBox="1">
              <a:spLocks noChangeArrowheads="1"/>
            </p:cNvSpPr>
            <p:nvPr/>
          </p:nvSpPr>
          <p:spPr bwMode="auto">
            <a:xfrm rot="16200000">
              <a:off x="6456347" y="2988762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494296" y="5263862"/>
            <a:ext cx="3610558" cy="1350568"/>
            <a:chOff x="2570603" y="5325700"/>
            <a:chExt cx="3610558" cy="1350568"/>
          </a:xfrm>
        </p:grpSpPr>
        <p:sp>
          <p:nvSpPr>
            <p:cNvPr id="45" name="Rectangle 44"/>
            <p:cNvSpPr/>
            <p:nvPr/>
          </p:nvSpPr>
          <p:spPr>
            <a:xfrm>
              <a:off x="3417765" y="5342421"/>
              <a:ext cx="2763396" cy="1333847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2570603" y="5325700"/>
              <a:ext cx="3601597" cy="1350568"/>
              <a:chOff x="2589232" y="5342421"/>
              <a:chExt cx="3601597" cy="1350568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589232" y="5342421"/>
                <a:ext cx="3601597" cy="1350568"/>
                <a:chOff x="-1109324" y="5257800"/>
                <a:chExt cx="3601597" cy="1350568"/>
              </a:xfrm>
            </p:grpSpPr>
            <p:sp>
              <p:nvSpPr>
                <p:cNvPr id="47" name="Folded Corner 46"/>
                <p:cNvSpPr/>
                <p:nvPr/>
              </p:nvSpPr>
              <p:spPr>
                <a:xfrm>
                  <a:off x="-247973" y="5274521"/>
                  <a:ext cx="2740246" cy="1333847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83" name="Group 82"/>
                <p:cNvGrpSpPr/>
                <p:nvPr/>
              </p:nvGrpSpPr>
              <p:grpSpPr>
                <a:xfrm>
                  <a:off x="-1109324" y="5257800"/>
                  <a:ext cx="3587941" cy="646331"/>
                  <a:chOff x="7315200" y="5754469"/>
                  <a:chExt cx="3587941" cy="646331"/>
                </a:xfrm>
              </p:grpSpPr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8176551" y="6182590"/>
                    <a:ext cx="272659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315200" y="5754469"/>
                    <a:ext cx="341967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36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</a:t>
                    </a:r>
                    <a:r>
                      <a:rPr lang="en-US" sz="3600" b="1" kern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    </a:t>
                    </a:r>
                    <a:r>
                      <a:rPr kumimoji="0" lang="en-US" sz="36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.  .  .  .  .  .  .  .  </a:t>
                    </a:r>
                    <a:r>
                      <a:rPr kumimoji="0" lang="en-US" sz="28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    </a:t>
                    </a:r>
                  </a:p>
                </p:txBody>
              </p:sp>
            </p:grpSp>
          </p:grpSp>
          <p:cxnSp>
            <p:nvCxnSpPr>
              <p:cNvPr id="94" name="Straight Connector 93"/>
              <p:cNvCxnSpPr/>
              <p:nvPr/>
            </p:nvCxnSpPr>
            <p:spPr>
              <a:xfrm>
                <a:off x="3690013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299575" y="57806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953000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5584209" y="5777867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Flowchart: Alternate Process 43"/>
          <p:cNvSpPr/>
          <p:nvPr/>
        </p:nvSpPr>
        <p:spPr>
          <a:xfrm>
            <a:off x="2743200" y="152400"/>
            <a:ext cx="4343400" cy="6096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3.Thực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943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51" grpId="0" build="p"/>
      <p:bldP spid="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2514600" y="940190"/>
            <a:ext cx="3733799" cy="1269609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bày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phẩm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081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295400" y="1600200"/>
            <a:ext cx="6553200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3200" b="1" dirty="0">
              <a:ln w="1143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Happy Children | Cartoon posters, Happy kids, Cartoon ki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8" b="30843"/>
          <a:stretch>
            <a:fillRect/>
          </a:stretch>
        </p:blipFill>
        <p:spPr bwMode="auto">
          <a:xfrm>
            <a:off x="2095500" y="2667000"/>
            <a:ext cx="4953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07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600200" y="1295400"/>
            <a:ext cx="6172200" cy="3179763"/>
          </a:xfrm>
          <a:prstGeom prst="round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370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2005224235546-2664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3191" y="-262719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2133600"/>
            <a:ext cx="9383973" cy="1446550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  <a:scene3d>
            <a:camera prst="obliqueTopRigh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KHOẺ</a:t>
            </a:r>
            <a:endParaRPr lang="en-US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b="1" cap="all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1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86192" y="1295400"/>
            <a:ext cx="4371616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66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6600" b="1" dirty="0">
              <a:ln w="1143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appy Children | Cartoon posters, Happy kids, Cartoon ki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8" b="30843"/>
          <a:stretch>
            <a:fillRect/>
          </a:stretch>
        </p:blipFill>
        <p:spPr bwMode="auto">
          <a:xfrm>
            <a:off x="2095500" y="2895600"/>
            <a:ext cx="4953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922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11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4419600"/>
            <a:ext cx="1585913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1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782" y="-255329"/>
            <a:ext cx="1585913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1447800" y="1295400"/>
            <a:ext cx="6934200" cy="2819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33600" y="2232428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Nhắc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quy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khâu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mép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mũi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khâu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?</a:t>
            </a:r>
          </a:p>
          <a:p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87" y="4248943"/>
            <a:ext cx="1919288" cy="24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27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905000"/>
            <a:ext cx="7908813" cy="37240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ghép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mép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vải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mũi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thường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2)</a:t>
            </a:r>
            <a:endParaRPr lang="vi-VN" sz="48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defRPr/>
            </a:pP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en-US" sz="4000" b="1" i="1" spc="50" dirty="0">
              <a:ln w="11430"/>
              <a:solidFill>
                <a:srgbClr val="FF33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" y="5029200"/>
            <a:ext cx="3106571" cy="2041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5619">
            <a:off x="6829425" y="463550"/>
            <a:ext cx="1143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05483">
            <a:off x="7258633" y="4473435"/>
            <a:ext cx="11334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53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16238" y="473075"/>
            <a:ext cx="3311525" cy="7191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71463" y="1741633"/>
            <a:ext cx="8216900" cy="1152525"/>
            <a:chOff x="290686" y="1569103"/>
            <a:chExt cx="7233642" cy="687112"/>
          </a:xfrm>
        </p:grpSpPr>
        <p:sp>
          <p:nvSpPr>
            <p:cNvPr id="5" name="Rectangle 4"/>
            <p:cNvSpPr/>
            <p:nvPr/>
          </p:nvSpPr>
          <p:spPr>
            <a:xfrm>
              <a:off x="900011" y="1569103"/>
              <a:ext cx="6624317" cy="68711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khâu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ghép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mép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vải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mũi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khâu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90686" y="1666500"/>
              <a:ext cx="557616" cy="383307"/>
            </a:xfrm>
            <a:prstGeom prst="ellipse">
              <a:avLst/>
            </a:prstGeom>
            <a:solidFill>
              <a:srgbClr val="BDFFD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71463" y="3628592"/>
            <a:ext cx="8231187" cy="935038"/>
            <a:chOff x="469070" y="2347526"/>
            <a:chExt cx="8553282" cy="936104"/>
          </a:xfrm>
        </p:grpSpPr>
        <p:sp>
          <p:nvSpPr>
            <p:cNvPr id="6" name="Rectangle 5"/>
            <p:cNvSpPr/>
            <p:nvPr/>
          </p:nvSpPr>
          <p:spPr>
            <a:xfrm>
              <a:off x="1173457" y="2347526"/>
              <a:ext cx="7848895" cy="936104"/>
            </a:xfrm>
            <a:prstGeom prst="rect">
              <a:avLst/>
            </a:prstGeom>
            <a:noFill/>
            <a:ln w="28575"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Nắm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quy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bước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khâu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ghép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mép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vải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mũi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khâu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69070" y="2527912"/>
              <a:ext cx="575717" cy="57533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11150" y="5277282"/>
            <a:ext cx="8212571" cy="935037"/>
            <a:chOff x="510310" y="2356338"/>
            <a:chExt cx="8533938" cy="936104"/>
          </a:xfrm>
        </p:grpSpPr>
        <p:sp>
          <p:nvSpPr>
            <p:cNvPr id="13" name="Rectangle 12"/>
            <p:cNvSpPr/>
            <p:nvPr/>
          </p:nvSpPr>
          <p:spPr>
            <a:xfrm>
              <a:off x="1195353" y="2356338"/>
              <a:ext cx="7848895" cy="936104"/>
            </a:xfrm>
            <a:prstGeom prst="rect">
              <a:avLst/>
            </a:prstGeom>
            <a:noFill/>
            <a:ln w="28575"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Giáo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an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toàn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lao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>
                <a:defRPr/>
              </a:pP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Rèn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kiên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trì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khéo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léo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đôi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510310" y="2536724"/>
              <a:ext cx="575717" cy="575331"/>
            </a:xfrm>
            <a:prstGeom prst="ellipse">
              <a:avLst/>
            </a:prstGeom>
            <a:solidFill>
              <a:srgbClr val="5DF05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anose="020B060402020202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409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86192" y="1559004"/>
            <a:ext cx="4371616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66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lang="en-US" sz="6600" b="1" dirty="0">
              <a:ln w="1143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appy Children | Cartoon posters, Happy kids, Cartoon ki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8" b="30843"/>
          <a:stretch>
            <a:fillRect/>
          </a:stretch>
        </p:blipFill>
        <p:spPr bwMode="auto">
          <a:xfrm>
            <a:off x="2095500" y="2667000"/>
            <a:ext cx="4953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36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14400" y="2590800"/>
            <a:ext cx="1905000" cy="3200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Nhóm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trưởng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>
            <a:stCxn id="2" idx="6"/>
            <a:endCxn id="6" idx="1"/>
          </p:cNvCxnSpPr>
          <p:nvPr/>
        </p:nvCxnSpPr>
        <p:spPr>
          <a:xfrm>
            <a:off x="2819400" y="41910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4343400" y="3352800"/>
            <a:ext cx="3581400" cy="1676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dirty="0">
              <a:solidFill>
                <a:srgbClr val="3016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mảnh</a:t>
            </a:r>
            <a:r>
              <a:rPr lang="en-US" sz="2800" dirty="0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vải</a:t>
            </a:r>
            <a:endParaRPr lang="en-US" sz="2800" dirty="0">
              <a:solidFill>
                <a:srgbClr val="3016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Kim, chỉ</a:t>
            </a:r>
          </a:p>
          <a:p>
            <a:r>
              <a:rPr lang="en-US" sz="2800" dirty="0" err="1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Bút</a:t>
            </a:r>
            <a:r>
              <a:rPr lang="en-US" sz="2800" dirty="0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chì, </a:t>
            </a:r>
            <a:r>
              <a:rPr lang="en-US" sz="2800" dirty="0" err="1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thước</a:t>
            </a:r>
            <a:r>
              <a:rPr lang="en-US" sz="2800" dirty="0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kéo</a:t>
            </a:r>
            <a:endParaRPr lang="en-US" sz="2800" dirty="0">
              <a:solidFill>
                <a:srgbClr val="3016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3016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2286000" y="628357"/>
            <a:ext cx="4658151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ctr"/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Kiểm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vật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liệu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cụ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833224" y="2362200"/>
            <a:ext cx="7472576" cy="1447800"/>
          </a:xfrm>
          <a:prstGeom prst="flowChartTerminator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838200" y="4343400"/>
            <a:ext cx="7472576" cy="1305789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2514599" y="609600"/>
            <a:ext cx="4658151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algn="ctr"/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03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10800000" flipH="1" flipV="1">
            <a:off x="2175803" y="2269065"/>
            <a:ext cx="45720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235" y="4648200"/>
            <a:ext cx="8298764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cm,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mm.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2514600" y="684628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8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35&quot;&gt;&lt;object type=&quot;3&quot; unique_id=&quot;10036&quot;&gt;&lt;property id=&quot;20148&quot; value=&quot;5&quot;/&gt;&lt;property id=&quot;20300&quot; value=&quot;Slide 1&quot;/&gt;&lt;property id=&quot;20307&quot; value=&quot;282&quot;/&gt;&lt;/object&gt;&lt;object type=&quot;3&quot; unique_id=&quot;10037&quot;&gt;&lt;property id=&quot;20148&quot; value=&quot;5&quot;/&gt;&lt;property id=&quot;20300&quot; value=&quot;Slide 2&quot;/&gt;&lt;property id=&quot;20307&quot; value=&quot;284&quot;/&gt;&lt;/object&gt;&lt;object type=&quot;3&quot; unique_id=&quot;10039&quot;&gt;&lt;property id=&quot;20148&quot; value=&quot;5&quot;/&gt;&lt;property id=&quot;20300&quot; value=&quot;Slide 3&quot;/&gt;&lt;property id=&quot;20307&quot; value=&quot;265&quot;/&gt;&lt;/object&gt;&lt;object type=&quot;3&quot; unique_id=&quot;10040&quot;&gt;&lt;property id=&quot;20148&quot; value=&quot;5&quot;/&gt;&lt;property id=&quot;20300&quot; value=&quot;Slide 4&quot;/&gt;&lt;property id=&quot;20307&quot; value=&quot;273&quot;/&gt;&lt;/object&gt;&lt;object type=&quot;3&quot; unique_id=&quot;10041&quot;&gt;&lt;property id=&quot;20148&quot; value=&quot;5&quot;/&gt;&lt;property id=&quot;20300&quot; value=&quot;Slide 5&quot;/&gt;&lt;property id=&quot;20307&quot; value=&quot;271&quot;/&gt;&lt;/object&gt;&lt;object type=&quot;3&quot; unique_id=&quot;10042&quot;&gt;&lt;property id=&quot;20148&quot; value=&quot;5&quot;/&gt;&lt;property id=&quot;20300&quot; value=&quot;Slide 6&quot;/&gt;&lt;property id=&quot;20307&quot; value=&quot;266&quot;/&gt;&lt;/object&gt;&lt;object type=&quot;3&quot; unique_id=&quot;10043&quot;&gt;&lt;property id=&quot;20148&quot; value=&quot;5&quot;/&gt;&lt;property id=&quot;20300&quot; value=&quot;Slide 7&quot;/&gt;&lt;property id=&quot;20307&quot; value=&quot;267&quot;/&gt;&lt;/object&gt;&lt;object type=&quot;3&quot; unique_id=&quot;10044&quot;&gt;&lt;property id=&quot;20148&quot; value=&quot;5&quot;/&gt;&lt;property id=&quot;20300&quot; value=&quot;Slide 8&quot;/&gt;&lt;property id=&quot;20307&quot; value=&quot;268&quot;/&gt;&lt;/object&gt;&lt;object type=&quot;3&quot; unique_id=&quot;10045&quot;&gt;&lt;property id=&quot;20148&quot; value=&quot;5&quot;/&gt;&lt;property id=&quot;20300&quot; value=&quot;Slide 9&quot;/&gt;&lt;property id=&quot;20307&quot; value=&quot;274&quot;/&gt;&lt;/object&gt;&lt;object type=&quot;3&quot; unique_id=&quot;10046&quot;&gt;&lt;property id=&quot;20148&quot; value=&quot;5&quot;/&gt;&lt;property id=&quot;20300&quot; value=&quot;Slide 10&quot;/&gt;&lt;property id=&quot;20307&quot; value=&quot;291&quot;/&gt;&lt;/object&gt;&lt;object type=&quot;3&quot; unique_id=&quot;10047&quot;&gt;&lt;property id=&quot;20148&quot; value=&quot;5&quot;/&gt;&lt;property id=&quot;20300&quot; value=&quot;Slide 11&quot;/&gt;&lt;property id=&quot;20307&quot; value=&quot;290&quot;/&gt;&lt;/object&gt;&lt;object type=&quot;3&quot; unique_id=&quot;10048&quot;&gt;&lt;property id=&quot;20148&quot; value=&quot;5&quot;/&gt;&lt;property id=&quot;20300&quot; value=&quot;Slide 12&quot;/&gt;&lt;property id=&quot;20307&quot; value=&quot;289&quot;/&gt;&lt;/object&gt;&lt;object type=&quot;3&quot; unique_id=&quot;10049&quot;&gt;&lt;property id=&quot;20148&quot; value=&quot;5&quot;/&gt;&lt;property id=&quot;20300&quot; value=&quot;Slide 13&quot;/&gt;&lt;property id=&quot;20307&quot; value=&quot;286&quot;/&gt;&lt;/object&gt;&lt;object type=&quot;3&quot; unique_id=&quot;10050&quot;&gt;&lt;property id=&quot;20148&quot; value=&quot;5&quot;/&gt;&lt;property id=&quot;20300&quot; value=&quot;Slide 14&quot;/&gt;&lt;property id=&quot;20307&quot; value=&quot;277&quot;/&gt;&lt;/object&gt;&lt;/object&gt;&lt;object type=&quot;8&quot; unique_id=&quot;10067&quot;&gt;&lt;/object&gt;&lt;/object&gt;&lt;/database&gt;"/>
  <p:tag name="SECTOMILLISECCONVERTED" val="1"/>
  <p:tag name="ARTICULATE_PROJECT_OPEN" val="0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493</Words>
  <Application>Microsoft Office PowerPoint</Application>
  <PresentationFormat>On-screen Show (4:3)</PresentationFormat>
  <Paragraphs>79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Candara</vt:lpstr>
      <vt:lpstr>Symbol</vt:lpstr>
      <vt:lpstr>Times New Roman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Lâm Thị Huyền</cp:lastModifiedBy>
  <cp:revision>356</cp:revision>
  <dcterms:created xsi:type="dcterms:W3CDTF">2017-10-09T03:58:08Z</dcterms:created>
  <dcterms:modified xsi:type="dcterms:W3CDTF">2021-10-13T01:53:53Z</dcterms:modified>
</cp:coreProperties>
</file>