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4" r:id="rId7"/>
    <p:sldId id="262" r:id="rId8"/>
    <p:sldId id="263" r:id="rId9"/>
    <p:sldId id="269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48EB-7DEA-4627-9AAC-4FB32E7C04BA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3276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</a:p>
          <a:p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581400"/>
            <a:ext cx="7924800" cy="441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 NGOAN,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13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153400" cy="1295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48400" y="31242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3657600"/>
            <a:ext cx="205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3657600"/>
            <a:ext cx="1828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5532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" y="4066310"/>
            <a:ext cx="609600" cy="381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7796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505200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ran_binh_trong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05075"/>
            <a:ext cx="4762500" cy="3286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10200" y="2743200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Mai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doc-truyen-co-tich-su-tich-qua-dua-ha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76" y="2590800"/>
            <a:ext cx="5039324" cy="28321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10200" y="3048000"/>
            <a:ext cx="350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Nen-li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3 -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Unti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50" y="2667000"/>
            <a:ext cx="5240950" cy="29622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95870"/>
            <a:ext cx="5838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0"/>
            <a:ext cx="7026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16839"/>
              </p:ext>
            </p:extLst>
          </p:nvPr>
        </p:nvGraphicFramePr>
        <p:xfrm>
          <a:off x="304800" y="990600"/>
          <a:ext cx="8610600" cy="5714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76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7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4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4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Giọng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cử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7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689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21159"/>
            <a:ext cx="89838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TẬP KỂ CHUYỆN TRONG NHÓM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9859" y="54114"/>
            <a:ext cx="52741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85017"/>
              </p:ext>
            </p:extLst>
          </p:nvPr>
        </p:nvGraphicFramePr>
        <p:xfrm>
          <a:off x="3048001" y="965415"/>
          <a:ext cx="5334000" cy="53591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5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374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3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Giọng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cử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74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1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anh-dong-295_11385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25" y="6324600"/>
            <a:ext cx="3762375" cy="533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THI KỂ CHUYỆN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68&quot;&gt;&lt;/object&gt;&lt;object type=&quot;2&quot; unique_id=&quot;10069&quot;&gt;&lt;object type=&quot;3&quot; unique_id=&quot;10070&quot;&gt;&lt;property id=&quot;20148&quot; value=&quot;5&quot;/&gt;&lt;property id=&quot;20300&quot; value=&quot;Slide 1 - &amp;quot;TRƯỜNG TIỂU HỌC ÁI MỘ B&amp;quot;&quot;/&gt;&lt;property id=&quot;20307&quot; value=&quot;257&quot;/&gt;&lt;/object&gt;&lt;object type=&quot;3&quot; unique_id=&quot;10071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72&quot;&gt;&lt;property id=&quot;20148&quot; value=&quot;5&quot;/&gt;&lt;property id=&quot;20300&quot; value=&quot;Slide 3 - &amp;quot;Đề bài: Kể một câu chuyện về lòng tự trọng mà em đã được nghe, được đọc.&amp;quot;&quot;/&gt;&lt;property id=&quot;20307&quot; value=&quot;260&quot;/&gt;&lt;/object&gt;&lt;object type=&quot;3&quot; unique_id=&quot;10073&quot;&gt;&lt;property id=&quot;20148&quot; value=&quot;5&quot;/&gt;&lt;property id=&quot;20300&quot; value=&quot;Slide 4 - &amp;quot;1. Thế nào là tự trọng?&amp;quot;&quot;/&gt;&lt;property id=&quot;20307&quot; value=&quot;259&quot;/&gt;&lt;/object&gt;&lt;object type=&quot;3&quot; unique_id=&quot;10074&quot;&gt;&lt;property id=&quot;20148&quot; value=&quot;5&quot;/&gt;&lt;property id=&quot;20300&quot; value=&quot;Slide 5 - &amp;quot;2. Em đã được nghe, được đọc những câu chuyện nào về lòng tự trọng?&amp;quot;&quot;/&gt;&lt;property id=&quot;20307&quot; value=&quot;261&quot;/&gt;&lt;/object&gt;&lt;object type=&quot;3&quot; unique_id=&quot;10075&quot;&gt;&lt;property id=&quot;20148&quot; value=&quot;5&quot;/&gt;&lt;property id=&quot;20300&quot; value=&quot;Slide 6&quot;/&gt;&lt;property id=&quot;20307&quot; value=&quot;264&quot;/&gt;&lt;/object&gt;&lt;object type=&quot;3&quot; unique_id=&quot;10076&quot;&gt;&lt;property id=&quot;20148&quot; value=&quot;5&quot;/&gt;&lt;property id=&quot;20300&quot; value=&quot;Slide 7&quot;/&gt;&lt;property id=&quot;20307&quot; value=&quot;262&quot;/&gt;&lt;/object&gt;&lt;object type=&quot;3&quot; unique_id=&quot;10077&quot;&gt;&lt;property id=&quot;20148&quot; value=&quot;5&quot;/&gt;&lt;property id=&quot;20300&quot; value=&quot;Slide 8&quot;/&gt;&lt;property id=&quot;20307&quot; value=&quot;263&quot;/&gt;&lt;/object&gt;&lt;object type=&quot;3&quot; unique_id=&quot;10080&quot;&gt;&lt;property id=&quot;20148&quot; value=&quot;5&quot;/&gt;&lt;property id=&quot;20300&quot; value=&quot;Slide 10&quot;/&gt;&lt;property id=&quot;20307&quot; value=&quot;268&quot;/&gt;&lt;/object&gt;&lt;object type=&quot;3&quot; unique_id=&quot;10131&quot;&gt;&lt;property id=&quot;20148&quot; value=&quot;5&quot;/&gt;&lt;property id=&quot;20300&quot; value=&quot;Slide 9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TRƯỜNG TIỂU HỌC ÁI MỘ B</vt:lpstr>
      <vt:lpstr>Ôn bài cũ</vt:lpstr>
      <vt:lpstr>Đề bài: Kể một câu chuyện về lòng tự trọng mà em đã được nghe, được đọc.</vt:lpstr>
      <vt:lpstr>1. Thế nào là tự trọng?</vt:lpstr>
      <vt:lpstr>2. Em đã được nghe, được đọc những câu chuyện nào về lòng tự trọng?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ÁI MỘ B</dc:title>
  <dc:creator>THAMB - LOP HOC</dc:creator>
  <cp:lastModifiedBy>Admin</cp:lastModifiedBy>
  <cp:revision>17</cp:revision>
  <dcterms:created xsi:type="dcterms:W3CDTF">2018-10-04T01:13:43Z</dcterms:created>
  <dcterms:modified xsi:type="dcterms:W3CDTF">2021-10-09T04:08:35Z</dcterms:modified>
</cp:coreProperties>
</file>