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media1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9" r:id="rId2"/>
  </p:sldMasterIdLst>
  <p:notesMasterIdLst>
    <p:notesMasterId r:id="rId22"/>
  </p:notesMasterIdLst>
  <p:sldIdLst>
    <p:sldId id="291" r:id="rId3"/>
    <p:sldId id="292" r:id="rId4"/>
    <p:sldId id="301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288" r:id="rId13"/>
    <p:sldId id="257" r:id="rId14"/>
    <p:sldId id="286" r:id="rId15"/>
    <p:sldId id="302" r:id="rId16"/>
    <p:sldId id="258" r:id="rId17"/>
    <p:sldId id="290" r:id="rId18"/>
    <p:sldId id="305" r:id="rId19"/>
    <p:sldId id="306" r:id="rId20"/>
    <p:sldId id="268" r:id="rId21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3200" kern="1200">
        <a:solidFill>
          <a:srgbClr val="FF0000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fontAlgn="base">
      <a:spcBef>
        <a:spcPct val="50000"/>
      </a:spcBef>
      <a:spcAft>
        <a:spcPct val="0"/>
      </a:spcAft>
      <a:defRPr sz="3200" kern="1200">
        <a:solidFill>
          <a:srgbClr val="FF0000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fontAlgn="base">
      <a:spcBef>
        <a:spcPct val="50000"/>
      </a:spcBef>
      <a:spcAft>
        <a:spcPct val="0"/>
      </a:spcAft>
      <a:defRPr sz="3200" kern="1200">
        <a:solidFill>
          <a:srgbClr val="FF0000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fontAlgn="base">
      <a:spcBef>
        <a:spcPct val="50000"/>
      </a:spcBef>
      <a:spcAft>
        <a:spcPct val="0"/>
      </a:spcAft>
      <a:defRPr sz="3200" kern="1200">
        <a:solidFill>
          <a:srgbClr val="FF0000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fontAlgn="base">
      <a:spcBef>
        <a:spcPct val="50000"/>
      </a:spcBef>
      <a:spcAft>
        <a:spcPct val="0"/>
      </a:spcAft>
      <a:defRPr sz="3200" kern="1200">
        <a:solidFill>
          <a:srgbClr val="FF0000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3200" kern="1200">
        <a:solidFill>
          <a:srgbClr val="FF0000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3200" kern="1200">
        <a:solidFill>
          <a:srgbClr val="FF0000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3200" kern="1200">
        <a:solidFill>
          <a:srgbClr val="FF0000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3200" kern="1200">
        <a:solidFill>
          <a:srgbClr val="FF0000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18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60093"/>
    <a:srgbClr val="FF0066"/>
    <a:srgbClr val="FF00FF"/>
    <a:srgbClr val="A11FA1"/>
    <a:srgbClr val="663300"/>
    <a:srgbClr val="800000"/>
    <a:srgbClr val="0000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47" autoAdjust="0"/>
    <p:restoredTop sz="86491" autoAdjust="0"/>
  </p:normalViewPr>
  <p:slideViewPr>
    <p:cSldViewPr snapToObjects="1">
      <p:cViewPr varScale="1">
        <p:scale>
          <a:sx n="85" d="100"/>
          <a:sy n="85" d="100"/>
        </p:scale>
        <p:origin x="-1397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E2D0CB-5BBD-4A03-A3CB-F48B34989FA3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5DD8EB11-5406-4D7D-A4B3-982550787B16}">
      <dgm:prSet custT="1"/>
      <dgm:spPr/>
      <dgm:t>
        <a:bodyPr/>
        <a:lstStyle/>
        <a:p>
          <a:pPr rtl="0"/>
          <a:endParaRPr lang="en-US" sz="4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82C83A-6FFF-4940-9467-E0073BB9CA0B}" type="par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CE7A57-E5A3-450C-8737-C72D44C4E0F3}" type="sib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39990F-C84A-42AC-88CF-45ED9AC1F08B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sz="4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574260-1FE0-4A89-BB78-BBB47D8101A1}" type="par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849DA6-49CB-4958-8795-0F017F45D2A1}" type="sib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3653D9-CB4F-4D19-BD7A-77902A94D6B9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FAC2CB-CFD5-4ABB-A7FC-460B2BBDD46F}" type="parTrans" cxnId="{24A79BC5-A3E3-46CF-A0DF-117C4EE6CA29}">
      <dgm:prSet/>
      <dgm:spPr/>
      <dgm:t>
        <a:bodyPr/>
        <a:lstStyle/>
        <a:p>
          <a:endParaRPr lang="en-US"/>
        </a:p>
      </dgm:t>
    </dgm:pt>
    <dgm:pt modelId="{E8E4871F-4492-43CB-81A0-049A6C811526}" type="sibTrans" cxnId="{24A79BC5-A3E3-46CF-A0DF-117C4EE6CA29}">
      <dgm:prSet/>
      <dgm:spPr/>
      <dgm:t>
        <a:bodyPr/>
        <a:lstStyle/>
        <a:p>
          <a:endParaRPr lang="en-US"/>
        </a:p>
      </dgm:t>
    </dgm:pt>
    <dgm:pt modelId="{3059196D-AF0C-4463-A93E-812664631BA3}" type="pres">
      <dgm:prSet presAssocID="{5BE2D0CB-5BBD-4A03-A3CB-F48B34989FA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58D9870-05E2-484E-9241-818D42D9FADA}" type="pres">
      <dgm:prSet presAssocID="{5BE2D0CB-5BBD-4A03-A3CB-F48B34989FA3}" presName="Name1" presStyleCnt="0"/>
      <dgm:spPr/>
    </dgm:pt>
    <dgm:pt modelId="{39FD721C-A262-4C4E-B494-AC1732E6F3A0}" type="pres">
      <dgm:prSet presAssocID="{5BE2D0CB-5BBD-4A03-A3CB-F48B34989FA3}" presName="cycle" presStyleCnt="0"/>
      <dgm:spPr/>
    </dgm:pt>
    <dgm:pt modelId="{849B6A22-FC21-4DC5-A1AF-CBADFA6E7F70}" type="pres">
      <dgm:prSet presAssocID="{5BE2D0CB-5BBD-4A03-A3CB-F48B34989FA3}" presName="srcNode" presStyleLbl="node1" presStyleIdx="0" presStyleCnt="3"/>
      <dgm:spPr/>
    </dgm:pt>
    <dgm:pt modelId="{D0EDBA11-CE96-4FCC-BFE8-4DE9D160E032}" type="pres">
      <dgm:prSet presAssocID="{5BE2D0CB-5BBD-4A03-A3CB-F48B34989FA3}" presName="conn" presStyleLbl="parChTrans1D2" presStyleIdx="0" presStyleCnt="1"/>
      <dgm:spPr/>
      <dgm:t>
        <a:bodyPr/>
        <a:lstStyle/>
        <a:p>
          <a:endParaRPr lang="en-US"/>
        </a:p>
      </dgm:t>
    </dgm:pt>
    <dgm:pt modelId="{AF90F929-E81A-499C-8856-3125BD5771DB}" type="pres">
      <dgm:prSet presAssocID="{5BE2D0CB-5BBD-4A03-A3CB-F48B34989FA3}" presName="extraNode" presStyleLbl="node1" presStyleIdx="0" presStyleCnt="3"/>
      <dgm:spPr/>
    </dgm:pt>
    <dgm:pt modelId="{AC2B4F2C-FF8C-404D-92B0-C7C0A29210D1}" type="pres">
      <dgm:prSet presAssocID="{5BE2D0CB-5BBD-4A03-A3CB-F48B34989FA3}" presName="dstNode" presStyleLbl="node1" presStyleIdx="0" presStyleCnt="3"/>
      <dgm:spPr/>
    </dgm:pt>
    <dgm:pt modelId="{16095D2C-57B4-48CA-953C-267BD9DD484B}" type="pres">
      <dgm:prSet presAssocID="{5DD8EB11-5406-4D7D-A4B3-982550787B16}" presName="text_1" presStyleLbl="node1" presStyleIdx="0" presStyleCnt="3" custLinFactNeighborX="1932" custLinFactNeighborY="122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F98E08-EB63-4773-8250-9B6C8F0D79DB}" type="pres">
      <dgm:prSet presAssocID="{5DD8EB11-5406-4D7D-A4B3-982550787B16}" presName="accent_1" presStyleCnt="0"/>
      <dgm:spPr/>
    </dgm:pt>
    <dgm:pt modelId="{73F439AE-4020-45C5-B27A-2DB6095092F8}" type="pres">
      <dgm:prSet presAssocID="{5DD8EB11-5406-4D7D-A4B3-982550787B16}" presName="accentRepeatNode" presStyleLbl="solidFgAcc1" presStyleIdx="0" presStyleCnt="3" custLinFactX="-34568" custLinFactNeighborX="-100000" custLinFactNeighborY="-682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B69836F-FE00-4372-B69A-DF0D28029991}" type="pres">
      <dgm:prSet presAssocID="{2539990F-C84A-42AC-88CF-45ED9AC1F08B}" presName="text_2" presStyleLbl="node1" presStyleIdx="1" presStyleCnt="3" custScaleX="103089" custLinFactNeighborX="-1180" custLinFactNeighborY="-46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3500C6-60B1-485B-9CAE-0E2BED65C988}" type="pres">
      <dgm:prSet presAssocID="{2539990F-C84A-42AC-88CF-45ED9AC1F08B}" presName="accent_2" presStyleCnt="0"/>
      <dgm:spPr/>
    </dgm:pt>
    <dgm:pt modelId="{425517B2-2BDC-437A-9C2F-A102F25D4FDA}" type="pres">
      <dgm:prSet presAssocID="{2539990F-C84A-42AC-88CF-45ED9AC1F08B}" presName="accentRepeatNode" presStyleLbl="solidFgAcc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A289A2F-41D2-4310-A18C-8347F89AA6B9}" type="pres">
      <dgm:prSet presAssocID="{9B3653D9-CB4F-4D19-BD7A-77902A94D6B9}" presName="text_3" presStyleLbl="node1" presStyleIdx="2" presStyleCnt="3" custScaleX="103089" custLinFactNeighborX="-1180" custLinFactNeighborY="-46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66E6D6-CB41-453D-81E8-440C0CD6FAC5}" type="pres">
      <dgm:prSet presAssocID="{9B3653D9-CB4F-4D19-BD7A-77902A94D6B9}" presName="accent_3" presStyleCnt="0"/>
      <dgm:spPr/>
    </dgm:pt>
    <dgm:pt modelId="{EF00C9D1-86B1-44BB-AAE8-BD1D1EE09133}" type="pres">
      <dgm:prSet presAssocID="{9B3653D9-CB4F-4D19-BD7A-77902A94D6B9}" presName="accentRepeatNode" presStyleLbl="solidFgAcc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57D74F7E-E802-4B40-82FF-D96E8F809B3B}" type="presOf" srcId="{5DD8EB11-5406-4D7D-A4B3-982550787B16}" destId="{16095D2C-57B4-48CA-953C-267BD9DD484B}" srcOrd="0" destOrd="0" presId="urn:microsoft.com/office/officeart/2008/layout/VerticalCurvedList"/>
    <dgm:cxn modelId="{24A79BC5-A3E3-46CF-A0DF-117C4EE6CA29}" srcId="{5BE2D0CB-5BBD-4A03-A3CB-F48B34989FA3}" destId="{9B3653D9-CB4F-4D19-BD7A-77902A94D6B9}" srcOrd="2" destOrd="0" parTransId="{56FAC2CB-CFD5-4ABB-A7FC-460B2BBDD46F}" sibTransId="{E8E4871F-4492-43CB-81A0-049A6C811526}"/>
    <dgm:cxn modelId="{BEF84F8C-D93A-4C3E-907A-0E44EEFF759B}" type="presOf" srcId="{C9CE7A57-E5A3-450C-8737-C72D44C4E0F3}" destId="{D0EDBA11-CE96-4FCC-BFE8-4DE9D160E032}" srcOrd="0" destOrd="0" presId="urn:microsoft.com/office/officeart/2008/layout/VerticalCurvedList"/>
    <dgm:cxn modelId="{9E185066-91AC-4D42-AE17-31B34ED4D565}" type="presOf" srcId="{2539990F-C84A-42AC-88CF-45ED9AC1F08B}" destId="{DB69836F-FE00-4372-B69A-DF0D28029991}" srcOrd="0" destOrd="0" presId="urn:microsoft.com/office/officeart/2008/layout/VerticalCurvedList"/>
    <dgm:cxn modelId="{38E86DE8-61DC-4F09-849E-CE139EA1C706}" srcId="{5BE2D0CB-5BBD-4A03-A3CB-F48B34989FA3}" destId="{5DD8EB11-5406-4D7D-A4B3-982550787B16}" srcOrd="0" destOrd="0" parTransId="{7A82C83A-6FFF-4940-9467-E0073BB9CA0B}" sibTransId="{C9CE7A57-E5A3-450C-8737-C72D44C4E0F3}"/>
    <dgm:cxn modelId="{3CC37FFA-0F6D-41CA-8F31-90F9520EDAA4}" type="presOf" srcId="{9B3653D9-CB4F-4D19-BD7A-77902A94D6B9}" destId="{7A289A2F-41D2-4310-A18C-8347F89AA6B9}" srcOrd="0" destOrd="0" presId="urn:microsoft.com/office/officeart/2008/layout/VerticalCurvedList"/>
    <dgm:cxn modelId="{82521061-9D64-489A-94AF-75CB5236D996}" srcId="{5BE2D0CB-5BBD-4A03-A3CB-F48B34989FA3}" destId="{2539990F-C84A-42AC-88CF-45ED9AC1F08B}" srcOrd="1" destOrd="0" parTransId="{64574260-1FE0-4A89-BB78-BBB47D8101A1}" sibTransId="{C4849DA6-49CB-4958-8795-0F017F45D2A1}"/>
    <dgm:cxn modelId="{AF15CE88-5B45-4C2E-9FE4-0A1205C371CA}" type="presOf" srcId="{5BE2D0CB-5BBD-4A03-A3CB-F48B34989FA3}" destId="{3059196D-AF0C-4463-A93E-812664631BA3}" srcOrd="0" destOrd="0" presId="urn:microsoft.com/office/officeart/2008/layout/VerticalCurvedList"/>
    <dgm:cxn modelId="{934C1884-F660-4A9D-9EC5-F9BB26101802}" type="presParOf" srcId="{3059196D-AF0C-4463-A93E-812664631BA3}" destId="{558D9870-05E2-484E-9241-818D42D9FADA}" srcOrd="0" destOrd="0" presId="urn:microsoft.com/office/officeart/2008/layout/VerticalCurvedList"/>
    <dgm:cxn modelId="{F063665E-1622-43B7-832A-A9CFACFD3FAF}" type="presParOf" srcId="{558D9870-05E2-484E-9241-818D42D9FADA}" destId="{39FD721C-A262-4C4E-B494-AC1732E6F3A0}" srcOrd="0" destOrd="0" presId="urn:microsoft.com/office/officeart/2008/layout/VerticalCurvedList"/>
    <dgm:cxn modelId="{C7E372E1-4784-498C-9302-2105B2B2BFFA}" type="presParOf" srcId="{39FD721C-A262-4C4E-B494-AC1732E6F3A0}" destId="{849B6A22-FC21-4DC5-A1AF-CBADFA6E7F70}" srcOrd="0" destOrd="0" presId="urn:microsoft.com/office/officeart/2008/layout/VerticalCurvedList"/>
    <dgm:cxn modelId="{9516DF3D-B435-46F0-B3AD-DC1F168C7726}" type="presParOf" srcId="{39FD721C-A262-4C4E-B494-AC1732E6F3A0}" destId="{D0EDBA11-CE96-4FCC-BFE8-4DE9D160E032}" srcOrd="1" destOrd="0" presId="urn:microsoft.com/office/officeart/2008/layout/VerticalCurvedList"/>
    <dgm:cxn modelId="{D47DEC77-ED68-4314-A9B2-F54FF7E9A77E}" type="presParOf" srcId="{39FD721C-A262-4C4E-B494-AC1732E6F3A0}" destId="{AF90F929-E81A-499C-8856-3125BD5771DB}" srcOrd="2" destOrd="0" presId="urn:microsoft.com/office/officeart/2008/layout/VerticalCurvedList"/>
    <dgm:cxn modelId="{E4D38713-85EF-4635-9BC2-2375E2D5C70E}" type="presParOf" srcId="{39FD721C-A262-4C4E-B494-AC1732E6F3A0}" destId="{AC2B4F2C-FF8C-404D-92B0-C7C0A29210D1}" srcOrd="3" destOrd="0" presId="urn:microsoft.com/office/officeart/2008/layout/VerticalCurvedList"/>
    <dgm:cxn modelId="{49324FD4-27F5-4471-BFF4-68AFA7701406}" type="presParOf" srcId="{558D9870-05E2-484E-9241-818D42D9FADA}" destId="{16095D2C-57B4-48CA-953C-267BD9DD484B}" srcOrd="1" destOrd="0" presId="urn:microsoft.com/office/officeart/2008/layout/VerticalCurvedList"/>
    <dgm:cxn modelId="{6025FCBD-8352-4D9F-BA8B-DA7998213D60}" type="presParOf" srcId="{558D9870-05E2-484E-9241-818D42D9FADA}" destId="{57F98E08-EB63-4773-8250-9B6C8F0D79DB}" srcOrd="2" destOrd="0" presId="urn:microsoft.com/office/officeart/2008/layout/VerticalCurvedList"/>
    <dgm:cxn modelId="{C136A8D8-7345-435F-8E15-26120A52527E}" type="presParOf" srcId="{57F98E08-EB63-4773-8250-9B6C8F0D79DB}" destId="{73F439AE-4020-45C5-B27A-2DB6095092F8}" srcOrd="0" destOrd="0" presId="urn:microsoft.com/office/officeart/2008/layout/VerticalCurvedList"/>
    <dgm:cxn modelId="{78BF1918-7030-4342-9906-ED1098E6D822}" type="presParOf" srcId="{558D9870-05E2-484E-9241-818D42D9FADA}" destId="{DB69836F-FE00-4372-B69A-DF0D28029991}" srcOrd="3" destOrd="0" presId="urn:microsoft.com/office/officeart/2008/layout/VerticalCurvedList"/>
    <dgm:cxn modelId="{459BD193-030E-451C-92C9-A34B8E44B52E}" type="presParOf" srcId="{558D9870-05E2-484E-9241-818D42D9FADA}" destId="{A23500C6-60B1-485B-9CAE-0E2BED65C988}" srcOrd="4" destOrd="0" presId="urn:microsoft.com/office/officeart/2008/layout/VerticalCurvedList"/>
    <dgm:cxn modelId="{F94BDE29-F3AA-41B6-807F-6C4C5B06F852}" type="presParOf" srcId="{A23500C6-60B1-485B-9CAE-0E2BED65C988}" destId="{425517B2-2BDC-437A-9C2F-A102F25D4FDA}" srcOrd="0" destOrd="0" presId="urn:microsoft.com/office/officeart/2008/layout/VerticalCurvedList"/>
    <dgm:cxn modelId="{F1F5A112-2F05-4F2F-BAF2-00620020328E}" type="presParOf" srcId="{558D9870-05E2-484E-9241-818D42D9FADA}" destId="{7A289A2F-41D2-4310-A18C-8347F89AA6B9}" srcOrd="5" destOrd="0" presId="urn:microsoft.com/office/officeart/2008/layout/VerticalCurvedList"/>
    <dgm:cxn modelId="{1F866034-F1D7-42F7-BF4A-3B77A5C7E879}" type="presParOf" srcId="{558D9870-05E2-484E-9241-818D42D9FADA}" destId="{9E66E6D6-CB41-453D-81E8-440C0CD6FAC5}" srcOrd="6" destOrd="0" presId="urn:microsoft.com/office/officeart/2008/layout/VerticalCurvedList"/>
    <dgm:cxn modelId="{F445392C-ED22-4049-996A-18081D749BC1}" type="presParOf" srcId="{9E66E6D6-CB41-453D-81E8-440C0CD6FAC5}" destId="{EF00C9D1-86B1-44BB-AAE8-BD1D1EE0913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DBA11-CE96-4FCC-BFE8-4DE9D160E032}">
      <dsp:nvSpPr>
        <dsp:cNvPr id="0" name=""/>
        <dsp:cNvSpPr/>
      </dsp:nvSpPr>
      <dsp:spPr>
        <a:xfrm>
          <a:off x="-6224378" y="-943011"/>
          <a:ext cx="7337253" cy="7337253"/>
        </a:xfrm>
        <a:prstGeom prst="blockArc">
          <a:avLst>
            <a:gd name="adj1" fmla="val 18900000"/>
            <a:gd name="adj2" fmla="val 2700000"/>
            <a:gd name="adj3" fmla="val 294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95D2C-57B4-48CA-953C-267BD9DD484B}">
      <dsp:nvSpPr>
        <dsp:cNvPr id="0" name=""/>
        <dsp:cNvSpPr/>
      </dsp:nvSpPr>
      <dsp:spPr>
        <a:xfrm>
          <a:off x="831857" y="678950"/>
          <a:ext cx="8083542" cy="109024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65383" tIns="101600" rIns="101600" bIns="1016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31857" y="678950"/>
        <a:ext cx="8083542" cy="1090246"/>
      </dsp:txXfrm>
    </dsp:sp>
    <dsp:sp modelId="{73F439AE-4020-45C5-B27A-2DB6095092F8}">
      <dsp:nvSpPr>
        <dsp:cNvPr id="0" name=""/>
        <dsp:cNvSpPr/>
      </dsp:nvSpPr>
      <dsp:spPr>
        <a:xfrm>
          <a:off x="0" y="315898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B69836F-FE00-4372-B69A-DF0D28029991}">
      <dsp:nvSpPr>
        <dsp:cNvPr id="0" name=""/>
        <dsp:cNvSpPr/>
      </dsp:nvSpPr>
      <dsp:spPr>
        <a:xfrm>
          <a:off x="881071" y="2129370"/>
          <a:ext cx="7924696" cy="1090246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65383" tIns="111760" rIns="111760" bIns="11176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81071" y="2129370"/>
        <a:ext cx="7924696" cy="1090246"/>
      </dsp:txXfrm>
    </dsp:sp>
    <dsp:sp modelId="{425517B2-2BDC-437A-9C2F-A102F25D4FDA}">
      <dsp:nvSpPr>
        <dsp:cNvPr id="0" name=""/>
        <dsp:cNvSpPr/>
      </dsp:nvSpPr>
      <dsp:spPr>
        <a:xfrm>
          <a:off x="409106" y="2044211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A289A2F-41D2-4310-A18C-8347F89AA6B9}">
      <dsp:nvSpPr>
        <dsp:cNvPr id="0" name=""/>
        <dsp:cNvSpPr/>
      </dsp:nvSpPr>
      <dsp:spPr>
        <a:xfrm>
          <a:off x="473969" y="3764739"/>
          <a:ext cx="8333242" cy="1090246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65383" tIns="149860" rIns="149860" bIns="149860" numCol="1" spcCol="1270" anchor="ctr" anchorCtr="0">
          <a:noAutofit/>
        </a:bodyPr>
        <a:lstStyle/>
        <a:p>
          <a:pPr lvl="0" algn="l" defTabSz="2622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9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3969" y="3764739"/>
        <a:ext cx="8333242" cy="1090246"/>
      </dsp:txXfrm>
    </dsp:sp>
    <dsp:sp modelId="{EF00C9D1-86B1-44BB-AAE8-BD1D1EE09133}">
      <dsp:nvSpPr>
        <dsp:cNvPr id="0" name=""/>
        <dsp:cNvSpPr/>
      </dsp:nvSpPr>
      <dsp:spPr>
        <a:xfrm>
          <a:off x="12801" y="3679580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4ECF9C6F-43A5-454C-A202-4085C3193C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6910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vi-VN" altLang="en-US"/>
              <a:t>Gọi hs đọc </a:t>
            </a:r>
            <a:endParaRPr lang="en-US" altLang="en-US"/>
          </a:p>
        </p:txBody>
      </p:sp>
      <p:sp>
        <p:nvSpPr>
          <p:cNvPr id="12292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7257B8D-6F2F-49B0-AFCA-DC2FE6A254DE}" type="slidenum">
              <a:rPr lang="en-US" altLang="en-US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7213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35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136" name="Oval 5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7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312" y="179"/>
              <a:ext cx="4299" cy="3369"/>
              <a:chOff x="0" y="5"/>
              <a:chExt cx="5533" cy="4336"/>
            </a:xfrm>
          </p:grpSpPr>
          <p:grpSp>
            <p:nvGrpSpPr>
              <p:cNvPr id="22" name="Group 7"/>
              <p:cNvGrpSpPr>
                <a:grpSpLocks/>
              </p:cNvGrpSpPr>
              <p:nvPr/>
            </p:nvGrpSpPr>
            <p:grpSpPr bwMode="auto">
              <a:xfrm>
                <a:off x="0" y="5"/>
                <a:ext cx="5470" cy="4336"/>
                <a:chOff x="0" y="5"/>
                <a:chExt cx="5470" cy="4336"/>
              </a:xfrm>
            </p:grpSpPr>
            <p:grpSp>
              <p:nvGrpSpPr>
                <p:cNvPr id="33" name="Group 8"/>
                <p:cNvGrpSpPr>
                  <a:grpSpLocks/>
                </p:cNvGrpSpPr>
                <p:nvPr/>
              </p:nvGrpSpPr>
              <p:grpSpPr bwMode="auto">
                <a:xfrm>
                  <a:off x="1339" y="788"/>
                  <a:ext cx="2919" cy="2149"/>
                  <a:chOff x="1265" y="816"/>
                  <a:chExt cx="2919" cy="2149"/>
                </a:xfrm>
              </p:grpSpPr>
              <p:sp>
                <p:nvSpPr>
                  <p:cNvPr id="133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6"/>
                    <a:ext cx="2919" cy="214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32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 eaLnBrk="0" hangingPunct="0">
                      <a:defRPr sz="32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 eaLnBrk="0" hangingPunct="0">
                      <a:defRPr sz="32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 eaLnBrk="0" hangingPunct="0">
                      <a:defRPr sz="32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 eaLnBrk="0" hangingPunct="0">
                      <a:defRPr sz="32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32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32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32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32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/>
                    <a:endParaRPr lang="en-US"/>
                  </a:p>
                </p:txBody>
              </p:sp>
              <p:sp>
                <p:nvSpPr>
                  <p:cNvPr id="134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79" y="1603"/>
                    <a:ext cx="578" cy="40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32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 eaLnBrk="0" hangingPunct="0">
                      <a:defRPr sz="32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 eaLnBrk="0" hangingPunct="0">
                      <a:defRPr sz="32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 eaLnBrk="0" hangingPunct="0">
                      <a:defRPr sz="32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 eaLnBrk="0" hangingPunct="0">
                      <a:defRPr sz="32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32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32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32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32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/>
                    <a:endParaRPr lang="en-US"/>
                  </a:p>
                </p:txBody>
              </p:sp>
            </p:grpSp>
            <p:grpSp>
              <p:nvGrpSpPr>
                <p:cNvPr id="34" name="Group 11"/>
                <p:cNvGrpSpPr>
                  <a:grpSpLocks/>
                </p:cNvGrpSpPr>
                <p:nvPr/>
              </p:nvGrpSpPr>
              <p:grpSpPr bwMode="auto">
                <a:xfrm>
                  <a:off x="0" y="5"/>
                  <a:ext cx="5470" cy="4336"/>
                  <a:chOff x="0" y="5"/>
                  <a:chExt cx="5470" cy="4336"/>
                </a:xfrm>
              </p:grpSpPr>
              <p:grpSp>
                <p:nvGrpSpPr>
                  <p:cNvPr id="35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5" y="1504"/>
                    <a:ext cx="1258" cy="2323"/>
                    <a:chOff x="3471" y="1532"/>
                    <a:chExt cx="1258" cy="2323"/>
                  </a:xfrm>
                </p:grpSpPr>
                <p:sp>
                  <p:nvSpPr>
                    <p:cNvPr id="131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5" y="2238"/>
                      <a:ext cx="1725" cy="313"/>
                    </a:xfrm>
                    <a:custGeom>
                      <a:avLst/>
                      <a:gdLst>
                        <a:gd name="T0" fmla="*/ 0 w 2736"/>
                        <a:gd name="T1" fmla="*/ 194 h 504"/>
                        <a:gd name="T2" fmla="*/ 344 w 2736"/>
                        <a:gd name="T3" fmla="*/ 65 h 504"/>
                        <a:gd name="T4" fmla="*/ 706 w 2736"/>
                        <a:gd name="T5" fmla="*/ 9 h 504"/>
                        <a:gd name="T6" fmla="*/ 1088 w 2736"/>
                        <a:gd name="T7" fmla="*/ 9 h 504"/>
                        <a:gd name="T8" fmla="*/ 1081 w 2736"/>
                        <a:gd name="T9" fmla="*/ 40 h 504"/>
                        <a:gd name="T10" fmla="*/ 701 w 2736"/>
                        <a:gd name="T11" fmla="*/ 40 h 504"/>
                        <a:gd name="T12" fmla="*/ 260 w 2736"/>
                        <a:gd name="T13" fmla="*/ 112 h 504"/>
                        <a:gd name="T14" fmla="*/ 0 w 2736"/>
                        <a:gd name="T15" fmla="*/ 19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2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2" y="3148"/>
                      <a:ext cx="924" cy="490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32 w 1769"/>
                        <a:gd name="T3" fmla="*/ 22 h 791"/>
                        <a:gd name="T4" fmla="*/ 315 w 1769"/>
                        <a:gd name="T5" fmla="*/ 77 h 791"/>
                        <a:gd name="T6" fmla="*/ 439 w 1769"/>
                        <a:gd name="T7" fmla="*/ 166 h 791"/>
                        <a:gd name="T8" fmla="*/ 479 w 1769"/>
                        <a:gd name="T9" fmla="*/ 234 h 791"/>
                        <a:gd name="T10" fmla="*/ 461 w 1769"/>
                        <a:gd name="T11" fmla="*/ 302 h 791"/>
                        <a:gd name="T12" fmla="*/ 434 w 1769"/>
                        <a:gd name="T13" fmla="*/ 243 h 791"/>
                        <a:gd name="T14" fmla="*/ 379 w 1769"/>
                        <a:gd name="T15" fmla="*/ 174 h 791"/>
                        <a:gd name="T16" fmla="*/ 302 w 1769"/>
                        <a:gd name="T17" fmla="*/ 113 h 791"/>
                        <a:gd name="T18" fmla="*/ 158 w 1769"/>
                        <a:gd name="T19" fmla="*/ 58 h 791"/>
                        <a:gd name="T20" fmla="*/ 0 w 1769"/>
                        <a:gd name="T21" fmla="*/ 29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6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0"/>
                    <a:ext cx="2462" cy="1330"/>
                    <a:chOff x="2864" y="2018"/>
                    <a:chExt cx="2462" cy="1330"/>
                  </a:xfrm>
                </p:grpSpPr>
                <p:sp>
                  <p:nvSpPr>
                    <p:cNvPr id="129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18"/>
                      <a:ext cx="1813" cy="346"/>
                    </a:xfrm>
                    <a:custGeom>
                      <a:avLst/>
                      <a:gdLst>
                        <a:gd name="T0" fmla="*/ 0 w 2736"/>
                        <a:gd name="T1" fmla="*/ 238 h 504"/>
                        <a:gd name="T2" fmla="*/ 380 w 2736"/>
                        <a:gd name="T3" fmla="*/ 79 h 504"/>
                        <a:gd name="T4" fmla="*/ 780 w 2736"/>
                        <a:gd name="T5" fmla="*/ 11 h 504"/>
                        <a:gd name="T6" fmla="*/ 1201 w 2736"/>
                        <a:gd name="T7" fmla="*/ 11 h 504"/>
                        <a:gd name="T8" fmla="*/ 1194 w 2736"/>
                        <a:gd name="T9" fmla="*/ 49 h 504"/>
                        <a:gd name="T10" fmla="*/ 775 w 2736"/>
                        <a:gd name="T11" fmla="*/ 49 h 504"/>
                        <a:gd name="T12" fmla="*/ 287 w 2736"/>
                        <a:gd name="T13" fmla="*/ 137 h 504"/>
                        <a:gd name="T14" fmla="*/ 0 w 2736"/>
                        <a:gd name="T15" fmla="*/ 238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0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2" y="2804"/>
                      <a:ext cx="974" cy="544"/>
                    </a:xfrm>
                    <a:custGeom>
                      <a:avLst/>
                      <a:gdLst>
                        <a:gd name="T0" fmla="*/ 2 w 1769"/>
                        <a:gd name="T1" fmla="*/ 4 h 791"/>
                        <a:gd name="T2" fmla="*/ 147 w 1769"/>
                        <a:gd name="T3" fmla="*/ 27 h 791"/>
                        <a:gd name="T4" fmla="*/ 351 w 1769"/>
                        <a:gd name="T5" fmla="*/ 95 h 791"/>
                        <a:gd name="T6" fmla="*/ 488 w 1769"/>
                        <a:gd name="T7" fmla="*/ 204 h 791"/>
                        <a:gd name="T8" fmla="*/ 532 w 1769"/>
                        <a:gd name="T9" fmla="*/ 288 h 791"/>
                        <a:gd name="T10" fmla="*/ 512 w 1769"/>
                        <a:gd name="T11" fmla="*/ 372 h 791"/>
                        <a:gd name="T12" fmla="*/ 482 w 1769"/>
                        <a:gd name="T13" fmla="*/ 299 h 791"/>
                        <a:gd name="T14" fmla="*/ 421 w 1769"/>
                        <a:gd name="T15" fmla="*/ 215 h 791"/>
                        <a:gd name="T16" fmla="*/ 336 w 1769"/>
                        <a:gd name="T17" fmla="*/ 140 h 791"/>
                        <a:gd name="T18" fmla="*/ 176 w 1769"/>
                        <a:gd name="T19" fmla="*/ 72 h 791"/>
                        <a:gd name="T20" fmla="*/ 0 w 1769"/>
                        <a:gd name="T21" fmla="*/ 36 h 791"/>
                        <a:gd name="T22" fmla="*/ 2 w 1769"/>
                        <a:gd name="T23" fmla="*/ 4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7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0" y="1802"/>
                    <a:ext cx="2478" cy="1065"/>
                    <a:chOff x="2896" y="1830"/>
                    <a:chExt cx="2478" cy="1065"/>
                  </a:xfrm>
                </p:grpSpPr>
                <p:sp>
                  <p:nvSpPr>
                    <p:cNvPr id="127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6" y="1830"/>
                      <a:ext cx="1736" cy="304"/>
                    </a:xfrm>
                    <a:custGeom>
                      <a:avLst/>
                      <a:gdLst>
                        <a:gd name="T0" fmla="*/ 0 w 2736"/>
                        <a:gd name="T1" fmla="*/ 183 h 504"/>
                        <a:gd name="T2" fmla="*/ 348 w 2736"/>
                        <a:gd name="T3" fmla="*/ 61 h 504"/>
                        <a:gd name="T4" fmla="*/ 715 w 2736"/>
                        <a:gd name="T5" fmla="*/ 8 h 504"/>
                        <a:gd name="T6" fmla="*/ 1101 w 2736"/>
                        <a:gd name="T7" fmla="*/ 8 h 504"/>
                        <a:gd name="T8" fmla="*/ 1095 w 2736"/>
                        <a:gd name="T9" fmla="*/ 37 h 504"/>
                        <a:gd name="T10" fmla="*/ 710 w 2736"/>
                        <a:gd name="T11" fmla="*/ 37 h 504"/>
                        <a:gd name="T12" fmla="*/ 263 w 2736"/>
                        <a:gd name="T13" fmla="*/ 106 h 504"/>
                        <a:gd name="T14" fmla="*/ 0 w 2736"/>
                        <a:gd name="T15" fmla="*/ 183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8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19"/>
                      <a:ext cx="932" cy="476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35 w 1769"/>
                        <a:gd name="T3" fmla="*/ 20 h 791"/>
                        <a:gd name="T4" fmla="*/ 321 w 1769"/>
                        <a:gd name="T5" fmla="*/ 72 h 791"/>
                        <a:gd name="T6" fmla="*/ 447 w 1769"/>
                        <a:gd name="T7" fmla="*/ 156 h 791"/>
                        <a:gd name="T8" fmla="*/ 487 w 1769"/>
                        <a:gd name="T9" fmla="*/ 220 h 791"/>
                        <a:gd name="T10" fmla="*/ 469 w 1769"/>
                        <a:gd name="T11" fmla="*/ 285 h 791"/>
                        <a:gd name="T12" fmla="*/ 441 w 1769"/>
                        <a:gd name="T13" fmla="*/ 229 h 791"/>
                        <a:gd name="T14" fmla="*/ 386 w 1769"/>
                        <a:gd name="T15" fmla="*/ 164 h 791"/>
                        <a:gd name="T16" fmla="*/ 308 w 1769"/>
                        <a:gd name="T17" fmla="*/ 107 h 791"/>
                        <a:gd name="T18" fmla="*/ 161 w 1769"/>
                        <a:gd name="T19" fmla="*/ 55 h 791"/>
                        <a:gd name="T20" fmla="*/ 0 w 1769"/>
                        <a:gd name="T21" fmla="*/ 28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8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9"/>
                    <a:ext cx="2472" cy="926"/>
                    <a:chOff x="2924" y="1637"/>
                    <a:chExt cx="2472" cy="926"/>
                  </a:xfrm>
                </p:grpSpPr>
                <p:sp>
                  <p:nvSpPr>
                    <p:cNvPr id="125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7"/>
                      <a:ext cx="1677" cy="336"/>
                    </a:xfrm>
                    <a:custGeom>
                      <a:avLst/>
                      <a:gdLst>
                        <a:gd name="T0" fmla="*/ 0 w 2736"/>
                        <a:gd name="T1" fmla="*/ 224 h 504"/>
                        <a:gd name="T2" fmla="*/ 325 w 2736"/>
                        <a:gd name="T3" fmla="*/ 75 h 504"/>
                        <a:gd name="T4" fmla="*/ 667 w 2736"/>
                        <a:gd name="T5" fmla="*/ 11 h 504"/>
                        <a:gd name="T6" fmla="*/ 1028 w 2736"/>
                        <a:gd name="T7" fmla="*/ 11 h 504"/>
                        <a:gd name="T8" fmla="*/ 1022 w 2736"/>
                        <a:gd name="T9" fmla="*/ 46 h 504"/>
                        <a:gd name="T10" fmla="*/ 663 w 2736"/>
                        <a:gd name="T11" fmla="*/ 46 h 504"/>
                        <a:gd name="T12" fmla="*/ 246 w 2736"/>
                        <a:gd name="T13" fmla="*/ 130 h 504"/>
                        <a:gd name="T14" fmla="*/ 0 w 2736"/>
                        <a:gd name="T15" fmla="*/ 22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6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7"/>
                      <a:ext cx="901" cy="526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26 w 1769"/>
                        <a:gd name="T3" fmla="*/ 25 h 791"/>
                        <a:gd name="T4" fmla="*/ 300 w 1769"/>
                        <a:gd name="T5" fmla="*/ 88 h 791"/>
                        <a:gd name="T6" fmla="*/ 418 w 1769"/>
                        <a:gd name="T7" fmla="*/ 191 h 791"/>
                        <a:gd name="T8" fmla="*/ 455 w 1769"/>
                        <a:gd name="T9" fmla="*/ 269 h 791"/>
                        <a:gd name="T10" fmla="*/ 438 w 1769"/>
                        <a:gd name="T11" fmla="*/ 348 h 791"/>
                        <a:gd name="T12" fmla="*/ 412 w 1769"/>
                        <a:gd name="T13" fmla="*/ 279 h 791"/>
                        <a:gd name="T14" fmla="*/ 360 w 1769"/>
                        <a:gd name="T15" fmla="*/ 201 h 791"/>
                        <a:gd name="T16" fmla="*/ 288 w 1769"/>
                        <a:gd name="T17" fmla="*/ 131 h 791"/>
                        <a:gd name="T18" fmla="*/ 151 w 1769"/>
                        <a:gd name="T19" fmla="*/ 67 h 791"/>
                        <a:gd name="T20" fmla="*/ 0 w 1769"/>
                        <a:gd name="T21" fmla="*/ 34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9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5"/>
                    <a:ext cx="2341" cy="657"/>
                    <a:chOff x="2958" y="1413"/>
                    <a:chExt cx="2341" cy="657"/>
                  </a:xfrm>
                </p:grpSpPr>
                <p:sp>
                  <p:nvSpPr>
                    <p:cNvPr id="123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3"/>
                      <a:ext cx="1544" cy="313"/>
                    </a:xfrm>
                    <a:custGeom>
                      <a:avLst/>
                      <a:gdLst>
                        <a:gd name="T0" fmla="*/ 0 w 2736"/>
                        <a:gd name="T1" fmla="*/ 194 h 504"/>
                        <a:gd name="T2" fmla="*/ 275 w 2736"/>
                        <a:gd name="T3" fmla="*/ 65 h 504"/>
                        <a:gd name="T4" fmla="*/ 565 w 2736"/>
                        <a:gd name="T5" fmla="*/ 9 h 504"/>
                        <a:gd name="T6" fmla="*/ 871 w 2736"/>
                        <a:gd name="T7" fmla="*/ 9 h 504"/>
                        <a:gd name="T8" fmla="*/ 866 w 2736"/>
                        <a:gd name="T9" fmla="*/ 40 h 504"/>
                        <a:gd name="T10" fmla="*/ 562 w 2736"/>
                        <a:gd name="T11" fmla="*/ 40 h 504"/>
                        <a:gd name="T12" fmla="*/ 208 w 2736"/>
                        <a:gd name="T13" fmla="*/ 112 h 504"/>
                        <a:gd name="T14" fmla="*/ 0 w 2736"/>
                        <a:gd name="T15" fmla="*/ 19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4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69" y="1581"/>
                      <a:ext cx="830" cy="489"/>
                    </a:xfrm>
                    <a:custGeom>
                      <a:avLst/>
                      <a:gdLst>
                        <a:gd name="T0" fmla="*/ 1 w 1769"/>
                        <a:gd name="T1" fmla="*/ 3 h 791"/>
                        <a:gd name="T2" fmla="*/ 107 w 1769"/>
                        <a:gd name="T3" fmla="*/ 22 h 791"/>
                        <a:gd name="T4" fmla="*/ 255 w 1769"/>
                        <a:gd name="T5" fmla="*/ 77 h 791"/>
                        <a:gd name="T6" fmla="*/ 355 w 1769"/>
                        <a:gd name="T7" fmla="*/ 165 h 791"/>
                        <a:gd name="T8" fmla="*/ 387 w 1769"/>
                        <a:gd name="T9" fmla="*/ 232 h 791"/>
                        <a:gd name="T10" fmla="*/ 372 w 1769"/>
                        <a:gd name="T11" fmla="*/ 301 h 791"/>
                        <a:gd name="T12" fmla="*/ 350 w 1769"/>
                        <a:gd name="T13" fmla="*/ 242 h 791"/>
                        <a:gd name="T14" fmla="*/ 306 w 1769"/>
                        <a:gd name="T15" fmla="*/ 174 h 791"/>
                        <a:gd name="T16" fmla="*/ 244 w 1769"/>
                        <a:gd name="T17" fmla="*/ 113 h 791"/>
                        <a:gd name="T18" fmla="*/ 128 w 1769"/>
                        <a:gd name="T19" fmla="*/ 58 h 791"/>
                        <a:gd name="T20" fmla="*/ 0 w 1769"/>
                        <a:gd name="T21" fmla="*/ 29 h 791"/>
                        <a:gd name="T22" fmla="*/ 1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0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2"/>
                    <a:ext cx="2150" cy="341"/>
                    <a:chOff x="2983" y="1270"/>
                    <a:chExt cx="2150" cy="341"/>
                  </a:xfrm>
                </p:grpSpPr>
                <p:sp>
                  <p:nvSpPr>
                    <p:cNvPr id="121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90"/>
                      <a:ext cx="1404" cy="220"/>
                    </a:xfrm>
                    <a:custGeom>
                      <a:avLst/>
                      <a:gdLst>
                        <a:gd name="T0" fmla="*/ 0 w 2736"/>
                        <a:gd name="T1" fmla="*/ 96 h 504"/>
                        <a:gd name="T2" fmla="*/ 227 w 2736"/>
                        <a:gd name="T3" fmla="*/ 32 h 504"/>
                        <a:gd name="T4" fmla="*/ 467 w 2736"/>
                        <a:gd name="T5" fmla="*/ 4 h 504"/>
                        <a:gd name="T6" fmla="*/ 720 w 2736"/>
                        <a:gd name="T7" fmla="*/ 4 h 504"/>
                        <a:gd name="T8" fmla="*/ 716 w 2736"/>
                        <a:gd name="T9" fmla="*/ 20 h 504"/>
                        <a:gd name="T10" fmla="*/ 464 w 2736"/>
                        <a:gd name="T11" fmla="*/ 20 h 504"/>
                        <a:gd name="T12" fmla="*/ 172 w 2736"/>
                        <a:gd name="T13" fmla="*/ 55 h 504"/>
                        <a:gd name="T14" fmla="*/ 0 w 2736"/>
                        <a:gd name="T15" fmla="*/ 96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2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70"/>
                      <a:ext cx="754" cy="341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88 w 1769"/>
                        <a:gd name="T3" fmla="*/ 10 h 791"/>
                        <a:gd name="T4" fmla="*/ 210 w 1769"/>
                        <a:gd name="T5" fmla="*/ 37 h 791"/>
                        <a:gd name="T6" fmla="*/ 293 w 1769"/>
                        <a:gd name="T7" fmla="*/ 80 h 791"/>
                        <a:gd name="T8" fmla="*/ 319 w 1769"/>
                        <a:gd name="T9" fmla="*/ 113 h 791"/>
                        <a:gd name="T10" fmla="*/ 307 w 1769"/>
                        <a:gd name="T11" fmla="*/ 146 h 791"/>
                        <a:gd name="T12" fmla="*/ 289 w 1769"/>
                        <a:gd name="T13" fmla="*/ 117 h 791"/>
                        <a:gd name="T14" fmla="*/ 252 w 1769"/>
                        <a:gd name="T15" fmla="*/ 84 h 791"/>
                        <a:gd name="T16" fmla="*/ 202 w 1769"/>
                        <a:gd name="T17" fmla="*/ 55 h 791"/>
                        <a:gd name="T18" fmla="*/ 106 w 1769"/>
                        <a:gd name="T19" fmla="*/ 28 h 791"/>
                        <a:gd name="T20" fmla="*/ 0 w 1769"/>
                        <a:gd name="T21" fmla="*/ 14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90"/>
                    <a:ext cx="1879" cy="425"/>
                    <a:chOff x="2938" y="918"/>
                    <a:chExt cx="1879" cy="425"/>
                  </a:xfrm>
                </p:grpSpPr>
                <p:sp>
                  <p:nvSpPr>
                    <p:cNvPr id="119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8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92 h 504"/>
                        <a:gd name="T2" fmla="*/ 175 w 2736"/>
                        <a:gd name="T3" fmla="*/ 31 h 504"/>
                        <a:gd name="T4" fmla="*/ 361 w 2736"/>
                        <a:gd name="T5" fmla="*/ 4 h 504"/>
                        <a:gd name="T6" fmla="*/ 556 w 2736"/>
                        <a:gd name="T7" fmla="*/ 4 h 504"/>
                        <a:gd name="T8" fmla="*/ 553 w 2736"/>
                        <a:gd name="T9" fmla="*/ 19 h 504"/>
                        <a:gd name="T10" fmla="*/ 358 w 2736"/>
                        <a:gd name="T11" fmla="*/ 19 h 504"/>
                        <a:gd name="T12" fmla="*/ 133 w 2736"/>
                        <a:gd name="T13" fmla="*/ 53 h 504"/>
                        <a:gd name="T14" fmla="*/ 0 w 2736"/>
                        <a:gd name="T15" fmla="*/ 92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0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8"/>
                      <a:ext cx="662" cy="337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68 w 1769"/>
                        <a:gd name="T3" fmla="*/ 10 h 791"/>
                        <a:gd name="T4" fmla="*/ 162 w 1769"/>
                        <a:gd name="T5" fmla="*/ 36 h 791"/>
                        <a:gd name="T6" fmla="*/ 226 w 1769"/>
                        <a:gd name="T7" fmla="*/ 78 h 791"/>
                        <a:gd name="T8" fmla="*/ 246 w 1769"/>
                        <a:gd name="T9" fmla="*/ 110 h 791"/>
                        <a:gd name="T10" fmla="*/ 237 w 1769"/>
                        <a:gd name="T11" fmla="*/ 143 h 791"/>
                        <a:gd name="T12" fmla="*/ 223 w 1769"/>
                        <a:gd name="T13" fmla="*/ 115 h 791"/>
                        <a:gd name="T14" fmla="*/ 195 w 1769"/>
                        <a:gd name="T15" fmla="*/ 82 h 791"/>
                        <a:gd name="T16" fmla="*/ 155 w 1769"/>
                        <a:gd name="T17" fmla="*/ 54 h 791"/>
                        <a:gd name="T18" fmla="*/ 81 w 1769"/>
                        <a:gd name="T19" fmla="*/ 28 h 791"/>
                        <a:gd name="T20" fmla="*/ 0 w 1769"/>
                        <a:gd name="T21" fmla="*/ 14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2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0" y="1627"/>
                    <a:ext cx="1256" cy="2322"/>
                    <a:chOff x="636" y="1655"/>
                    <a:chExt cx="1256" cy="2322"/>
                  </a:xfrm>
                </p:grpSpPr>
                <p:sp>
                  <p:nvSpPr>
                    <p:cNvPr id="117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5" y="2359"/>
                      <a:ext cx="1722" cy="313"/>
                    </a:xfrm>
                    <a:custGeom>
                      <a:avLst/>
                      <a:gdLst>
                        <a:gd name="T0" fmla="*/ 0 w 2736"/>
                        <a:gd name="T1" fmla="*/ 194 h 504"/>
                        <a:gd name="T2" fmla="*/ 342 w 2736"/>
                        <a:gd name="T3" fmla="*/ 65 h 504"/>
                        <a:gd name="T4" fmla="*/ 704 w 2736"/>
                        <a:gd name="T5" fmla="*/ 9 h 504"/>
                        <a:gd name="T6" fmla="*/ 1084 w 2736"/>
                        <a:gd name="T7" fmla="*/ 9 h 504"/>
                        <a:gd name="T8" fmla="*/ 1078 w 2736"/>
                        <a:gd name="T9" fmla="*/ 40 h 504"/>
                        <a:gd name="T10" fmla="*/ 699 w 2736"/>
                        <a:gd name="T11" fmla="*/ 40 h 504"/>
                        <a:gd name="T12" fmla="*/ 259 w 2736"/>
                        <a:gd name="T13" fmla="*/ 112 h 504"/>
                        <a:gd name="T14" fmla="*/ 0 w 2736"/>
                        <a:gd name="T15" fmla="*/ 19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8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0"/>
                      <a:ext cx="924" cy="489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32 w 1769"/>
                        <a:gd name="T3" fmla="*/ 22 h 791"/>
                        <a:gd name="T4" fmla="*/ 315 w 1769"/>
                        <a:gd name="T5" fmla="*/ 77 h 791"/>
                        <a:gd name="T6" fmla="*/ 439 w 1769"/>
                        <a:gd name="T7" fmla="*/ 165 h 791"/>
                        <a:gd name="T8" fmla="*/ 479 w 1769"/>
                        <a:gd name="T9" fmla="*/ 232 h 791"/>
                        <a:gd name="T10" fmla="*/ 461 w 1769"/>
                        <a:gd name="T11" fmla="*/ 301 h 791"/>
                        <a:gd name="T12" fmla="*/ 434 w 1769"/>
                        <a:gd name="T13" fmla="*/ 242 h 791"/>
                        <a:gd name="T14" fmla="*/ 379 w 1769"/>
                        <a:gd name="T15" fmla="*/ 174 h 791"/>
                        <a:gd name="T16" fmla="*/ 302 w 1769"/>
                        <a:gd name="T17" fmla="*/ 113 h 791"/>
                        <a:gd name="T18" fmla="*/ 158 w 1769"/>
                        <a:gd name="T19" fmla="*/ 58 h 791"/>
                        <a:gd name="T20" fmla="*/ 0 w 1769"/>
                        <a:gd name="T21" fmla="*/ 29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3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1" cy="1334"/>
                    <a:chOff x="-5" y="2196"/>
                    <a:chExt cx="2461" cy="1334"/>
                  </a:xfrm>
                </p:grpSpPr>
                <p:sp>
                  <p:nvSpPr>
                    <p:cNvPr id="115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2" cy="346"/>
                    </a:xfrm>
                    <a:custGeom>
                      <a:avLst/>
                      <a:gdLst>
                        <a:gd name="T0" fmla="*/ 0 w 2736"/>
                        <a:gd name="T1" fmla="*/ 238 h 504"/>
                        <a:gd name="T2" fmla="*/ 379 w 2736"/>
                        <a:gd name="T3" fmla="*/ 79 h 504"/>
                        <a:gd name="T4" fmla="*/ 779 w 2736"/>
                        <a:gd name="T5" fmla="*/ 11 h 504"/>
                        <a:gd name="T6" fmla="*/ 1200 w 2736"/>
                        <a:gd name="T7" fmla="*/ 11 h 504"/>
                        <a:gd name="T8" fmla="*/ 1193 w 2736"/>
                        <a:gd name="T9" fmla="*/ 49 h 504"/>
                        <a:gd name="T10" fmla="*/ 774 w 2736"/>
                        <a:gd name="T11" fmla="*/ 49 h 504"/>
                        <a:gd name="T12" fmla="*/ 287 w 2736"/>
                        <a:gd name="T13" fmla="*/ 137 h 504"/>
                        <a:gd name="T14" fmla="*/ 0 w 2736"/>
                        <a:gd name="T15" fmla="*/ 238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4"/>
                      <a:ext cx="973" cy="546"/>
                    </a:xfrm>
                    <a:custGeom>
                      <a:avLst/>
                      <a:gdLst>
                        <a:gd name="T0" fmla="*/ 2 w 1769"/>
                        <a:gd name="T1" fmla="*/ 4 h 791"/>
                        <a:gd name="T2" fmla="*/ 147 w 1769"/>
                        <a:gd name="T3" fmla="*/ 27 h 791"/>
                        <a:gd name="T4" fmla="*/ 350 w 1769"/>
                        <a:gd name="T5" fmla="*/ 95 h 791"/>
                        <a:gd name="T6" fmla="*/ 487 w 1769"/>
                        <a:gd name="T7" fmla="*/ 206 h 791"/>
                        <a:gd name="T8" fmla="*/ 531 w 1769"/>
                        <a:gd name="T9" fmla="*/ 290 h 791"/>
                        <a:gd name="T10" fmla="*/ 511 w 1769"/>
                        <a:gd name="T11" fmla="*/ 375 h 791"/>
                        <a:gd name="T12" fmla="*/ 481 w 1769"/>
                        <a:gd name="T13" fmla="*/ 301 h 791"/>
                        <a:gd name="T14" fmla="*/ 420 w 1769"/>
                        <a:gd name="T15" fmla="*/ 216 h 791"/>
                        <a:gd name="T16" fmla="*/ 336 w 1769"/>
                        <a:gd name="T17" fmla="*/ 141 h 791"/>
                        <a:gd name="T18" fmla="*/ 176 w 1769"/>
                        <a:gd name="T19" fmla="*/ 72 h 791"/>
                        <a:gd name="T20" fmla="*/ 0 w 1769"/>
                        <a:gd name="T21" fmla="*/ 36 h 791"/>
                        <a:gd name="T22" fmla="*/ 2 w 1769"/>
                        <a:gd name="T23" fmla="*/ 4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4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79"/>
                    <a:ext cx="2477" cy="1063"/>
                    <a:chOff x="-52" y="2007"/>
                    <a:chExt cx="2477" cy="1063"/>
                  </a:xfrm>
                </p:grpSpPr>
                <p:sp>
                  <p:nvSpPr>
                    <p:cNvPr id="113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7"/>
                      <a:ext cx="1736" cy="304"/>
                    </a:xfrm>
                    <a:custGeom>
                      <a:avLst/>
                      <a:gdLst>
                        <a:gd name="T0" fmla="*/ 0 w 2736"/>
                        <a:gd name="T1" fmla="*/ 183 h 504"/>
                        <a:gd name="T2" fmla="*/ 348 w 2736"/>
                        <a:gd name="T3" fmla="*/ 61 h 504"/>
                        <a:gd name="T4" fmla="*/ 715 w 2736"/>
                        <a:gd name="T5" fmla="*/ 8 h 504"/>
                        <a:gd name="T6" fmla="*/ 1101 w 2736"/>
                        <a:gd name="T7" fmla="*/ 8 h 504"/>
                        <a:gd name="T8" fmla="*/ 1095 w 2736"/>
                        <a:gd name="T9" fmla="*/ 37 h 504"/>
                        <a:gd name="T10" fmla="*/ 710 w 2736"/>
                        <a:gd name="T11" fmla="*/ 37 h 504"/>
                        <a:gd name="T12" fmla="*/ 263 w 2736"/>
                        <a:gd name="T13" fmla="*/ 106 h 504"/>
                        <a:gd name="T14" fmla="*/ 0 w 2736"/>
                        <a:gd name="T15" fmla="*/ 183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4"/>
                      <a:ext cx="932" cy="476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35 w 1769"/>
                        <a:gd name="T3" fmla="*/ 20 h 791"/>
                        <a:gd name="T4" fmla="*/ 321 w 1769"/>
                        <a:gd name="T5" fmla="*/ 72 h 791"/>
                        <a:gd name="T6" fmla="*/ 447 w 1769"/>
                        <a:gd name="T7" fmla="*/ 156 h 791"/>
                        <a:gd name="T8" fmla="*/ 487 w 1769"/>
                        <a:gd name="T9" fmla="*/ 220 h 791"/>
                        <a:gd name="T10" fmla="*/ 469 w 1769"/>
                        <a:gd name="T11" fmla="*/ 285 h 791"/>
                        <a:gd name="T12" fmla="*/ 441 w 1769"/>
                        <a:gd name="T13" fmla="*/ 229 h 791"/>
                        <a:gd name="T14" fmla="*/ 386 w 1769"/>
                        <a:gd name="T15" fmla="*/ 164 h 791"/>
                        <a:gd name="T16" fmla="*/ 308 w 1769"/>
                        <a:gd name="T17" fmla="*/ 107 h 791"/>
                        <a:gd name="T18" fmla="*/ 161 w 1769"/>
                        <a:gd name="T19" fmla="*/ 55 h 791"/>
                        <a:gd name="T20" fmla="*/ 0 w 1769"/>
                        <a:gd name="T21" fmla="*/ 28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5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4"/>
                    <a:ext cx="2472" cy="927"/>
                    <a:chOff x="-74" y="1812"/>
                    <a:chExt cx="2472" cy="927"/>
                  </a:xfrm>
                </p:grpSpPr>
                <p:sp>
                  <p:nvSpPr>
                    <p:cNvPr id="111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2"/>
                      <a:ext cx="1677" cy="336"/>
                    </a:xfrm>
                    <a:custGeom>
                      <a:avLst/>
                      <a:gdLst>
                        <a:gd name="T0" fmla="*/ 0 w 2736"/>
                        <a:gd name="T1" fmla="*/ 224 h 504"/>
                        <a:gd name="T2" fmla="*/ 325 w 2736"/>
                        <a:gd name="T3" fmla="*/ 75 h 504"/>
                        <a:gd name="T4" fmla="*/ 667 w 2736"/>
                        <a:gd name="T5" fmla="*/ 11 h 504"/>
                        <a:gd name="T6" fmla="*/ 1028 w 2736"/>
                        <a:gd name="T7" fmla="*/ 11 h 504"/>
                        <a:gd name="T8" fmla="*/ 1022 w 2736"/>
                        <a:gd name="T9" fmla="*/ 46 h 504"/>
                        <a:gd name="T10" fmla="*/ 663 w 2736"/>
                        <a:gd name="T11" fmla="*/ 46 h 504"/>
                        <a:gd name="T12" fmla="*/ 246 w 2736"/>
                        <a:gd name="T13" fmla="*/ 130 h 504"/>
                        <a:gd name="T14" fmla="*/ 0 w 2736"/>
                        <a:gd name="T15" fmla="*/ 22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2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3"/>
                      <a:ext cx="901" cy="526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26 w 1769"/>
                        <a:gd name="T3" fmla="*/ 25 h 791"/>
                        <a:gd name="T4" fmla="*/ 300 w 1769"/>
                        <a:gd name="T5" fmla="*/ 88 h 791"/>
                        <a:gd name="T6" fmla="*/ 418 w 1769"/>
                        <a:gd name="T7" fmla="*/ 191 h 791"/>
                        <a:gd name="T8" fmla="*/ 455 w 1769"/>
                        <a:gd name="T9" fmla="*/ 269 h 791"/>
                        <a:gd name="T10" fmla="*/ 438 w 1769"/>
                        <a:gd name="T11" fmla="*/ 348 h 791"/>
                        <a:gd name="T12" fmla="*/ 412 w 1769"/>
                        <a:gd name="T13" fmla="*/ 279 h 791"/>
                        <a:gd name="T14" fmla="*/ 360 w 1769"/>
                        <a:gd name="T15" fmla="*/ 201 h 791"/>
                        <a:gd name="T16" fmla="*/ 288 w 1769"/>
                        <a:gd name="T17" fmla="*/ 131 h 791"/>
                        <a:gd name="T18" fmla="*/ 151 w 1769"/>
                        <a:gd name="T19" fmla="*/ 67 h 791"/>
                        <a:gd name="T20" fmla="*/ 0 w 1769"/>
                        <a:gd name="T21" fmla="*/ 34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6" name="Group 183"/>
                  <p:cNvGrpSpPr>
                    <a:grpSpLocks/>
                  </p:cNvGrpSpPr>
                  <p:nvPr/>
                </p:nvGrpSpPr>
                <p:grpSpPr bwMode="auto">
                  <a:xfrm>
                    <a:off x="97" y="1562"/>
                    <a:ext cx="2339" cy="657"/>
                    <a:chOff x="23" y="1590"/>
                    <a:chExt cx="2339" cy="657"/>
                  </a:xfrm>
                </p:grpSpPr>
                <p:sp>
                  <p:nvSpPr>
                    <p:cNvPr id="109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8" y="1590"/>
                      <a:ext cx="1544" cy="313"/>
                    </a:xfrm>
                    <a:custGeom>
                      <a:avLst/>
                      <a:gdLst>
                        <a:gd name="T0" fmla="*/ 0 w 2736"/>
                        <a:gd name="T1" fmla="*/ 194 h 504"/>
                        <a:gd name="T2" fmla="*/ 275 w 2736"/>
                        <a:gd name="T3" fmla="*/ 65 h 504"/>
                        <a:gd name="T4" fmla="*/ 565 w 2736"/>
                        <a:gd name="T5" fmla="*/ 9 h 504"/>
                        <a:gd name="T6" fmla="*/ 871 w 2736"/>
                        <a:gd name="T7" fmla="*/ 9 h 504"/>
                        <a:gd name="T8" fmla="*/ 866 w 2736"/>
                        <a:gd name="T9" fmla="*/ 40 h 504"/>
                        <a:gd name="T10" fmla="*/ 562 w 2736"/>
                        <a:gd name="T11" fmla="*/ 40 h 504"/>
                        <a:gd name="T12" fmla="*/ 208 w 2736"/>
                        <a:gd name="T13" fmla="*/ 112 h 504"/>
                        <a:gd name="T14" fmla="*/ 0 w 2736"/>
                        <a:gd name="T15" fmla="*/ 19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0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3" y="1758"/>
                      <a:ext cx="830" cy="489"/>
                    </a:xfrm>
                    <a:custGeom>
                      <a:avLst/>
                      <a:gdLst>
                        <a:gd name="T0" fmla="*/ 1 w 1769"/>
                        <a:gd name="T1" fmla="*/ 3 h 791"/>
                        <a:gd name="T2" fmla="*/ 107 w 1769"/>
                        <a:gd name="T3" fmla="*/ 22 h 791"/>
                        <a:gd name="T4" fmla="*/ 255 w 1769"/>
                        <a:gd name="T5" fmla="*/ 77 h 791"/>
                        <a:gd name="T6" fmla="*/ 355 w 1769"/>
                        <a:gd name="T7" fmla="*/ 165 h 791"/>
                        <a:gd name="T8" fmla="*/ 387 w 1769"/>
                        <a:gd name="T9" fmla="*/ 232 h 791"/>
                        <a:gd name="T10" fmla="*/ 372 w 1769"/>
                        <a:gd name="T11" fmla="*/ 301 h 791"/>
                        <a:gd name="T12" fmla="*/ 350 w 1769"/>
                        <a:gd name="T13" fmla="*/ 242 h 791"/>
                        <a:gd name="T14" fmla="*/ 306 w 1769"/>
                        <a:gd name="T15" fmla="*/ 174 h 791"/>
                        <a:gd name="T16" fmla="*/ 244 w 1769"/>
                        <a:gd name="T17" fmla="*/ 113 h 791"/>
                        <a:gd name="T18" fmla="*/ 128 w 1769"/>
                        <a:gd name="T19" fmla="*/ 58 h 791"/>
                        <a:gd name="T20" fmla="*/ 0 w 1769"/>
                        <a:gd name="T21" fmla="*/ 29 h 791"/>
                        <a:gd name="T22" fmla="*/ 1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7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6"/>
                    <a:ext cx="2150" cy="345"/>
                    <a:chOff x="189" y="1444"/>
                    <a:chExt cx="2150" cy="345"/>
                  </a:xfrm>
                </p:grpSpPr>
                <p:sp>
                  <p:nvSpPr>
                    <p:cNvPr id="107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4"/>
                      <a:ext cx="1404" cy="219"/>
                    </a:xfrm>
                    <a:custGeom>
                      <a:avLst/>
                      <a:gdLst>
                        <a:gd name="T0" fmla="*/ 0 w 2736"/>
                        <a:gd name="T1" fmla="*/ 95 h 504"/>
                        <a:gd name="T2" fmla="*/ 227 w 2736"/>
                        <a:gd name="T3" fmla="*/ 32 h 504"/>
                        <a:gd name="T4" fmla="*/ 467 w 2736"/>
                        <a:gd name="T5" fmla="*/ 4 h 504"/>
                        <a:gd name="T6" fmla="*/ 720 w 2736"/>
                        <a:gd name="T7" fmla="*/ 4 h 504"/>
                        <a:gd name="T8" fmla="*/ 716 w 2736"/>
                        <a:gd name="T9" fmla="*/ 20 h 504"/>
                        <a:gd name="T10" fmla="*/ 464 w 2736"/>
                        <a:gd name="T11" fmla="*/ 20 h 504"/>
                        <a:gd name="T12" fmla="*/ 172 w 2736"/>
                        <a:gd name="T13" fmla="*/ 55 h 504"/>
                        <a:gd name="T14" fmla="*/ 0 w 2736"/>
                        <a:gd name="T15" fmla="*/ 9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8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4"/>
                      <a:ext cx="754" cy="345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88 w 1769"/>
                        <a:gd name="T3" fmla="*/ 10 h 791"/>
                        <a:gd name="T4" fmla="*/ 210 w 1769"/>
                        <a:gd name="T5" fmla="*/ 38 h 791"/>
                        <a:gd name="T6" fmla="*/ 293 w 1769"/>
                        <a:gd name="T7" fmla="*/ 82 h 791"/>
                        <a:gd name="T8" fmla="*/ 319 w 1769"/>
                        <a:gd name="T9" fmla="*/ 116 h 791"/>
                        <a:gd name="T10" fmla="*/ 307 w 1769"/>
                        <a:gd name="T11" fmla="*/ 150 h 791"/>
                        <a:gd name="T12" fmla="*/ 289 w 1769"/>
                        <a:gd name="T13" fmla="*/ 120 h 791"/>
                        <a:gd name="T14" fmla="*/ 252 w 1769"/>
                        <a:gd name="T15" fmla="*/ 86 h 791"/>
                        <a:gd name="T16" fmla="*/ 202 w 1769"/>
                        <a:gd name="T17" fmla="*/ 56 h 791"/>
                        <a:gd name="T18" fmla="*/ 106 w 1769"/>
                        <a:gd name="T19" fmla="*/ 29 h 791"/>
                        <a:gd name="T20" fmla="*/ 0 w 1769"/>
                        <a:gd name="T21" fmla="*/ 14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8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105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92 h 504"/>
                        <a:gd name="T2" fmla="*/ 175 w 2736"/>
                        <a:gd name="T3" fmla="*/ 31 h 504"/>
                        <a:gd name="T4" fmla="*/ 361 w 2736"/>
                        <a:gd name="T5" fmla="*/ 4 h 504"/>
                        <a:gd name="T6" fmla="*/ 556 w 2736"/>
                        <a:gd name="T7" fmla="*/ 4 h 504"/>
                        <a:gd name="T8" fmla="*/ 553 w 2736"/>
                        <a:gd name="T9" fmla="*/ 19 h 504"/>
                        <a:gd name="T10" fmla="*/ 358 w 2736"/>
                        <a:gd name="T11" fmla="*/ 19 h 504"/>
                        <a:gd name="T12" fmla="*/ 133 w 2736"/>
                        <a:gd name="T13" fmla="*/ 53 h 504"/>
                        <a:gd name="T14" fmla="*/ 0 w 2736"/>
                        <a:gd name="T15" fmla="*/ 92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6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41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68 w 1769"/>
                        <a:gd name="T3" fmla="*/ 10 h 791"/>
                        <a:gd name="T4" fmla="*/ 162 w 1769"/>
                        <a:gd name="T5" fmla="*/ 37 h 791"/>
                        <a:gd name="T6" fmla="*/ 226 w 1769"/>
                        <a:gd name="T7" fmla="*/ 80 h 791"/>
                        <a:gd name="T8" fmla="*/ 246 w 1769"/>
                        <a:gd name="T9" fmla="*/ 113 h 791"/>
                        <a:gd name="T10" fmla="*/ 237 w 1769"/>
                        <a:gd name="T11" fmla="*/ 146 h 791"/>
                        <a:gd name="T12" fmla="*/ 223 w 1769"/>
                        <a:gd name="T13" fmla="*/ 117 h 791"/>
                        <a:gd name="T14" fmla="*/ 195 w 1769"/>
                        <a:gd name="T15" fmla="*/ 84 h 791"/>
                        <a:gd name="T16" fmla="*/ 155 w 1769"/>
                        <a:gd name="T17" fmla="*/ 55 h 791"/>
                        <a:gd name="T18" fmla="*/ 81 w 1769"/>
                        <a:gd name="T19" fmla="*/ 28 h 791"/>
                        <a:gd name="T20" fmla="*/ 0 w 1769"/>
                        <a:gd name="T21" fmla="*/ 14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9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2"/>
                    <a:ext cx="1849" cy="553"/>
                    <a:chOff x="616" y="900"/>
                    <a:chExt cx="1849" cy="553"/>
                  </a:xfrm>
                </p:grpSpPr>
                <p:sp>
                  <p:nvSpPr>
                    <p:cNvPr id="103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2" y="1238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92 h 504"/>
                        <a:gd name="T2" fmla="*/ 175 w 2736"/>
                        <a:gd name="T3" fmla="*/ 31 h 504"/>
                        <a:gd name="T4" fmla="*/ 361 w 2736"/>
                        <a:gd name="T5" fmla="*/ 4 h 504"/>
                        <a:gd name="T6" fmla="*/ 556 w 2736"/>
                        <a:gd name="T7" fmla="*/ 4 h 504"/>
                        <a:gd name="T8" fmla="*/ 553 w 2736"/>
                        <a:gd name="T9" fmla="*/ 19 h 504"/>
                        <a:gd name="T10" fmla="*/ 358 w 2736"/>
                        <a:gd name="T11" fmla="*/ 19 h 504"/>
                        <a:gd name="T12" fmla="*/ 133 w 2736"/>
                        <a:gd name="T13" fmla="*/ 53 h 504"/>
                        <a:gd name="T14" fmla="*/ 0 w 2736"/>
                        <a:gd name="T15" fmla="*/ 92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4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900"/>
                      <a:ext cx="662" cy="336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68 w 1769"/>
                        <a:gd name="T3" fmla="*/ 10 h 791"/>
                        <a:gd name="T4" fmla="*/ 162 w 1769"/>
                        <a:gd name="T5" fmla="*/ 36 h 791"/>
                        <a:gd name="T6" fmla="*/ 226 w 1769"/>
                        <a:gd name="T7" fmla="*/ 78 h 791"/>
                        <a:gd name="T8" fmla="*/ 246 w 1769"/>
                        <a:gd name="T9" fmla="*/ 110 h 791"/>
                        <a:gd name="T10" fmla="*/ 237 w 1769"/>
                        <a:gd name="T11" fmla="*/ 142 h 791"/>
                        <a:gd name="T12" fmla="*/ 223 w 1769"/>
                        <a:gd name="T13" fmla="*/ 114 h 791"/>
                        <a:gd name="T14" fmla="*/ 195 w 1769"/>
                        <a:gd name="T15" fmla="*/ 82 h 791"/>
                        <a:gd name="T16" fmla="*/ 155 w 1769"/>
                        <a:gd name="T17" fmla="*/ 54 h 791"/>
                        <a:gd name="T18" fmla="*/ 81 w 1769"/>
                        <a:gd name="T19" fmla="*/ 28 h 791"/>
                        <a:gd name="T20" fmla="*/ 0 w 1769"/>
                        <a:gd name="T21" fmla="*/ 14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0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91"/>
                    <a:ext cx="1767" cy="740"/>
                    <a:chOff x="911" y="591"/>
                    <a:chExt cx="1767" cy="740"/>
                  </a:xfrm>
                </p:grpSpPr>
                <p:sp>
                  <p:nvSpPr>
                    <p:cNvPr id="101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6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92 h 504"/>
                        <a:gd name="T2" fmla="*/ 175 w 2736"/>
                        <a:gd name="T3" fmla="*/ 31 h 504"/>
                        <a:gd name="T4" fmla="*/ 361 w 2736"/>
                        <a:gd name="T5" fmla="*/ 4 h 504"/>
                        <a:gd name="T6" fmla="*/ 556 w 2736"/>
                        <a:gd name="T7" fmla="*/ 4 h 504"/>
                        <a:gd name="T8" fmla="*/ 553 w 2736"/>
                        <a:gd name="T9" fmla="*/ 19 h 504"/>
                        <a:gd name="T10" fmla="*/ 358 w 2736"/>
                        <a:gd name="T11" fmla="*/ 19 h 504"/>
                        <a:gd name="T12" fmla="*/ 133 w 2736"/>
                        <a:gd name="T13" fmla="*/ 53 h 504"/>
                        <a:gd name="T14" fmla="*/ 0 w 2736"/>
                        <a:gd name="T15" fmla="*/ 92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2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91"/>
                      <a:ext cx="662" cy="337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68 w 1769"/>
                        <a:gd name="T3" fmla="*/ 10 h 791"/>
                        <a:gd name="T4" fmla="*/ 162 w 1769"/>
                        <a:gd name="T5" fmla="*/ 36 h 791"/>
                        <a:gd name="T6" fmla="*/ 226 w 1769"/>
                        <a:gd name="T7" fmla="*/ 78 h 791"/>
                        <a:gd name="T8" fmla="*/ 246 w 1769"/>
                        <a:gd name="T9" fmla="*/ 110 h 791"/>
                        <a:gd name="T10" fmla="*/ 237 w 1769"/>
                        <a:gd name="T11" fmla="*/ 143 h 791"/>
                        <a:gd name="T12" fmla="*/ 223 w 1769"/>
                        <a:gd name="T13" fmla="*/ 115 h 791"/>
                        <a:gd name="T14" fmla="*/ 195 w 1769"/>
                        <a:gd name="T15" fmla="*/ 82 h 791"/>
                        <a:gd name="T16" fmla="*/ 155 w 1769"/>
                        <a:gd name="T17" fmla="*/ 54 h 791"/>
                        <a:gd name="T18" fmla="*/ 81 w 1769"/>
                        <a:gd name="T19" fmla="*/ 28 h 791"/>
                        <a:gd name="T20" fmla="*/ 0 w 1769"/>
                        <a:gd name="T21" fmla="*/ 14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1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4"/>
                    <a:ext cx="1693" cy="888"/>
                    <a:chOff x="1120" y="304"/>
                    <a:chExt cx="1693" cy="888"/>
                  </a:xfrm>
                </p:grpSpPr>
                <p:sp>
                  <p:nvSpPr>
                    <p:cNvPr id="99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>
                        <a:gd name="T0" fmla="*/ 0 w 2736"/>
                        <a:gd name="T1" fmla="*/ 92 h 504"/>
                        <a:gd name="T2" fmla="*/ 181 w 2736"/>
                        <a:gd name="T3" fmla="*/ 31 h 504"/>
                        <a:gd name="T4" fmla="*/ 371 w 2736"/>
                        <a:gd name="T5" fmla="*/ 4 h 504"/>
                        <a:gd name="T6" fmla="*/ 572 w 2736"/>
                        <a:gd name="T7" fmla="*/ 4 h 504"/>
                        <a:gd name="T8" fmla="*/ 569 w 2736"/>
                        <a:gd name="T9" fmla="*/ 19 h 504"/>
                        <a:gd name="T10" fmla="*/ 369 w 2736"/>
                        <a:gd name="T11" fmla="*/ 19 h 504"/>
                        <a:gd name="T12" fmla="*/ 137 w 2736"/>
                        <a:gd name="T13" fmla="*/ 53 h 504"/>
                        <a:gd name="T14" fmla="*/ 0 w 2736"/>
                        <a:gd name="T15" fmla="*/ 92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0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4"/>
                      <a:ext cx="672" cy="338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70 w 1769"/>
                        <a:gd name="T3" fmla="*/ 10 h 791"/>
                        <a:gd name="T4" fmla="*/ 167 w 1769"/>
                        <a:gd name="T5" fmla="*/ 36 h 791"/>
                        <a:gd name="T6" fmla="*/ 232 w 1769"/>
                        <a:gd name="T7" fmla="*/ 79 h 791"/>
                        <a:gd name="T8" fmla="*/ 253 w 1769"/>
                        <a:gd name="T9" fmla="*/ 111 h 791"/>
                        <a:gd name="T10" fmla="*/ 244 w 1769"/>
                        <a:gd name="T11" fmla="*/ 144 h 791"/>
                        <a:gd name="T12" fmla="*/ 229 w 1769"/>
                        <a:gd name="T13" fmla="*/ 115 h 791"/>
                        <a:gd name="T14" fmla="*/ 201 w 1769"/>
                        <a:gd name="T15" fmla="*/ 83 h 791"/>
                        <a:gd name="T16" fmla="*/ 160 w 1769"/>
                        <a:gd name="T17" fmla="*/ 54 h 791"/>
                        <a:gd name="T18" fmla="*/ 84 w 1769"/>
                        <a:gd name="T19" fmla="*/ 28 h 791"/>
                        <a:gd name="T20" fmla="*/ 0 w 1769"/>
                        <a:gd name="T21" fmla="*/ 14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2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11" y="70"/>
                    <a:ext cx="775" cy="1521"/>
                    <a:chOff x="1637" y="98"/>
                    <a:chExt cx="775" cy="1521"/>
                  </a:xfrm>
                </p:grpSpPr>
                <p:sp>
                  <p:nvSpPr>
                    <p:cNvPr id="97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4" y="960"/>
                      <a:ext cx="1102" cy="215"/>
                    </a:xfrm>
                    <a:custGeom>
                      <a:avLst/>
                      <a:gdLst>
                        <a:gd name="T0" fmla="*/ 0 w 2736"/>
                        <a:gd name="T1" fmla="*/ 92 h 504"/>
                        <a:gd name="T2" fmla="*/ 140 w 2736"/>
                        <a:gd name="T3" fmla="*/ 31 h 504"/>
                        <a:gd name="T4" fmla="*/ 288 w 2736"/>
                        <a:gd name="T5" fmla="*/ 4 h 504"/>
                        <a:gd name="T6" fmla="*/ 444 w 2736"/>
                        <a:gd name="T7" fmla="*/ 4 h 504"/>
                        <a:gd name="T8" fmla="*/ 441 w 2736"/>
                        <a:gd name="T9" fmla="*/ 19 h 504"/>
                        <a:gd name="T10" fmla="*/ 286 w 2736"/>
                        <a:gd name="T11" fmla="*/ 19 h 504"/>
                        <a:gd name="T12" fmla="*/ 106 w 2736"/>
                        <a:gd name="T13" fmla="*/ 53 h 504"/>
                        <a:gd name="T14" fmla="*/ 0 w 2736"/>
                        <a:gd name="T15" fmla="*/ 92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8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10" y="225"/>
                      <a:ext cx="591" cy="338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54 w 1769"/>
                        <a:gd name="T3" fmla="*/ 10 h 791"/>
                        <a:gd name="T4" fmla="*/ 129 w 1769"/>
                        <a:gd name="T5" fmla="*/ 36 h 791"/>
                        <a:gd name="T6" fmla="*/ 180 w 1769"/>
                        <a:gd name="T7" fmla="*/ 79 h 791"/>
                        <a:gd name="T8" fmla="*/ 196 w 1769"/>
                        <a:gd name="T9" fmla="*/ 111 h 791"/>
                        <a:gd name="T10" fmla="*/ 188 w 1769"/>
                        <a:gd name="T11" fmla="*/ 144 h 791"/>
                        <a:gd name="T12" fmla="*/ 177 w 1769"/>
                        <a:gd name="T13" fmla="*/ 115 h 791"/>
                        <a:gd name="T14" fmla="*/ 155 w 1769"/>
                        <a:gd name="T15" fmla="*/ 83 h 791"/>
                        <a:gd name="T16" fmla="*/ 124 w 1769"/>
                        <a:gd name="T17" fmla="*/ 54 h 791"/>
                        <a:gd name="T18" fmla="*/ 65 w 1769"/>
                        <a:gd name="T19" fmla="*/ 28 h 791"/>
                        <a:gd name="T20" fmla="*/ 0 w 1769"/>
                        <a:gd name="T21" fmla="*/ 14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3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5"/>
                    <a:ext cx="635" cy="1534"/>
                    <a:chOff x="1935" y="33"/>
                    <a:chExt cx="635" cy="1534"/>
                  </a:xfrm>
                </p:grpSpPr>
                <p:sp>
                  <p:nvSpPr>
                    <p:cNvPr id="95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2" y="929"/>
                      <a:ext cx="1061" cy="215"/>
                    </a:xfrm>
                    <a:custGeom>
                      <a:avLst/>
                      <a:gdLst>
                        <a:gd name="T0" fmla="*/ 0 w 2736"/>
                        <a:gd name="T1" fmla="*/ 92 h 504"/>
                        <a:gd name="T2" fmla="*/ 130 w 2736"/>
                        <a:gd name="T3" fmla="*/ 31 h 504"/>
                        <a:gd name="T4" fmla="*/ 267 w 2736"/>
                        <a:gd name="T5" fmla="*/ 4 h 504"/>
                        <a:gd name="T6" fmla="*/ 411 w 2736"/>
                        <a:gd name="T7" fmla="*/ 4 h 504"/>
                        <a:gd name="T8" fmla="*/ 409 w 2736"/>
                        <a:gd name="T9" fmla="*/ 19 h 504"/>
                        <a:gd name="T10" fmla="*/ 265 w 2736"/>
                        <a:gd name="T11" fmla="*/ 19 h 504"/>
                        <a:gd name="T12" fmla="*/ 98 w 2736"/>
                        <a:gd name="T13" fmla="*/ 53 h 504"/>
                        <a:gd name="T14" fmla="*/ 0 w 2736"/>
                        <a:gd name="T15" fmla="*/ 92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6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9"/>
                      <a:ext cx="570" cy="337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50 w 1769"/>
                        <a:gd name="T3" fmla="*/ 10 h 791"/>
                        <a:gd name="T4" fmla="*/ 120 w 1769"/>
                        <a:gd name="T5" fmla="*/ 36 h 791"/>
                        <a:gd name="T6" fmla="*/ 167 w 1769"/>
                        <a:gd name="T7" fmla="*/ 78 h 791"/>
                        <a:gd name="T8" fmla="*/ 182 w 1769"/>
                        <a:gd name="T9" fmla="*/ 110 h 791"/>
                        <a:gd name="T10" fmla="*/ 175 w 1769"/>
                        <a:gd name="T11" fmla="*/ 143 h 791"/>
                        <a:gd name="T12" fmla="*/ 165 w 1769"/>
                        <a:gd name="T13" fmla="*/ 115 h 791"/>
                        <a:gd name="T14" fmla="*/ 144 w 1769"/>
                        <a:gd name="T15" fmla="*/ 82 h 791"/>
                        <a:gd name="T16" fmla="*/ 115 w 1769"/>
                        <a:gd name="T17" fmla="*/ 54 h 791"/>
                        <a:gd name="T18" fmla="*/ 60 w 1769"/>
                        <a:gd name="T19" fmla="*/ 28 h 791"/>
                        <a:gd name="T20" fmla="*/ 0 w 1769"/>
                        <a:gd name="T21" fmla="*/ 14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4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3"/>
                    <a:ext cx="1846" cy="567"/>
                    <a:chOff x="2822" y="671"/>
                    <a:chExt cx="1846" cy="567"/>
                  </a:xfrm>
                </p:grpSpPr>
                <p:sp>
                  <p:nvSpPr>
                    <p:cNvPr id="93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92 h 504"/>
                        <a:gd name="T2" fmla="*/ 175 w 2736"/>
                        <a:gd name="T3" fmla="*/ 31 h 504"/>
                        <a:gd name="T4" fmla="*/ 361 w 2736"/>
                        <a:gd name="T5" fmla="*/ 4 h 504"/>
                        <a:gd name="T6" fmla="*/ 556 w 2736"/>
                        <a:gd name="T7" fmla="*/ 4 h 504"/>
                        <a:gd name="T8" fmla="*/ 553 w 2736"/>
                        <a:gd name="T9" fmla="*/ 19 h 504"/>
                        <a:gd name="T10" fmla="*/ 358 w 2736"/>
                        <a:gd name="T11" fmla="*/ 19 h 504"/>
                        <a:gd name="T12" fmla="*/ 133 w 2736"/>
                        <a:gd name="T13" fmla="*/ 53 h 504"/>
                        <a:gd name="T14" fmla="*/ 0 w 2736"/>
                        <a:gd name="T15" fmla="*/ 92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1"/>
                      <a:ext cx="663" cy="340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68 w 1769"/>
                        <a:gd name="T3" fmla="*/ 10 h 791"/>
                        <a:gd name="T4" fmla="*/ 163 w 1769"/>
                        <a:gd name="T5" fmla="*/ 37 h 791"/>
                        <a:gd name="T6" fmla="*/ 226 w 1769"/>
                        <a:gd name="T7" fmla="*/ 80 h 791"/>
                        <a:gd name="T8" fmla="*/ 247 w 1769"/>
                        <a:gd name="T9" fmla="*/ 113 h 791"/>
                        <a:gd name="T10" fmla="*/ 237 w 1769"/>
                        <a:gd name="T11" fmla="*/ 145 h 791"/>
                        <a:gd name="T12" fmla="*/ 223 w 1769"/>
                        <a:gd name="T13" fmla="*/ 117 h 791"/>
                        <a:gd name="T14" fmla="*/ 195 w 1769"/>
                        <a:gd name="T15" fmla="*/ 84 h 791"/>
                        <a:gd name="T16" fmla="*/ 156 w 1769"/>
                        <a:gd name="T17" fmla="*/ 55 h 791"/>
                        <a:gd name="T18" fmla="*/ 82 w 1769"/>
                        <a:gd name="T19" fmla="*/ 28 h 791"/>
                        <a:gd name="T20" fmla="*/ 0 w 1769"/>
                        <a:gd name="T21" fmla="*/ 14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5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6"/>
                    <a:ext cx="1783" cy="717"/>
                    <a:chOff x="2683" y="444"/>
                    <a:chExt cx="1783" cy="717"/>
                  </a:xfrm>
                </p:grpSpPr>
                <p:sp>
                  <p:nvSpPr>
                    <p:cNvPr id="91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6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92 h 504"/>
                        <a:gd name="T2" fmla="*/ 175 w 2736"/>
                        <a:gd name="T3" fmla="*/ 31 h 504"/>
                        <a:gd name="T4" fmla="*/ 361 w 2736"/>
                        <a:gd name="T5" fmla="*/ 4 h 504"/>
                        <a:gd name="T6" fmla="*/ 556 w 2736"/>
                        <a:gd name="T7" fmla="*/ 4 h 504"/>
                        <a:gd name="T8" fmla="*/ 553 w 2736"/>
                        <a:gd name="T9" fmla="*/ 19 h 504"/>
                        <a:gd name="T10" fmla="*/ 358 w 2736"/>
                        <a:gd name="T11" fmla="*/ 19 h 504"/>
                        <a:gd name="T12" fmla="*/ 133 w 2736"/>
                        <a:gd name="T13" fmla="*/ 53 h 504"/>
                        <a:gd name="T14" fmla="*/ 0 w 2736"/>
                        <a:gd name="T15" fmla="*/ 92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3" y="444"/>
                      <a:ext cx="663" cy="338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68 w 1769"/>
                        <a:gd name="T3" fmla="*/ 10 h 791"/>
                        <a:gd name="T4" fmla="*/ 163 w 1769"/>
                        <a:gd name="T5" fmla="*/ 36 h 791"/>
                        <a:gd name="T6" fmla="*/ 226 w 1769"/>
                        <a:gd name="T7" fmla="*/ 79 h 791"/>
                        <a:gd name="T8" fmla="*/ 247 w 1769"/>
                        <a:gd name="T9" fmla="*/ 111 h 791"/>
                        <a:gd name="T10" fmla="*/ 237 w 1769"/>
                        <a:gd name="T11" fmla="*/ 144 h 791"/>
                        <a:gd name="T12" fmla="*/ 223 w 1769"/>
                        <a:gd name="T13" fmla="*/ 115 h 791"/>
                        <a:gd name="T14" fmla="*/ 195 w 1769"/>
                        <a:gd name="T15" fmla="*/ 83 h 791"/>
                        <a:gd name="T16" fmla="*/ 156 w 1769"/>
                        <a:gd name="T17" fmla="*/ 54 h 791"/>
                        <a:gd name="T18" fmla="*/ 82 w 1769"/>
                        <a:gd name="T19" fmla="*/ 28 h 791"/>
                        <a:gd name="T20" fmla="*/ 0 w 1769"/>
                        <a:gd name="T21" fmla="*/ 14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56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6" y="948"/>
                    <a:ext cx="1026" cy="144"/>
                  </a:xfrm>
                  <a:custGeom>
                    <a:avLst/>
                    <a:gdLst>
                      <a:gd name="T0" fmla="*/ 0 w 2736"/>
                      <a:gd name="T1" fmla="*/ 41 h 504"/>
                      <a:gd name="T2" fmla="*/ 122 w 2736"/>
                      <a:gd name="T3" fmla="*/ 14 h 504"/>
                      <a:gd name="T4" fmla="*/ 250 w 2736"/>
                      <a:gd name="T5" fmla="*/ 2 h 504"/>
                      <a:gd name="T6" fmla="*/ 385 w 2736"/>
                      <a:gd name="T7" fmla="*/ 2 h 504"/>
                      <a:gd name="T8" fmla="*/ 383 w 2736"/>
                      <a:gd name="T9" fmla="*/ 8 h 504"/>
                      <a:gd name="T10" fmla="*/ 248 w 2736"/>
                      <a:gd name="T11" fmla="*/ 8 h 504"/>
                      <a:gd name="T12" fmla="*/ 92 w 2736"/>
                      <a:gd name="T13" fmla="*/ 24 h 504"/>
                      <a:gd name="T14" fmla="*/ 0 w 2736"/>
                      <a:gd name="T15" fmla="*/ 4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7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200" y="195"/>
                    <a:ext cx="551" cy="22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47 w 1769"/>
                      <a:gd name="T3" fmla="*/ 5 h 791"/>
                      <a:gd name="T4" fmla="*/ 112 w 1769"/>
                      <a:gd name="T5" fmla="*/ 17 h 791"/>
                      <a:gd name="T6" fmla="*/ 156 w 1769"/>
                      <a:gd name="T7" fmla="*/ 36 h 791"/>
                      <a:gd name="T8" fmla="*/ 170 w 1769"/>
                      <a:gd name="T9" fmla="*/ 51 h 791"/>
                      <a:gd name="T10" fmla="*/ 164 w 1769"/>
                      <a:gd name="T11" fmla="*/ 66 h 791"/>
                      <a:gd name="T12" fmla="*/ 154 w 1769"/>
                      <a:gd name="T13" fmla="*/ 53 h 791"/>
                      <a:gd name="T14" fmla="*/ 135 w 1769"/>
                      <a:gd name="T15" fmla="*/ 38 h 791"/>
                      <a:gd name="T16" fmla="*/ 107 w 1769"/>
                      <a:gd name="T17" fmla="*/ 25 h 791"/>
                      <a:gd name="T18" fmla="*/ 56 w 1769"/>
                      <a:gd name="T19" fmla="*/ 13 h 791"/>
                      <a:gd name="T20" fmla="*/ 0 w 1769"/>
                      <a:gd name="T21" fmla="*/ 6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58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7" y="17"/>
                    <a:ext cx="635" cy="1510"/>
                    <a:chOff x="2803" y="45"/>
                    <a:chExt cx="635" cy="1510"/>
                  </a:xfrm>
                </p:grpSpPr>
                <p:sp>
                  <p:nvSpPr>
                    <p:cNvPr id="89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5" y="934"/>
                      <a:ext cx="1059" cy="184"/>
                    </a:xfrm>
                    <a:custGeom>
                      <a:avLst/>
                      <a:gdLst>
                        <a:gd name="T0" fmla="*/ 0 w 2736"/>
                        <a:gd name="T1" fmla="*/ 67 h 504"/>
                        <a:gd name="T2" fmla="*/ 129 w 2736"/>
                        <a:gd name="T3" fmla="*/ 22 h 504"/>
                        <a:gd name="T4" fmla="*/ 266 w 2736"/>
                        <a:gd name="T5" fmla="*/ 3 h 504"/>
                        <a:gd name="T6" fmla="*/ 410 w 2736"/>
                        <a:gd name="T7" fmla="*/ 3 h 504"/>
                        <a:gd name="T8" fmla="*/ 408 w 2736"/>
                        <a:gd name="T9" fmla="*/ 14 h 504"/>
                        <a:gd name="T10" fmla="*/ 264 w 2736"/>
                        <a:gd name="T11" fmla="*/ 14 h 504"/>
                        <a:gd name="T12" fmla="*/ 98 w 2736"/>
                        <a:gd name="T13" fmla="*/ 39 h 504"/>
                        <a:gd name="T14" fmla="*/ 0 w 2736"/>
                        <a:gd name="T15" fmla="*/ 6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0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09" y="186"/>
                      <a:ext cx="570" cy="288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50 w 1769"/>
                        <a:gd name="T3" fmla="*/ 7 h 791"/>
                        <a:gd name="T4" fmla="*/ 120 w 1769"/>
                        <a:gd name="T5" fmla="*/ 27 h 791"/>
                        <a:gd name="T6" fmla="*/ 167 w 1769"/>
                        <a:gd name="T7" fmla="*/ 57 h 791"/>
                        <a:gd name="T8" fmla="*/ 182 w 1769"/>
                        <a:gd name="T9" fmla="*/ 81 h 791"/>
                        <a:gd name="T10" fmla="*/ 175 w 1769"/>
                        <a:gd name="T11" fmla="*/ 104 h 791"/>
                        <a:gd name="T12" fmla="*/ 165 w 1769"/>
                        <a:gd name="T13" fmla="*/ 84 h 791"/>
                        <a:gd name="T14" fmla="*/ 144 w 1769"/>
                        <a:gd name="T15" fmla="*/ 60 h 791"/>
                        <a:gd name="T16" fmla="*/ 115 w 1769"/>
                        <a:gd name="T17" fmla="*/ 39 h 791"/>
                        <a:gd name="T18" fmla="*/ 60 w 1769"/>
                        <a:gd name="T19" fmla="*/ 20 h 791"/>
                        <a:gd name="T20" fmla="*/ 0 w 1769"/>
                        <a:gd name="T21" fmla="*/ 10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9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11" y="131"/>
                    <a:ext cx="1014" cy="1463"/>
                    <a:chOff x="2937" y="159"/>
                    <a:chExt cx="1014" cy="1463"/>
                  </a:xfrm>
                </p:grpSpPr>
                <p:sp>
                  <p:nvSpPr>
                    <p:cNvPr id="8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3" y="909"/>
                      <a:ext cx="1157" cy="270"/>
                    </a:xfrm>
                    <a:custGeom>
                      <a:avLst/>
                      <a:gdLst>
                        <a:gd name="T0" fmla="*/ 0 w 2736"/>
                        <a:gd name="T1" fmla="*/ 145 h 504"/>
                        <a:gd name="T2" fmla="*/ 154 w 2736"/>
                        <a:gd name="T3" fmla="*/ 48 h 504"/>
                        <a:gd name="T4" fmla="*/ 318 w 2736"/>
                        <a:gd name="T5" fmla="*/ 7 h 504"/>
                        <a:gd name="T6" fmla="*/ 489 w 2736"/>
                        <a:gd name="T7" fmla="*/ 7 h 504"/>
                        <a:gd name="T8" fmla="*/ 486 w 2736"/>
                        <a:gd name="T9" fmla="*/ 29 h 504"/>
                        <a:gd name="T10" fmla="*/ 315 w 2736"/>
                        <a:gd name="T11" fmla="*/ 29 h 504"/>
                        <a:gd name="T12" fmla="*/ 117 w 2736"/>
                        <a:gd name="T13" fmla="*/ 84 h 504"/>
                        <a:gd name="T14" fmla="*/ 0 w 2736"/>
                        <a:gd name="T15" fmla="*/ 14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29" y="259"/>
                      <a:ext cx="622" cy="422"/>
                    </a:xfrm>
                    <a:custGeom>
                      <a:avLst/>
                      <a:gdLst>
                        <a:gd name="T0" fmla="*/ 1 w 1769"/>
                        <a:gd name="T1" fmla="*/ 2 h 791"/>
                        <a:gd name="T2" fmla="*/ 60 w 1769"/>
                        <a:gd name="T3" fmla="*/ 16 h 791"/>
                        <a:gd name="T4" fmla="*/ 143 w 1769"/>
                        <a:gd name="T5" fmla="*/ 57 h 791"/>
                        <a:gd name="T6" fmla="*/ 199 w 1769"/>
                        <a:gd name="T7" fmla="*/ 123 h 791"/>
                        <a:gd name="T8" fmla="*/ 217 w 1769"/>
                        <a:gd name="T9" fmla="*/ 173 h 791"/>
                        <a:gd name="T10" fmla="*/ 209 w 1769"/>
                        <a:gd name="T11" fmla="*/ 224 h 791"/>
                        <a:gd name="T12" fmla="*/ 197 w 1769"/>
                        <a:gd name="T13" fmla="*/ 180 h 791"/>
                        <a:gd name="T14" fmla="*/ 172 w 1769"/>
                        <a:gd name="T15" fmla="*/ 129 h 791"/>
                        <a:gd name="T16" fmla="*/ 137 w 1769"/>
                        <a:gd name="T17" fmla="*/ 84 h 791"/>
                        <a:gd name="T18" fmla="*/ 72 w 1769"/>
                        <a:gd name="T19" fmla="*/ 43 h 791"/>
                        <a:gd name="T20" fmla="*/ 0 w 1769"/>
                        <a:gd name="T21" fmla="*/ 22 h 791"/>
                        <a:gd name="T22" fmla="*/ 1 w 1769"/>
                        <a:gd name="T23" fmla="*/ 2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0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5" y="7"/>
                    <a:ext cx="241" cy="1445"/>
                    <a:chOff x="2731" y="35"/>
                    <a:chExt cx="241" cy="1445"/>
                  </a:xfrm>
                </p:grpSpPr>
                <p:sp>
                  <p:nvSpPr>
                    <p:cNvPr id="85" name="Freeform 222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7" y="960"/>
                      <a:ext cx="954" cy="86"/>
                    </a:xfrm>
                    <a:custGeom>
                      <a:avLst/>
                      <a:gdLst>
                        <a:gd name="T0" fmla="*/ 0 w 2736"/>
                        <a:gd name="T1" fmla="*/ 15 h 504"/>
                        <a:gd name="T2" fmla="*/ 105 w 2736"/>
                        <a:gd name="T3" fmla="*/ 5 h 504"/>
                        <a:gd name="T4" fmla="*/ 216 w 2736"/>
                        <a:gd name="T5" fmla="*/ 1 h 504"/>
                        <a:gd name="T6" fmla="*/ 333 w 2736"/>
                        <a:gd name="T7" fmla="*/ 1 h 504"/>
                        <a:gd name="T8" fmla="*/ 331 w 2736"/>
                        <a:gd name="T9" fmla="*/ 3 h 504"/>
                        <a:gd name="T10" fmla="*/ 214 w 2736"/>
                        <a:gd name="T11" fmla="*/ 3 h 504"/>
                        <a:gd name="T12" fmla="*/ 80 w 2736"/>
                        <a:gd name="T13" fmla="*/ 9 h 504"/>
                        <a:gd name="T14" fmla="*/ 0 w 2736"/>
                        <a:gd name="T15" fmla="*/ 1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6" name="Freeform 223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49" y="223"/>
                      <a:ext cx="511" cy="135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40 w 1769"/>
                        <a:gd name="T3" fmla="*/ 2 h 791"/>
                        <a:gd name="T4" fmla="*/ 96 w 1769"/>
                        <a:gd name="T5" fmla="*/ 6 h 791"/>
                        <a:gd name="T6" fmla="*/ 134 w 1769"/>
                        <a:gd name="T7" fmla="*/ 13 h 791"/>
                        <a:gd name="T8" fmla="*/ 146 w 1769"/>
                        <a:gd name="T9" fmla="*/ 18 h 791"/>
                        <a:gd name="T10" fmla="*/ 141 w 1769"/>
                        <a:gd name="T11" fmla="*/ 23 h 791"/>
                        <a:gd name="T12" fmla="*/ 133 w 1769"/>
                        <a:gd name="T13" fmla="*/ 18 h 791"/>
                        <a:gd name="T14" fmla="*/ 116 w 1769"/>
                        <a:gd name="T15" fmla="*/ 13 h 791"/>
                        <a:gd name="T16" fmla="*/ 92 w 1769"/>
                        <a:gd name="T17" fmla="*/ 9 h 791"/>
                        <a:gd name="T18" fmla="*/ 49 w 1769"/>
                        <a:gd name="T19" fmla="*/ 4 h 791"/>
                        <a:gd name="T20" fmla="*/ 0 w 1769"/>
                        <a:gd name="T21" fmla="*/ 2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1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1"/>
                    <a:ext cx="1083" cy="2449"/>
                    <a:chOff x="943" y="1769"/>
                    <a:chExt cx="1083" cy="2449"/>
                  </a:xfrm>
                </p:grpSpPr>
                <p:sp>
                  <p:nvSpPr>
                    <p:cNvPr id="8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08" y="2476"/>
                      <a:ext cx="1726" cy="311"/>
                    </a:xfrm>
                    <a:custGeom>
                      <a:avLst/>
                      <a:gdLst>
                        <a:gd name="T0" fmla="*/ 0 w 2736"/>
                        <a:gd name="T1" fmla="*/ 192 h 504"/>
                        <a:gd name="T2" fmla="*/ 344 w 2736"/>
                        <a:gd name="T3" fmla="*/ 64 h 504"/>
                        <a:gd name="T4" fmla="*/ 707 w 2736"/>
                        <a:gd name="T5" fmla="*/ 9 h 504"/>
                        <a:gd name="T6" fmla="*/ 1089 w 2736"/>
                        <a:gd name="T7" fmla="*/ 9 h 504"/>
                        <a:gd name="T8" fmla="*/ 1083 w 2736"/>
                        <a:gd name="T9" fmla="*/ 39 h 504"/>
                        <a:gd name="T10" fmla="*/ 702 w 2736"/>
                        <a:gd name="T11" fmla="*/ 39 h 504"/>
                        <a:gd name="T12" fmla="*/ 261 w 2736"/>
                        <a:gd name="T13" fmla="*/ 111 h 504"/>
                        <a:gd name="T14" fmla="*/ 0 w 2736"/>
                        <a:gd name="T15" fmla="*/ 192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6" y="3511"/>
                      <a:ext cx="924" cy="490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32 w 1769"/>
                        <a:gd name="T3" fmla="*/ 22 h 791"/>
                        <a:gd name="T4" fmla="*/ 315 w 1769"/>
                        <a:gd name="T5" fmla="*/ 77 h 791"/>
                        <a:gd name="T6" fmla="*/ 439 w 1769"/>
                        <a:gd name="T7" fmla="*/ 166 h 791"/>
                        <a:gd name="T8" fmla="*/ 479 w 1769"/>
                        <a:gd name="T9" fmla="*/ 234 h 791"/>
                        <a:gd name="T10" fmla="*/ 461 w 1769"/>
                        <a:gd name="T11" fmla="*/ 302 h 791"/>
                        <a:gd name="T12" fmla="*/ 434 w 1769"/>
                        <a:gd name="T13" fmla="*/ 243 h 791"/>
                        <a:gd name="T14" fmla="*/ 379 w 1769"/>
                        <a:gd name="T15" fmla="*/ 174 h 791"/>
                        <a:gd name="T16" fmla="*/ 302 w 1769"/>
                        <a:gd name="T17" fmla="*/ 113 h 791"/>
                        <a:gd name="T18" fmla="*/ 158 w 1769"/>
                        <a:gd name="T19" fmla="*/ 58 h 791"/>
                        <a:gd name="T20" fmla="*/ 0 w 1769"/>
                        <a:gd name="T21" fmla="*/ 29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2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3"/>
                    <a:ext cx="765" cy="2378"/>
                    <a:chOff x="1455" y="1931"/>
                    <a:chExt cx="765" cy="2378"/>
                  </a:xfrm>
                </p:grpSpPr>
                <p:sp>
                  <p:nvSpPr>
                    <p:cNvPr id="81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7" y="2574"/>
                      <a:ext cx="1595" cy="310"/>
                    </a:xfrm>
                    <a:custGeom>
                      <a:avLst/>
                      <a:gdLst>
                        <a:gd name="T0" fmla="*/ 0 w 2736"/>
                        <a:gd name="T1" fmla="*/ 191 h 504"/>
                        <a:gd name="T2" fmla="*/ 294 w 2736"/>
                        <a:gd name="T3" fmla="*/ 63 h 504"/>
                        <a:gd name="T4" fmla="*/ 603 w 2736"/>
                        <a:gd name="T5" fmla="*/ 9 h 504"/>
                        <a:gd name="T6" fmla="*/ 930 w 2736"/>
                        <a:gd name="T7" fmla="*/ 9 h 504"/>
                        <a:gd name="T8" fmla="*/ 925 w 2736"/>
                        <a:gd name="T9" fmla="*/ 39 h 504"/>
                        <a:gd name="T10" fmla="*/ 599 w 2736"/>
                        <a:gd name="T11" fmla="*/ 39 h 504"/>
                        <a:gd name="T12" fmla="*/ 222 w 2736"/>
                        <a:gd name="T13" fmla="*/ 111 h 504"/>
                        <a:gd name="T14" fmla="*/ 0 w 2736"/>
                        <a:gd name="T15" fmla="*/ 19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6"/>
                      <a:ext cx="856" cy="489"/>
                    </a:xfrm>
                    <a:custGeom>
                      <a:avLst/>
                      <a:gdLst>
                        <a:gd name="T0" fmla="*/ 1 w 1769"/>
                        <a:gd name="T1" fmla="*/ 3 h 791"/>
                        <a:gd name="T2" fmla="*/ 114 w 1769"/>
                        <a:gd name="T3" fmla="*/ 22 h 791"/>
                        <a:gd name="T4" fmla="*/ 271 w 1769"/>
                        <a:gd name="T5" fmla="*/ 77 h 791"/>
                        <a:gd name="T6" fmla="*/ 377 w 1769"/>
                        <a:gd name="T7" fmla="*/ 165 h 791"/>
                        <a:gd name="T8" fmla="*/ 411 w 1769"/>
                        <a:gd name="T9" fmla="*/ 232 h 791"/>
                        <a:gd name="T10" fmla="*/ 395 w 1769"/>
                        <a:gd name="T11" fmla="*/ 301 h 791"/>
                        <a:gd name="T12" fmla="*/ 372 w 1769"/>
                        <a:gd name="T13" fmla="*/ 242 h 791"/>
                        <a:gd name="T14" fmla="*/ 325 w 1769"/>
                        <a:gd name="T15" fmla="*/ 174 h 791"/>
                        <a:gd name="T16" fmla="*/ 260 w 1769"/>
                        <a:gd name="T17" fmla="*/ 113 h 791"/>
                        <a:gd name="T18" fmla="*/ 136 w 1769"/>
                        <a:gd name="T19" fmla="*/ 58 h 791"/>
                        <a:gd name="T20" fmla="*/ 0 w 1769"/>
                        <a:gd name="T21" fmla="*/ 29 h 791"/>
                        <a:gd name="T22" fmla="*/ 1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3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56" y="1953"/>
                    <a:ext cx="457" cy="2336"/>
                    <a:chOff x="1945" y="1980"/>
                    <a:chExt cx="490" cy="2611"/>
                  </a:xfrm>
                </p:grpSpPr>
                <p:sp>
                  <p:nvSpPr>
                    <p:cNvPr id="7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25" y="2686"/>
                      <a:ext cx="1716" cy="302"/>
                    </a:xfrm>
                    <a:custGeom>
                      <a:avLst/>
                      <a:gdLst>
                        <a:gd name="T0" fmla="*/ 0 w 2736"/>
                        <a:gd name="T1" fmla="*/ 181 h 504"/>
                        <a:gd name="T2" fmla="*/ 340 w 2736"/>
                        <a:gd name="T3" fmla="*/ 61 h 504"/>
                        <a:gd name="T4" fmla="*/ 699 w 2736"/>
                        <a:gd name="T5" fmla="*/ 8 h 504"/>
                        <a:gd name="T6" fmla="*/ 1076 w 2736"/>
                        <a:gd name="T7" fmla="*/ 8 h 504"/>
                        <a:gd name="T8" fmla="*/ 1070 w 2736"/>
                        <a:gd name="T9" fmla="*/ 37 h 504"/>
                        <a:gd name="T10" fmla="*/ 694 w 2736"/>
                        <a:gd name="T11" fmla="*/ 37 h 504"/>
                        <a:gd name="T12" fmla="*/ 257 w 2736"/>
                        <a:gd name="T13" fmla="*/ 105 h 504"/>
                        <a:gd name="T14" fmla="*/ 0 w 2736"/>
                        <a:gd name="T15" fmla="*/ 18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21" y="3895"/>
                      <a:ext cx="918" cy="473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31 w 1769"/>
                        <a:gd name="T3" fmla="*/ 20 h 791"/>
                        <a:gd name="T4" fmla="*/ 311 w 1769"/>
                        <a:gd name="T5" fmla="*/ 72 h 791"/>
                        <a:gd name="T6" fmla="*/ 434 w 1769"/>
                        <a:gd name="T7" fmla="*/ 154 h 791"/>
                        <a:gd name="T8" fmla="*/ 473 w 1769"/>
                        <a:gd name="T9" fmla="*/ 218 h 791"/>
                        <a:gd name="T10" fmla="*/ 455 w 1769"/>
                        <a:gd name="T11" fmla="*/ 282 h 791"/>
                        <a:gd name="T12" fmla="*/ 428 w 1769"/>
                        <a:gd name="T13" fmla="*/ 226 h 791"/>
                        <a:gd name="T14" fmla="*/ 374 w 1769"/>
                        <a:gd name="T15" fmla="*/ 162 h 791"/>
                        <a:gd name="T16" fmla="*/ 299 w 1769"/>
                        <a:gd name="T17" fmla="*/ 106 h 791"/>
                        <a:gd name="T18" fmla="*/ 157 w 1769"/>
                        <a:gd name="T19" fmla="*/ 54 h 791"/>
                        <a:gd name="T20" fmla="*/ 0 w 1769"/>
                        <a:gd name="T21" fmla="*/ 27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4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10" y="1688"/>
                    <a:ext cx="1123" cy="2426"/>
                    <a:chOff x="3336" y="1716"/>
                    <a:chExt cx="1123" cy="2426"/>
                  </a:xfrm>
                </p:grpSpPr>
                <p:sp>
                  <p:nvSpPr>
                    <p:cNvPr id="77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9" y="2423"/>
                      <a:ext cx="1725" cy="311"/>
                    </a:xfrm>
                    <a:custGeom>
                      <a:avLst/>
                      <a:gdLst>
                        <a:gd name="T0" fmla="*/ 0 w 2736"/>
                        <a:gd name="T1" fmla="*/ 192 h 504"/>
                        <a:gd name="T2" fmla="*/ 344 w 2736"/>
                        <a:gd name="T3" fmla="*/ 64 h 504"/>
                        <a:gd name="T4" fmla="*/ 706 w 2736"/>
                        <a:gd name="T5" fmla="*/ 9 h 504"/>
                        <a:gd name="T6" fmla="*/ 1088 w 2736"/>
                        <a:gd name="T7" fmla="*/ 9 h 504"/>
                        <a:gd name="T8" fmla="*/ 1081 w 2736"/>
                        <a:gd name="T9" fmla="*/ 39 h 504"/>
                        <a:gd name="T10" fmla="*/ 701 w 2736"/>
                        <a:gd name="T11" fmla="*/ 39 h 504"/>
                        <a:gd name="T12" fmla="*/ 260 w 2736"/>
                        <a:gd name="T13" fmla="*/ 111 h 504"/>
                        <a:gd name="T14" fmla="*/ 0 w 2736"/>
                        <a:gd name="T15" fmla="*/ 192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8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2" y="3435"/>
                      <a:ext cx="924" cy="490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32 w 1769"/>
                        <a:gd name="T3" fmla="*/ 22 h 791"/>
                        <a:gd name="T4" fmla="*/ 315 w 1769"/>
                        <a:gd name="T5" fmla="*/ 77 h 791"/>
                        <a:gd name="T6" fmla="*/ 439 w 1769"/>
                        <a:gd name="T7" fmla="*/ 166 h 791"/>
                        <a:gd name="T8" fmla="*/ 479 w 1769"/>
                        <a:gd name="T9" fmla="*/ 234 h 791"/>
                        <a:gd name="T10" fmla="*/ 461 w 1769"/>
                        <a:gd name="T11" fmla="*/ 302 h 791"/>
                        <a:gd name="T12" fmla="*/ 434 w 1769"/>
                        <a:gd name="T13" fmla="*/ 243 h 791"/>
                        <a:gd name="T14" fmla="*/ 379 w 1769"/>
                        <a:gd name="T15" fmla="*/ 174 h 791"/>
                        <a:gd name="T16" fmla="*/ 302 w 1769"/>
                        <a:gd name="T17" fmla="*/ 113 h 791"/>
                        <a:gd name="T18" fmla="*/ 158 w 1769"/>
                        <a:gd name="T19" fmla="*/ 58 h 791"/>
                        <a:gd name="T20" fmla="*/ 0 w 1769"/>
                        <a:gd name="T21" fmla="*/ 29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5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4" y="1838"/>
                    <a:ext cx="883" cy="2424"/>
                    <a:chOff x="3180" y="1866"/>
                    <a:chExt cx="883" cy="2424"/>
                  </a:xfrm>
                </p:grpSpPr>
                <p:sp>
                  <p:nvSpPr>
                    <p:cNvPr id="7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5" y="2541"/>
                      <a:ext cx="1650" cy="300"/>
                    </a:xfrm>
                    <a:custGeom>
                      <a:avLst/>
                      <a:gdLst>
                        <a:gd name="T0" fmla="*/ 0 w 2736"/>
                        <a:gd name="T1" fmla="*/ 179 h 504"/>
                        <a:gd name="T2" fmla="*/ 314 w 2736"/>
                        <a:gd name="T3" fmla="*/ 60 h 504"/>
                        <a:gd name="T4" fmla="*/ 646 w 2736"/>
                        <a:gd name="T5" fmla="*/ 8 h 504"/>
                        <a:gd name="T6" fmla="*/ 995 w 2736"/>
                        <a:gd name="T7" fmla="*/ 8 h 504"/>
                        <a:gd name="T8" fmla="*/ 989 w 2736"/>
                        <a:gd name="T9" fmla="*/ 36 h 504"/>
                        <a:gd name="T10" fmla="*/ 642 w 2736"/>
                        <a:gd name="T11" fmla="*/ 36 h 504"/>
                        <a:gd name="T12" fmla="*/ 238 w 2736"/>
                        <a:gd name="T13" fmla="*/ 104 h 504"/>
                        <a:gd name="T14" fmla="*/ 0 w 2736"/>
                        <a:gd name="T15" fmla="*/ 17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8" y="3615"/>
                      <a:ext cx="883" cy="467"/>
                    </a:xfrm>
                    <a:custGeom>
                      <a:avLst/>
                      <a:gdLst>
                        <a:gd name="T0" fmla="*/ 1 w 1769"/>
                        <a:gd name="T1" fmla="*/ 3 h 791"/>
                        <a:gd name="T2" fmla="*/ 121 w 1769"/>
                        <a:gd name="T3" fmla="*/ 19 h 791"/>
                        <a:gd name="T4" fmla="*/ 289 w 1769"/>
                        <a:gd name="T5" fmla="*/ 70 h 791"/>
                        <a:gd name="T6" fmla="*/ 401 w 1769"/>
                        <a:gd name="T7" fmla="*/ 151 h 791"/>
                        <a:gd name="T8" fmla="*/ 438 w 1769"/>
                        <a:gd name="T9" fmla="*/ 213 h 791"/>
                        <a:gd name="T10" fmla="*/ 421 w 1769"/>
                        <a:gd name="T11" fmla="*/ 275 h 791"/>
                        <a:gd name="T12" fmla="*/ 396 w 1769"/>
                        <a:gd name="T13" fmla="*/ 220 h 791"/>
                        <a:gd name="T14" fmla="*/ 346 w 1769"/>
                        <a:gd name="T15" fmla="*/ 158 h 791"/>
                        <a:gd name="T16" fmla="*/ 277 w 1769"/>
                        <a:gd name="T17" fmla="*/ 103 h 791"/>
                        <a:gd name="T18" fmla="*/ 145 w 1769"/>
                        <a:gd name="T19" fmla="*/ 53 h 791"/>
                        <a:gd name="T20" fmla="*/ 0 w 1769"/>
                        <a:gd name="T21" fmla="*/ 27 h 791"/>
                        <a:gd name="T22" fmla="*/ 1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6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4"/>
                    <a:ext cx="622" cy="2387"/>
                    <a:chOff x="3006" y="1982"/>
                    <a:chExt cx="622" cy="2387"/>
                  </a:xfrm>
                </p:grpSpPr>
                <p:sp>
                  <p:nvSpPr>
                    <p:cNvPr id="73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9" y="2659"/>
                      <a:ext cx="1600" cy="246"/>
                    </a:xfrm>
                    <a:custGeom>
                      <a:avLst/>
                      <a:gdLst>
                        <a:gd name="T0" fmla="*/ 0 w 2736"/>
                        <a:gd name="T1" fmla="*/ 120 h 504"/>
                        <a:gd name="T2" fmla="*/ 295 w 2736"/>
                        <a:gd name="T3" fmla="*/ 40 h 504"/>
                        <a:gd name="T4" fmla="*/ 608 w 2736"/>
                        <a:gd name="T5" fmla="*/ 6 h 504"/>
                        <a:gd name="T6" fmla="*/ 936 w 2736"/>
                        <a:gd name="T7" fmla="*/ 6 h 504"/>
                        <a:gd name="T8" fmla="*/ 930 w 2736"/>
                        <a:gd name="T9" fmla="*/ 24 h 504"/>
                        <a:gd name="T10" fmla="*/ 604 w 2736"/>
                        <a:gd name="T11" fmla="*/ 24 h 504"/>
                        <a:gd name="T12" fmla="*/ 223 w 2736"/>
                        <a:gd name="T13" fmla="*/ 70 h 504"/>
                        <a:gd name="T14" fmla="*/ 0 w 2736"/>
                        <a:gd name="T15" fmla="*/ 12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4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5" y="3746"/>
                      <a:ext cx="860" cy="386"/>
                    </a:xfrm>
                    <a:custGeom>
                      <a:avLst/>
                      <a:gdLst>
                        <a:gd name="T0" fmla="*/ 1 w 1769"/>
                        <a:gd name="T1" fmla="*/ 2 h 791"/>
                        <a:gd name="T2" fmla="*/ 115 w 1769"/>
                        <a:gd name="T3" fmla="*/ 13 h 791"/>
                        <a:gd name="T4" fmla="*/ 273 w 1769"/>
                        <a:gd name="T5" fmla="*/ 48 h 791"/>
                        <a:gd name="T6" fmla="*/ 381 w 1769"/>
                        <a:gd name="T7" fmla="*/ 103 h 791"/>
                        <a:gd name="T8" fmla="*/ 415 w 1769"/>
                        <a:gd name="T9" fmla="*/ 145 h 791"/>
                        <a:gd name="T10" fmla="*/ 399 w 1769"/>
                        <a:gd name="T11" fmla="*/ 187 h 791"/>
                        <a:gd name="T12" fmla="*/ 375 w 1769"/>
                        <a:gd name="T13" fmla="*/ 150 h 791"/>
                        <a:gd name="T14" fmla="*/ 328 w 1769"/>
                        <a:gd name="T15" fmla="*/ 108 h 791"/>
                        <a:gd name="T16" fmla="*/ 262 w 1769"/>
                        <a:gd name="T17" fmla="*/ 70 h 791"/>
                        <a:gd name="T18" fmla="*/ 137 w 1769"/>
                        <a:gd name="T19" fmla="*/ 36 h 791"/>
                        <a:gd name="T20" fmla="*/ 0 w 1769"/>
                        <a:gd name="T21" fmla="*/ 18 h 791"/>
                        <a:gd name="T22" fmla="*/ 1 w 1769"/>
                        <a:gd name="T23" fmla="*/ 2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7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2"/>
                    <a:ext cx="404" cy="2222"/>
                    <a:chOff x="2819" y="2100"/>
                    <a:chExt cx="404" cy="2222"/>
                  </a:xfrm>
                </p:grpSpPr>
                <p:sp>
                  <p:nvSpPr>
                    <p:cNvPr id="7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7" y="2712"/>
                      <a:ext cx="1470" cy="246"/>
                    </a:xfrm>
                    <a:custGeom>
                      <a:avLst/>
                      <a:gdLst>
                        <a:gd name="T0" fmla="*/ 0 w 2736"/>
                        <a:gd name="T1" fmla="*/ 120 h 504"/>
                        <a:gd name="T2" fmla="*/ 249 w 2736"/>
                        <a:gd name="T3" fmla="*/ 40 h 504"/>
                        <a:gd name="T4" fmla="*/ 513 w 2736"/>
                        <a:gd name="T5" fmla="*/ 6 h 504"/>
                        <a:gd name="T6" fmla="*/ 790 w 2736"/>
                        <a:gd name="T7" fmla="*/ 6 h 504"/>
                        <a:gd name="T8" fmla="*/ 785 w 2736"/>
                        <a:gd name="T9" fmla="*/ 24 h 504"/>
                        <a:gd name="T10" fmla="*/ 509 w 2736"/>
                        <a:gd name="T11" fmla="*/ 24 h 504"/>
                        <a:gd name="T12" fmla="*/ 189 w 2736"/>
                        <a:gd name="T13" fmla="*/ 70 h 504"/>
                        <a:gd name="T14" fmla="*/ 0 w 2736"/>
                        <a:gd name="T15" fmla="*/ 12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4"/>
                      <a:ext cx="790" cy="385"/>
                    </a:xfrm>
                    <a:custGeom>
                      <a:avLst/>
                      <a:gdLst>
                        <a:gd name="T0" fmla="*/ 1 w 1769"/>
                        <a:gd name="T1" fmla="*/ 2 h 791"/>
                        <a:gd name="T2" fmla="*/ 97 w 1769"/>
                        <a:gd name="T3" fmla="*/ 13 h 791"/>
                        <a:gd name="T4" fmla="*/ 231 w 1769"/>
                        <a:gd name="T5" fmla="*/ 47 h 791"/>
                        <a:gd name="T6" fmla="*/ 321 w 1769"/>
                        <a:gd name="T7" fmla="*/ 102 h 791"/>
                        <a:gd name="T8" fmla="*/ 350 w 1769"/>
                        <a:gd name="T9" fmla="*/ 144 h 791"/>
                        <a:gd name="T10" fmla="*/ 337 w 1769"/>
                        <a:gd name="T11" fmla="*/ 186 h 791"/>
                        <a:gd name="T12" fmla="*/ 317 w 1769"/>
                        <a:gd name="T13" fmla="*/ 150 h 791"/>
                        <a:gd name="T14" fmla="*/ 277 w 1769"/>
                        <a:gd name="T15" fmla="*/ 108 h 791"/>
                        <a:gd name="T16" fmla="*/ 221 w 1769"/>
                        <a:gd name="T17" fmla="*/ 70 h 791"/>
                        <a:gd name="T18" fmla="*/ 116 w 1769"/>
                        <a:gd name="T19" fmla="*/ 36 h 791"/>
                        <a:gd name="T20" fmla="*/ 0 w 1769"/>
                        <a:gd name="T21" fmla="*/ 18 h 791"/>
                        <a:gd name="T22" fmla="*/ 1 w 1769"/>
                        <a:gd name="T23" fmla="*/ 2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8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4" y="2105"/>
                    <a:ext cx="427" cy="2185"/>
                    <a:chOff x="2289" y="2133"/>
                    <a:chExt cx="427" cy="2185"/>
                  </a:xfrm>
                </p:grpSpPr>
                <p:sp>
                  <p:nvSpPr>
                    <p:cNvPr id="69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2" y="2759"/>
                      <a:ext cx="1439" cy="188"/>
                    </a:xfrm>
                    <a:custGeom>
                      <a:avLst/>
                      <a:gdLst>
                        <a:gd name="T0" fmla="*/ 0 w 2736"/>
                        <a:gd name="T1" fmla="*/ 70 h 504"/>
                        <a:gd name="T2" fmla="*/ 239 w 2736"/>
                        <a:gd name="T3" fmla="*/ 24 h 504"/>
                        <a:gd name="T4" fmla="*/ 491 w 2736"/>
                        <a:gd name="T5" fmla="*/ 3 h 504"/>
                        <a:gd name="T6" fmla="*/ 757 w 2736"/>
                        <a:gd name="T7" fmla="*/ 3 h 504"/>
                        <a:gd name="T8" fmla="*/ 753 w 2736"/>
                        <a:gd name="T9" fmla="*/ 14 h 504"/>
                        <a:gd name="T10" fmla="*/ 488 w 2736"/>
                        <a:gd name="T11" fmla="*/ 14 h 504"/>
                        <a:gd name="T12" fmla="*/ 181 w 2736"/>
                        <a:gd name="T13" fmla="*/ 41 h 504"/>
                        <a:gd name="T14" fmla="*/ 0 w 2736"/>
                        <a:gd name="T15" fmla="*/ 7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0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51" y="3785"/>
                      <a:ext cx="771" cy="295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92 w 1769"/>
                        <a:gd name="T3" fmla="*/ 8 h 791"/>
                        <a:gd name="T4" fmla="*/ 220 w 1769"/>
                        <a:gd name="T5" fmla="*/ 28 h 791"/>
                        <a:gd name="T6" fmla="*/ 306 w 1769"/>
                        <a:gd name="T7" fmla="*/ 60 h 791"/>
                        <a:gd name="T8" fmla="*/ 333 w 1769"/>
                        <a:gd name="T9" fmla="*/ 85 h 791"/>
                        <a:gd name="T10" fmla="*/ 321 w 1769"/>
                        <a:gd name="T11" fmla="*/ 110 h 791"/>
                        <a:gd name="T12" fmla="*/ 302 w 1769"/>
                        <a:gd name="T13" fmla="*/ 88 h 791"/>
                        <a:gd name="T14" fmla="*/ 264 w 1769"/>
                        <a:gd name="T15" fmla="*/ 63 h 791"/>
                        <a:gd name="T16" fmla="*/ 211 w 1769"/>
                        <a:gd name="T17" fmla="*/ 41 h 791"/>
                        <a:gd name="T18" fmla="*/ 110 w 1769"/>
                        <a:gd name="T19" fmla="*/ 21 h 791"/>
                        <a:gd name="T20" fmla="*/ 0 w 1769"/>
                        <a:gd name="T21" fmla="*/ 10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23" name="Group 110"/>
              <p:cNvGrpSpPr>
                <a:grpSpLocks/>
              </p:cNvGrpSpPr>
              <p:nvPr/>
            </p:nvGrpSpPr>
            <p:grpSpPr bwMode="auto">
              <a:xfrm>
                <a:off x="73" y="313"/>
                <a:ext cx="5460" cy="3667"/>
                <a:chOff x="73" y="313"/>
                <a:chExt cx="5460" cy="3667"/>
              </a:xfrm>
            </p:grpSpPr>
            <p:grpSp>
              <p:nvGrpSpPr>
                <p:cNvPr id="24" name="Group 111"/>
                <p:cNvGrpSpPr>
                  <a:grpSpLocks/>
                </p:cNvGrpSpPr>
                <p:nvPr/>
              </p:nvGrpSpPr>
              <p:grpSpPr bwMode="auto">
                <a:xfrm>
                  <a:off x="73" y="313"/>
                  <a:ext cx="5460" cy="3667"/>
                  <a:chOff x="73" y="313"/>
                  <a:chExt cx="5460" cy="3667"/>
                </a:xfrm>
              </p:grpSpPr>
              <p:sp>
                <p:nvSpPr>
                  <p:cNvPr id="26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5" y="454"/>
                    <a:ext cx="2568" cy="2049"/>
                  </a:xfrm>
                  <a:custGeom>
                    <a:avLst/>
                    <a:gdLst>
                      <a:gd name="T0" fmla="*/ 13 w 36729"/>
                      <a:gd name="T1" fmla="*/ 9 h 21600"/>
                      <a:gd name="T2" fmla="*/ 0 w 36729"/>
                      <a:gd name="T3" fmla="*/ 10 h 21600"/>
                      <a:gd name="T4" fmla="*/ 6 w 36729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lnTo>
                          <a:pt x="36729" y="1045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" name="Arc 113"/>
                  <p:cNvSpPr>
                    <a:spLocks/>
                  </p:cNvSpPr>
                  <p:nvPr/>
                </p:nvSpPr>
                <p:spPr bwMode="hidden">
                  <a:xfrm flipH="1">
                    <a:off x="387" y="1602"/>
                    <a:ext cx="2017" cy="2378"/>
                  </a:xfrm>
                  <a:custGeom>
                    <a:avLst/>
                    <a:gdLst>
                      <a:gd name="T0" fmla="*/ 0 w 30473"/>
                      <a:gd name="T1" fmla="*/ 2 h 22305"/>
                      <a:gd name="T2" fmla="*/ 9 w 30473"/>
                      <a:gd name="T3" fmla="*/ 27 h 22305"/>
                      <a:gd name="T4" fmla="*/ 3 w 30473"/>
                      <a:gd name="T5" fmla="*/ 26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lnTo>
                          <a:pt x="-1" y="1906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" name="Arc 114"/>
                  <p:cNvSpPr>
                    <a:spLocks/>
                  </p:cNvSpPr>
                  <p:nvPr/>
                </p:nvSpPr>
                <p:spPr bwMode="hidden">
                  <a:xfrm>
                    <a:off x="3028" y="1180"/>
                    <a:ext cx="1426" cy="2381"/>
                  </a:xfrm>
                  <a:custGeom>
                    <a:avLst/>
                    <a:gdLst>
                      <a:gd name="T0" fmla="*/ 0 w 34812"/>
                      <a:gd name="T1" fmla="*/ 5 h 22305"/>
                      <a:gd name="T2" fmla="*/ 2 w 34812"/>
                      <a:gd name="T3" fmla="*/ 27 h 22305"/>
                      <a:gd name="T4" fmla="*/ 1 w 34812"/>
                      <a:gd name="T5" fmla="*/ 26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lnTo>
                          <a:pt x="-1" y="451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" name="Arc 115"/>
                  <p:cNvSpPr>
                    <a:spLocks/>
                  </p:cNvSpPr>
                  <p:nvPr/>
                </p:nvSpPr>
                <p:spPr bwMode="hidden">
                  <a:xfrm flipH="1">
                    <a:off x="73" y="812"/>
                    <a:ext cx="2541" cy="2382"/>
                  </a:xfrm>
                  <a:custGeom>
                    <a:avLst/>
                    <a:gdLst>
                      <a:gd name="T0" fmla="*/ 0 w 36830"/>
                      <a:gd name="T1" fmla="*/ 8 h 22305"/>
                      <a:gd name="T2" fmla="*/ 12 w 36830"/>
                      <a:gd name="T3" fmla="*/ 27 h 22305"/>
                      <a:gd name="T4" fmla="*/ 5 w 36830"/>
                      <a:gd name="T5" fmla="*/ 26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lnTo>
                          <a:pt x="0" y="6283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" name="Arc 116"/>
                  <p:cNvSpPr>
                    <a:spLocks/>
                  </p:cNvSpPr>
                  <p:nvPr/>
                </p:nvSpPr>
                <p:spPr bwMode="hidden">
                  <a:xfrm flipH="1">
                    <a:off x="789" y="313"/>
                    <a:ext cx="1851" cy="2305"/>
                  </a:xfrm>
                  <a:custGeom>
                    <a:avLst/>
                    <a:gdLst>
                      <a:gd name="T0" fmla="*/ 0 w 31881"/>
                      <a:gd name="T1" fmla="*/ 12 h 21600"/>
                      <a:gd name="T2" fmla="*/ 6 w 31881"/>
                      <a:gd name="T3" fmla="*/ 6 h 21600"/>
                      <a:gd name="T4" fmla="*/ 4 w 31881"/>
                      <a:gd name="T5" fmla="*/ 26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lnTo>
                          <a:pt x="-1" y="10015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" name="Arc 117"/>
                  <p:cNvSpPr>
                    <a:spLocks/>
                  </p:cNvSpPr>
                  <p:nvPr/>
                </p:nvSpPr>
                <p:spPr bwMode="hidden">
                  <a:xfrm>
                    <a:off x="2763" y="1280"/>
                    <a:ext cx="763" cy="2304"/>
                  </a:xfrm>
                  <a:custGeom>
                    <a:avLst/>
                    <a:gdLst>
                      <a:gd name="T0" fmla="*/ 0 w 31146"/>
                      <a:gd name="T1" fmla="*/ 5 h 21600"/>
                      <a:gd name="T2" fmla="*/ 0 w 31146"/>
                      <a:gd name="T3" fmla="*/ 12 h 21600"/>
                      <a:gd name="T4" fmla="*/ 0 w 31146"/>
                      <a:gd name="T5" fmla="*/ 26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lnTo>
                          <a:pt x="-1" y="451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799" y="436"/>
                    <a:ext cx="418" cy="1524"/>
                  </a:xfrm>
                  <a:custGeom>
                    <a:avLst/>
                    <a:gdLst>
                      <a:gd name="T0" fmla="*/ 0 w 776"/>
                      <a:gd name="T1" fmla="*/ 26 h 2368"/>
                      <a:gd name="T2" fmla="*/ 69 w 776"/>
                      <a:gd name="T3" fmla="*/ 6 h 2368"/>
                      <a:gd name="T4" fmla="*/ 28 w 776"/>
                      <a:gd name="T5" fmla="*/ 66 h 2368"/>
                      <a:gd name="T6" fmla="*/ 97 w 776"/>
                      <a:gd name="T7" fmla="*/ 66 h 2368"/>
                      <a:gd name="T8" fmla="*/ 55 w 776"/>
                      <a:gd name="T9" fmla="*/ 126 h 2368"/>
                      <a:gd name="T10" fmla="*/ 112 w 776"/>
                      <a:gd name="T11" fmla="*/ 146 h 2368"/>
                      <a:gd name="T12" fmla="*/ 83 w 776"/>
                      <a:gd name="T13" fmla="*/ 185 h 2368"/>
                      <a:gd name="T14" fmla="*/ 140 w 776"/>
                      <a:gd name="T15" fmla="*/ 205 h 2368"/>
                      <a:gd name="T16" fmla="*/ 112 w 776"/>
                      <a:gd name="T17" fmla="*/ 245 h 2368"/>
                      <a:gd name="T18" fmla="*/ 153 w 776"/>
                      <a:gd name="T19" fmla="*/ 265 h 2368"/>
                      <a:gd name="T20" fmla="*/ 140 w 776"/>
                      <a:gd name="T21" fmla="*/ 305 h 2368"/>
                      <a:gd name="T22" fmla="*/ 167 w 776"/>
                      <a:gd name="T23" fmla="*/ 344 h 2368"/>
                      <a:gd name="T24" fmla="*/ 167 w 776"/>
                      <a:gd name="T25" fmla="*/ 384 h 2368"/>
                      <a:gd name="T26" fmla="*/ 195 w 776"/>
                      <a:gd name="T27" fmla="*/ 444 h 2368"/>
                      <a:gd name="T28" fmla="*/ 181 w 776"/>
                      <a:gd name="T29" fmla="*/ 504 h 2368"/>
                      <a:gd name="T30" fmla="*/ 209 w 776"/>
                      <a:gd name="T31" fmla="*/ 543 h 2368"/>
                      <a:gd name="T32" fmla="*/ 195 w 776"/>
                      <a:gd name="T33" fmla="*/ 603 h 2368"/>
                      <a:gd name="T34" fmla="*/ 209 w 776"/>
                      <a:gd name="T35" fmla="*/ 663 h 2368"/>
                      <a:gd name="T36" fmla="*/ 195 w 776"/>
                      <a:gd name="T37" fmla="*/ 703 h 2368"/>
                      <a:gd name="T38" fmla="*/ 223 w 776"/>
                      <a:gd name="T39" fmla="*/ 762 h 2368"/>
                      <a:gd name="T40" fmla="*/ 209 w 776"/>
                      <a:gd name="T41" fmla="*/ 822 h 2368"/>
                      <a:gd name="T42" fmla="*/ 223 w 776"/>
                      <a:gd name="T43" fmla="*/ 901 h 2368"/>
                      <a:gd name="T44" fmla="*/ 209 w 776"/>
                      <a:gd name="T45" fmla="*/ 921 h 2368"/>
                      <a:gd name="T46" fmla="*/ 223 w 776"/>
                      <a:gd name="T47" fmla="*/ 981 h 2368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5" name="Freeform 119"/>
                <p:cNvSpPr>
                  <a:spLocks/>
                </p:cNvSpPr>
                <p:nvPr/>
              </p:nvSpPr>
              <p:spPr bwMode="hidden">
                <a:xfrm rot="-1346631">
                  <a:off x="3279" y="1530"/>
                  <a:ext cx="443" cy="838"/>
                </a:xfrm>
                <a:custGeom>
                  <a:avLst/>
                  <a:gdLst>
                    <a:gd name="T0" fmla="*/ 0 w 776"/>
                    <a:gd name="T1" fmla="*/ 8 h 2368"/>
                    <a:gd name="T2" fmla="*/ 78 w 776"/>
                    <a:gd name="T3" fmla="*/ 2 h 2368"/>
                    <a:gd name="T4" fmla="*/ 31 w 776"/>
                    <a:gd name="T5" fmla="*/ 20 h 2368"/>
                    <a:gd name="T6" fmla="*/ 110 w 776"/>
                    <a:gd name="T7" fmla="*/ 20 h 2368"/>
                    <a:gd name="T8" fmla="*/ 63 w 776"/>
                    <a:gd name="T9" fmla="*/ 38 h 2368"/>
                    <a:gd name="T10" fmla="*/ 125 w 776"/>
                    <a:gd name="T11" fmla="*/ 44 h 2368"/>
                    <a:gd name="T12" fmla="*/ 94 w 776"/>
                    <a:gd name="T13" fmla="*/ 56 h 2368"/>
                    <a:gd name="T14" fmla="*/ 156 w 776"/>
                    <a:gd name="T15" fmla="*/ 62 h 2368"/>
                    <a:gd name="T16" fmla="*/ 125 w 776"/>
                    <a:gd name="T17" fmla="*/ 74 h 2368"/>
                    <a:gd name="T18" fmla="*/ 172 w 776"/>
                    <a:gd name="T19" fmla="*/ 80 h 2368"/>
                    <a:gd name="T20" fmla="*/ 156 w 776"/>
                    <a:gd name="T21" fmla="*/ 92 h 2368"/>
                    <a:gd name="T22" fmla="*/ 188 w 776"/>
                    <a:gd name="T23" fmla="*/ 104 h 2368"/>
                    <a:gd name="T24" fmla="*/ 188 w 776"/>
                    <a:gd name="T25" fmla="*/ 116 h 2368"/>
                    <a:gd name="T26" fmla="*/ 219 w 776"/>
                    <a:gd name="T27" fmla="*/ 134 h 2368"/>
                    <a:gd name="T28" fmla="*/ 203 w 776"/>
                    <a:gd name="T29" fmla="*/ 152 h 2368"/>
                    <a:gd name="T30" fmla="*/ 235 w 776"/>
                    <a:gd name="T31" fmla="*/ 164 h 2368"/>
                    <a:gd name="T32" fmla="*/ 219 w 776"/>
                    <a:gd name="T33" fmla="*/ 182 h 2368"/>
                    <a:gd name="T34" fmla="*/ 235 w 776"/>
                    <a:gd name="T35" fmla="*/ 200 h 2368"/>
                    <a:gd name="T36" fmla="*/ 219 w 776"/>
                    <a:gd name="T37" fmla="*/ 212 h 2368"/>
                    <a:gd name="T38" fmla="*/ 250 w 776"/>
                    <a:gd name="T39" fmla="*/ 230 h 2368"/>
                    <a:gd name="T40" fmla="*/ 235 w 776"/>
                    <a:gd name="T41" fmla="*/ 248 h 2368"/>
                    <a:gd name="T42" fmla="*/ 250 w 776"/>
                    <a:gd name="T43" fmla="*/ 272 h 2368"/>
                    <a:gd name="T44" fmla="*/ 235 w 776"/>
                    <a:gd name="T45" fmla="*/ 279 h 2368"/>
                    <a:gd name="T46" fmla="*/ 250 w 776"/>
                    <a:gd name="T47" fmla="*/ 297 h 2368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7" name="Group 120"/>
            <p:cNvGrpSpPr>
              <a:grpSpLocks/>
            </p:cNvGrpSpPr>
            <p:nvPr/>
          </p:nvGrpSpPr>
          <p:grpSpPr bwMode="auto">
            <a:xfrm>
              <a:off x="1476" y="470"/>
              <a:ext cx="4040" cy="2966"/>
              <a:chOff x="210" y="337"/>
              <a:chExt cx="5198" cy="3818"/>
            </a:xfrm>
          </p:grpSpPr>
          <p:sp>
            <p:nvSpPr>
              <p:cNvPr id="8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>
                  <a:gd name="T0" fmla="*/ 0 w 776"/>
                  <a:gd name="T1" fmla="*/ 25 h 2368"/>
                  <a:gd name="T2" fmla="*/ 94 w 776"/>
                  <a:gd name="T3" fmla="*/ 6 h 2368"/>
                  <a:gd name="T4" fmla="*/ 38 w 776"/>
                  <a:gd name="T5" fmla="*/ 62 h 2368"/>
                  <a:gd name="T6" fmla="*/ 131 w 776"/>
                  <a:gd name="T7" fmla="*/ 62 h 2368"/>
                  <a:gd name="T8" fmla="*/ 75 w 776"/>
                  <a:gd name="T9" fmla="*/ 119 h 2368"/>
                  <a:gd name="T10" fmla="*/ 150 w 776"/>
                  <a:gd name="T11" fmla="*/ 137 h 2368"/>
                  <a:gd name="T12" fmla="*/ 113 w 776"/>
                  <a:gd name="T13" fmla="*/ 175 h 2368"/>
                  <a:gd name="T14" fmla="*/ 188 w 776"/>
                  <a:gd name="T15" fmla="*/ 194 h 2368"/>
                  <a:gd name="T16" fmla="*/ 150 w 776"/>
                  <a:gd name="T17" fmla="*/ 231 h 2368"/>
                  <a:gd name="T18" fmla="*/ 206 w 776"/>
                  <a:gd name="T19" fmla="*/ 250 h 2368"/>
                  <a:gd name="T20" fmla="*/ 188 w 776"/>
                  <a:gd name="T21" fmla="*/ 287 h 2368"/>
                  <a:gd name="T22" fmla="*/ 225 w 776"/>
                  <a:gd name="T23" fmla="*/ 325 h 2368"/>
                  <a:gd name="T24" fmla="*/ 225 w 776"/>
                  <a:gd name="T25" fmla="*/ 362 h 2368"/>
                  <a:gd name="T26" fmla="*/ 263 w 776"/>
                  <a:gd name="T27" fmla="*/ 418 h 2368"/>
                  <a:gd name="T28" fmla="*/ 244 w 776"/>
                  <a:gd name="T29" fmla="*/ 474 h 2368"/>
                  <a:gd name="T30" fmla="*/ 281 w 776"/>
                  <a:gd name="T31" fmla="*/ 512 h 2368"/>
                  <a:gd name="T32" fmla="*/ 263 w 776"/>
                  <a:gd name="T33" fmla="*/ 568 h 2368"/>
                  <a:gd name="T34" fmla="*/ 281 w 776"/>
                  <a:gd name="T35" fmla="*/ 624 h 2368"/>
                  <a:gd name="T36" fmla="*/ 263 w 776"/>
                  <a:gd name="T37" fmla="*/ 661 h 2368"/>
                  <a:gd name="T38" fmla="*/ 300 w 776"/>
                  <a:gd name="T39" fmla="*/ 718 h 2368"/>
                  <a:gd name="T40" fmla="*/ 281 w 776"/>
                  <a:gd name="T41" fmla="*/ 774 h 2368"/>
                  <a:gd name="T42" fmla="*/ 300 w 776"/>
                  <a:gd name="T43" fmla="*/ 849 h 2368"/>
                  <a:gd name="T44" fmla="*/ 281 w 776"/>
                  <a:gd name="T45" fmla="*/ 868 h 2368"/>
                  <a:gd name="T46" fmla="*/ 300 w 776"/>
                  <a:gd name="T47" fmla="*/ 92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T0" fmla="*/ 5 w 21600"/>
                  <a:gd name="T1" fmla="*/ 0 h 21602"/>
                  <a:gd name="T2" fmla="*/ 20 w 21600"/>
                  <a:gd name="T3" fmla="*/ 26 h 21602"/>
                  <a:gd name="T4" fmla="*/ 0 w 21600"/>
                  <a:gd name="T5" fmla="*/ 25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T0" fmla="*/ 0 w 28940"/>
                  <a:gd name="T1" fmla="*/ 2 h 22305"/>
                  <a:gd name="T2" fmla="*/ 2 w 28940"/>
                  <a:gd name="T3" fmla="*/ 27 h 22305"/>
                  <a:gd name="T4" fmla="*/ 1 w 28940"/>
                  <a:gd name="T5" fmla="*/ 26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Arc 124"/>
              <p:cNvSpPr>
                <a:spLocks/>
              </p:cNvSpPr>
              <p:nvPr/>
            </p:nvSpPr>
            <p:spPr bwMode="hidden">
              <a:xfrm flipH="1">
                <a:off x="210" y="1169"/>
                <a:ext cx="2376" cy="2379"/>
              </a:xfrm>
              <a:custGeom>
                <a:avLst/>
                <a:gdLst>
                  <a:gd name="T0" fmla="*/ 0 w 34455"/>
                  <a:gd name="T1" fmla="*/ 5 h 22305"/>
                  <a:gd name="T2" fmla="*/ 11 w 34455"/>
                  <a:gd name="T3" fmla="*/ 27 h 22305"/>
                  <a:gd name="T4" fmla="*/ 4 w 34455"/>
                  <a:gd name="T5" fmla="*/ 26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T0" fmla="*/ 0 w 34812"/>
                  <a:gd name="T1" fmla="*/ 5 h 22305"/>
                  <a:gd name="T2" fmla="*/ 0 w 34812"/>
                  <a:gd name="T3" fmla="*/ 27 h 22305"/>
                  <a:gd name="T4" fmla="*/ 0 w 34812"/>
                  <a:gd name="T5" fmla="*/ 26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T0" fmla="*/ 0 w 34812"/>
                  <a:gd name="T1" fmla="*/ 5 h 22305"/>
                  <a:gd name="T2" fmla="*/ 1 w 34812"/>
                  <a:gd name="T3" fmla="*/ 27 h 22305"/>
                  <a:gd name="T4" fmla="*/ 0 w 34812"/>
                  <a:gd name="T5" fmla="*/ 26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Freeform 127"/>
              <p:cNvSpPr>
                <a:spLocks/>
              </p:cNvSpPr>
              <p:nvPr/>
            </p:nvSpPr>
            <p:spPr bwMode="hidden">
              <a:xfrm>
                <a:off x="3300" y="2635"/>
                <a:ext cx="485" cy="1479"/>
              </a:xfrm>
              <a:custGeom>
                <a:avLst/>
                <a:gdLst>
                  <a:gd name="T0" fmla="*/ 0 w 776"/>
                  <a:gd name="T1" fmla="*/ 25 h 2368"/>
                  <a:gd name="T2" fmla="*/ 94 w 776"/>
                  <a:gd name="T3" fmla="*/ 6 h 2368"/>
                  <a:gd name="T4" fmla="*/ 38 w 776"/>
                  <a:gd name="T5" fmla="*/ 62 h 2368"/>
                  <a:gd name="T6" fmla="*/ 131 w 776"/>
                  <a:gd name="T7" fmla="*/ 62 h 2368"/>
                  <a:gd name="T8" fmla="*/ 75 w 776"/>
                  <a:gd name="T9" fmla="*/ 119 h 2368"/>
                  <a:gd name="T10" fmla="*/ 150 w 776"/>
                  <a:gd name="T11" fmla="*/ 137 h 2368"/>
                  <a:gd name="T12" fmla="*/ 113 w 776"/>
                  <a:gd name="T13" fmla="*/ 175 h 2368"/>
                  <a:gd name="T14" fmla="*/ 188 w 776"/>
                  <a:gd name="T15" fmla="*/ 194 h 2368"/>
                  <a:gd name="T16" fmla="*/ 150 w 776"/>
                  <a:gd name="T17" fmla="*/ 231 h 2368"/>
                  <a:gd name="T18" fmla="*/ 206 w 776"/>
                  <a:gd name="T19" fmla="*/ 250 h 2368"/>
                  <a:gd name="T20" fmla="*/ 188 w 776"/>
                  <a:gd name="T21" fmla="*/ 287 h 2368"/>
                  <a:gd name="T22" fmla="*/ 225 w 776"/>
                  <a:gd name="T23" fmla="*/ 325 h 2368"/>
                  <a:gd name="T24" fmla="*/ 225 w 776"/>
                  <a:gd name="T25" fmla="*/ 362 h 2368"/>
                  <a:gd name="T26" fmla="*/ 263 w 776"/>
                  <a:gd name="T27" fmla="*/ 418 h 2368"/>
                  <a:gd name="T28" fmla="*/ 244 w 776"/>
                  <a:gd name="T29" fmla="*/ 474 h 2368"/>
                  <a:gd name="T30" fmla="*/ 281 w 776"/>
                  <a:gd name="T31" fmla="*/ 512 h 2368"/>
                  <a:gd name="T32" fmla="*/ 263 w 776"/>
                  <a:gd name="T33" fmla="*/ 568 h 2368"/>
                  <a:gd name="T34" fmla="*/ 281 w 776"/>
                  <a:gd name="T35" fmla="*/ 624 h 2368"/>
                  <a:gd name="T36" fmla="*/ 263 w 776"/>
                  <a:gd name="T37" fmla="*/ 661 h 2368"/>
                  <a:gd name="T38" fmla="*/ 300 w 776"/>
                  <a:gd name="T39" fmla="*/ 718 h 2368"/>
                  <a:gd name="T40" fmla="*/ 281 w 776"/>
                  <a:gd name="T41" fmla="*/ 774 h 2368"/>
                  <a:gd name="T42" fmla="*/ 300 w 776"/>
                  <a:gd name="T43" fmla="*/ 849 h 2368"/>
                  <a:gd name="T44" fmla="*/ 281 w 776"/>
                  <a:gd name="T45" fmla="*/ 868 h 2368"/>
                  <a:gd name="T46" fmla="*/ 300 w 776"/>
                  <a:gd name="T47" fmla="*/ 92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Freeform 128"/>
              <p:cNvSpPr>
                <a:spLocks/>
              </p:cNvSpPr>
              <p:nvPr/>
            </p:nvSpPr>
            <p:spPr bwMode="hidden">
              <a:xfrm rot="19660755" flipV="1">
                <a:off x="2547" y="2149"/>
                <a:ext cx="441" cy="838"/>
              </a:xfrm>
              <a:custGeom>
                <a:avLst/>
                <a:gdLst>
                  <a:gd name="T0" fmla="*/ 0 w 776"/>
                  <a:gd name="T1" fmla="*/ 8 h 2368"/>
                  <a:gd name="T2" fmla="*/ 77 w 776"/>
                  <a:gd name="T3" fmla="*/ 2 h 2368"/>
                  <a:gd name="T4" fmla="*/ 31 w 776"/>
                  <a:gd name="T5" fmla="*/ 20 h 2368"/>
                  <a:gd name="T6" fmla="*/ 109 w 776"/>
                  <a:gd name="T7" fmla="*/ 20 h 2368"/>
                  <a:gd name="T8" fmla="*/ 62 w 776"/>
                  <a:gd name="T9" fmla="*/ 38 h 2368"/>
                  <a:gd name="T10" fmla="*/ 124 w 776"/>
                  <a:gd name="T11" fmla="*/ 44 h 2368"/>
                  <a:gd name="T12" fmla="*/ 93 w 776"/>
                  <a:gd name="T13" fmla="*/ 56 h 2368"/>
                  <a:gd name="T14" fmla="*/ 155 w 776"/>
                  <a:gd name="T15" fmla="*/ 62 h 2368"/>
                  <a:gd name="T16" fmla="*/ 124 w 776"/>
                  <a:gd name="T17" fmla="*/ 74 h 2368"/>
                  <a:gd name="T18" fmla="*/ 170 w 776"/>
                  <a:gd name="T19" fmla="*/ 80 h 2368"/>
                  <a:gd name="T20" fmla="*/ 155 w 776"/>
                  <a:gd name="T21" fmla="*/ 92 h 2368"/>
                  <a:gd name="T22" fmla="*/ 186 w 776"/>
                  <a:gd name="T23" fmla="*/ 104 h 2368"/>
                  <a:gd name="T24" fmla="*/ 186 w 776"/>
                  <a:gd name="T25" fmla="*/ 116 h 2368"/>
                  <a:gd name="T26" fmla="*/ 217 w 776"/>
                  <a:gd name="T27" fmla="*/ 134 h 2368"/>
                  <a:gd name="T28" fmla="*/ 202 w 776"/>
                  <a:gd name="T29" fmla="*/ 152 h 2368"/>
                  <a:gd name="T30" fmla="*/ 232 w 776"/>
                  <a:gd name="T31" fmla="*/ 164 h 2368"/>
                  <a:gd name="T32" fmla="*/ 217 w 776"/>
                  <a:gd name="T33" fmla="*/ 182 h 2368"/>
                  <a:gd name="T34" fmla="*/ 232 w 776"/>
                  <a:gd name="T35" fmla="*/ 200 h 2368"/>
                  <a:gd name="T36" fmla="*/ 217 w 776"/>
                  <a:gd name="T37" fmla="*/ 212 h 2368"/>
                  <a:gd name="T38" fmla="*/ 248 w 776"/>
                  <a:gd name="T39" fmla="*/ 230 h 2368"/>
                  <a:gd name="T40" fmla="*/ 232 w 776"/>
                  <a:gd name="T41" fmla="*/ 248 h 2368"/>
                  <a:gd name="T42" fmla="*/ 248 w 776"/>
                  <a:gd name="T43" fmla="*/ 272 h 2368"/>
                  <a:gd name="T44" fmla="*/ 232 w 776"/>
                  <a:gd name="T45" fmla="*/ 279 h 2368"/>
                  <a:gd name="T46" fmla="*/ 248 w 776"/>
                  <a:gd name="T47" fmla="*/ 29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Freeform 129"/>
              <p:cNvSpPr>
                <a:spLocks/>
              </p:cNvSpPr>
              <p:nvPr/>
            </p:nvSpPr>
            <p:spPr bwMode="hidden">
              <a:xfrm flipH="1">
                <a:off x="489" y="2503"/>
                <a:ext cx="1085" cy="1524"/>
              </a:xfrm>
              <a:custGeom>
                <a:avLst/>
                <a:gdLst>
                  <a:gd name="T0" fmla="*/ 0 w 776"/>
                  <a:gd name="T1" fmla="*/ 26 h 2368"/>
                  <a:gd name="T2" fmla="*/ 470 w 776"/>
                  <a:gd name="T3" fmla="*/ 6 h 2368"/>
                  <a:gd name="T4" fmla="*/ 187 w 776"/>
                  <a:gd name="T5" fmla="*/ 66 h 2368"/>
                  <a:gd name="T6" fmla="*/ 657 w 776"/>
                  <a:gd name="T7" fmla="*/ 66 h 2368"/>
                  <a:gd name="T8" fmla="*/ 375 w 776"/>
                  <a:gd name="T9" fmla="*/ 126 h 2368"/>
                  <a:gd name="T10" fmla="*/ 751 w 776"/>
                  <a:gd name="T11" fmla="*/ 146 h 2368"/>
                  <a:gd name="T12" fmla="*/ 563 w 776"/>
                  <a:gd name="T13" fmla="*/ 185 h 2368"/>
                  <a:gd name="T14" fmla="*/ 938 w 776"/>
                  <a:gd name="T15" fmla="*/ 205 h 2368"/>
                  <a:gd name="T16" fmla="*/ 751 w 776"/>
                  <a:gd name="T17" fmla="*/ 245 h 2368"/>
                  <a:gd name="T18" fmla="*/ 1032 w 776"/>
                  <a:gd name="T19" fmla="*/ 265 h 2368"/>
                  <a:gd name="T20" fmla="*/ 938 w 776"/>
                  <a:gd name="T21" fmla="*/ 305 h 2368"/>
                  <a:gd name="T22" fmla="*/ 1126 w 776"/>
                  <a:gd name="T23" fmla="*/ 344 h 2368"/>
                  <a:gd name="T24" fmla="*/ 1126 w 776"/>
                  <a:gd name="T25" fmla="*/ 384 h 2368"/>
                  <a:gd name="T26" fmla="*/ 1314 w 776"/>
                  <a:gd name="T27" fmla="*/ 444 h 2368"/>
                  <a:gd name="T28" fmla="*/ 1219 w 776"/>
                  <a:gd name="T29" fmla="*/ 504 h 2368"/>
                  <a:gd name="T30" fmla="*/ 1408 w 776"/>
                  <a:gd name="T31" fmla="*/ 543 h 2368"/>
                  <a:gd name="T32" fmla="*/ 1314 w 776"/>
                  <a:gd name="T33" fmla="*/ 603 h 2368"/>
                  <a:gd name="T34" fmla="*/ 1408 w 776"/>
                  <a:gd name="T35" fmla="*/ 663 h 2368"/>
                  <a:gd name="T36" fmla="*/ 1314 w 776"/>
                  <a:gd name="T37" fmla="*/ 703 h 2368"/>
                  <a:gd name="T38" fmla="*/ 1502 w 776"/>
                  <a:gd name="T39" fmla="*/ 762 h 2368"/>
                  <a:gd name="T40" fmla="*/ 1408 w 776"/>
                  <a:gd name="T41" fmla="*/ 822 h 2368"/>
                  <a:gd name="T42" fmla="*/ 1502 w 776"/>
                  <a:gd name="T43" fmla="*/ 901 h 2368"/>
                  <a:gd name="T44" fmla="*/ 1408 w 776"/>
                  <a:gd name="T45" fmla="*/ 921 h 2368"/>
                  <a:gd name="T46" fmla="*/ 1502 w 776"/>
                  <a:gd name="T47" fmla="*/ 98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>
                  <a:gd name="T0" fmla="*/ 0 w 776"/>
                  <a:gd name="T1" fmla="*/ 26 h 2368"/>
                  <a:gd name="T2" fmla="*/ 193 w 776"/>
                  <a:gd name="T3" fmla="*/ 6 h 2368"/>
                  <a:gd name="T4" fmla="*/ 77 w 776"/>
                  <a:gd name="T5" fmla="*/ 66 h 2368"/>
                  <a:gd name="T6" fmla="*/ 270 w 776"/>
                  <a:gd name="T7" fmla="*/ 66 h 2368"/>
                  <a:gd name="T8" fmla="*/ 154 w 776"/>
                  <a:gd name="T9" fmla="*/ 126 h 2368"/>
                  <a:gd name="T10" fmla="*/ 309 w 776"/>
                  <a:gd name="T11" fmla="*/ 146 h 2368"/>
                  <a:gd name="T12" fmla="*/ 231 w 776"/>
                  <a:gd name="T13" fmla="*/ 185 h 2368"/>
                  <a:gd name="T14" fmla="*/ 387 w 776"/>
                  <a:gd name="T15" fmla="*/ 205 h 2368"/>
                  <a:gd name="T16" fmla="*/ 309 w 776"/>
                  <a:gd name="T17" fmla="*/ 245 h 2368"/>
                  <a:gd name="T18" fmla="*/ 425 w 776"/>
                  <a:gd name="T19" fmla="*/ 265 h 2368"/>
                  <a:gd name="T20" fmla="*/ 387 w 776"/>
                  <a:gd name="T21" fmla="*/ 305 h 2368"/>
                  <a:gd name="T22" fmla="*/ 464 w 776"/>
                  <a:gd name="T23" fmla="*/ 344 h 2368"/>
                  <a:gd name="T24" fmla="*/ 464 w 776"/>
                  <a:gd name="T25" fmla="*/ 384 h 2368"/>
                  <a:gd name="T26" fmla="*/ 541 w 776"/>
                  <a:gd name="T27" fmla="*/ 444 h 2368"/>
                  <a:gd name="T28" fmla="*/ 502 w 776"/>
                  <a:gd name="T29" fmla="*/ 504 h 2368"/>
                  <a:gd name="T30" fmla="*/ 579 w 776"/>
                  <a:gd name="T31" fmla="*/ 543 h 2368"/>
                  <a:gd name="T32" fmla="*/ 541 w 776"/>
                  <a:gd name="T33" fmla="*/ 603 h 2368"/>
                  <a:gd name="T34" fmla="*/ 579 w 776"/>
                  <a:gd name="T35" fmla="*/ 663 h 2368"/>
                  <a:gd name="T36" fmla="*/ 541 w 776"/>
                  <a:gd name="T37" fmla="*/ 703 h 2368"/>
                  <a:gd name="T38" fmla="*/ 618 w 776"/>
                  <a:gd name="T39" fmla="*/ 762 h 2368"/>
                  <a:gd name="T40" fmla="*/ 579 w 776"/>
                  <a:gd name="T41" fmla="*/ 822 h 2368"/>
                  <a:gd name="T42" fmla="*/ 618 w 776"/>
                  <a:gd name="T43" fmla="*/ 901 h 2368"/>
                  <a:gd name="T44" fmla="*/ 579 w 776"/>
                  <a:gd name="T45" fmla="*/ 921 h 2368"/>
                  <a:gd name="T46" fmla="*/ 618 w 776"/>
                  <a:gd name="T47" fmla="*/ 98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Freeform 131"/>
              <p:cNvSpPr>
                <a:spLocks/>
              </p:cNvSpPr>
              <p:nvPr/>
            </p:nvSpPr>
            <p:spPr bwMode="hidden">
              <a:xfrm>
                <a:off x="4401" y="2279"/>
                <a:ext cx="1007" cy="1600"/>
              </a:xfrm>
              <a:custGeom>
                <a:avLst/>
                <a:gdLst>
                  <a:gd name="T0" fmla="*/ 0 w 776"/>
                  <a:gd name="T1" fmla="*/ 29 h 2368"/>
                  <a:gd name="T2" fmla="*/ 404 w 776"/>
                  <a:gd name="T3" fmla="*/ 7 h 2368"/>
                  <a:gd name="T4" fmla="*/ 162 w 776"/>
                  <a:gd name="T5" fmla="*/ 73 h 2368"/>
                  <a:gd name="T6" fmla="*/ 566 w 776"/>
                  <a:gd name="T7" fmla="*/ 73 h 2368"/>
                  <a:gd name="T8" fmla="*/ 323 w 776"/>
                  <a:gd name="T9" fmla="*/ 139 h 2368"/>
                  <a:gd name="T10" fmla="*/ 646 w 776"/>
                  <a:gd name="T11" fmla="*/ 161 h 2368"/>
                  <a:gd name="T12" fmla="*/ 485 w 776"/>
                  <a:gd name="T13" fmla="*/ 205 h 2368"/>
                  <a:gd name="T14" fmla="*/ 808 w 776"/>
                  <a:gd name="T15" fmla="*/ 226 h 2368"/>
                  <a:gd name="T16" fmla="*/ 646 w 776"/>
                  <a:gd name="T17" fmla="*/ 270 h 2368"/>
                  <a:gd name="T18" fmla="*/ 889 w 776"/>
                  <a:gd name="T19" fmla="*/ 292 h 2368"/>
                  <a:gd name="T20" fmla="*/ 808 w 776"/>
                  <a:gd name="T21" fmla="*/ 336 h 2368"/>
                  <a:gd name="T22" fmla="*/ 969 w 776"/>
                  <a:gd name="T23" fmla="*/ 380 h 2368"/>
                  <a:gd name="T24" fmla="*/ 969 w 776"/>
                  <a:gd name="T25" fmla="*/ 424 h 2368"/>
                  <a:gd name="T26" fmla="*/ 1132 w 776"/>
                  <a:gd name="T27" fmla="*/ 489 h 2368"/>
                  <a:gd name="T28" fmla="*/ 1051 w 776"/>
                  <a:gd name="T29" fmla="*/ 555 h 2368"/>
                  <a:gd name="T30" fmla="*/ 1212 w 776"/>
                  <a:gd name="T31" fmla="*/ 599 h 2368"/>
                  <a:gd name="T32" fmla="*/ 1132 w 776"/>
                  <a:gd name="T33" fmla="*/ 665 h 2368"/>
                  <a:gd name="T34" fmla="*/ 1212 w 776"/>
                  <a:gd name="T35" fmla="*/ 730 h 2368"/>
                  <a:gd name="T36" fmla="*/ 1132 w 776"/>
                  <a:gd name="T37" fmla="*/ 774 h 2368"/>
                  <a:gd name="T38" fmla="*/ 1294 w 776"/>
                  <a:gd name="T39" fmla="*/ 840 h 2368"/>
                  <a:gd name="T40" fmla="*/ 1212 w 776"/>
                  <a:gd name="T41" fmla="*/ 906 h 2368"/>
                  <a:gd name="T42" fmla="*/ 1294 w 776"/>
                  <a:gd name="T43" fmla="*/ 993 h 2368"/>
                  <a:gd name="T44" fmla="*/ 1212 w 776"/>
                  <a:gd name="T45" fmla="*/ 1016 h 2368"/>
                  <a:gd name="T46" fmla="*/ 1294 w 776"/>
                  <a:gd name="T47" fmla="*/ 108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>
                  <a:gd name="T0" fmla="*/ 0 w 776"/>
                  <a:gd name="T1" fmla="*/ 13 h 2368"/>
                  <a:gd name="T2" fmla="*/ 917 w 776"/>
                  <a:gd name="T3" fmla="*/ 3 h 2368"/>
                  <a:gd name="T4" fmla="*/ 368 w 776"/>
                  <a:gd name="T5" fmla="*/ 32 h 2368"/>
                  <a:gd name="T6" fmla="*/ 1285 w 776"/>
                  <a:gd name="T7" fmla="*/ 32 h 2368"/>
                  <a:gd name="T8" fmla="*/ 736 w 776"/>
                  <a:gd name="T9" fmla="*/ 62 h 2368"/>
                  <a:gd name="T10" fmla="*/ 1469 w 776"/>
                  <a:gd name="T11" fmla="*/ 72 h 2368"/>
                  <a:gd name="T12" fmla="*/ 1101 w 776"/>
                  <a:gd name="T13" fmla="*/ 91 h 2368"/>
                  <a:gd name="T14" fmla="*/ 1837 w 776"/>
                  <a:gd name="T15" fmla="*/ 100 h 2368"/>
                  <a:gd name="T16" fmla="*/ 1469 w 776"/>
                  <a:gd name="T17" fmla="*/ 120 h 2368"/>
                  <a:gd name="T18" fmla="*/ 2021 w 776"/>
                  <a:gd name="T19" fmla="*/ 130 h 2368"/>
                  <a:gd name="T20" fmla="*/ 1837 w 776"/>
                  <a:gd name="T21" fmla="*/ 150 h 2368"/>
                  <a:gd name="T22" fmla="*/ 2205 w 776"/>
                  <a:gd name="T23" fmla="*/ 169 h 2368"/>
                  <a:gd name="T24" fmla="*/ 2205 w 776"/>
                  <a:gd name="T25" fmla="*/ 188 h 2368"/>
                  <a:gd name="T26" fmla="*/ 2572 w 776"/>
                  <a:gd name="T27" fmla="*/ 218 h 2368"/>
                  <a:gd name="T28" fmla="*/ 2389 w 776"/>
                  <a:gd name="T29" fmla="*/ 247 h 2368"/>
                  <a:gd name="T30" fmla="*/ 2754 w 776"/>
                  <a:gd name="T31" fmla="*/ 266 h 2368"/>
                  <a:gd name="T32" fmla="*/ 2572 w 776"/>
                  <a:gd name="T33" fmla="*/ 296 h 2368"/>
                  <a:gd name="T34" fmla="*/ 2754 w 776"/>
                  <a:gd name="T35" fmla="*/ 325 h 2368"/>
                  <a:gd name="T36" fmla="*/ 2572 w 776"/>
                  <a:gd name="T37" fmla="*/ 344 h 2368"/>
                  <a:gd name="T38" fmla="*/ 2938 w 776"/>
                  <a:gd name="T39" fmla="*/ 374 h 2368"/>
                  <a:gd name="T40" fmla="*/ 2754 w 776"/>
                  <a:gd name="T41" fmla="*/ 403 h 2368"/>
                  <a:gd name="T42" fmla="*/ 2938 w 776"/>
                  <a:gd name="T43" fmla="*/ 442 h 2368"/>
                  <a:gd name="T44" fmla="*/ 2754 w 776"/>
                  <a:gd name="T45" fmla="*/ 451 h 2368"/>
                  <a:gd name="T46" fmla="*/ 2938 w 776"/>
                  <a:gd name="T47" fmla="*/ 48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4" cy="1434"/>
              </a:xfrm>
              <a:custGeom>
                <a:avLst/>
                <a:gdLst>
                  <a:gd name="T0" fmla="*/ 0 w 776"/>
                  <a:gd name="T1" fmla="*/ 24 h 2368"/>
                  <a:gd name="T2" fmla="*/ 175 w 776"/>
                  <a:gd name="T3" fmla="*/ 6 h 2368"/>
                  <a:gd name="T4" fmla="*/ 70 w 776"/>
                  <a:gd name="T5" fmla="*/ 59 h 2368"/>
                  <a:gd name="T6" fmla="*/ 246 w 776"/>
                  <a:gd name="T7" fmla="*/ 59 h 2368"/>
                  <a:gd name="T8" fmla="*/ 140 w 776"/>
                  <a:gd name="T9" fmla="*/ 111 h 2368"/>
                  <a:gd name="T10" fmla="*/ 282 w 776"/>
                  <a:gd name="T11" fmla="*/ 129 h 2368"/>
                  <a:gd name="T12" fmla="*/ 210 w 776"/>
                  <a:gd name="T13" fmla="*/ 164 h 2368"/>
                  <a:gd name="T14" fmla="*/ 352 w 776"/>
                  <a:gd name="T15" fmla="*/ 182 h 2368"/>
                  <a:gd name="T16" fmla="*/ 282 w 776"/>
                  <a:gd name="T17" fmla="*/ 217 h 2368"/>
                  <a:gd name="T18" fmla="*/ 387 w 776"/>
                  <a:gd name="T19" fmla="*/ 235 h 2368"/>
                  <a:gd name="T20" fmla="*/ 352 w 776"/>
                  <a:gd name="T21" fmla="*/ 270 h 2368"/>
                  <a:gd name="T22" fmla="*/ 422 w 776"/>
                  <a:gd name="T23" fmla="*/ 305 h 2368"/>
                  <a:gd name="T24" fmla="*/ 422 w 776"/>
                  <a:gd name="T25" fmla="*/ 340 h 2368"/>
                  <a:gd name="T26" fmla="*/ 492 w 776"/>
                  <a:gd name="T27" fmla="*/ 393 h 2368"/>
                  <a:gd name="T28" fmla="*/ 457 w 776"/>
                  <a:gd name="T29" fmla="*/ 446 h 2368"/>
                  <a:gd name="T30" fmla="*/ 527 w 776"/>
                  <a:gd name="T31" fmla="*/ 481 h 2368"/>
                  <a:gd name="T32" fmla="*/ 492 w 776"/>
                  <a:gd name="T33" fmla="*/ 534 h 2368"/>
                  <a:gd name="T34" fmla="*/ 527 w 776"/>
                  <a:gd name="T35" fmla="*/ 587 h 2368"/>
                  <a:gd name="T36" fmla="*/ 492 w 776"/>
                  <a:gd name="T37" fmla="*/ 622 h 2368"/>
                  <a:gd name="T38" fmla="*/ 562 w 776"/>
                  <a:gd name="T39" fmla="*/ 675 h 2368"/>
                  <a:gd name="T40" fmla="*/ 527 w 776"/>
                  <a:gd name="T41" fmla="*/ 727 h 2368"/>
                  <a:gd name="T42" fmla="*/ 562 w 776"/>
                  <a:gd name="T43" fmla="*/ 798 h 2368"/>
                  <a:gd name="T44" fmla="*/ 527 w 776"/>
                  <a:gd name="T45" fmla="*/ 816 h 2368"/>
                  <a:gd name="T46" fmla="*/ 562 w 776"/>
                  <a:gd name="T47" fmla="*/ 8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0" cy="837"/>
              </a:xfrm>
              <a:custGeom>
                <a:avLst/>
                <a:gdLst>
                  <a:gd name="T0" fmla="*/ 0 w 776"/>
                  <a:gd name="T1" fmla="*/ 8 h 2368"/>
                  <a:gd name="T2" fmla="*/ 77 w 776"/>
                  <a:gd name="T3" fmla="*/ 2 h 2368"/>
                  <a:gd name="T4" fmla="*/ 31 w 776"/>
                  <a:gd name="T5" fmla="*/ 20 h 2368"/>
                  <a:gd name="T6" fmla="*/ 108 w 776"/>
                  <a:gd name="T7" fmla="*/ 20 h 2368"/>
                  <a:gd name="T8" fmla="*/ 62 w 776"/>
                  <a:gd name="T9" fmla="*/ 38 h 2368"/>
                  <a:gd name="T10" fmla="*/ 124 w 776"/>
                  <a:gd name="T11" fmla="*/ 44 h 2368"/>
                  <a:gd name="T12" fmla="*/ 92 w 776"/>
                  <a:gd name="T13" fmla="*/ 56 h 2368"/>
                  <a:gd name="T14" fmla="*/ 154 w 776"/>
                  <a:gd name="T15" fmla="*/ 62 h 2368"/>
                  <a:gd name="T16" fmla="*/ 124 w 776"/>
                  <a:gd name="T17" fmla="*/ 74 h 2368"/>
                  <a:gd name="T18" fmla="*/ 170 w 776"/>
                  <a:gd name="T19" fmla="*/ 80 h 2368"/>
                  <a:gd name="T20" fmla="*/ 154 w 776"/>
                  <a:gd name="T21" fmla="*/ 92 h 2368"/>
                  <a:gd name="T22" fmla="*/ 185 w 776"/>
                  <a:gd name="T23" fmla="*/ 104 h 2368"/>
                  <a:gd name="T24" fmla="*/ 185 w 776"/>
                  <a:gd name="T25" fmla="*/ 116 h 2368"/>
                  <a:gd name="T26" fmla="*/ 216 w 776"/>
                  <a:gd name="T27" fmla="*/ 134 h 2368"/>
                  <a:gd name="T28" fmla="*/ 201 w 776"/>
                  <a:gd name="T29" fmla="*/ 152 h 2368"/>
                  <a:gd name="T30" fmla="*/ 231 w 776"/>
                  <a:gd name="T31" fmla="*/ 164 h 2368"/>
                  <a:gd name="T32" fmla="*/ 216 w 776"/>
                  <a:gd name="T33" fmla="*/ 182 h 2368"/>
                  <a:gd name="T34" fmla="*/ 231 w 776"/>
                  <a:gd name="T35" fmla="*/ 200 h 2368"/>
                  <a:gd name="T36" fmla="*/ 216 w 776"/>
                  <a:gd name="T37" fmla="*/ 212 h 2368"/>
                  <a:gd name="T38" fmla="*/ 247 w 776"/>
                  <a:gd name="T39" fmla="*/ 230 h 2368"/>
                  <a:gd name="T40" fmla="*/ 231 w 776"/>
                  <a:gd name="T41" fmla="*/ 248 h 2368"/>
                  <a:gd name="T42" fmla="*/ 247 w 776"/>
                  <a:gd name="T43" fmla="*/ 272 h 2368"/>
                  <a:gd name="T44" fmla="*/ 231 w 776"/>
                  <a:gd name="T45" fmla="*/ 278 h 2368"/>
                  <a:gd name="T46" fmla="*/ 247 w 776"/>
                  <a:gd name="T47" fmla="*/ 29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5735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736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7" name="Rectangle 13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" name="Rectangle 1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9" name="Rectangle 1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AF04F9-8DD4-4245-B08F-8567878D8A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090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21EEAB-DBA5-4221-A649-494C1E46E9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066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B6E755-A1F7-46DD-8753-05CC204E5A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127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78" y="235"/>
              <a:ext cx="1864" cy="3635"/>
              <a:chOff x="3002" y="768"/>
              <a:chExt cx="1864" cy="3635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3" y="767"/>
                <a:ext cx="1333" cy="1485"/>
              </a:xfrm>
              <a:custGeom>
                <a:avLst/>
                <a:gdLst>
                  <a:gd name="T0" fmla="*/ 81 w 596"/>
                  <a:gd name="T1" fmla="*/ 1840 h 666"/>
                  <a:gd name="T2" fmla="*/ 29 w 596"/>
                  <a:gd name="T3" fmla="*/ 1695 h 666"/>
                  <a:gd name="T4" fmla="*/ 0 w 596"/>
                  <a:gd name="T5" fmla="*/ 1436 h 666"/>
                  <a:gd name="T6" fmla="*/ 20 w 596"/>
                  <a:gd name="T7" fmla="*/ 1104 h 666"/>
                  <a:gd name="T8" fmla="*/ 125 w 596"/>
                  <a:gd name="T9" fmla="*/ 751 h 666"/>
                  <a:gd name="T10" fmla="*/ 344 w 596"/>
                  <a:gd name="T11" fmla="*/ 417 h 666"/>
                  <a:gd name="T12" fmla="*/ 711 w 596"/>
                  <a:gd name="T13" fmla="*/ 154 h 666"/>
                  <a:gd name="T14" fmla="*/ 1235 w 596"/>
                  <a:gd name="T15" fmla="*/ 9 h 666"/>
                  <a:gd name="T16" fmla="*/ 1901 w 596"/>
                  <a:gd name="T17" fmla="*/ 45 h 666"/>
                  <a:gd name="T18" fmla="*/ 2422 w 596"/>
                  <a:gd name="T19" fmla="*/ 339 h 666"/>
                  <a:gd name="T20" fmla="*/ 2771 w 596"/>
                  <a:gd name="T21" fmla="*/ 821 h 666"/>
                  <a:gd name="T22" fmla="*/ 2957 w 596"/>
                  <a:gd name="T23" fmla="*/ 1411 h 666"/>
                  <a:gd name="T24" fmla="*/ 2977 w 596"/>
                  <a:gd name="T25" fmla="*/ 2034 h 666"/>
                  <a:gd name="T26" fmla="*/ 2832 w 596"/>
                  <a:gd name="T27" fmla="*/ 2611 h 666"/>
                  <a:gd name="T28" fmla="*/ 2536 w 596"/>
                  <a:gd name="T29" fmla="*/ 3057 h 666"/>
                  <a:gd name="T30" fmla="*/ 2087 w 596"/>
                  <a:gd name="T31" fmla="*/ 3296 h 666"/>
                  <a:gd name="T32" fmla="*/ 1946 w 596"/>
                  <a:gd name="T33" fmla="*/ 3275 h 666"/>
                  <a:gd name="T34" fmla="*/ 2205 w 596"/>
                  <a:gd name="T35" fmla="*/ 3068 h 666"/>
                  <a:gd name="T36" fmla="*/ 2411 w 596"/>
                  <a:gd name="T37" fmla="*/ 2705 h 666"/>
                  <a:gd name="T38" fmla="*/ 2545 w 596"/>
                  <a:gd name="T39" fmla="*/ 2256 h 666"/>
                  <a:gd name="T40" fmla="*/ 2601 w 596"/>
                  <a:gd name="T41" fmla="*/ 1766 h 666"/>
                  <a:gd name="T42" fmla="*/ 2572 w 596"/>
                  <a:gd name="T43" fmla="*/ 1282 h 666"/>
                  <a:gd name="T44" fmla="*/ 2427 w 596"/>
                  <a:gd name="T45" fmla="*/ 865 h 666"/>
                  <a:gd name="T46" fmla="*/ 2165 w 596"/>
                  <a:gd name="T47" fmla="*/ 557 h 666"/>
                  <a:gd name="T48" fmla="*/ 1707 w 596"/>
                  <a:gd name="T49" fmla="*/ 372 h 666"/>
                  <a:gd name="T50" fmla="*/ 1230 w 596"/>
                  <a:gd name="T51" fmla="*/ 303 h 666"/>
                  <a:gd name="T52" fmla="*/ 870 w 596"/>
                  <a:gd name="T53" fmla="*/ 352 h 666"/>
                  <a:gd name="T54" fmla="*/ 606 w 596"/>
                  <a:gd name="T55" fmla="*/ 502 h 666"/>
                  <a:gd name="T56" fmla="*/ 420 w 596"/>
                  <a:gd name="T57" fmla="*/ 740 h 666"/>
                  <a:gd name="T58" fmla="*/ 284 w 596"/>
                  <a:gd name="T59" fmla="*/ 1023 h 666"/>
                  <a:gd name="T60" fmla="*/ 199 w 596"/>
                  <a:gd name="T61" fmla="*/ 1351 h 666"/>
                  <a:gd name="T62" fmla="*/ 141 w 596"/>
                  <a:gd name="T63" fmla="*/ 1686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5" y="1798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125 h 237"/>
                  <a:gd name="T4" fmla="*/ 16 w 257"/>
                  <a:gd name="T5" fmla="*/ 251 h 237"/>
                  <a:gd name="T6" fmla="*/ 29 w 257"/>
                  <a:gd name="T7" fmla="*/ 376 h 237"/>
                  <a:gd name="T8" fmla="*/ 53 w 257"/>
                  <a:gd name="T9" fmla="*/ 493 h 237"/>
                  <a:gd name="T10" fmla="*/ 89 w 257"/>
                  <a:gd name="T11" fmla="*/ 598 h 237"/>
                  <a:gd name="T12" fmla="*/ 133 w 257"/>
                  <a:gd name="T13" fmla="*/ 708 h 237"/>
                  <a:gd name="T14" fmla="*/ 187 w 257"/>
                  <a:gd name="T15" fmla="*/ 809 h 237"/>
                  <a:gd name="T16" fmla="*/ 251 w 257"/>
                  <a:gd name="T17" fmla="*/ 894 h 237"/>
                  <a:gd name="T18" fmla="*/ 331 w 257"/>
                  <a:gd name="T19" fmla="*/ 975 h 237"/>
                  <a:gd name="T20" fmla="*/ 424 w 257"/>
                  <a:gd name="T21" fmla="*/ 1044 h 237"/>
                  <a:gd name="T22" fmla="*/ 524 w 257"/>
                  <a:gd name="T23" fmla="*/ 1100 h 237"/>
                  <a:gd name="T24" fmla="*/ 647 w 257"/>
                  <a:gd name="T25" fmla="*/ 1145 h 237"/>
                  <a:gd name="T26" fmla="*/ 780 w 257"/>
                  <a:gd name="T27" fmla="*/ 1174 h 237"/>
                  <a:gd name="T28" fmla="*/ 929 w 257"/>
                  <a:gd name="T29" fmla="*/ 1190 h 237"/>
                  <a:gd name="T30" fmla="*/ 1086 w 257"/>
                  <a:gd name="T31" fmla="*/ 1185 h 237"/>
                  <a:gd name="T32" fmla="*/ 1269 w 257"/>
                  <a:gd name="T33" fmla="*/ 1165 h 237"/>
                  <a:gd name="T34" fmla="*/ 1106 w 257"/>
                  <a:gd name="T35" fmla="*/ 1140 h 237"/>
                  <a:gd name="T36" fmla="*/ 962 w 257"/>
                  <a:gd name="T37" fmla="*/ 1105 h 237"/>
                  <a:gd name="T38" fmla="*/ 840 w 257"/>
                  <a:gd name="T39" fmla="*/ 1064 h 237"/>
                  <a:gd name="T40" fmla="*/ 731 w 257"/>
                  <a:gd name="T41" fmla="*/ 1024 h 237"/>
                  <a:gd name="T42" fmla="*/ 631 w 257"/>
                  <a:gd name="T43" fmla="*/ 968 h 237"/>
                  <a:gd name="T44" fmla="*/ 553 w 257"/>
                  <a:gd name="T45" fmla="*/ 914 h 237"/>
                  <a:gd name="T46" fmla="*/ 480 w 257"/>
                  <a:gd name="T47" fmla="*/ 849 h 237"/>
                  <a:gd name="T48" fmla="*/ 415 w 257"/>
                  <a:gd name="T49" fmla="*/ 777 h 237"/>
                  <a:gd name="T50" fmla="*/ 355 w 257"/>
                  <a:gd name="T51" fmla="*/ 708 h 237"/>
                  <a:gd name="T52" fmla="*/ 302 w 257"/>
                  <a:gd name="T53" fmla="*/ 627 h 237"/>
                  <a:gd name="T54" fmla="*/ 258 w 257"/>
                  <a:gd name="T55" fmla="*/ 538 h 237"/>
                  <a:gd name="T56" fmla="*/ 213 w 257"/>
                  <a:gd name="T57" fmla="*/ 441 h 237"/>
                  <a:gd name="T58" fmla="*/ 162 w 257"/>
                  <a:gd name="T59" fmla="*/ 347 h 237"/>
                  <a:gd name="T60" fmla="*/ 113 w 257"/>
                  <a:gd name="T61" fmla="*/ 235 h 237"/>
                  <a:gd name="T62" fmla="*/ 60 w 257"/>
                  <a:gd name="T63" fmla="*/ 121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6" y="2156"/>
                <a:ext cx="277" cy="249"/>
              </a:xfrm>
              <a:custGeom>
                <a:avLst/>
                <a:gdLst>
                  <a:gd name="T0" fmla="*/ 384 w 124"/>
                  <a:gd name="T1" fmla="*/ 0 h 110"/>
                  <a:gd name="T2" fmla="*/ 619 w 124"/>
                  <a:gd name="T3" fmla="*/ 552 h 110"/>
                  <a:gd name="T4" fmla="*/ 599 w 124"/>
                  <a:gd name="T5" fmla="*/ 548 h 110"/>
                  <a:gd name="T6" fmla="*/ 534 w 124"/>
                  <a:gd name="T7" fmla="*/ 539 h 110"/>
                  <a:gd name="T8" fmla="*/ 445 w 124"/>
                  <a:gd name="T9" fmla="*/ 518 h 110"/>
                  <a:gd name="T10" fmla="*/ 340 w 124"/>
                  <a:gd name="T11" fmla="*/ 507 h 110"/>
                  <a:gd name="T12" fmla="*/ 226 w 124"/>
                  <a:gd name="T13" fmla="*/ 498 h 110"/>
                  <a:gd name="T14" fmla="*/ 125 w 124"/>
                  <a:gd name="T15" fmla="*/ 503 h 110"/>
                  <a:gd name="T16" fmla="*/ 45 w 124"/>
                  <a:gd name="T17" fmla="*/ 523 h 110"/>
                  <a:gd name="T18" fmla="*/ 0 w 124"/>
                  <a:gd name="T19" fmla="*/ 564 h 110"/>
                  <a:gd name="T20" fmla="*/ 20 w 124"/>
                  <a:gd name="T21" fmla="*/ 503 h 110"/>
                  <a:gd name="T22" fmla="*/ 40 w 124"/>
                  <a:gd name="T23" fmla="*/ 455 h 110"/>
                  <a:gd name="T24" fmla="*/ 80 w 124"/>
                  <a:gd name="T25" fmla="*/ 421 h 110"/>
                  <a:gd name="T26" fmla="*/ 125 w 124"/>
                  <a:gd name="T27" fmla="*/ 389 h 110"/>
                  <a:gd name="T28" fmla="*/ 179 w 124"/>
                  <a:gd name="T29" fmla="*/ 369 h 110"/>
                  <a:gd name="T30" fmla="*/ 235 w 124"/>
                  <a:gd name="T31" fmla="*/ 364 h 110"/>
                  <a:gd name="T32" fmla="*/ 295 w 124"/>
                  <a:gd name="T33" fmla="*/ 364 h 110"/>
                  <a:gd name="T34" fmla="*/ 360 w 124"/>
                  <a:gd name="T35" fmla="*/ 380 h 110"/>
                  <a:gd name="T36" fmla="*/ 364 w 124"/>
                  <a:gd name="T37" fmla="*/ 364 h 110"/>
                  <a:gd name="T38" fmla="*/ 348 w 124"/>
                  <a:gd name="T39" fmla="*/ 287 h 110"/>
                  <a:gd name="T40" fmla="*/ 335 w 124"/>
                  <a:gd name="T41" fmla="*/ 195 h 110"/>
                  <a:gd name="T42" fmla="*/ 324 w 124"/>
                  <a:gd name="T43" fmla="*/ 154 h 110"/>
                  <a:gd name="T44" fmla="*/ 315 w 124"/>
                  <a:gd name="T45" fmla="*/ 154 h 110"/>
                  <a:gd name="T46" fmla="*/ 304 w 124"/>
                  <a:gd name="T47" fmla="*/ 149 h 110"/>
                  <a:gd name="T48" fmla="*/ 295 w 124"/>
                  <a:gd name="T49" fmla="*/ 134 h 110"/>
                  <a:gd name="T50" fmla="*/ 284 w 124"/>
                  <a:gd name="T51" fmla="*/ 118 h 110"/>
                  <a:gd name="T52" fmla="*/ 284 w 124"/>
                  <a:gd name="T53" fmla="*/ 97 h 110"/>
                  <a:gd name="T54" fmla="*/ 295 w 124"/>
                  <a:gd name="T55" fmla="*/ 72 h 110"/>
                  <a:gd name="T56" fmla="*/ 328 w 124"/>
                  <a:gd name="T57" fmla="*/ 41 h 110"/>
                  <a:gd name="T58" fmla="*/ 384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7" y="96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25 w 109"/>
                  <a:gd name="T3" fmla="*/ 4 h 156"/>
                  <a:gd name="T4" fmla="*/ 90 w 109"/>
                  <a:gd name="T5" fmla="*/ 24 h 156"/>
                  <a:gd name="T6" fmla="*/ 187 w 109"/>
                  <a:gd name="T7" fmla="*/ 60 h 156"/>
                  <a:gd name="T8" fmla="*/ 292 w 109"/>
                  <a:gd name="T9" fmla="*/ 118 h 156"/>
                  <a:gd name="T10" fmla="*/ 393 w 109"/>
                  <a:gd name="T11" fmla="*/ 218 h 156"/>
                  <a:gd name="T12" fmla="*/ 486 w 109"/>
                  <a:gd name="T13" fmla="*/ 351 h 156"/>
                  <a:gd name="T14" fmla="*/ 542 w 109"/>
                  <a:gd name="T15" fmla="*/ 534 h 156"/>
                  <a:gd name="T16" fmla="*/ 551 w 109"/>
                  <a:gd name="T17" fmla="*/ 772 h 156"/>
                  <a:gd name="T18" fmla="*/ 530 w 109"/>
                  <a:gd name="T19" fmla="*/ 772 h 156"/>
                  <a:gd name="T20" fmla="*/ 501 w 109"/>
                  <a:gd name="T21" fmla="*/ 772 h 156"/>
                  <a:gd name="T22" fmla="*/ 470 w 109"/>
                  <a:gd name="T23" fmla="*/ 772 h 156"/>
                  <a:gd name="T24" fmla="*/ 441 w 109"/>
                  <a:gd name="T25" fmla="*/ 763 h 156"/>
                  <a:gd name="T26" fmla="*/ 409 w 109"/>
                  <a:gd name="T27" fmla="*/ 756 h 156"/>
                  <a:gd name="T28" fmla="*/ 373 w 109"/>
                  <a:gd name="T29" fmla="*/ 743 h 156"/>
                  <a:gd name="T30" fmla="*/ 333 w 109"/>
                  <a:gd name="T31" fmla="*/ 718 h 156"/>
                  <a:gd name="T32" fmla="*/ 292 w 109"/>
                  <a:gd name="T33" fmla="*/ 687 h 156"/>
                  <a:gd name="T34" fmla="*/ 267 w 109"/>
                  <a:gd name="T35" fmla="*/ 623 h 156"/>
                  <a:gd name="T36" fmla="*/ 267 w 109"/>
                  <a:gd name="T37" fmla="*/ 549 h 156"/>
                  <a:gd name="T38" fmla="*/ 283 w 109"/>
                  <a:gd name="T39" fmla="*/ 476 h 156"/>
                  <a:gd name="T40" fmla="*/ 299 w 109"/>
                  <a:gd name="T41" fmla="*/ 396 h 156"/>
                  <a:gd name="T42" fmla="*/ 283 w 109"/>
                  <a:gd name="T43" fmla="*/ 307 h 156"/>
                  <a:gd name="T44" fmla="*/ 243 w 109"/>
                  <a:gd name="T45" fmla="*/ 214 h 156"/>
                  <a:gd name="T46" fmla="*/ 157 w 109"/>
                  <a:gd name="T47" fmla="*/ 113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34" y="2204"/>
                <a:ext cx="103" cy="209"/>
              </a:xfrm>
              <a:custGeom>
                <a:avLst/>
                <a:gdLst>
                  <a:gd name="T0" fmla="*/ 155 w 46"/>
                  <a:gd name="T1" fmla="*/ 0 h 94"/>
                  <a:gd name="T2" fmla="*/ 101 w 46"/>
                  <a:gd name="T3" fmla="*/ 187 h 94"/>
                  <a:gd name="T4" fmla="*/ 76 w 46"/>
                  <a:gd name="T5" fmla="*/ 307 h 94"/>
                  <a:gd name="T6" fmla="*/ 56 w 46"/>
                  <a:gd name="T7" fmla="*/ 391 h 94"/>
                  <a:gd name="T8" fmla="*/ 0 w 46"/>
                  <a:gd name="T9" fmla="*/ 465 h 94"/>
                  <a:gd name="T10" fmla="*/ 60 w 46"/>
                  <a:gd name="T11" fmla="*/ 436 h 94"/>
                  <a:gd name="T12" fmla="*/ 116 w 46"/>
                  <a:gd name="T13" fmla="*/ 396 h 94"/>
                  <a:gd name="T14" fmla="*/ 161 w 46"/>
                  <a:gd name="T15" fmla="*/ 340 h 94"/>
                  <a:gd name="T16" fmla="*/ 202 w 46"/>
                  <a:gd name="T17" fmla="*/ 282 h 94"/>
                  <a:gd name="T18" fmla="*/ 226 w 46"/>
                  <a:gd name="T19" fmla="*/ 218 h 94"/>
                  <a:gd name="T20" fmla="*/ 231 w 46"/>
                  <a:gd name="T21" fmla="*/ 149 h 94"/>
                  <a:gd name="T22" fmla="*/ 210 w 46"/>
                  <a:gd name="T23" fmla="*/ 73 h 94"/>
                  <a:gd name="T24" fmla="*/ 155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86" y="1317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4 w 54"/>
                  <a:gd name="T3" fmla="*/ 5 h 40"/>
                  <a:gd name="T4" fmla="*/ 29 w 54"/>
                  <a:gd name="T5" fmla="*/ 16 h 40"/>
                  <a:gd name="T6" fmla="*/ 64 w 54"/>
                  <a:gd name="T7" fmla="*/ 41 h 40"/>
                  <a:gd name="T8" fmla="*/ 104 w 54"/>
                  <a:gd name="T9" fmla="*/ 61 h 40"/>
                  <a:gd name="T10" fmla="*/ 142 w 54"/>
                  <a:gd name="T11" fmla="*/ 77 h 40"/>
                  <a:gd name="T12" fmla="*/ 187 w 54"/>
                  <a:gd name="T13" fmla="*/ 86 h 40"/>
                  <a:gd name="T14" fmla="*/ 227 w 54"/>
                  <a:gd name="T15" fmla="*/ 92 h 40"/>
                  <a:gd name="T16" fmla="*/ 267 w 54"/>
                  <a:gd name="T17" fmla="*/ 81 h 40"/>
                  <a:gd name="T18" fmla="*/ 262 w 54"/>
                  <a:gd name="T19" fmla="*/ 126 h 40"/>
                  <a:gd name="T20" fmla="*/ 247 w 54"/>
                  <a:gd name="T21" fmla="*/ 167 h 40"/>
                  <a:gd name="T22" fmla="*/ 218 w 54"/>
                  <a:gd name="T23" fmla="*/ 194 h 40"/>
                  <a:gd name="T24" fmla="*/ 182 w 54"/>
                  <a:gd name="T25" fmla="*/ 203 h 40"/>
                  <a:gd name="T26" fmla="*/ 138 w 54"/>
                  <a:gd name="T27" fmla="*/ 198 h 40"/>
                  <a:gd name="T28" fmla="*/ 93 w 54"/>
                  <a:gd name="T29" fmla="*/ 162 h 40"/>
                  <a:gd name="T30" fmla="*/ 49 w 54"/>
                  <a:gd name="T31" fmla="*/ 101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01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29 w 149"/>
                  <a:gd name="T3" fmla="*/ 53 h 704"/>
                  <a:gd name="T4" fmla="*/ 78 w 149"/>
                  <a:gd name="T5" fmla="*/ 120 h 704"/>
                  <a:gd name="T6" fmla="*/ 137 w 149"/>
                  <a:gd name="T7" fmla="*/ 205 h 704"/>
                  <a:gd name="T8" fmla="*/ 202 w 149"/>
                  <a:gd name="T9" fmla="*/ 316 h 704"/>
                  <a:gd name="T10" fmla="*/ 283 w 149"/>
                  <a:gd name="T11" fmla="*/ 453 h 704"/>
                  <a:gd name="T12" fmla="*/ 359 w 149"/>
                  <a:gd name="T13" fmla="*/ 600 h 704"/>
                  <a:gd name="T14" fmla="*/ 432 w 149"/>
                  <a:gd name="T15" fmla="*/ 769 h 704"/>
                  <a:gd name="T16" fmla="*/ 489 w 149"/>
                  <a:gd name="T17" fmla="*/ 965 h 704"/>
                  <a:gd name="T18" fmla="*/ 549 w 149"/>
                  <a:gd name="T19" fmla="*/ 1173 h 704"/>
                  <a:gd name="T20" fmla="*/ 589 w 149"/>
                  <a:gd name="T21" fmla="*/ 1413 h 704"/>
                  <a:gd name="T22" fmla="*/ 609 w 149"/>
                  <a:gd name="T23" fmla="*/ 1676 h 704"/>
                  <a:gd name="T24" fmla="*/ 618 w 149"/>
                  <a:gd name="T25" fmla="*/ 1951 h 704"/>
                  <a:gd name="T26" fmla="*/ 589 w 149"/>
                  <a:gd name="T27" fmla="*/ 2258 h 704"/>
                  <a:gd name="T28" fmla="*/ 534 w 149"/>
                  <a:gd name="T29" fmla="*/ 2583 h 704"/>
                  <a:gd name="T30" fmla="*/ 452 w 149"/>
                  <a:gd name="T31" fmla="*/ 2925 h 704"/>
                  <a:gd name="T32" fmla="*/ 328 w 149"/>
                  <a:gd name="T33" fmla="*/ 3302 h 704"/>
                  <a:gd name="T34" fmla="*/ 190 w 149"/>
                  <a:gd name="T35" fmla="*/ 3729 h 704"/>
                  <a:gd name="T36" fmla="*/ 104 w 149"/>
                  <a:gd name="T37" fmla="*/ 4124 h 704"/>
                  <a:gd name="T38" fmla="*/ 49 w 149"/>
                  <a:gd name="T39" fmla="*/ 4489 h 704"/>
                  <a:gd name="T40" fmla="*/ 29 w 149"/>
                  <a:gd name="T41" fmla="*/ 4840 h 704"/>
                  <a:gd name="T42" fmla="*/ 29 w 149"/>
                  <a:gd name="T43" fmla="*/ 5174 h 704"/>
                  <a:gd name="T44" fmla="*/ 40 w 149"/>
                  <a:gd name="T45" fmla="*/ 5484 h 704"/>
                  <a:gd name="T46" fmla="*/ 60 w 149"/>
                  <a:gd name="T47" fmla="*/ 5756 h 704"/>
                  <a:gd name="T48" fmla="*/ 69 w 149"/>
                  <a:gd name="T49" fmla="*/ 6022 h 704"/>
                  <a:gd name="T50" fmla="*/ 202 w 149"/>
                  <a:gd name="T51" fmla="*/ 5885 h 704"/>
                  <a:gd name="T52" fmla="*/ 190 w 149"/>
                  <a:gd name="T53" fmla="*/ 5817 h 704"/>
                  <a:gd name="T54" fmla="*/ 177 w 149"/>
                  <a:gd name="T55" fmla="*/ 5621 h 704"/>
                  <a:gd name="T56" fmla="*/ 162 w 149"/>
                  <a:gd name="T57" fmla="*/ 5320 h 704"/>
                  <a:gd name="T58" fmla="*/ 173 w 149"/>
                  <a:gd name="T59" fmla="*/ 4919 h 704"/>
                  <a:gd name="T60" fmla="*/ 202 w 149"/>
                  <a:gd name="T61" fmla="*/ 4440 h 704"/>
                  <a:gd name="T62" fmla="*/ 283 w 149"/>
                  <a:gd name="T63" fmla="*/ 3893 h 704"/>
                  <a:gd name="T64" fmla="*/ 421 w 149"/>
                  <a:gd name="T65" fmla="*/ 3302 h 704"/>
                  <a:gd name="T66" fmla="*/ 633 w 149"/>
                  <a:gd name="T67" fmla="*/ 2676 h 704"/>
                  <a:gd name="T68" fmla="*/ 702 w 149"/>
                  <a:gd name="T69" fmla="*/ 2387 h 704"/>
                  <a:gd name="T70" fmla="*/ 731 w 149"/>
                  <a:gd name="T71" fmla="*/ 2009 h 704"/>
                  <a:gd name="T72" fmla="*/ 707 w 149"/>
                  <a:gd name="T73" fmla="*/ 1573 h 704"/>
                  <a:gd name="T74" fmla="*/ 642 w 149"/>
                  <a:gd name="T75" fmla="*/ 1146 h 704"/>
                  <a:gd name="T76" fmla="*/ 534 w 149"/>
                  <a:gd name="T77" fmla="*/ 728 h 704"/>
                  <a:gd name="T78" fmla="*/ 396 w 149"/>
                  <a:gd name="T79" fmla="*/ 377 h 704"/>
                  <a:gd name="T80" fmla="*/ 215 w 149"/>
                  <a:gd name="T81" fmla="*/ 120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598 w 128"/>
                <a:gd name="T1" fmla="*/ 0 h 217"/>
                <a:gd name="T2" fmla="*/ 669 w 128"/>
                <a:gd name="T3" fmla="*/ 81 h 217"/>
                <a:gd name="T4" fmla="*/ 732 w 128"/>
                <a:gd name="T5" fmla="*/ 242 h 217"/>
                <a:gd name="T6" fmla="*/ 782 w 128"/>
                <a:gd name="T7" fmla="*/ 449 h 217"/>
                <a:gd name="T8" fmla="*/ 815 w 128"/>
                <a:gd name="T9" fmla="*/ 697 h 217"/>
                <a:gd name="T10" fmla="*/ 808 w 128"/>
                <a:gd name="T11" fmla="*/ 993 h 217"/>
                <a:gd name="T12" fmla="*/ 739 w 128"/>
                <a:gd name="T13" fmla="*/ 1298 h 217"/>
                <a:gd name="T14" fmla="*/ 598 w 128"/>
                <a:gd name="T15" fmla="*/ 1618 h 217"/>
                <a:gd name="T16" fmla="*/ 381 w 128"/>
                <a:gd name="T17" fmla="*/ 1941 h 217"/>
                <a:gd name="T18" fmla="*/ 313 w 128"/>
                <a:gd name="T19" fmla="*/ 1905 h 217"/>
                <a:gd name="T20" fmla="*/ 242 w 128"/>
                <a:gd name="T21" fmla="*/ 1878 h 217"/>
                <a:gd name="T22" fmla="*/ 167 w 128"/>
                <a:gd name="T23" fmla="*/ 1833 h 217"/>
                <a:gd name="T24" fmla="*/ 101 w 128"/>
                <a:gd name="T25" fmla="*/ 1797 h 217"/>
                <a:gd name="T26" fmla="*/ 50 w 128"/>
                <a:gd name="T27" fmla="*/ 1753 h 217"/>
                <a:gd name="T28" fmla="*/ 13 w 128"/>
                <a:gd name="T29" fmla="*/ 1699 h 217"/>
                <a:gd name="T30" fmla="*/ 0 w 128"/>
                <a:gd name="T31" fmla="*/ 1636 h 217"/>
                <a:gd name="T32" fmla="*/ 8 w 128"/>
                <a:gd name="T33" fmla="*/ 1591 h 217"/>
                <a:gd name="T34" fmla="*/ 83 w 128"/>
                <a:gd name="T35" fmla="*/ 1528 h 217"/>
                <a:gd name="T36" fmla="*/ 184 w 128"/>
                <a:gd name="T37" fmla="*/ 1442 h 217"/>
                <a:gd name="T38" fmla="*/ 293 w 128"/>
                <a:gd name="T39" fmla="*/ 1343 h 217"/>
                <a:gd name="T40" fmla="*/ 401 w 128"/>
                <a:gd name="T41" fmla="*/ 1199 h 217"/>
                <a:gd name="T42" fmla="*/ 502 w 128"/>
                <a:gd name="T43" fmla="*/ 1002 h 217"/>
                <a:gd name="T44" fmla="*/ 580 w 128"/>
                <a:gd name="T45" fmla="*/ 742 h 217"/>
                <a:gd name="T46" fmla="*/ 618 w 128"/>
                <a:gd name="T47" fmla="*/ 413 h 217"/>
                <a:gd name="T48" fmla="*/ 598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687 w 117"/>
                <a:gd name="T1" fmla="*/ 0 h 132"/>
                <a:gd name="T2" fmla="*/ 0 w 117"/>
                <a:gd name="T3" fmla="*/ 309 h 132"/>
                <a:gd name="T4" fmla="*/ 27 w 117"/>
                <a:gd name="T5" fmla="*/ 320 h 132"/>
                <a:gd name="T6" fmla="*/ 127 w 117"/>
                <a:gd name="T7" fmla="*/ 359 h 132"/>
                <a:gd name="T8" fmla="*/ 266 w 117"/>
                <a:gd name="T9" fmla="*/ 446 h 132"/>
                <a:gd name="T10" fmla="*/ 421 w 117"/>
                <a:gd name="T11" fmla="*/ 580 h 132"/>
                <a:gd name="T12" fmla="*/ 605 w 117"/>
                <a:gd name="T13" fmla="*/ 766 h 132"/>
                <a:gd name="T14" fmla="*/ 769 w 117"/>
                <a:gd name="T15" fmla="*/ 988 h 132"/>
                <a:gd name="T16" fmla="*/ 935 w 117"/>
                <a:gd name="T17" fmla="*/ 1272 h 132"/>
                <a:gd name="T18" fmla="*/ 1062 w 117"/>
                <a:gd name="T19" fmla="*/ 1631 h 132"/>
                <a:gd name="T20" fmla="*/ 1071 w 117"/>
                <a:gd name="T21" fmla="*/ 1483 h 132"/>
                <a:gd name="T22" fmla="*/ 1053 w 117"/>
                <a:gd name="T23" fmla="*/ 1322 h 132"/>
                <a:gd name="T24" fmla="*/ 989 w 117"/>
                <a:gd name="T25" fmla="*/ 1111 h 132"/>
                <a:gd name="T26" fmla="*/ 908 w 117"/>
                <a:gd name="T27" fmla="*/ 914 h 132"/>
                <a:gd name="T28" fmla="*/ 814 w 117"/>
                <a:gd name="T29" fmla="*/ 717 h 132"/>
                <a:gd name="T30" fmla="*/ 714 w 117"/>
                <a:gd name="T31" fmla="*/ 555 h 132"/>
                <a:gd name="T32" fmla="*/ 614 w 117"/>
                <a:gd name="T33" fmla="*/ 446 h 132"/>
                <a:gd name="T34" fmla="*/ 529 w 117"/>
                <a:gd name="T35" fmla="*/ 394 h 132"/>
                <a:gd name="T36" fmla="*/ 632 w 117"/>
                <a:gd name="T37" fmla="*/ 359 h 132"/>
                <a:gd name="T38" fmla="*/ 723 w 117"/>
                <a:gd name="T39" fmla="*/ 344 h 132"/>
                <a:gd name="T40" fmla="*/ 814 w 117"/>
                <a:gd name="T41" fmla="*/ 320 h 132"/>
                <a:gd name="T42" fmla="*/ 899 w 117"/>
                <a:gd name="T43" fmla="*/ 309 h 132"/>
                <a:gd name="T44" fmla="*/ 962 w 117"/>
                <a:gd name="T45" fmla="*/ 295 h 132"/>
                <a:gd name="T46" fmla="*/ 998 w 117"/>
                <a:gd name="T47" fmla="*/ 271 h 132"/>
                <a:gd name="T48" fmla="*/ 1035 w 117"/>
                <a:gd name="T49" fmla="*/ 260 h 132"/>
                <a:gd name="T50" fmla="*/ 1044 w 117"/>
                <a:gd name="T51" fmla="*/ 260 h 132"/>
                <a:gd name="T52" fmla="*/ 687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261 w 29"/>
                <a:gd name="T1" fmla="*/ 0 h 77"/>
                <a:gd name="T2" fmla="*/ 207 w 29"/>
                <a:gd name="T3" fmla="*/ 0 h 77"/>
                <a:gd name="T4" fmla="*/ 144 w 29"/>
                <a:gd name="T5" fmla="*/ 50 h 77"/>
                <a:gd name="T6" fmla="*/ 81 w 29"/>
                <a:gd name="T7" fmla="*/ 114 h 77"/>
                <a:gd name="T8" fmla="*/ 36 w 29"/>
                <a:gd name="T9" fmla="*/ 242 h 77"/>
                <a:gd name="T10" fmla="*/ 9 w 29"/>
                <a:gd name="T11" fmla="*/ 381 h 77"/>
                <a:gd name="T12" fmla="*/ 0 w 29"/>
                <a:gd name="T13" fmla="*/ 559 h 77"/>
                <a:gd name="T14" fmla="*/ 27 w 29"/>
                <a:gd name="T15" fmla="*/ 762 h 77"/>
                <a:gd name="T16" fmla="*/ 99 w 29"/>
                <a:gd name="T17" fmla="*/ 975 h 77"/>
                <a:gd name="T18" fmla="*/ 135 w 29"/>
                <a:gd name="T19" fmla="*/ 673 h 77"/>
                <a:gd name="T20" fmla="*/ 171 w 29"/>
                <a:gd name="T21" fmla="*/ 470 h 77"/>
                <a:gd name="T22" fmla="*/ 207 w 29"/>
                <a:gd name="T23" fmla="*/ 278 h 77"/>
                <a:gd name="T24" fmla="*/ 261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0 w 83"/>
                  <a:gd name="T1" fmla="*/ 7 h 117"/>
                  <a:gd name="T2" fmla="*/ 6 w 83"/>
                  <a:gd name="T3" fmla="*/ 0 h 117"/>
                  <a:gd name="T4" fmla="*/ 0 w 83"/>
                  <a:gd name="T5" fmla="*/ 30 h 117"/>
                  <a:gd name="T6" fmla="*/ 20 w 83"/>
                  <a:gd name="T7" fmla="*/ 7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5 h 98"/>
                  <a:gd name="T2" fmla="*/ 30 w 140"/>
                  <a:gd name="T3" fmla="*/ 0 h 98"/>
                  <a:gd name="T4" fmla="*/ 35 w 140"/>
                  <a:gd name="T5" fmla="*/ 13 h 98"/>
                  <a:gd name="T6" fmla="*/ 0 w 140"/>
                  <a:gd name="T7" fmla="*/ 25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2 h 49"/>
                  <a:gd name="T2" fmla="*/ 37 w 145"/>
                  <a:gd name="T3" fmla="*/ 0 h 49"/>
                  <a:gd name="T4" fmla="*/ 33 w 145"/>
                  <a:gd name="T5" fmla="*/ 13 h 49"/>
                  <a:gd name="T6" fmla="*/ 0 w 145"/>
                  <a:gd name="T7" fmla="*/ 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33" y="109"/>
              <a:ext cx="356" cy="608"/>
              <a:chOff x="1737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38" y="866"/>
                <a:ext cx="41" cy="59"/>
              </a:xfrm>
              <a:custGeom>
                <a:avLst/>
                <a:gdLst>
                  <a:gd name="T0" fmla="*/ 20 w 83"/>
                  <a:gd name="T1" fmla="*/ 7 h 117"/>
                  <a:gd name="T2" fmla="*/ 6 w 83"/>
                  <a:gd name="T3" fmla="*/ 0 h 117"/>
                  <a:gd name="T4" fmla="*/ 0 w 83"/>
                  <a:gd name="T5" fmla="*/ 30 h 117"/>
                  <a:gd name="T6" fmla="*/ 20 w 83"/>
                  <a:gd name="T7" fmla="*/ 7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97" y="894"/>
                <a:ext cx="70" cy="49"/>
              </a:xfrm>
              <a:custGeom>
                <a:avLst/>
                <a:gdLst>
                  <a:gd name="T0" fmla="*/ 0 w 140"/>
                  <a:gd name="T1" fmla="*/ 25 h 98"/>
                  <a:gd name="T2" fmla="*/ 30 w 140"/>
                  <a:gd name="T3" fmla="*/ 0 h 98"/>
                  <a:gd name="T4" fmla="*/ 35 w 140"/>
                  <a:gd name="T5" fmla="*/ 13 h 98"/>
                  <a:gd name="T6" fmla="*/ 0 w 140"/>
                  <a:gd name="T7" fmla="*/ 25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81" y="998"/>
                <a:ext cx="73" cy="25"/>
              </a:xfrm>
              <a:custGeom>
                <a:avLst/>
                <a:gdLst>
                  <a:gd name="T0" fmla="*/ 0 w 145"/>
                  <a:gd name="T1" fmla="*/ 2 h 49"/>
                  <a:gd name="T2" fmla="*/ 37 w 145"/>
                  <a:gd name="T3" fmla="*/ 0 h 49"/>
                  <a:gd name="T4" fmla="*/ 33 w 145"/>
                  <a:gd name="T5" fmla="*/ 13 h 49"/>
                  <a:gd name="T6" fmla="*/ 0 w 145"/>
                  <a:gd name="T7" fmla="*/ 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77" y="3299"/>
              <a:ext cx="500" cy="500"/>
              <a:chOff x="1727" y="876"/>
              <a:chExt cx="129" cy="156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77"/>
                <a:ext cx="41" cy="59"/>
              </a:xfrm>
              <a:custGeom>
                <a:avLst/>
                <a:gdLst>
                  <a:gd name="T0" fmla="*/ 20 w 83"/>
                  <a:gd name="T1" fmla="*/ 7 h 117"/>
                  <a:gd name="T2" fmla="*/ 6 w 83"/>
                  <a:gd name="T3" fmla="*/ 0 h 117"/>
                  <a:gd name="T4" fmla="*/ 0 w 83"/>
                  <a:gd name="T5" fmla="*/ 30 h 117"/>
                  <a:gd name="T6" fmla="*/ 20 w 83"/>
                  <a:gd name="T7" fmla="*/ 7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905"/>
                <a:ext cx="70" cy="49"/>
              </a:xfrm>
              <a:custGeom>
                <a:avLst/>
                <a:gdLst>
                  <a:gd name="T0" fmla="*/ 0 w 140"/>
                  <a:gd name="T1" fmla="*/ 25 h 98"/>
                  <a:gd name="T2" fmla="*/ 30 w 140"/>
                  <a:gd name="T3" fmla="*/ 0 h 98"/>
                  <a:gd name="T4" fmla="*/ 35 w 140"/>
                  <a:gd name="T5" fmla="*/ 13 h 98"/>
                  <a:gd name="T6" fmla="*/ 0 w 140"/>
                  <a:gd name="T7" fmla="*/ 25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1008"/>
                <a:ext cx="73" cy="25"/>
              </a:xfrm>
              <a:custGeom>
                <a:avLst/>
                <a:gdLst>
                  <a:gd name="T0" fmla="*/ 0 w 145"/>
                  <a:gd name="T1" fmla="*/ 2 h 49"/>
                  <a:gd name="T2" fmla="*/ 37 w 145"/>
                  <a:gd name="T3" fmla="*/ 0 h 49"/>
                  <a:gd name="T4" fmla="*/ 33 w 145"/>
                  <a:gd name="T5" fmla="*/ 13 h 49"/>
                  <a:gd name="T6" fmla="*/ 0 w 145"/>
                  <a:gd name="T7" fmla="*/ 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404" y="252"/>
              <a:ext cx="708" cy="891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0 w 83"/>
                  <a:gd name="T1" fmla="*/ 7 h 117"/>
                  <a:gd name="T2" fmla="*/ 6 w 83"/>
                  <a:gd name="T3" fmla="*/ 0 h 117"/>
                  <a:gd name="T4" fmla="*/ 0 w 83"/>
                  <a:gd name="T5" fmla="*/ 30 h 117"/>
                  <a:gd name="T6" fmla="*/ 20 w 83"/>
                  <a:gd name="T7" fmla="*/ 7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5 h 98"/>
                  <a:gd name="T2" fmla="*/ 30 w 140"/>
                  <a:gd name="T3" fmla="*/ 0 h 98"/>
                  <a:gd name="T4" fmla="*/ 35 w 140"/>
                  <a:gd name="T5" fmla="*/ 13 h 98"/>
                  <a:gd name="T6" fmla="*/ 0 w 140"/>
                  <a:gd name="T7" fmla="*/ 25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2 h 49"/>
                  <a:gd name="T2" fmla="*/ 37 w 145"/>
                  <a:gd name="T3" fmla="*/ 0 h 49"/>
                  <a:gd name="T4" fmla="*/ 33 w 145"/>
                  <a:gd name="T5" fmla="*/ 13 h 49"/>
                  <a:gd name="T6" fmla="*/ 0 w 145"/>
                  <a:gd name="T7" fmla="*/ 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34" y="2392"/>
              <a:ext cx="708" cy="891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0 w 83"/>
                  <a:gd name="T1" fmla="*/ 7 h 117"/>
                  <a:gd name="T2" fmla="*/ 6 w 83"/>
                  <a:gd name="T3" fmla="*/ 0 h 117"/>
                  <a:gd name="T4" fmla="*/ 0 w 83"/>
                  <a:gd name="T5" fmla="*/ 30 h 117"/>
                  <a:gd name="T6" fmla="*/ 20 w 83"/>
                  <a:gd name="T7" fmla="*/ 7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5 h 98"/>
                  <a:gd name="T2" fmla="*/ 30 w 140"/>
                  <a:gd name="T3" fmla="*/ 0 h 98"/>
                  <a:gd name="T4" fmla="*/ 35 w 140"/>
                  <a:gd name="T5" fmla="*/ 13 h 98"/>
                  <a:gd name="T6" fmla="*/ 0 w 140"/>
                  <a:gd name="T7" fmla="*/ 25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2 h 49"/>
                  <a:gd name="T2" fmla="*/ 37 w 145"/>
                  <a:gd name="T3" fmla="*/ 0 h 49"/>
                  <a:gd name="T4" fmla="*/ 33 w 145"/>
                  <a:gd name="T5" fmla="*/ 13 h 49"/>
                  <a:gd name="T6" fmla="*/ 0 w 145"/>
                  <a:gd name="T7" fmla="*/ 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158 h 237"/>
                <a:gd name="T4" fmla="*/ 21 w 257"/>
                <a:gd name="T5" fmla="*/ 313 h 237"/>
                <a:gd name="T6" fmla="*/ 42 w 257"/>
                <a:gd name="T7" fmla="*/ 470 h 237"/>
                <a:gd name="T8" fmla="*/ 77 w 257"/>
                <a:gd name="T9" fmla="*/ 613 h 237"/>
                <a:gd name="T10" fmla="*/ 127 w 257"/>
                <a:gd name="T11" fmla="*/ 746 h 237"/>
                <a:gd name="T12" fmla="*/ 191 w 257"/>
                <a:gd name="T13" fmla="*/ 883 h 237"/>
                <a:gd name="T14" fmla="*/ 268 w 257"/>
                <a:gd name="T15" fmla="*/ 1008 h 237"/>
                <a:gd name="T16" fmla="*/ 358 w 257"/>
                <a:gd name="T17" fmla="*/ 1113 h 237"/>
                <a:gd name="T18" fmla="*/ 472 w 257"/>
                <a:gd name="T19" fmla="*/ 1214 h 237"/>
                <a:gd name="T20" fmla="*/ 604 w 257"/>
                <a:gd name="T21" fmla="*/ 1301 h 237"/>
                <a:gd name="T22" fmla="*/ 745 w 257"/>
                <a:gd name="T23" fmla="*/ 1371 h 237"/>
                <a:gd name="T24" fmla="*/ 919 w 257"/>
                <a:gd name="T25" fmla="*/ 1426 h 237"/>
                <a:gd name="T26" fmla="*/ 1110 w 257"/>
                <a:gd name="T27" fmla="*/ 1464 h 237"/>
                <a:gd name="T28" fmla="*/ 1320 w 257"/>
                <a:gd name="T29" fmla="*/ 1484 h 237"/>
                <a:gd name="T30" fmla="*/ 1545 w 257"/>
                <a:gd name="T31" fmla="*/ 1476 h 237"/>
                <a:gd name="T32" fmla="*/ 1805 w 257"/>
                <a:gd name="T33" fmla="*/ 1451 h 237"/>
                <a:gd name="T34" fmla="*/ 1574 w 257"/>
                <a:gd name="T35" fmla="*/ 1421 h 237"/>
                <a:gd name="T36" fmla="*/ 1370 w 257"/>
                <a:gd name="T37" fmla="*/ 1376 h 237"/>
                <a:gd name="T38" fmla="*/ 1192 w 257"/>
                <a:gd name="T39" fmla="*/ 1326 h 237"/>
                <a:gd name="T40" fmla="*/ 1039 w 257"/>
                <a:gd name="T41" fmla="*/ 1276 h 237"/>
                <a:gd name="T42" fmla="*/ 898 w 257"/>
                <a:gd name="T43" fmla="*/ 1209 h 237"/>
                <a:gd name="T44" fmla="*/ 787 w 257"/>
                <a:gd name="T45" fmla="*/ 1138 h 237"/>
                <a:gd name="T46" fmla="*/ 681 w 257"/>
                <a:gd name="T47" fmla="*/ 1058 h 237"/>
                <a:gd name="T48" fmla="*/ 591 w 257"/>
                <a:gd name="T49" fmla="*/ 971 h 237"/>
                <a:gd name="T50" fmla="*/ 506 w 257"/>
                <a:gd name="T51" fmla="*/ 883 h 237"/>
                <a:gd name="T52" fmla="*/ 429 w 257"/>
                <a:gd name="T53" fmla="*/ 783 h 237"/>
                <a:gd name="T54" fmla="*/ 366 w 257"/>
                <a:gd name="T55" fmla="*/ 671 h 237"/>
                <a:gd name="T56" fmla="*/ 302 w 257"/>
                <a:gd name="T57" fmla="*/ 550 h 237"/>
                <a:gd name="T58" fmla="*/ 231 w 257"/>
                <a:gd name="T59" fmla="*/ 433 h 237"/>
                <a:gd name="T60" fmla="*/ 162 w 257"/>
                <a:gd name="T61" fmla="*/ 295 h 237"/>
                <a:gd name="T62" fmla="*/ 85 w 257"/>
                <a:gd name="T63" fmla="*/ 150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546 w 124"/>
                <a:gd name="T1" fmla="*/ 0 h 110"/>
                <a:gd name="T2" fmla="*/ 878 w 124"/>
                <a:gd name="T3" fmla="*/ 690 h 110"/>
                <a:gd name="T4" fmla="*/ 849 w 124"/>
                <a:gd name="T5" fmla="*/ 682 h 110"/>
                <a:gd name="T6" fmla="*/ 758 w 124"/>
                <a:gd name="T7" fmla="*/ 670 h 110"/>
                <a:gd name="T8" fmla="*/ 631 w 124"/>
                <a:gd name="T9" fmla="*/ 644 h 110"/>
                <a:gd name="T10" fmla="*/ 482 w 124"/>
                <a:gd name="T11" fmla="*/ 632 h 110"/>
                <a:gd name="T12" fmla="*/ 319 w 124"/>
                <a:gd name="T13" fmla="*/ 619 h 110"/>
                <a:gd name="T14" fmla="*/ 178 w 124"/>
                <a:gd name="T15" fmla="*/ 627 h 110"/>
                <a:gd name="T16" fmla="*/ 64 w 124"/>
                <a:gd name="T17" fmla="*/ 652 h 110"/>
                <a:gd name="T18" fmla="*/ 0 w 124"/>
                <a:gd name="T19" fmla="*/ 703 h 110"/>
                <a:gd name="T20" fmla="*/ 29 w 124"/>
                <a:gd name="T21" fmla="*/ 627 h 110"/>
                <a:gd name="T22" fmla="*/ 56 w 124"/>
                <a:gd name="T23" fmla="*/ 569 h 110"/>
                <a:gd name="T24" fmla="*/ 114 w 124"/>
                <a:gd name="T25" fmla="*/ 523 h 110"/>
                <a:gd name="T26" fmla="*/ 178 w 124"/>
                <a:gd name="T27" fmla="*/ 485 h 110"/>
                <a:gd name="T28" fmla="*/ 255 w 124"/>
                <a:gd name="T29" fmla="*/ 460 h 110"/>
                <a:gd name="T30" fmla="*/ 333 w 124"/>
                <a:gd name="T31" fmla="*/ 452 h 110"/>
                <a:gd name="T32" fmla="*/ 418 w 124"/>
                <a:gd name="T33" fmla="*/ 452 h 110"/>
                <a:gd name="T34" fmla="*/ 511 w 124"/>
                <a:gd name="T35" fmla="*/ 473 h 110"/>
                <a:gd name="T36" fmla="*/ 516 w 124"/>
                <a:gd name="T37" fmla="*/ 452 h 110"/>
                <a:gd name="T38" fmla="*/ 495 w 124"/>
                <a:gd name="T39" fmla="*/ 359 h 110"/>
                <a:gd name="T40" fmla="*/ 474 w 124"/>
                <a:gd name="T41" fmla="*/ 243 h 110"/>
                <a:gd name="T42" fmla="*/ 460 w 124"/>
                <a:gd name="T43" fmla="*/ 192 h 110"/>
                <a:gd name="T44" fmla="*/ 447 w 124"/>
                <a:gd name="T45" fmla="*/ 192 h 110"/>
                <a:gd name="T46" fmla="*/ 431 w 124"/>
                <a:gd name="T47" fmla="*/ 184 h 110"/>
                <a:gd name="T48" fmla="*/ 418 w 124"/>
                <a:gd name="T49" fmla="*/ 167 h 110"/>
                <a:gd name="T50" fmla="*/ 405 w 124"/>
                <a:gd name="T51" fmla="*/ 147 h 110"/>
                <a:gd name="T52" fmla="*/ 405 w 124"/>
                <a:gd name="T53" fmla="*/ 121 h 110"/>
                <a:gd name="T54" fmla="*/ 418 w 124"/>
                <a:gd name="T55" fmla="*/ 88 h 110"/>
                <a:gd name="T56" fmla="*/ 468 w 124"/>
                <a:gd name="T57" fmla="*/ 51 h 110"/>
                <a:gd name="T58" fmla="*/ 546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222 w 46"/>
                <a:gd name="T1" fmla="*/ 0 h 94"/>
                <a:gd name="T2" fmla="*/ 142 w 46"/>
                <a:gd name="T3" fmla="*/ 233 h 94"/>
                <a:gd name="T4" fmla="*/ 107 w 46"/>
                <a:gd name="T5" fmla="*/ 382 h 94"/>
                <a:gd name="T6" fmla="*/ 78 w 46"/>
                <a:gd name="T7" fmla="*/ 486 h 94"/>
                <a:gd name="T8" fmla="*/ 0 w 46"/>
                <a:gd name="T9" fmla="*/ 578 h 94"/>
                <a:gd name="T10" fmla="*/ 86 w 46"/>
                <a:gd name="T11" fmla="*/ 540 h 94"/>
                <a:gd name="T12" fmla="*/ 166 w 46"/>
                <a:gd name="T13" fmla="*/ 491 h 94"/>
                <a:gd name="T14" fmla="*/ 230 w 46"/>
                <a:gd name="T15" fmla="*/ 424 h 94"/>
                <a:gd name="T16" fmla="*/ 286 w 46"/>
                <a:gd name="T17" fmla="*/ 350 h 94"/>
                <a:gd name="T18" fmla="*/ 321 w 46"/>
                <a:gd name="T19" fmla="*/ 270 h 94"/>
                <a:gd name="T20" fmla="*/ 329 w 46"/>
                <a:gd name="T21" fmla="*/ 183 h 94"/>
                <a:gd name="T22" fmla="*/ 299 w 46"/>
                <a:gd name="T23" fmla="*/ 92 h 94"/>
                <a:gd name="T24" fmla="*/ 222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42 w 149"/>
                <a:gd name="T3" fmla="*/ 65 h 704"/>
                <a:gd name="T4" fmla="*/ 111 w 149"/>
                <a:gd name="T5" fmla="*/ 150 h 704"/>
                <a:gd name="T6" fmla="*/ 195 w 149"/>
                <a:gd name="T7" fmla="*/ 255 h 704"/>
                <a:gd name="T8" fmla="*/ 285 w 149"/>
                <a:gd name="T9" fmla="*/ 395 h 704"/>
                <a:gd name="T10" fmla="*/ 404 w 149"/>
                <a:gd name="T11" fmla="*/ 565 h 704"/>
                <a:gd name="T12" fmla="*/ 509 w 149"/>
                <a:gd name="T13" fmla="*/ 748 h 704"/>
                <a:gd name="T14" fmla="*/ 612 w 149"/>
                <a:gd name="T15" fmla="*/ 961 h 704"/>
                <a:gd name="T16" fmla="*/ 696 w 149"/>
                <a:gd name="T17" fmla="*/ 1206 h 704"/>
                <a:gd name="T18" fmla="*/ 778 w 149"/>
                <a:gd name="T19" fmla="*/ 1464 h 704"/>
                <a:gd name="T20" fmla="*/ 836 w 149"/>
                <a:gd name="T21" fmla="*/ 1761 h 704"/>
                <a:gd name="T22" fmla="*/ 862 w 149"/>
                <a:gd name="T23" fmla="*/ 2091 h 704"/>
                <a:gd name="T24" fmla="*/ 876 w 149"/>
                <a:gd name="T25" fmla="*/ 2434 h 704"/>
                <a:gd name="T26" fmla="*/ 836 w 149"/>
                <a:gd name="T27" fmla="*/ 2819 h 704"/>
                <a:gd name="T28" fmla="*/ 757 w 149"/>
                <a:gd name="T29" fmla="*/ 3225 h 704"/>
                <a:gd name="T30" fmla="*/ 641 w 149"/>
                <a:gd name="T31" fmla="*/ 3649 h 704"/>
                <a:gd name="T32" fmla="*/ 467 w 149"/>
                <a:gd name="T33" fmla="*/ 4120 h 704"/>
                <a:gd name="T34" fmla="*/ 272 w 149"/>
                <a:gd name="T35" fmla="*/ 4652 h 704"/>
                <a:gd name="T36" fmla="*/ 145 w 149"/>
                <a:gd name="T37" fmla="*/ 5146 h 704"/>
                <a:gd name="T38" fmla="*/ 69 w 149"/>
                <a:gd name="T39" fmla="*/ 5603 h 704"/>
                <a:gd name="T40" fmla="*/ 42 w 149"/>
                <a:gd name="T41" fmla="*/ 6041 h 704"/>
                <a:gd name="T42" fmla="*/ 42 w 149"/>
                <a:gd name="T43" fmla="*/ 6459 h 704"/>
                <a:gd name="T44" fmla="*/ 55 w 149"/>
                <a:gd name="T45" fmla="*/ 6841 h 704"/>
                <a:gd name="T46" fmla="*/ 84 w 149"/>
                <a:gd name="T47" fmla="*/ 7184 h 704"/>
                <a:gd name="T48" fmla="*/ 98 w 149"/>
                <a:gd name="T49" fmla="*/ 7514 h 704"/>
                <a:gd name="T50" fmla="*/ 285 w 149"/>
                <a:gd name="T51" fmla="*/ 7344 h 704"/>
                <a:gd name="T52" fmla="*/ 272 w 149"/>
                <a:gd name="T53" fmla="*/ 7259 h 704"/>
                <a:gd name="T54" fmla="*/ 251 w 149"/>
                <a:gd name="T55" fmla="*/ 7011 h 704"/>
                <a:gd name="T56" fmla="*/ 229 w 149"/>
                <a:gd name="T57" fmla="*/ 6639 h 704"/>
                <a:gd name="T58" fmla="*/ 243 w 149"/>
                <a:gd name="T59" fmla="*/ 6139 h 704"/>
                <a:gd name="T60" fmla="*/ 285 w 149"/>
                <a:gd name="T61" fmla="*/ 5541 h 704"/>
                <a:gd name="T62" fmla="*/ 404 w 149"/>
                <a:gd name="T63" fmla="*/ 4858 h 704"/>
                <a:gd name="T64" fmla="*/ 599 w 149"/>
                <a:gd name="T65" fmla="*/ 4120 h 704"/>
                <a:gd name="T66" fmla="*/ 897 w 149"/>
                <a:gd name="T67" fmla="*/ 3342 h 704"/>
                <a:gd name="T68" fmla="*/ 994 w 149"/>
                <a:gd name="T69" fmla="*/ 2980 h 704"/>
                <a:gd name="T70" fmla="*/ 1037 w 149"/>
                <a:gd name="T71" fmla="*/ 2509 h 704"/>
                <a:gd name="T72" fmla="*/ 1002 w 149"/>
                <a:gd name="T73" fmla="*/ 1963 h 704"/>
                <a:gd name="T74" fmla="*/ 913 w 149"/>
                <a:gd name="T75" fmla="*/ 1431 h 704"/>
                <a:gd name="T76" fmla="*/ 757 w 149"/>
                <a:gd name="T77" fmla="*/ 908 h 704"/>
                <a:gd name="T78" fmla="*/ 564 w 149"/>
                <a:gd name="T79" fmla="*/ 470 h 704"/>
                <a:gd name="T80" fmla="*/ 306 w 149"/>
                <a:gd name="T81" fmla="*/ 150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175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8176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B4577B-959A-4E66-AFD9-C97C396DE1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569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40C88C-C514-40CD-A273-FBD89C9648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887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40C88C-C514-40CD-A273-FBD89C9648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2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40C88C-C514-40CD-A273-FBD89C9648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5472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40C88C-C514-40CD-A273-FBD89C9648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9144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40C88C-C514-40CD-A273-FBD89C9648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5977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40C88C-C514-40CD-A273-FBD89C9648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962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CC3BFA-DA40-4C11-BD75-8FF55FA84F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152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C985A2-E457-41A6-8AF2-67E8837E57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857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AD74E4-DA61-42CD-8C25-9C586B2A75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3046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299C9D-1C17-4874-8722-BE1A865773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3152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7207A2-AE50-4326-BA35-2D0F98F651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26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2FCEBF-8966-42F3-8C43-F55F99476D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3078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B497B1-8594-453F-AAF9-F6569295A2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8408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8A2669-67A2-47DC-9670-4AE622EF0F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4080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1B265E-3CD3-4A9E-919F-849498ADDF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8977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CB664D-2A4A-4A8C-BF54-5DB594C39F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9671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28;p9"/>
          <p:cNvSpPr>
            <a:spLocks/>
          </p:cNvSpPr>
          <p:nvPr/>
        </p:nvSpPr>
        <p:spPr bwMode="auto">
          <a:xfrm>
            <a:off x="6638925" y="-127000"/>
            <a:ext cx="2579688" cy="1685925"/>
          </a:xfrm>
          <a:custGeom>
            <a:avLst/>
            <a:gdLst>
              <a:gd name="T0" fmla="*/ 2147483646 w 16766"/>
              <a:gd name="T1" fmla="*/ 0 h 8220"/>
              <a:gd name="T2" fmla="*/ 3645813 w 16766"/>
              <a:gd name="T3" fmla="*/ 2147483646 h 8220"/>
              <a:gd name="T4" fmla="*/ 761315227 w 16766"/>
              <a:gd name="T5" fmla="*/ 2147483646 h 8220"/>
              <a:gd name="T6" fmla="*/ 2147483646 w 16766"/>
              <a:gd name="T7" fmla="*/ 2147483646 h 8220"/>
              <a:gd name="T8" fmla="*/ 2147483646 w 16766"/>
              <a:gd name="T9" fmla="*/ 2147483646 h 8220"/>
              <a:gd name="T10" fmla="*/ 2147483646 w 16766"/>
              <a:gd name="T11" fmla="*/ 2147483646 h 8220"/>
              <a:gd name="T12" fmla="*/ 2147483646 w 16766"/>
              <a:gd name="T13" fmla="*/ 2147483646 h 8220"/>
              <a:gd name="T14" fmla="*/ 2147483646 w 16766"/>
              <a:gd name="T15" fmla="*/ 2147483646 h 8220"/>
              <a:gd name="T16" fmla="*/ 2147483646 w 16766"/>
              <a:gd name="T17" fmla="*/ 2147483646 h 8220"/>
              <a:gd name="T18" fmla="*/ 2147483646 w 16766"/>
              <a:gd name="T19" fmla="*/ 2147483646 h 8220"/>
              <a:gd name="T20" fmla="*/ 2147483646 w 16766"/>
              <a:gd name="T21" fmla="*/ 2147483646 h 8220"/>
              <a:gd name="T22" fmla="*/ 2147483646 w 16766"/>
              <a:gd name="T23" fmla="*/ 2147483646 h 8220"/>
              <a:gd name="T24" fmla="*/ 2147483646 w 16766"/>
              <a:gd name="T25" fmla="*/ 2147483646 h 8220"/>
              <a:gd name="T26" fmla="*/ 2147483646 w 16766"/>
              <a:gd name="T27" fmla="*/ 2147483646 h 8220"/>
              <a:gd name="T28" fmla="*/ 2147483646 w 16766"/>
              <a:gd name="T29" fmla="*/ 2147483646 h 8220"/>
              <a:gd name="T30" fmla="*/ 2147483646 w 16766"/>
              <a:gd name="T31" fmla="*/ 2147483646 h 8220"/>
              <a:gd name="T32" fmla="*/ 2147483646 w 16766"/>
              <a:gd name="T33" fmla="*/ 2147483646 h 8220"/>
              <a:gd name="T34" fmla="*/ 2147483646 w 16766"/>
              <a:gd name="T35" fmla="*/ 2147483646 h 8220"/>
              <a:gd name="T36" fmla="*/ 2147483646 w 16766"/>
              <a:gd name="T37" fmla="*/ 2147483646 h 8220"/>
              <a:gd name="T38" fmla="*/ 2147483646 w 16766"/>
              <a:gd name="T39" fmla="*/ 0 h 822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6766" h="8220" extrusionOk="0">
                <a:moveTo>
                  <a:pt x="16619" y="0"/>
                </a:moveTo>
                <a:lnTo>
                  <a:pt x="1" y="306"/>
                </a:lnTo>
                <a:cubicBezTo>
                  <a:pt x="61" y="421"/>
                  <a:pt x="130" y="530"/>
                  <a:pt x="209" y="629"/>
                </a:cubicBezTo>
                <a:cubicBezTo>
                  <a:pt x="561" y="1077"/>
                  <a:pt x="1090" y="1341"/>
                  <a:pt x="1620" y="1341"/>
                </a:cubicBezTo>
                <a:cubicBezTo>
                  <a:pt x="1653" y="1341"/>
                  <a:pt x="1687" y="1340"/>
                  <a:pt x="1720" y="1338"/>
                </a:cubicBezTo>
                <a:cubicBezTo>
                  <a:pt x="2137" y="1311"/>
                  <a:pt x="2547" y="1128"/>
                  <a:pt x="2959" y="1128"/>
                </a:cubicBezTo>
                <a:cubicBezTo>
                  <a:pt x="3033" y="1128"/>
                  <a:pt x="3106" y="1133"/>
                  <a:pt x="3180" y="1147"/>
                </a:cubicBezTo>
                <a:cubicBezTo>
                  <a:pt x="3277" y="1165"/>
                  <a:pt x="3367" y="1194"/>
                  <a:pt x="3455" y="1233"/>
                </a:cubicBezTo>
                <a:cubicBezTo>
                  <a:pt x="3474" y="1242"/>
                  <a:pt x="3493" y="1250"/>
                  <a:pt x="3511" y="1261"/>
                </a:cubicBezTo>
                <a:lnTo>
                  <a:pt x="3512" y="1261"/>
                </a:lnTo>
                <a:cubicBezTo>
                  <a:pt x="4178" y="1599"/>
                  <a:pt x="4587" y="2502"/>
                  <a:pt x="5216" y="2997"/>
                </a:cubicBezTo>
                <a:cubicBezTo>
                  <a:pt x="5642" y="3331"/>
                  <a:pt x="6137" y="3458"/>
                  <a:pt x="6653" y="3458"/>
                </a:cubicBezTo>
                <a:cubicBezTo>
                  <a:pt x="7281" y="3458"/>
                  <a:pt x="7939" y="3268"/>
                  <a:pt x="8534" y="3032"/>
                </a:cubicBezTo>
                <a:cubicBezTo>
                  <a:pt x="9061" y="2823"/>
                  <a:pt x="9606" y="2582"/>
                  <a:pt x="10155" y="2582"/>
                </a:cubicBezTo>
                <a:cubicBezTo>
                  <a:pt x="10271" y="2582"/>
                  <a:pt x="10386" y="2593"/>
                  <a:pt x="10502" y="2617"/>
                </a:cubicBezTo>
                <a:cubicBezTo>
                  <a:pt x="11491" y="2819"/>
                  <a:pt x="12129" y="3901"/>
                  <a:pt x="12548" y="4929"/>
                </a:cubicBezTo>
                <a:cubicBezTo>
                  <a:pt x="12966" y="5958"/>
                  <a:pt x="13334" y="7102"/>
                  <a:pt x="14165" y="7742"/>
                </a:cubicBezTo>
                <a:cubicBezTo>
                  <a:pt x="14587" y="8068"/>
                  <a:pt x="15094" y="8220"/>
                  <a:pt x="15606" y="8220"/>
                </a:cubicBezTo>
                <a:cubicBezTo>
                  <a:pt x="16002" y="8220"/>
                  <a:pt x="16401" y="8129"/>
                  <a:pt x="16766" y="7956"/>
                </a:cubicBezTo>
                <a:lnTo>
                  <a:pt x="16619" y="0"/>
                </a:lnTo>
                <a:close/>
              </a:path>
            </a:pathLst>
          </a:custGeom>
          <a:solidFill>
            <a:srgbClr val="CCB1FE">
              <a:alpha val="4862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6" name="Google Shape;229;p9"/>
          <p:cNvSpPr>
            <a:spLocks/>
          </p:cNvSpPr>
          <p:nvPr/>
        </p:nvSpPr>
        <p:spPr bwMode="auto">
          <a:xfrm>
            <a:off x="7429500" y="2112963"/>
            <a:ext cx="2205038" cy="5359400"/>
          </a:xfrm>
          <a:custGeom>
            <a:avLst/>
            <a:gdLst>
              <a:gd name="T0" fmla="*/ 2147483646 w 14332"/>
              <a:gd name="T1" fmla="*/ 0 h 26119"/>
              <a:gd name="T2" fmla="*/ 2147483646 w 14332"/>
              <a:gd name="T3" fmla="*/ 1788350463 h 26119"/>
              <a:gd name="T4" fmla="*/ 2147483646 w 14332"/>
              <a:gd name="T5" fmla="*/ 2147483646 h 26119"/>
              <a:gd name="T6" fmla="*/ 2147483646 w 14332"/>
              <a:gd name="T7" fmla="*/ 2147483646 h 26119"/>
              <a:gd name="T8" fmla="*/ 2147483646 w 14332"/>
              <a:gd name="T9" fmla="*/ 2147483646 h 26119"/>
              <a:gd name="T10" fmla="*/ 2147483646 w 14332"/>
              <a:gd name="T11" fmla="*/ 2147483646 h 26119"/>
              <a:gd name="T12" fmla="*/ 2147483646 w 14332"/>
              <a:gd name="T13" fmla="*/ 2147483646 h 26119"/>
              <a:gd name="T14" fmla="*/ 2147483646 w 14332"/>
              <a:gd name="T15" fmla="*/ 2147483646 h 26119"/>
              <a:gd name="T16" fmla="*/ 2147483646 w 14332"/>
              <a:gd name="T17" fmla="*/ 2147483646 h 26119"/>
              <a:gd name="T18" fmla="*/ 2147483646 w 14332"/>
              <a:gd name="T19" fmla="*/ 2147483646 h 26119"/>
              <a:gd name="T20" fmla="*/ 2147483646 w 14332"/>
              <a:gd name="T21" fmla="*/ 2147483646 h 26119"/>
              <a:gd name="T22" fmla="*/ 2147483646 w 14332"/>
              <a:gd name="T23" fmla="*/ 2147483646 h 26119"/>
              <a:gd name="T24" fmla="*/ 2147483646 w 14332"/>
              <a:gd name="T25" fmla="*/ 2147483646 h 26119"/>
              <a:gd name="T26" fmla="*/ 2147483646 w 14332"/>
              <a:gd name="T27" fmla="*/ 2147483646 h 26119"/>
              <a:gd name="T28" fmla="*/ 2147483646 w 14332"/>
              <a:gd name="T29" fmla="*/ 2147483646 h 26119"/>
              <a:gd name="T30" fmla="*/ 553572544 w 14332"/>
              <a:gd name="T31" fmla="*/ 2147483646 h 26119"/>
              <a:gd name="T32" fmla="*/ 509875651 w 14332"/>
              <a:gd name="T33" fmla="*/ 2147483646 h 26119"/>
              <a:gd name="T34" fmla="*/ 2147483646 w 14332"/>
              <a:gd name="T35" fmla="*/ 2147483646 h 26119"/>
              <a:gd name="T36" fmla="*/ 2147483646 w 14332"/>
              <a:gd name="T37" fmla="*/ 2147483646 h 26119"/>
              <a:gd name="T38" fmla="*/ 2147483646 w 14332"/>
              <a:gd name="T39" fmla="*/ 2147483646 h 26119"/>
              <a:gd name="T40" fmla="*/ 2147483646 w 14332"/>
              <a:gd name="T41" fmla="*/ 2147483646 h 26119"/>
              <a:gd name="T42" fmla="*/ 2147483646 w 14332"/>
              <a:gd name="T43" fmla="*/ 2147483646 h 26119"/>
              <a:gd name="T44" fmla="*/ 2147483646 w 14332"/>
              <a:gd name="T45" fmla="*/ 2147483646 h 26119"/>
              <a:gd name="T46" fmla="*/ 2147483646 w 14332"/>
              <a:gd name="T47" fmla="*/ 2147483646 h 26119"/>
              <a:gd name="T48" fmla="*/ 2147483646 w 14332"/>
              <a:gd name="T49" fmla="*/ 2147483646 h 26119"/>
              <a:gd name="T50" fmla="*/ 2147483646 w 14332"/>
              <a:gd name="T51" fmla="*/ 2147483646 h 26119"/>
              <a:gd name="T52" fmla="*/ 2147483646 w 14332"/>
              <a:gd name="T53" fmla="*/ 2147483646 h 26119"/>
              <a:gd name="T54" fmla="*/ 2147483646 w 14332"/>
              <a:gd name="T55" fmla="*/ 2147483646 h 26119"/>
              <a:gd name="T56" fmla="*/ 2147483646 w 14332"/>
              <a:gd name="T57" fmla="*/ 2147483646 h 26119"/>
              <a:gd name="T58" fmla="*/ 2147483646 w 14332"/>
              <a:gd name="T59" fmla="*/ 2147483646 h 26119"/>
              <a:gd name="T60" fmla="*/ 2147483646 w 14332"/>
              <a:gd name="T61" fmla="*/ 2147483646 h 26119"/>
              <a:gd name="T62" fmla="*/ 2147483646 w 14332"/>
              <a:gd name="T63" fmla="*/ 2147483646 h 26119"/>
              <a:gd name="T64" fmla="*/ 2147483646 w 14332"/>
              <a:gd name="T65" fmla="*/ 2147483646 h 26119"/>
              <a:gd name="T66" fmla="*/ 2147483646 w 14332"/>
              <a:gd name="T67" fmla="*/ 2147483646 h 26119"/>
              <a:gd name="T68" fmla="*/ 2147483646 w 14332"/>
              <a:gd name="T69" fmla="*/ 2147483646 h 26119"/>
              <a:gd name="T70" fmla="*/ 2147483646 w 14332"/>
              <a:gd name="T71" fmla="*/ 2147483646 h 26119"/>
              <a:gd name="T72" fmla="*/ 2147483646 w 14332"/>
              <a:gd name="T73" fmla="*/ 2147483646 h 26119"/>
              <a:gd name="T74" fmla="*/ 2147483646 w 14332"/>
              <a:gd name="T75" fmla="*/ 2147483646 h 26119"/>
              <a:gd name="T76" fmla="*/ 2147483646 w 14332"/>
              <a:gd name="T77" fmla="*/ 2147483646 h 26119"/>
              <a:gd name="T78" fmla="*/ 2147483646 w 14332"/>
              <a:gd name="T79" fmla="*/ 2147483646 h 26119"/>
              <a:gd name="T80" fmla="*/ 2147483646 w 14332"/>
              <a:gd name="T81" fmla="*/ 8631180 h 26119"/>
              <a:gd name="T82" fmla="*/ 2147483646 w 14332"/>
              <a:gd name="T83" fmla="*/ 0 h 2611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4332" h="26119" extrusionOk="0">
                <a:moveTo>
                  <a:pt x="12104" y="0"/>
                </a:moveTo>
                <a:cubicBezTo>
                  <a:pt x="11836" y="0"/>
                  <a:pt x="11579" y="100"/>
                  <a:pt x="11338" y="207"/>
                </a:cubicBezTo>
                <a:cubicBezTo>
                  <a:pt x="11049" y="335"/>
                  <a:pt x="10764" y="475"/>
                  <a:pt x="10478" y="610"/>
                </a:cubicBezTo>
                <a:cubicBezTo>
                  <a:pt x="9890" y="885"/>
                  <a:pt x="9294" y="1149"/>
                  <a:pt x="8713" y="1440"/>
                </a:cubicBezTo>
                <a:cubicBezTo>
                  <a:pt x="8495" y="1549"/>
                  <a:pt x="8298" y="1691"/>
                  <a:pt x="8201" y="1922"/>
                </a:cubicBezTo>
                <a:cubicBezTo>
                  <a:pt x="8095" y="2174"/>
                  <a:pt x="8110" y="2467"/>
                  <a:pt x="8106" y="2735"/>
                </a:cubicBezTo>
                <a:cubicBezTo>
                  <a:pt x="8097" y="3377"/>
                  <a:pt x="8121" y="4019"/>
                  <a:pt x="8176" y="4658"/>
                </a:cubicBezTo>
                <a:cubicBezTo>
                  <a:pt x="8228" y="5277"/>
                  <a:pt x="8331" y="5899"/>
                  <a:pt x="8283" y="6521"/>
                </a:cubicBezTo>
                <a:cubicBezTo>
                  <a:pt x="8242" y="7056"/>
                  <a:pt x="8055" y="7556"/>
                  <a:pt x="7761" y="8004"/>
                </a:cubicBezTo>
                <a:cubicBezTo>
                  <a:pt x="7173" y="8897"/>
                  <a:pt x="6276" y="9476"/>
                  <a:pt x="5434" y="10099"/>
                </a:cubicBezTo>
                <a:cubicBezTo>
                  <a:pt x="5008" y="10415"/>
                  <a:pt x="4600" y="10769"/>
                  <a:pt x="4338" y="11238"/>
                </a:cubicBezTo>
                <a:cubicBezTo>
                  <a:pt x="4078" y="11703"/>
                  <a:pt x="3973" y="12231"/>
                  <a:pt x="3932" y="12758"/>
                </a:cubicBezTo>
                <a:cubicBezTo>
                  <a:pt x="3854" y="13776"/>
                  <a:pt x="4023" y="14819"/>
                  <a:pt x="3717" y="15812"/>
                </a:cubicBezTo>
                <a:cubicBezTo>
                  <a:pt x="3574" y="16273"/>
                  <a:pt x="3319" y="16702"/>
                  <a:pt x="2917" y="16981"/>
                </a:cubicBezTo>
                <a:cubicBezTo>
                  <a:pt x="2489" y="17279"/>
                  <a:pt x="1977" y="17419"/>
                  <a:pt x="1536" y="17694"/>
                </a:cubicBezTo>
                <a:cubicBezTo>
                  <a:pt x="639" y="18252"/>
                  <a:pt x="327" y="19323"/>
                  <a:pt x="152" y="20304"/>
                </a:cubicBezTo>
                <a:cubicBezTo>
                  <a:pt x="48" y="20891"/>
                  <a:pt x="1" y="21500"/>
                  <a:pt x="140" y="22087"/>
                </a:cubicBezTo>
                <a:cubicBezTo>
                  <a:pt x="259" y="22589"/>
                  <a:pt x="523" y="23040"/>
                  <a:pt x="855" y="23429"/>
                </a:cubicBezTo>
                <a:cubicBezTo>
                  <a:pt x="1544" y="24236"/>
                  <a:pt x="3187" y="24329"/>
                  <a:pt x="3333" y="25366"/>
                </a:cubicBezTo>
                <a:cubicBezTo>
                  <a:pt x="3413" y="25937"/>
                  <a:pt x="4213" y="26116"/>
                  <a:pt x="4450" y="26116"/>
                </a:cubicBezTo>
                <a:cubicBezTo>
                  <a:pt x="4499" y="26116"/>
                  <a:pt x="4524" y="26108"/>
                  <a:pt x="4512" y="26094"/>
                </a:cubicBezTo>
                <a:cubicBezTo>
                  <a:pt x="5752" y="26098"/>
                  <a:pt x="6992" y="26103"/>
                  <a:pt x="8231" y="26108"/>
                </a:cubicBezTo>
                <a:cubicBezTo>
                  <a:pt x="8884" y="26110"/>
                  <a:pt x="9536" y="26113"/>
                  <a:pt x="10188" y="26115"/>
                </a:cubicBezTo>
                <a:cubicBezTo>
                  <a:pt x="10509" y="26116"/>
                  <a:pt x="10831" y="26117"/>
                  <a:pt x="11153" y="26118"/>
                </a:cubicBezTo>
                <a:cubicBezTo>
                  <a:pt x="11181" y="26118"/>
                  <a:pt x="11210" y="26118"/>
                  <a:pt x="11238" y="26118"/>
                </a:cubicBezTo>
                <a:cubicBezTo>
                  <a:pt x="11502" y="26118"/>
                  <a:pt x="11768" y="26112"/>
                  <a:pt x="12030" y="26066"/>
                </a:cubicBezTo>
                <a:cubicBezTo>
                  <a:pt x="12510" y="25980"/>
                  <a:pt x="12981" y="25708"/>
                  <a:pt x="13161" y="25232"/>
                </a:cubicBezTo>
                <a:cubicBezTo>
                  <a:pt x="13200" y="25130"/>
                  <a:pt x="13224" y="25017"/>
                  <a:pt x="13222" y="24907"/>
                </a:cubicBezTo>
                <a:cubicBezTo>
                  <a:pt x="13220" y="24778"/>
                  <a:pt x="13107" y="24687"/>
                  <a:pt x="13042" y="24582"/>
                </a:cubicBezTo>
                <a:cubicBezTo>
                  <a:pt x="12914" y="24378"/>
                  <a:pt x="12829" y="24154"/>
                  <a:pt x="12777" y="23918"/>
                </a:cubicBezTo>
                <a:cubicBezTo>
                  <a:pt x="12667" y="23424"/>
                  <a:pt x="12700" y="22903"/>
                  <a:pt x="12760" y="22402"/>
                </a:cubicBezTo>
                <a:cubicBezTo>
                  <a:pt x="12825" y="21856"/>
                  <a:pt x="12928" y="21313"/>
                  <a:pt x="12991" y="20766"/>
                </a:cubicBezTo>
                <a:cubicBezTo>
                  <a:pt x="13138" y="19498"/>
                  <a:pt x="13165" y="18220"/>
                  <a:pt x="13259" y="16947"/>
                </a:cubicBezTo>
                <a:cubicBezTo>
                  <a:pt x="13306" y="16306"/>
                  <a:pt x="13371" y="15667"/>
                  <a:pt x="13476" y="15033"/>
                </a:cubicBezTo>
                <a:cubicBezTo>
                  <a:pt x="13580" y="14418"/>
                  <a:pt x="13717" y="13809"/>
                  <a:pt x="13850" y="13199"/>
                </a:cubicBezTo>
                <a:cubicBezTo>
                  <a:pt x="14117" y="11977"/>
                  <a:pt x="14332" y="10761"/>
                  <a:pt x="14312" y="9506"/>
                </a:cubicBezTo>
                <a:cubicBezTo>
                  <a:pt x="14292" y="8213"/>
                  <a:pt x="14104" y="6931"/>
                  <a:pt x="14032" y="5641"/>
                </a:cubicBezTo>
                <a:cubicBezTo>
                  <a:pt x="13973" y="4552"/>
                  <a:pt x="14026" y="3448"/>
                  <a:pt x="13821" y="2371"/>
                </a:cubicBezTo>
                <a:cubicBezTo>
                  <a:pt x="13723" y="1854"/>
                  <a:pt x="13559" y="1346"/>
                  <a:pt x="13296" y="889"/>
                </a:cubicBezTo>
                <a:cubicBezTo>
                  <a:pt x="13046" y="456"/>
                  <a:pt x="12681" y="18"/>
                  <a:pt x="12141" y="1"/>
                </a:cubicBezTo>
                <a:cubicBezTo>
                  <a:pt x="12128" y="1"/>
                  <a:pt x="12116" y="0"/>
                  <a:pt x="12104" y="0"/>
                </a:cubicBezTo>
                <a:close/>
              </a:path>
            </a:pathLst>
          </a:custGeom>
          <a:solidFill>
            <a:srgbClr val="FF6EA7">
              <a:alpha val="4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7" name="Google Shape;230;p9"/>
          <p:cNvSpPr>
            <a:spLocks/>
          </p:cNvSpPr>
          <p:nvPr/>
        </p:nvSpPr>
        <p:spPr bwMode="auto">
          <a:xfrm>
            <a:off x="-265113" y="5316538"/>
            <a:ext cx="2498726" cy="2562225"/>
          </a:xfrm>
          <a:custGeom>
            <a:avLst/>
            <a:gdLst>
              <a:gd name="T0" fmla="*/ 2147483646 w 16243"/>
              <a:gd name="T1" fmla="*/ 0 h 12489"/>
              <a:gd name="T2" fmla="*/ 2147483646 w 16243"/>
              <a:gd name="T3" fmla="*/ 2147483646 h 12489"/>
              <a:gd name="T4" fmla="*/ 567910439 w 16243"/>
              <a:gd name="T5" fmla="*/ 2147483646 h 12489"/>
              <a:gd name="T6" fmla="*/ 196584341 w 16243"/>
              <a:gd name="T7" fmla="*/ 2147483646 h 12489"/>
              <a:gd name="T8" fmla="*/ 240269819 w 16243"/>
              <a:gd name="T9" fmla="*/ 2147483646 h 12489"/>
              <a:gd name="T10" fmla="*/ 2147483646 w 16243"/>
              <a:gd name="T11" fmla="*/ 2147483646 h 12489"/>
              <a:gd name="T12" fmla="*/ 2147483646 w 16243"/>
              <a:gd name="T13" fmla="*/ 2147483646 h 12489"/>
              <a:gd name="T14" fmla="*/ 2147483646 w 16243"/>
              <a:gd name="T15" fmla="*/ 2147483646 h 12489"/>
              <a:gd name="T16" fmla="*/ 2147483646 w 16243"/>
              <a:gd name="T17" fmla="*/ 2147483646 h 12489"/>
              <a:gd name="T18" fmla="*/ 2147483646 w 16243"/>
              <a:gd name="T19" fmla="*/ 2147483646 h 12489"/>
              <a:gd name="T20" fmla="*/ 2147483646 w 16243"/>
              <a:gd name="T21" fmla="*/ 2147483646 h 12489"/>
              <a:gd name="T22" fmla="*/ 2147483646 w 16243"/>
              <a:gd name="T23" fmla="*/ 2147483646 h 12489"/>
              <a:gd name="T24" fmla="*/ 2147483646 w 16243"/>
              <a:gd name="T25" fmla="*/ 2147483646 h 12489"/>
              <a:gd name="T26" fmla="*/ 2147483646 w 16243"/>
              <a:gd name="T27" fmla="*/ 2147483646 h 12489"/>
              <a:gd name="T28" fmla="*/ 2147483646 w 16243"/>
              <a:gd name="T29" fmla="*/ 2147483646 h 12489"/>
              <a:gd name="T30" fmla="*/ 2147483646 w 16243"/>
              <a:gd name="T31" fmla="*/ 2147483646 h 12489"/>
              <a:gd name="T32" fmla="*/ 2147483646 w 16243"/>
              <a:gd name="T33" fmla="*/ 2147483646 h 12489"/>
              <a:gd name="T34" fmla="*/ 2147483646 w 16243"/>
              <a:gd name="T35" fmla="*/ 2147483646 h 12489"/>
              <a:gd name="T36" fmla="*/ 2147483646 w 16243"/>
              <a:gd name="T37" fmla="*/ 2147483646 h 12489"/>
              <a:gd name="T38" fmla="*/ 2147483646 w 16243"/>
              <a:gd name="T39" fmla="*/ 2147483646 h 12489"/>
              <a:gd name="T40" fmla="*/ 2147483646 w 16243"/>
              <a:gd name="T41" fmla="*/ 1467973770 h 12489"/>
              <a:gd name="T42" fmla="*/ 2147483646 w 16243"/>
              <a:gd name="T43" fmla="*/ 0 h 1248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6243" h="12489" extrusionOk="0">
                <a:moveTo>
                  <a:pt x="3844" y="0"/>
                </a:moveTo>
                <a:cubicBezTo>
                  <a:pt x="3285" y="0"/>
                  <a:pt x="2723" y="148"/>
                  <a:pt x="2228" y="400"/>
                </a:cubicBezTo>
                <a:cubicBezTo>
                  <a:pt x="1280" y="883"/>
                  <a:pt x="590" y="1767"/>
                  <a:pt x="156" y="2720"/>
                </a:cubicBezTo>
                <a:cubicBezTo>
                  <a:pt x="49" y="2956"/>
                  <a:pt x="1" y="3596"/>
                  <a:pt x="54" y="3596"/>
                </a:cubicBezTo>
                <a:cubicBezTo>
                  <a:pt x="57" y="3596"/>
                  <a:pt x="61" y="3593"/>
                  <a:pt x="66" y="3588"/>
                </a:cubicBezTo>
                <a:cubicBezTo>
                  <a:pt x="269" y="4868"/>
                  <a:pt x="1355" y="5759"/>
                  <a:pt x="2294" y="6557"/>
                </a:cubicBezTo>
                <a:cubicBezTo>
                  <a:pt x="3560" y="7632"/>
                  <a:pt x="4723" y="8824"/>
                  <a:pt x="5756" y="10126"/>
                </a:cubicBezTo>
                <a:cubicBezTo>
                  <a:pt x="6340" y="10862"/>
                  <a:pt x="6881" y="11633"/>
                  <a:pt x="7379" y="12430"/>
                </a:cubicBezTo>
                <a:cubicBezTo>
                  <a:pt x="7403" y="12468"/>
                  <a:pt x="7442" y="12488"/>
                  <a:pt x="7481" y="12488"/>
                </a:cubicBezTo>
                <a:cubicBezTo>
                  <a:pt x="7510" y="12488"/>
                  <a:pt x="7539" y="12478"/>
                  <a:pt x="7563" y="12456"/>
                </a:cubicBezTo>
                <a:cubicBezTo>
                  <a:pt x="9372" y="10767"/>
                  <a:pt x="11182" y="9079"/>
                  <a:pt x="12991" y="7391"/>
                </a:cubicBezTo>
                <a:cubicBezTo>
                  <a:pt x="13444" y="6969"/>
                  <a:pt x="13897" y="6547"/>
                  <a:pt x="14348" y="6125"/>
                </a:cubicBezTo>
                <a:cubicBezTo>
                  <a:pt x="14774" y="5728"/>
                  <a:pt x="15224" y="5346"/>
                  <a:pt x="15621" y="4920"/>
                </a:cubicBezTo>
                <a:cubicBezTo>
                  <a:pt x="15956" y="4561"/>
                  <a:pt x="16230" y="4130"/>
                  <a:pt x="16237" y="3625"/>
                </a:cubicBezTo>
                <a:cubicBezTo>
                  <a:pt x="16243" y="3173"/>
                  <a:pt x="16055" y="2737"/>
                  <a:pt x="15772" y="2393"/>
                </a:cubicBezTo>
                <a:cubicBezTo>
                  <a:pt x="15118" y="1597"/>
                  <a:pt x="13969" y="1326"/>
                  <a:pt x="12990" y="1230"/>
                </a:cubicBezTo>
                <a:cubicBezTo>
                  <a:pt x="12782" y="1209"/>
                  <a:pt x="12575" y="1199"/>
                  <a:pt x="12369" y="1199"/>
                </a:cubicBezTo>
                <a:cubicBezTo>
                  <a:pt x="11579" y="1199"/>
                  <a:pt x="10805" y="1344"/>
                  <a:pt x="10046" y="1589"/>
                </a:cubicBezTo>
                <a:cubicBezTo>
                  <a:pt x="9458" y="1779"/>
                  <a:pt x="8842" y="1996"/>
                  <a:pt x="8230" y="1996"/>
                </a:cubicBezTo>
                <a:cubicBezTo>
                  <a:pt x="7924" y="1996"/>
                  <a:pt x="7618" y="1942"/>
                  <a:pt x="7317" y="1801"/>
                </a:cubicBezTo>
                <a:cubicBezTo>
                  <a:pt x="6411" y="1378"/>
                  <a:pt x="5786" y="517"/>
                  <a:pt x="4835" y="170"/>
                </a:cubicBezTo>
                <a:cubicBezTo>
                  <a:pt x="4516" y="54"/>
                  <a:pt x="4181" y="0"/>
                  <a:pt x="3844" y="0"/>
                </a:cubicBezTo>
                <a:close/>
              </a:path>
            </a:pathLst>
          </a:custGeom>
          <a:solidFill>
            <a:srgbClr val="B2F7EF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8" name="Google Shape;231;p9"/>
          <p:cNvSpPr>
            <a:spLocks/>
          </p:cNvSpPr>
          <p:nvPr/>
        </p:nvSpPr>
        <p:spPr bwMode="auto">
          <a:xfrm>
            <a:off x="-254000" y="-290513"/>
            <a:ext cx="1912938" cy="4962526"/>
          </a:xfrm>
          <a:custGeom>
            <a:avLst/>
            <a:gdLst>
              <a:gd name="T0" fmla="*/ 2147483646 w 12435"/>
              <a:gd name="T1" fmla="*/ 0 h 24182"/>
              <a:gd name="T2" fmla="*/ 2147483646 w 12435"/>
              <a:gd name="T3" fmla="*/ 2147483646 h 24182"/>
              <a:gd name="T4" fmla="*/ 2147483646 w 12435"/>
              <a:gd name="T5" fmla="*/ 2147483646 h 24182"/>
              <a:gd name="T6" fmla="*/ 1922205942 w 12435"/>
              <a:gd name="T7" fmla="*/ 2147483646 h 24182"/>
              <a:gd name="T8" fmla="*/ 160189751 w 12435"/>
              <a:gd name="T9" fmla="*/ 2147483646 h 24182"/>
              <a:gd name="T10" fmla="*/ 644379819 w 12435"/>
              <a:gd name="T11" fmla="*/ 2147483646 h 24182"/>
              <a:gd name="T12" fmla="*/ 2147483646 w 12435"/>
              <a:gd name="T13" fmla="*/ 2147483646 h 24182"/>
              <a:gd name="T14" fmla="*/ 2147483646 w 12435"/>
              <a:gd name="T15" fmla="*/ 2147483646 h 24182"/>
              <a:gd name="T16" fmla="*/ 2147483646 w 12435"/>
              <a:gd name="T17" fmla="*/ 2147483646 h 24182"/>
              <a:gd name="T18" fmla="*/ 2104238723 w 12435"/>
              <a:gd name="T19" fmla="*/ 2147483646 h 24182"/>
              <a:gd name="T20" fmla="*/ 1569073895 w 12435"/>
              <a:gd name="T21" fmla="*/ 2147483646 h 24182"/>
              <a:gd name="T22" fmla="*/ 1248694393 w 12435"/>
              <a:gd name="T23" fmla="*/ 2147483646 h 24182"/>
              <a:gd name="T24" fmla="*/ 2147483646 w 12435"/>
              <a:gd name="T25" fmla="*/ 2147483646 h 24182"/>
              <a:gd name="T26" fmla="*/ 2147483646 w 12435"/>
              <a:gd name="T27" fmla="*/ 2147483646 h 24182"/>
              <a:gd name="T28" fmla="*/ 2147483646 w 12435"/>
              <a:gd name="T29" fmla="*/ 2147483646 h 24182"/>
              <a:gd name="T30" fmla="*/ 2147483646 w 12435"/>
              <a:gd name="T31" fmla="*/ 2147483646 h 24182"/>
              <a:gd name="T32" fmla="*/ 2147483646 w 12435"/>
              <a:gd name="T33" fmla="*/ 2147483646 h 24182"/>
              <a:gd name="T34" fmla="*/ 2147483646 w 12435"/>
              <a:gd name="T35" fmla="*/ 2147483646 h 24182"/>
              <a:gd name="T36" fmla="*/ 2147483646 w 12435"/>
              <a:gd name="T37" fmla="*/ 2147483646 h 24182"/>
              <a:gd name="T38" fmla="*/ 2147483646 w 12435"/>
              <a:gd name="T39" fmla="*/ 2147483646 h 24182"/>
              <a:gd name="T40" fmla="*/ 2147483646 w 12435"/>
              <a:gd name="T41" fmla="*/ 2147483646 h 24182"/>
              <a:gd name="T42" fmla="*/ 2147483646 w 12435"/>
              <a:gd name="T43" fmla="*/ 2147483646 h 24182"/>
              <a:gd name="T44" fmla="*/ 2147483646 w 12435"/>
              <a:gd name="T45" fmla="*/ 2147483646 h 24182"/>
              <a:gd name="T46" fmla="*/ 2147483646 w 12435"/>
              <a:gd name="T47" fmla="*/ 2147483646 h 24182"/>
              <a:gd name="T48" fmla="*/ 2147483646 w 12435"/>
              <a:gd name="T49" fmla="*/ 2147483646 h 24182"/>
              <a:gd name="T50" fmla="*/ 2147483646 w 12435"/>
              <a:gd name="T51" fmla="*/ 2147483646 h 24182"/>
              <a:gd name="T52" fmla="*/ 2147483646 w 12435"/>
              <a:gd name="T53" fmla="*/ 2147483646 h 24182"/>
              <a:gd name="T54" fmla="*/ 2147483646 w 12435"/>
              <a:gd name="T55" fmla="*/ 2147483646 h 24182"/>
              <a:gd name="T56" fmla="*/ 2147483646 w 12435"/>
              <a:gd name="T57" fmla="*/ 2147483646 h 24182"/>
              <a:gd name="T58" fmla="*/ 2147483646 w 12435"/>
              <a:gd name="T59" fmla="*/ 2147483646 h 24182"/>
              <a:gd name="T60" fmla="*/ 2147483646 w 12435"/>
              <a:gd name="T61" fmla="*/ 2147483646 h 24182"/>
              <a:gd name="T62" fmla="*/ 2147483646 w 12435"/>
              <a:gd name="T63" fmla="*/ 0 h 2418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2435" h="24182" extrusionOk="0">
                <a:moveTo>
                  <a:pt x="7995" y="0"/>
                </a:moveTo>
                <a:cubicBezTo>
                  <a:pt x="6753" y="0"/>
                  <a:pt x="5507" y="123"/>
                  <a:pt x="4282" y="305"/>
                </a:cubicBezTo>
                <a:cubicBezTo>
                  <a:pt x="3647" y="400"/>
                  <a:pt x="3014" y="509"/>
                  <a:pt x="2384" y="629"/>
                </a:cubicBezTo>
                <a:cubicBezTo>
                  <a:pt x="1767" y="745"/>
                  <a:pt x="1135" y="843"/>
                  <a:pt x="528" y="997"/>
                </a:cubicBezTo>
                <a:cubicBezTo>
                  <a:pt x="284" y="1059"/>
                  <a:pt x="86" y="1199"/>
                  <a:pt x="44" y="1438"/>
                </a:cubicBezTo>
                <a:cubicBezTo>
                  <a:pt x="1" y="1675"/>
                  <a:pt x="98" y="1906"/>
                  <a:pt x="177" y="2128"/>
                </a:cubicBezTo>
                <a:cubicBezTo>
                  <a:pt x="371" y="2674"/>
                  <a:pt x="529" y="3231"/>
                  <a:pt x="657" y="3795"/>
                </a:cubicBezTo>
                <a:cubicBezTo>
                  <a:pt x="1173" y="6076"/>
                  <a:pt x="1176" y="8421"/>
                  <a:pt x="1157" y="10740"/>
                </a:cubicBezTo>
                <a:cubicBezTo>
                  <a:pt x="1137" y="13166"/>
                  <a:pt x="1119" y="15594"/>
                  <a:pt x="956" y="18015"/>
                </a:cubicBezTo>
                <a:cubicBezTo>
                  <a:pt x="873" y="19227"/>
                  <a:pt x="754" y="20438"/>
                  <a:pt x="578" y="21641"/>
                </a:cubicBezTo>
                <a:cubicBezTo>
                  <a:pt x="533" y="21947"/>
                  <a:pt x="484" y="22253"/>
                  <a:pt x="431" y="22559"/>
                </a:cubicBezTo>
                <a:cubicBezTo>
                  <a:pt x="386" y="22822"/>
                  <a:pt x="322" y="23092"/>
                  <a:pt x="343" y="23359"/>
                </a:cubicBezTo>
                <a:cubicBezTo>
                  <a:pt x="374" y="23781"/>
                  <a:pt x="660" y="24173"/>
                  <a:pt x="1161" y="24181"/>
                </a:cubicBezTo>
                <a:cubicBezTo>
                  <a:pt x="1165" y="24181"/>
                  <a:pt x="1169" y="24181"/>
                  <a:pt x="1173" y="24181"/>
                </a:cubicBezTo>
                <a:cubicBezTo>
                  <a:pt x="1371" y="24181"/>
                  <a:pt x="1540" y="24099"/>
                  <a:pt x="1654" y="23951"/>
                </a:cubicBezTo>
                <a:cubicBezTo>
                  <a:pt x="1675" y="23925"/>
                  <a:pt x="1683" y="23898"/>
                  <a:pt x="1682" y="23874"/>
                </a:cubicBezTo>
                <a:cubicBezTo>
                  <a:pt x="1847" y="23898"/>
                  <a:pt x="2014" y="23909"/>
                  <a:pt x="2180" y="23909"/>
                </a:cubicBezTo>
                <a:cubicBezTo>
                  <a:pt x="2943" y="23909"/>
                  <a:pt x="3699" y="23667"/>
                  <a:pt x="4311" y="23242"/>
                </a:cubicBezTo>
                <a:cubicBezTo>
                  <a:pt x="4708" y="22966"/>
                  <a:pt x="5045" y="22616"/>
                  <a:pt x="5275" y="22211"/>
                </a:cubicBezTo>
                <a:cubicBezTo>
                  <a:pt x="5529" y="21761"/>
                  <a:pt x="5637" y="21258"/>
                  <a:pt x="5672" y="20756"/>
                </a:cubicBezTo>
                <a:cubicBezTo>
                  <a:pt x="5745" y="19694"/>
                  <a:pt x="5474" y="18600"/>
                  <a:pt x="5753" y="17552"/>
                </a:cubicBezTo>
                <a:cubicBezTo>
                  <a:pt x="5970" y="16734"/>
                  <a:pt x="6573" y="16141"/>
                  <a:pt x="7340" y="15710"/>
                </a:cubicBezTo>
                <a:cubicBezTo>
                  <a:pt x="8075" y="15296"/>
                  <a:pt x="8888" y="15018"/>
                  <a:pt x="9665" y="14682"/>
                </a:cubicBezTo>
                <a:cubicBezTo>
                  <a:pt x="10395" y="14367"/>
                  <a:pt x="11138" y="13992"/>
                  <a:pt x="11650" y="13407"/>
                </a:cubicBezTo>
                <a:cubicBezTo>
                  <a:pt x="12358" y="12597"/>
                  <a:pt x="12435" y="11553"/>
                  <a:pt x="12147" y="10578"/>
                </a:cubicBezTo>
                <a:cubicBezTo>
                  <a:pt x="11808" y="9430"/>
                  <a:pt x="11016" y="8461"/>
                  <a:pt x="10472" y="7396"/>
                </a:cubicBezTo>
                <a:cubicBezTo>
                  <a:pt x="9923" y="6314"/>
                  <a:pt x="9632" y="5096"/>
                  <a:pt x="9791" y="3904"/>
                </a:cubicBezTo>
                <a:cubicBezTo>
                  <a:pt x="9926" y="2896"/>
                  <a:pt x="10412" y="1909"/>
                  <a:pt x="11209" y="1194"/>
                </a:cubicBezTo>
                <a:cubicBezTo>
                  <a:pt x="11406" y="1016"/>
                  <a:pt x="11621" y="858"/>
                  <a:pt x="11854" y="718"/>
                </a:cubicBezTo>
                <a:cubicBezTo>
                  <a:pt x="11960" y="654"/>
                  <a:pt x="11944" y="503"/>
                  <a:pt x="11818" y="468"/>
                </a:cubicBezTo>
                <a:cubicBezTo>
                  <a:pt x="10568" y="132"/>
                  <a:pt x="9284" y="0"/>
                  <a:pt x="7995" y="0"/>
                </a:cubicBezTo>
                <a:close/>
              </a:path>
            </a:pathLst>
          </a:custGeom>
          <a:solidFill>
            <a:srgbClr val="FFE652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9" name="Google Shape;235;p9"/>
          <p:cNvGrpSpPr>
            <a:grpSpLocks/>
          </p:cNvGrpSpPr>
          <p:nvPr/>
        </p:nvGrpSpPr>
        <p:grpSpPr bwMode="auto">
          <a:xfrm rot="-6300012">
            <a:off x="8291513" y="5243513"/>
            <a:ext cx="296862" cy="201612"/>
            <a:chOff x="1640475" y="1197075"/>
            <a:chExt cx="55475" cy="50250"/>
          </a:xfrm>
        </p:grpSpPr>
        <p:sp>
          <p:nvSpPr>
            <p:cNvPr id="10" name="Google Shape;236;p9"/>
            <p:cNvSpPr>
              <a:spLocks/>
            </p:cNvSpPr>
            <p:nvPr/>
          </p:nvSpPr>
          <p:spPr bwMode="auto">
            <a:xfrm>
              <a:off x="1671500" y="1229475"/>
              <a:ext cx="24450" cy="17850"/>
            </a:xfrm>
            <a:custGeom>
              <a:avLst/>
              <a:gdLst>
                <a:gd name="T0" fmla="*/ 11203125 w 978"/>
                <a:gd name="T1" fmla="*/ 0 h 714"/>
                <a:gd name="T2" fmla="*/ 5250000 w 978"/>
                <a:gd name="T3" fmla="*/ 2187500 h 714"/>
                <a:gd name="T4" fmla="*/ 1328125 w 978"/>
                <a:gd name="T5" fmla="*/ 10000000 h 714"/>
                <a:gd name="T6" fmla="*/ 4078125 w 978"/>
                <a:gd name="T7" fmla="*/ 11156250 h 714"/>
                <a:gd name="T8" fmla="*/ 10015625 w 978"/>
                <a:gd name="T9" fmla="*/ 8984375 h 714"/>
                <a:gd name="T10" fmla="*/ 13953125 w 978"/>
                <a:gd name="T11" fmla="*/ 1171875 h 714"/>
                <a:gd name="T12" fmla="*/ 11203125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237;p9"/>
            <p:cNvSpPr>
              <a:spLocks/>
            </p:cNvSpPr>
            <p:nvPr/>
          </p:nvSpPr>
          <p:spPr bwMode="auto">
            <a:xfrm>
              <a:off x="1640475" y="1224000"/>
              <a:ext cx="24450" cy="17850"/>
            </a:xfrm>
            <a:custGeom>
              <a:avLst/>
              <a:gdLst>
                <a:gd name="T0" fmla="*/ 11187500 w 978"/>
                <a:gd name="T1" fmla="*/ 0 h 714"/>
                <a:gd name="T2" fmla="*/ 5250000 w 978"/>
                <a:gd name="T3" fmla="*/ 2187500 h 714"/>
                <a:gd name="T4" fmla="*/ 1328125 w 978"/>
                <a:gd name="T5" fmla="*/ 10000000 h 714"/>
                <a:gd name="T6" fmla="*/ 4078125 w 978"/>
                <a:gd name="T7" fmla="*/ 11156250 h 714"/>
                <a:gd name="T8" fmla="*/ 10015625 w 978"/>
                <a:gd name="T9" fmla="*/ 8984375 h 714"/>
                <a:gd name="T10" fmla="*/ 13953125 w 978"/>
                <a:gd name="T11" fmla="*/ 1171875 h 714"/>
                <a:gd name="T12" fmla="*/ 11187500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" name="Google Shape;238;p9"/>
            <p:cNvSpPr>
              <a:spLocks/>
            </p:cNvSpPr>
            <p:nvPr/>
          </p:nvSpPr>
          <p:spPr bwMode="auto">
            <a:xfrm>
              <a:off x="1655775" y="1197075"/>
              <a:ext cx="24425" cy="17875"/>
            </a:xfrm>
            <a:custGeom>
              <a:avLst/>
              <a:gdLst>
                <a:gd name="T0" fmla="*/ 11187500 w 977"/>
                <a:gd name="T1" fmla="*/ 15625 h 715"/>
                <a:gd name="T2" fmla="*/ 5250000 w 977"/>
                <a:gd name="T3" fmla="*/ 2187500 h 715"/>
                <a:gd name="T4" fmla="*/ 1312500 w 977"/>
                <a:gd name="T5" fmla="*/ 10000000 h 715"/>
                <a:gd name="T6" fmla="*/ 4062500 w 977"/>
                <a:gd name="T7" fmla="*/ 11156250 h 715"/>
                <a:gd name="T8" fmla="*/ 10015625 w 977"/>
                <a:gd name="T9" fmla="*/ 8984375 h 715"/>
                <a:gd name="T10" fmla="*/ 13953125 w 977"/>
                <a:gd name="T11" fmla="*/ 1171875 h 715"/>
                <a:gd name="T12" fmla="*/ 11187500 w 977"/>
                <a:gd name="T13" fmla="*/ 15625 h 7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13" name="Google Shape;239;p9"/>
          <p:cNvGrpSpPr>
            <a:grpSpLocks/>
          </p:cNvGrpSpPr>
          <p:nvPr/>
        </p:nvGrpSpPr>
        <p:grpSpPr bwMode="auto">
          <a:xfrm rot="-5936682">
            <a:off x="8595519" y="546894"/>
            <a:ext cx="287338" cy="196850"/>
            <a:chOff x="1640475" y="1197075"/>
            <a:chExt cx="55475" cy="50250"/>
          </a:xfrm>
        </p:grpSpPr>
        <p:sp>
          <p:nvSpPr>
            <p:cNvPr id="14" name="Google Shape;240;p9"/>
            <p:cNvSpPr>
              <a:spLocks/>
            </p:cNvSpPr>
            <p:nvPr/>
          </p:nvSpPr>
          <p:spPr bwMode="auto">
            <a:xfrm>
              <a:off x="1671500" y="1229475"/>
              <a:ext cx="24450" cy="17850"/>
            </a:xfrm>
            <a:custGeom>
              <a:avLst/>
              <a:gdLst>
                <a:gd name="T0" fmla="*/ 11203125 w 978"/>
                <a:gd name="T1" fmla="*/ 0 h 714"/>
                <a:gd name="T2" fmla="*/ 5250000 w 978"/>
                <a:gd name="T3" fmla="*/ 2187500 h 714"/>
                <a:gd name="T4" fmla="*/ 1328125 w 978"/>
                <a:gd name="T5" fmla="*/ 10000000 h 714"/>
                <a:gd name="T6" fmla="*/ 4078125 w 978"/>
                <a:gd name="T7" fmla="*/ 11156250 h 714"/>
                <a:gd name="T8" fmla="*/ 10015625 w 978"/>
                <a:gd name="T9" fmla="*/ 8984375 h 714"/>
                <a:gd name="T10" fmla="*/ 13953125 w 978"/>
                <a:gd name="T11" fmla="*/ 1171875 h 714"/>
                <a:gd name="T12" fmla="*/ 11203125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Google Shape;241;p9"/>
            <p:cNvSpPr>
              <a:spLocks/>
            </p:cNvSpPr>
            <p:nvPr/>
          </p:nvSpPr>
          <p:spPr bwMode="auto">
            <a:xfrm>
              <a:off x="1640475" y="1224000"/>
              <a:ext cx="24450" cy="17850"/>
            </a:xfrm>
            <a:custGeom>
              <a:avLst/>
              <a:gdLst>
                <a:gd name="T0" fmla="*/ 11187500 w 978"/>
                <a:gd name="T1" fmla="*/ 0 h 714"/>
                <a:gd name="T2" fmla="*/ 5250000 w 978"/>
                <a:gd name="T3" fmla="*/ 2187500 h 714"/>
                <a:gd name="T4" fmla="*/ 1328125 w 978"/>
                <a:gd name="T5" fmla="*/ 10000000 h 714"/>
                <a:gd name="T6" fmla="*/ 4078125 w 978"/>
                <a:gd name="T7" fmla="*/ 11156250 h 714"/>
                <a:gd name="T8" fmla="*/ 10015625 w 978"/>
                <a:gd name="T9" fmla="*/ 8984375 h 714"/>
                <a:gd name="T10" fmla="*/ 13953125 w 978"/>
                <a:gd name="T11" fmla="*/ 1171875 h 714"/>
                <a:gd name="T12" fmla="*/ 11187500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242;p9"/>
            <p:cNvSpPr>
              <a:spLocks/>
            </p:cNvSpPr>
            <p:nvPr/>
          </p:nvSpPr>
          <p:spPr bwMode="auto">
            <a:xfrm>
              <a:off x="1655775" y="1197075"/>
              <a:ext cx="24425" cy="17875"/>
            </a:xfrm>
            <a:custGeom>
              <a:avLst/>
              <a:gdLst>
                <a:gd name="T0" fmla="*/ 11187500 w 977"/>
                <a:gd name="T1" fmla="*/ 15625 h 715"/>
                <a:gd name="T2" fmla="*/ 5250000 w 977"/>
                <a:gd name="T3" fmla="*/ 2187500 h 715"/>
                <a:gd name="T4" fmla="*/ 1312500 w 977"/>
                <a:gd name="T5" fmla="*/ 10000000 h 715"/>
                <a:gd name="T6" fmla="*/ 4062500 w 977"/>
                <a:gd name="T7" fmla="*/ 11156250 h 715"/>
                <a:gd name="T8" fmla="*/ 10015625 w 977"/>
                <a:gd name="T9" fmla="*/ 8984375 h 715"/>
                <a:gd name="T10" fmla="*/ 13953125 w 977"/>
                <a:gd name="T11" fmla="*/ 1171875 h 715"/>
                <a:gd name="T12" fmla="*/ 11187500 w 977"/>
                <a:gd name="T13" fmla="*/ 15625 h 7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7" name="Google Shape;243;p9"/>
          <p:cNvSpPr>
            <a:spLocks/>
          </p:cNvSpPr>
          <p:nvPr/>
        </p:nvSpPr>
        <p:spPr bwMode="auto">
          <a:xfrm rot="21002649">
            <a:off x="6767513" y="6388100"/>
            <a:ext cx="530225" cy="165100"/>
          </a:xfrm>
          <a:custGeom>
            <a:avLst/>
            <a:gdLst>
              <a:gd name="T0" fmla="*/ 2147483646 w 7397"/>
              <a:gd name="T1" fmla="*/ 0 h 1733"/>
              <a:gd name="T2" fmla="*/ 2094213561 w 7397"/>
              <a:gd name="T3" fmla="*/ 27672875 h 1733"/>
              <a:gd name="T4" fmla="*/ 1952780039 w 7397"/>
              <a:gd name="T5" fmla="*/ 469513343 h 1733"/>
              <a:gd name="T6" fmla="*/ 1887956825 w 7397"/>
              <a:gd name="T7" fmla="*/ 768687213 h 1733"/>
              <a:gd name="T8" fmla="*/ 1749842567 w 7397"/>
              <a:gd name="T9" fmla="*/ 913949491 h 1733"/>
              <a:gd name="T10" fmla="*/ 1740264970 w 7397"/>
              <a:gd name="T11" fmla="*/ 913949491 h 1733"/>
              <a:gd name="T12" fmla="*/ 1517437645 w 7397"/>
              <a:gd name="T13" fmla="*/ 690860045 h 1733"/>
              <a:gd name="T14" fmla="*/ 1481341917 w 7397"/>
              <a:gd name="T15" fmla="*/ 599210110 h 1733"/>
              <a:gd name="T16" fmla="*/ 1390740392 w 7397"/>
              <a:gd name="T17" fmla="*/ 397739904 h 1733"/>
              <a:gd name="T18" fmla="*/ 1261463838 w 7397"/>
              <a:gd name="T19" fmla="*/ 310410102 h 1733"/>
              <a:gd name="T20" fmla="*/ 1206583006 w 7397"/>
              <a:gd name="T21" fmla="*/ 324251065 h 1733"/>
              <a:gd name="T22" fmla="*/ 1051528142 w 7397"/>
              <a:gd name="T23" fmla="*/ 568950510 h 1733"/>
              <a:gd name="T24" fmla="*/ 1002910731 w 7397"/>
              <a:gd name="T25" fmla="*/ 831802095 h 1733"/>
              <a:gd name="T26" fmla="*/ 915253435 w 7397"/>
              <a:gd name="T27" fmla="*/ 1152595205 h 1733"/>
              <a:gd name="T28" fmla="*/ 879157707 w 7397"/>
              <a:gd name="T29" fmla="*/ 1169885072 h 1733"/>
              <a:gd name="T30" fmla="*/ 717099601 w 7397"/>
              <a:gd name="T31" fmla="*/ 944208996 h 1733"/>
              <a:gd name="T32" fmla="*/ 487643926 w 7397"/>
              <a:gd name="T33" fmla="*/ 610446247 h 1733"/>
              <a:gd name="T34" fmla="*/ 469963499 w 7397"/>
              <a:gd name="T35" fmla="*/ 613042022 h 1733"/>
              <a:gd name="T36" fmla="*/ 268130704 w 7397"/>
              <a:gd name="T37" fmla="*/ 1073905859 h 1733"/>
              <a:gd name="T38" fmla="*/ 197413943 w 7397"/>
              <a:gd name="T39" fmla="*/ 1349736133 h 1733"/>
              <a:gd name="T40" fmla="*/ 178998713 w 7397"/>
              <a:gd name="T41" fmla="*/ 1353194087 h 1733"/>
              <a:gd name="T42" fmla="*/ 61509111 w 7397"/>
              <a:gd name="T43" fmla="*/ 1202740353 h 1733"/>
              <a:gd name="T44" fmla="*/ 35355836 w 7397"/>
              <a:gd name="T45" fmla="*/ 1169022894 h 1733"/>
              <a:gd name="T46" fmla="*/ 19149961 w 7397"/>
              <a:gd name="T47" fmla="*/ 1180259030 h 1733"/>
              <a:gd name="T48" fmla="*/ 9207651 w 7397"/>
              <a:gd name="T49" fmla="*/ 1279696197 h 1733"/>
              <a:gd name="T50" fmla="*/ 180103390 w 7397"/>
              <a:gd name="T51" fmla="*/ 1497594091 h 1733"/>
              <a:gd name="T52" fmla="*/ 220617971 w 7397"/>
              <a:gd name="T53" fmla="*/ 1487220228 h 1733"/>
              <a:gd name="T54" fmla="*/ 236453828 w 7397"/>
              <a:gd name="T55" fmla="*/ 1464738810 h 1733"/>
              <a:gd name="T56" fmla="*/ 322641590 w 7397"/>
              <a:gd name="T57" fmla="*/ 1139625471 h 1733"/>
              <a:gd name="T58" fmla="*/ 476226920 w 7397"/>
              <a:gd name="T59" fmla="*/ 756579753 h 1733"/>
              <a:gd name="T60" fmla="*/ 486904033 w 7397"/>
              <a:gd name="T61" fmla="*/ 755717575 h 1733"/>
              <a:gd name="T62" fmla="*/ 672536114 w 7397"/>
              <a:gd name="T63" fmla="*/ 1045370710 h 1733"/>
              <a:gd name="T64" fmla="*/ 879522492 w 7397"/>
              <a:gd name="T65" fmla="*/ 1314285076 h 1733"/>
              <a:gd name="T66" fmla="*/ 939556980 w 7397"/>
              <a:gd name="T67" fmla="*/ 1284887749 h 1733"/>
              <a:gd name="T68" fmla="*/ 1061470524 w 7397"/>
              <a:gd name="T69" fmla="*/ 878498434 h 1733"/>
              <a:gd name="T70" fmla="*/ 1103459727 w 7397"/>
              <a:gd name="T71" fmla="*/ 647630806 h 1733"/>
              <a:gd name="T72" fmla="*/ 1219474635 w 7397"/>
              <a:gd name="T73" fmla="*/ 466917567 h 1733"/>
              <a:gd name="T74" fmla="*/ 1262198641 w 7397"/>
              <a:gd name="T75" fmla="*/ 455672285 h 1733"/>
              <a:gd name="T76" fmla="*/ 1356854162 w 7397"/>
              <a:gd name="T77" fmla="*/ 519658490 h 1733"/>
              <a:gd name="T78" fmla="*/ 1434939022 w 7397"/>
              <a:gd name="T79" fmla="*/ 695189323 h 1733"/>
              <a:gd name="T80" fmla="*/ 1473239015 w 7397"/>
              <a:gd name="T81" fmla="*/ 793755262 h 1733"/>
              <a:gd name="T82" fmla="*/ 1738425562 w 7397"/>
              <a:gd name="T83" fmla="*/ 1058340349 h 1733"/>
              <a:gd name="T84" fmla="*/ 1752051993 w 7397"/>
              <a:gd name="T85" fmla="*/ 1058340349 h 1733"/>
              <a:gd name="T86" fmla="*/ 1934734755 w 7397"/>
              <a:gd name="T87" fmla="*/ 862070746 h 1733"/>
              <a:gd name="T88" fmla="*/ 2010235154 w 7397"/>
              <a:gd name="T89" fmla="*/ 521391992 h 1733"/>
              <a:gd name="T90" fmla="*/ 2117047572 w 7397"/>
              <a:gd name="T91" fmla="*/ 162552144 h 1733"/>
              <a:gd name="T92" fmla="*/ 2147483646 w 7397"/>
              <a:gd name="T93" fmla="*/ 144400004 h 1733"/>
              <a:gd name="T94" fmla="*/ 2147483646 w 7397"/>
              <a:gd name="T95" fmla="*/ 295715916 h 1733"/>
              <a:gd name="T96" fmla="*/ 2147483646 w 7397"/>
              <a:gd name="T97" fmla="*/ 350190438 h 1733"/>
              <a:gd name="T98" fmla="*/ 2147483646 w 7397"/>
              <a:gd name="T99" fmla="*/ 590560604 h 1733"/>
              <a:gd name="T100" fmla="*/ 2147483646 w 7397"/>
              <a:gd name="T101" fmla="*/ 594018558 h 1733"/>
              <a:gd name="T102" fmla="*/ 2147483646 w 7397"/>
              <a:gd name="T103" fmla="*/ 442702646 h 1733"/>
              <a:gd name="T104" fmla="*/ 2147483646 w 7397"/>
              <a:gd name="T105" fmla="*/ 172935153 h 1733"/>
              <a:gd name="T106" fmla="*/ 2147483646 w 7397"/>
              <a:gd name="T107" fmla="*/ 124514362 h 1733"/>
              <a:gd name="T108" fmla="*/ 2147483646 w 7397"/>
              <a:gd name="T109" fmla="*/ 128834589 h 1733"/>
              <a:gd name="T110" fmla="*/ 2147483646 w 7397"/>
              <a:gd name="T111" fmla="*/ 221355848 h 1733"/>
              <a:gd name="T112" fmla="*/ 2147483646 w 7397"/>
              <a:gd name="T113" fmla="*/ 351052616 h 1733"/>
              <a:gd name="T114" fmla="*/ 2147483646 w 7397"/>
              <a:gd name="T115" fmla="*/ 448756376 h 1733"/>
              <a:gd name="T116" fmla="*/ 2147483646 w 7397"/>
              <a:gd name="T117" fmla="*/ 446160600 h 1733"/>
              <a:gd name="T118" fmla="*/ 2147483646 w 7397"/>
              <a:gd name="T119" fmla="*/ 236921263 h 1733"/>
              <a:gd name="T120" fmla="*/ 2147483646 w 7397"/>
              <a:gd name="T121" fmla="*/ 180713335 h 1733"/>
              <a:gd name="T122" fmla="*/ 2147483646 w 7397"/>
              <a:gd name="T123" fmla="*/ 0 h 173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8" name="Google Shape;244;p9"/>
          <p:cNvGrpSpPr>
            <a:grpSpLocks/>
          </p:cNvGrpSpPr>
          <p:nvPr/>
        </p:nvGrpSpPr>
        <p:grpSpPr bwMode="auto">
          <a:xfrm rot="-4966591">
            <a:off x="1174750" y="608013"/>
            <a:ext cx="327025" cy="222250"/>
            <a:chOff x="1640475" y="1197075"/>
            <a:chExt cx="55475" cy="50250"/>
          </a:xfrm>
        </p:grpSpPr>
        <p:sp>
          <p:nvSpPr>
            <p:cNvPr id="19" name="Google Shape;245;p9"/>
            <p:cNvSpPr>
              <a:spLocks/>
            </p:cNvSpPr>
            <p:nvPr/>
          </p:nvSpPr>
          <p:spPr bwMode="auto">
            <a:xfrm>
              <a:off x="1671500" y="1229475"/>
              <a:ext cx="24450" cy="17850"/>
            </a:xfrm>
            <a:custGeom>
              <a:avLst/>
              <a:gdLst>
                <a:gd name="T0" fmla="*/ 11203125 w 978"/>
                <a:gd name="T1" fmla="*/ 0 h 714"/>
                <a:gd name="T2" fmla="*/ 5250000 w 978"/>
                <a:gd name="T3" fmla="*/ 2187500 h 714"/>
                <a:gd name="T4" fmla="*/ 1328125 w 978"/>
                <a:gd name="T5" fmla="*/ 10000000 h 714"/>
                <a:gd name="T6" fmla="*/ 4078125 w 978"/>
                <a:gd name="T7" fmla="*/ 11156250 h 714"/>
                <a:gd name="T8" fmla="*/ 10015625 w 978"/>
                <a:gd name="T9" fmla="*/ 8984375 h 714"/>
                <a:gd name="T10" fmla="*/ 13953125 w 978"/>
                <a:gd name="T11" fmla="*/ 1171875 h 714"/>
                <a:gd name="T12" fmla="*/ 11203125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246;p9"/>
            <p:cNvSpPr>
              <a:spLocks/>
            </p:cNvSpPr>
            <p:nvPr/>
          </p:nvSpPr>
          <p:spPr bwMode="auto">
            <a:xfrm>
              <a:off x="1640475" y="1224000"/>
              <a:ext cx="24450" cy="17850"/>
            </a:xfrm>
            <a:custGeom>
              <a:avLst/>
              <a:gdLst>
                <a:gd name="T0" fmla="*/ 11187500 w 978"/>
                <a:gd name="T1" fmla="*/ 0 h 714"/>
                <a:gd name="T2" fmla="*/ 5250000 w 978"/>
                <a:gd name="T3" fmla="*/ 2187500 h 714"/>
                <a:gd name="T4" fmla="*/ 1328125 w 978"/>
                <a:gd name="T5" fmla="*/ 10000000 h 714"/>
                <a:gd name="T6" fmla="*/ 4078125 w 978"/>
                <a:gd name="T7" fmla="*/ 11156250 h 714"/>
                <a:gd name="T8" fmla="*/ 10015625 w 978"/>
                <a:gd name="T9" fmla="*/ 8984375 h 714"/>
                <a:gd name="T10" fmla="*/ 13953125 w 978"/>
                <a:gd name="T11" fmla="*/ 1171875 h 714"/>
                <a:gd name="T12" fmla="*/ 11187500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247;p9"/>
            <p:cNvSpPr>
              <a:spLocks/>
            </p:cNvSpPr>
            <p:nvPr/>
          </p:nvSpPr>
          <p:spPr bwMode="auto">
            <a:xfrm>
              <a:off x="1655775" y="1197075"/>
              <a:ext cx="24425" cy="17875"/>
            </a:xfrm>
            <a:custGeom>
              <a:avLst/>
              <a:gdLst>
                <a:gd name="T0" fmla="*/ 11187500 w 977"/>
                <a:gd name="T1" fmla="*/ 15625 h 715"/>
                <a:gd name="T2" fmla="*/ 5250000 w 977"/>
                <a:gd name="T3" fmla="*/ 2187500 h 715"/>
                <a:gd name="T4" fmla="*/ 1312500 w 977"/>
                <a:gd name="T5" fmla="*/ 10000000 h 715"/>
                <a:gd name="T6" fmla="*/ 4062500 w 977"/>
                <a:gd name="T7" fmla="*/ 11156250 h 715"/>
                <a:gd name="T8" fmla="*/ 10015625 w 977"/>
                <a:gd name="T9" fmla="*/ 8984375 h 715"/>
                <a:gd name="T10" fmla="*/ 13953125 w 977"/>
                <a:gd name="T11" fmla="*/ 1171875 h 715"/>
                <a:gd name="T12" fmla="*/ 11187500 w 977"/>
                <a:gd name="T13" fmla="*/ 15625 h 7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" name="Google Shape;248;p9"/>
          <p:cNvGrpSpPr>
            <a:grpSpLocks/>
          </p:cNvGrpSpPr>
          <p:nvPr/>
        </p:nvGrpSpPr>
        <p:grpSpPr bwMode="auto">
          <a:xfrm rot="-5400136">
            <a:off x="1365250" y="5905501"/>
            <a:ext cx="561975" cy="381000"/>
            <a:chOff x="1640475" y="1197075"/>
            <a:chExt cx="55475" cy="50250"/>
          </a:xfrm>
        </p:grpSpPr>
        <p:sp>
          <p:nvSpPr>
            <p:cNvPr id="23" name="Google Shape;249;p9"/>
            <p:cNvSpPr>
              <a:spLocks/>
            </p:cNvSpPr>
            <p:nvPr/>
          </p:nvSpPr>
          <p:spPr bwMode="auto">
            <a:xfrm>
              <a:off x="1671500" y="1229475"/>
              <a:ext cx="24450" cy="17850"/>
            </a:xfrm>
            <a:custGeom>
              <a:avLst/>
              <a:gdLst>
                <a:gd name="T0" fmla="*/ 11203125 w 978"/>
                <a:gd name="T1" fmla="*/ 0 h 714"/>
                <a:gd name="T2" fmla="*/ 5250000 w 978"/>
                <a:gd name="T3" fmla="*/ 2187500 h 714"/>
                <a:gd name="T4" fmla="*/ 1328125 w 978"/>
                <a:gd name="T5" fmla="*/ 10000000 h 714"/>
                <a:gd name="T6" fmla="*/ 4078125 w 978"/>
                <a:gd name="T7" fmla="*/ 11156250 h 714"/>
                <a:gd name="T8" fmla="*/ 10015625 w 978"/>
                <a:gd name="T9" fmla="*/ 8984375 h 714"/>
                <a:gd name="T10" fmla="*/ 13953125 w 978"/>
                <a:gd name="T11" fmla="*/ 1171875 h 714"/>
                <a:gd name="T12" fmla="*/ 11203125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250;p9"/>
            <p:cNvSpPr>
              <a:spLocks/>
            </p:cNvSpPr>
            <p:nvPr/>
          </p:nvSpPr>
          <p:spPr bwMode="auto">
            <a:xfrm>
              <a:off x="1640475" y="1224000"/>
              <a:ext cx="24450" cy="17850"/>
            </a:xfrm>
            <a:custGeom>
              <a:avLst/>
              <a:gdLst>
                <a:gd name="T0" fmla="*/ 11187500 w 978"/>
                <a:gd name="T1" fmla="*/ 0 h 714"/>
                <a:gd name="T2" fmla="*/ 5250000 w 978"/>
                <a:gd name="T3" fmla="*/ 2187500 h 714"/>
                <a:gd name="T4" fmla="*/ 1328125 w 978"/>
                <a:gd name="T5" fmla="*/ 10000000 h 714"/>
                <a:gd name="T6" fmla="*/ 4078125 w 978"/>
                <a:gd name="T7" fmla="*/ 11156250 h 714"/>
                <a:gd name="T8" fmla="*/ 10015625 w 978"/>
                <a:gd name="T9" fmla="*/ 8984375 h 714"/>
                <a:gd name="T10" fmla="*/ 13953125 w 978"/>
                <a:gd name="T11" fmla="*/ 1171875 h 714"/>
                <a:gd name="T12" fmla="*/ 11187500 w 978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251;p9"/>
            <p:cNvSpPr>
              <a:spLocks/>
            </p:cNvSpPr>
            <p:nvPr/>
          </p:nvSpPr>
          <p:spPr bwMode="auto">
            <a:xfrm>
              <a:off x="1655775" y="1197075"/>
              <a:ext cx="24425" cy="17875"/>
            </a:xfrm>
            <a:custGeom>
              <a:avLst/>
              <a:gdLst>
                <a:gd name="T0" fmla="*/ 11187500 w 977"/>
                <a:gd name="T1" fmla="*/ 15625 h 715"/>
                <a:gd name="T2" fmla="*/ 5250000 w 977"/>
                <a:gd name="T3" fmla="*/ 2187500 h 715"/>
                <a:gd name="T4" fmla="*/ 1312500 w 977"/>
                <a:gd name="T5" fmla="*/ 10000000 h 715"/>
                <a:gd name="T6" fmla="*/ 4062500 w 977"/>
                <a:gd name="T7" fmla="*/ 11156250 h 715"/>
                <a:gd name="T8" fmla="*/ 10015625 w 977"/>
                <a:gd name="T9" fmla="*/ 8984375 h 715"/>
                <a:gd name="T10" fmla="*/ 13953125 w 977"/>
                <a:gd name="T11" fmla="*/ 1171875 h 715"/>
                <a:gd name="T12" fmla="*/ 11187500 w 977"/>
                <a:gd name="T13" fmla="*/ 15625 h 7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6" name="Google Shape;252;p9"/>
          <p:cNvSpPr>
            <a:spLocks/>
          </p:cNvSpPr>
          <p:nvPr/>
        </p:nvSpPr>
        <p:spPr bwMode="auto">
          <a:xfrm rot="1865663" flipH="1">
            <a:off x="-98425" y="4559300"/>
            <a:ext cx="609600" cy="1273175"/>
          </a:xfrm>
          <a:custGeom>
            <a:avLst/>
            <a:gdLst>
              <a:gd name="T0" fmla="*/ 1046123539 w 14343"/>
              <a:gd name="T1" fmla="*/ 43458307 h 22473"/>
              <a:gd name="T2" fmla="*/ 987007852 w 14343"/>
              <a:gd name="T3" fmla="*/ 42367047 h 22473"/>
              <a:gd name="T4" fmla="*/ 928659871 w 14343"/>
              <a:gd name="T5" fmla="*/ 84008701 h 22473"/>
              <a:gd name="T6" fmla="*/ 868698786 w 14343"/>
              <a:gd name="T7" fmla="*/ 100191615 h 22473"/>
              <a:gd name="T8" fmla="*/ 818566230 w 14343"/>
              <a:gd name="T9" fmla="*/ 178743958 h 22473"/>
              <a:gd name="T10" fmla="*/ 769891436 w 14343"/>
              <a:gd name="T11" fmla="*/ 248752266 h 22473"/>
              <a:gd name="T12" fmla="*/ 735342549 w 14343"/>
              <a:gd name="T13" fmla="*/ 373491067 h 22473"/>
              <a:gd name="T14" fmla="*/ 697032740 w 14343"/>
              <a:gd name="T15" fmla="*/ 483866779 h 22473"/>
              <a:gd name="T16" fmla="*/ 679219992 w 14343"/>
              <a:gd name="T17" fmla="*/ 620426681 h 22473"/>
              <a:gd name="T18" fmla="*/ 653731929 w 14343"/>
              <a:gd name="T19" fmla="*/ 738255167 h 22473"/>
              <a:gd name="T20" fmla="*/ 638914182 w 14343"/>
              <a:gd name="T21" fmla="*/ 885544796 h 22473"/>
              <a:gd name="T22" fmla="*/ 613733193 w 14343"/>
              <a:gd name="T23" fmla="*/ 1015557021 h 22473"/>
              <a:gd name="T24" fmla="*/ 605517767 w 14343"/>
              <a:gd name="T25" fmla="*/ 1157207300 h 22473"/>
              <a:gd name="T26" fmla="*/ 584480638 w 14343"/>
              <a:gd name="T27" fmla="*/ 1279946514 h 22473"/>
              <a:gd name="T28" fmla="*/ 565748411 w 14343"/>
              <a:gd name="T29" fmla="*/ 1434509155 h 22473"/>
              <a:gd name="T30" fmla="*/ 584480638 w 14343"/>
              <a:gd name="T31" fmla="*/ 1279946514 h 22473"/>
              <a:gd name="T32" fmla="*/ 518609029 w 14343"/>
              <a:gd name="T33" fmla="*/ 1694533606 h 22473"/>
              <a:gd name="T34" fmla="*/ 124757872 w 14343"/>
              <a:gd name="T35" fmla="*/ 1670169355 h 22473"/>
              <a:gd name="T36" fmla="*/ 124911388 w 14343"/>
              <a:gd name="T37" fmla="*/ 1690351442 h 22473"/>
              <a:gd name="T38" fmla="*/ 179574355 w 14343"/>
              <a:gd name="T39" fmla="*/ 1698536009 h 22473"/>
              <a:gd name="T40" fmla="*/ 238690085 w 14343"/>
              <a:gd name="T41" fmla="*/ 1759997111 h 22473"/>
              <a:gd name="T42" fmla="*/ 449820155 w 14343"/>
              <a:gd name="T43" fmla="*/ 1913831131 h 22473"/>
              <a:gd name="T44" fmla="*/ 490893714 w 14343"/>
              <a:gd name="T45" fmla="*/ 1797999003 h 22473"/>
              <a:gd name="T46" fmla="*/ 0 w 14343"/>
              <a:gd name="T47" fmla="*/ 1901647390 h 22473"/>
              <a:gd name="T48" fmla="*/ 8522500 w 14343"/>
              <a:gd name="T49" fmla="*/ 1901647390 h 22473"/>
              <a:gd name="T50" fmla="*/ 276616912 w 14343"/>
              <a:gd name="T51" fmla="*/ 1860914062 h 22473"/>
              <a:gd name="T52" fmla="*/ 304870553 w 14343"/>
              <a:gd name="T53" fmla="*/ 2006383866 h 22473"/>
              <a:gd name="T54" fmla="*/ 408668946 w 14343"/>
              <a:gd name="T55" fmla="*/ 2014385442 h 22473"/>
              <a:gd name="T56" fmla="*/ 366211707 w 14343"/>
              <a:gd name="T57" fmla="*/ 2115851252 h 22473"/>
              <a:gd name="T58" fmla="*/ 33242857 w 14343"/>
              <a:gd name="T59" fmla="*/ 2042206466 h 22473"/>
              <a:gd name="T60" fmla="*/ 79385110 w 14343"/>
              <a:gd name="T61" fmla="*/ 2147483646 h 22473"/>
              <a:gd name="T62" fmla="*/ 33242857 w 14343"/>
              <a:gd name="T63" fmla="*/ 2042206466 h 22473"/>
              <a:gd name="T64" fmla="*/ 193317323 w 14343"/>
              <a:gd name="T65" fmla="*/ 2147483646 h 22473"/>
              <a:gd name="T66" fmla="*/ 316922722 w 14343"/>
              <a:gd name="T67" fmla="*/ 2124578220 h 22473"/>
              <a:gd name="T68" fmla="*/ 308938505 w 14343"/>
              <a:gd name="T69" fmla="*/ 2147483646 h 22473"/>
              <a:gd name="T70" fmla="*/ 311933506 w 14343"/>
              <a:gd name="T71" fmla="*/ 2147483646 h 22473"/>
              <a:gd name="T72" fmla="*/ 317153931 w 14343"/>
              <a:gd name="T73" fmla="*/ 2147483646 h 22473"/>
              <a:gd name="T74" fmla="*/ 306635388 w 14343"/>
              <a:gd name="T75" fmla="*/ 2147483646 h 22473"/>
              <a:gd name="T76" fmla="*/ 291281101 w 14343"/>
              <a:gd name="T77" fmla="*/ 2147483646 h 22473"/>
              <a:gd name="T78" fmla="*/ 257960594 w 14343"/>
              <a:gd name="T79" fmla="*/ 2147483646 h 22473"/>
              <a:gd name="T80" fmla="*/ 265484179 w 14343"/>
              <a:gd name="T81" fmla="*/ 2147483646 h 22473"/>
              <a:gd name="T82" fmla="*/ 159460276 w 14343"/>
              <a:gd name="T83" fmla="*/ 2147483646 h 22473"/>
              <a:gd name="T84" fmla="*/ 200611527 w 14343"/>
              <a:gd name="T85" fmla="*/ 2147483646 h 22473"/>
              <a:gd name="T86" fmla="*/ 95660661 w 14343"/>
              <a:gd name="T87" fmla="*/ 2147483646 h 22473"/>
              <a:gd name="T88" fmla="*/ 127368106 w 14343"/>
              <a:gd name="T89" fmla="*/ 2147483646 h 22473"/>
              <a:gd name="T90" fmla="*/ 83223682 w 14343"/>
              <a:gd name="T91" fmla="*/ 2147483646 h 22473"/>
              <a:gd name="T92" fmla="*/ 81227638 w 14343"/>
              <a:gd name="T93" fmla="*/ 2147483646 h 22473"/>
              <a:gd name="T94" fmla="*/ 132359108 w 14343"/>
              <a:gd name="T95" fmla="*/ 2147483646 h 22473"/>
              <a:gd name="T96" fmla="*/ 103030688 w 14343"/>
              <a:gd name="T97" fmla="*/ 2147483646 h 22473"/>
              <a:gd name="T98" fmla="*/ 225563093 w 14343"/>
              <a:gd name="T99" fmla="*/ 2147483646 h 22473"/>
              <a:gd name="T100" fmla="*/ 180573312 w 14343"/>
              <a:gd name="T101" fmla="*/ 2147483646 h 22473"/>
              <a:gd name="T102" fmla="*/ 339341747 w 14343"/>
              <a:gd name="T103" fmla="*/ 2147483646 h 22473"/>
              <a:gd name="T104" fmla="*/ 282144454 w 14343"/>
              <a:gd name="T105" fmla="*/ 2147483646 h 22473"/>
              <a:gd name="T106" fmla="*/ 395157188 w 14343"/>
              <a:gd name="T107" fmla="*/ 2147483646 h 22473"/>
              <a:gd name="T108" fmla="*/ 458955060 w 14343"/>
              <a:gd name="T109" fmla="*/ 2147483646 h 2247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lnTo>
                  <a:pt x="1625" y="9185"/>
                </a:ln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27" name="Google Shape;253;p9"/>
          <p:cNvSpPr>
            <a:spLocks/>
          </p:cNvSpPr>
          <p:nvPr/>
        </p:nvSpPr>
        <p:spPr bwMode="auto">
          <a:xfrm rot="18335748">
            <a:off x="167482" y="1097756"/>
            <a:ext cx="706438" cy="123825"/>
          </a:xfrm>
          <a:custGeom>
            <a:avLst/>
            <a:gdLst>
              <a:gd name="T0" fmla="*/ 2147483646 w 7397"/>
              <a:gd name="T1" fmla="*/ 0 h 1733"/>
              <a:gd name="T2" fmla="*/ 2147483646 w 7397"/>
              <a:gd name="T3" fmla="*/ 11670703 h 1733"/>
              <a:gd name="T4" fmla="*/ 2147483646 w 7397"/>
              <a:gd name="T5" fmla="*/ 198074628 h 1733"/>
              <a:gd name="T6" fmla="*/ 2147483646 w 7397"/>
              <a:gd name="T7" fmla="*/ 324287386 h 1733"/>
              <a:gd name="T8" fmla="*/ 2147483646 w 7397"/>
              <a:gd name="T9" fmla="*/ 385571115 h 1733"/>
              <a:gd name="T10" fmla="*/ 2147483646 w 7397"/>
              <a:gd name="T11" fmla="*/ 385571115 h 1733"/>
              <a:gd name="T12" fmla="*/ 2147483646 w 7397"/>
              <a:gd name="T13" fmla="*/ 291460400 h 1733"/>
              <a:gd name="T14" fmla="*/ 2147483646 w 7397"/>
              <a:gd name="T15" fmla="*/ 252793060 h 1733"/>
              <a:gd name="T16" fmla="*/ 2147483646 w 7397"/>
              <a:gd name="T17" fmla="*/ 167800309 h 1733"/>
              <a:gd name="T18" fmla="*/ 2147483646 w 7397"/>
              <a:gd name="T19" fmla="*/ 130955548 h 1733"/>
              <a:gd name="T20" fmla="*/ 2147483646 w 7397"/>
              <a:gd name="T21" fmla="*/ 136790899 h 1733"/>
              <a:gd name="T22" fmla="*/ 2147483646 w 7397"/>
              <a:gd name="T23" fmla="*/ 240024724 h 1733"/>
              <a:gd name="T24" fmla="*/ 2147483646 w 7397"/>
              <a:gd name="T25" fmla="*/ 350916477 h 1733"/>
              <a:gd name="T26" fmla="*/ 2147483646 w 7397"/>
              <a:gd name="T27" fmla="*/ 486252344 h 1733"/>
              <a:gd name="T28" fmla="*/ 2079251125 w 7397"/>
              <a:gd name="T29" fmla="*/ 493547801 h 1733"/>
              <a:gd name="T30" fmla="*/ 1695982485 w 7397"/>
              <a:gd name="T31" fmla="*/ 398339452 h 1733"/>
              <a:gd name="T32" fmla="*/ 1153299144 w 7397"/>
              <a:gd name="T33" fmla="*/ 257535851 h 1733"/>
              <a:gd name="T34" fmla="*/ 1111489035 w 7397"/>
              <a:gd name="T35" fmla="*/ 258628340 h 1733"/>
              <a:gd name="T36" fmla="*/ 634138459 w 7397"/>
              <a:gd name="T37" fmla="*/ 453052739 h 1733"/>
              <a:gd name="T38" fmla="*/ 466898025 w 7397"/>
              <a:gd name="T39" fmla="*/ 569417372 h 1733"/>
              <a:gd name="T40" fmla="*/ 423345745 w 7397"/>
              <a:gd name="T41" fmla="*/ 570877478 h 1733"/>
              <a:gd name="T42" fmla="*/ 145468926 w 7397"/>
              <a:gd name="T43" fmla="*/ 507408627 h 1733"/>
              <a:gd name="T44" fmla="*/ 83620217 w 7397"/>
              <a:gd name="T45" fmla="*/ 493180256 h 1733"/>
              <a:gd name="T46" fmla="*/ 45294260 w 7397"/>
              <a:gd name="T47" fmla="*/ 497923046 h 1733"/>
              <a:gd name="T48" fmla="*/ 21780676 w 7397"/>
              <a:gd name="T49" fmla="*/ 539873142 h 1733"/>
              <a:gd name="T50" fmla="*/ 425954323 w 7397"/>
              <a:gd name="T51" fmla="*/ 631798807 h 1733"/>
              <a:gd name="T52" fmla="*/ 521769166 w 7397"/>
              <a:gd name="T53" fmla="*/ 627418488 h 1733"/>
              <a:gd name="T54" fmla="*/ 559228717 w 7397"/>
              <a:gd name="T55" fmla="*/ 617932836 h 1733"/>
              <a:gd name="T56" fmla="*/ 763062200 w 7397"/>
              <a:gd name="T57" fmla="*/ 480779536 h 1733"/>
              <a:gd name="T58" fmla="*/ 1126301312 w 7397"/>
              <a:gd name="T59" fmla="*/ 319182123 h 1733"/>
              <a:gd name="T60" fmla="*/ 1151557068 w 7397"/>
              <a:gd name="T61" fmla="*/ 318814507 h 1733"/>
              <a:gd name="T62" fmla="*/ 1590581592 w 7397"/>
              <a:gd name="T63" fmla="*/ 441019564 h 1733"/>
              <a:gd name="T64" fmla="*/ 2080126699 w 7397"/>
              <a:gd name="T65" fmla="*/ 554463985 h 1733"/>
              <a:gd name="T66" fmla="*/ 2147483646 w 7397"/>
              <a:gd name="T67" fmla="*/ 542063265 h 1733"/>
              <a:gd name="T68" fmla="*/ 2147483646 w 7397"/>
              <a:gd name="T69" fmla="*/ 370612655 h 1733"/>
              <a:gd name="T70" fmla="*/ 2147483646 w 7397"/>
              <a:gd name="T71" fmla="*/ 273219255 h 1733"/>
              <a:gd name="T72" fmla="*/ 2147483646 w 7397"/>
              <a:gd name="T73" fmla="*/ 196982139 h 1733"/>
              <a:gd name="T74" fmla="*/ 2147483646 w 7397"/>
              <a:gd name="T75" fmla="*/ 192239277 h 1733"/>
              <a:gd name="T76" fmla="*/ 2147483646 w 7397"/>
              <a:gd name="T77" fmla="*/ 219230912 h 1733"/>
              <a:gd name="T78" fmla="*/ 2147483646 w 7397"/>
              <a:gd name="T79" fmla="*/ 293282978 h 1733"/>
              <a:gd name="T80" fmla="*/ 2147483646 w 7397"/>
              <a:gd name="T81" fmla="*/ 334865528 h 1733"/>
              <a:gd name="T82" fmla="*/ 2147483646 w 7397"/>
              <a:gd name="T83" fmla="*/ 446487370 h 1733"/>
              <a:gd name="T84" fmla="*/ 2147483646 w 7397"/>
              <a:gd name="T85" fmla="*/ 446487370 h 1733"/>
              <a:gd name="T86" fmla="*/ 2147483646 w 7397"/>
              <a:gd name="T87" fmla="*/ 363684814 h 1733"/>
              <a:gd name="T88" fmla="*/ 2147483646 w 7397"/>
              <a:gd name="T89" fmla="*/ 219961001 h 1733"/>
              <a:gd name="T90" fmla="*/ 2147483646 w 7397"/>
              <a:gd name="T91" fmla="*/ 68579258 h 1733"/>
              <a:gd name="T92" fmla="*/ 2147483646 w 7397"/>
              <a:gd name="T93" fmla="*/ 60916184 h 1733"/>
              <a:gd name="T94" fmla="*/ 2147483646 w 7397"/>
              <a:gd name="T95" fmla="*/ 124752651 h 1733"/>
              <a:gd name="T96" fmla="*/ 2147483646 w 7397"/>
              <a:gd name="T97" fmla="*/ 147736586 h 1733"/>
              <a:gd name="T98" fmla="*/ 2147483646 w 7397"/>
              <a:gd name="T99" fmla="*/ 249142759 h 1733"/>
              <a:gd name="T100" fmla="*/ 2147483646 w 7397"/>
              <a:gd name="T101" fmla="*/ 250602865 h 1733"/>
              <a:gd name="T102" fmla="*/ 2147483646 w 7397"/>
              <a:gd name="T103" fmla="*/ 186766469 h 1733"/>
              <a:gd name="T104" fmla="*/ 2147483646 w 7397"/>
              <a:gd name="T105" fmla="*/ 72954432 h 1733"/>
              <a:gd name="T106" fmla="*/ 2147483646 w 7397"/>
              <a:gd name="T107" fmla="*/ 52528237 h 1733"/>
              <a:gd name="T108" fmla="*/ 2147483646 w 7397"/>
              <a:gd name="T109" fmla="*/ 54350815 h 1733"/>
              <a:gd name="T110" fmla="*/ 2147483646 w 7397"/>
              <a:gd name="T111" fmla="*/ 93385771 h 1733"/>
              <a:gd name="T112" fmla="*/ 2147483646 w 7397"/>
              <a:gd name="T113" fmla="*/ 148099059 h 1733"/>
              <a:gd name="T114" fmla="*/ 2147483646 w 7397"/>
              <a:gd name="T115" fmla="*/ 189319065 h 1733"/>
              <a:gd name="T116" fmla="*/ 2147483646 w 7397"/>
              <a:gd name="T117" fmla="*/ 188226575 h 1733"/>
              <a:gd name="T118" fmla="*/ 2147483646 w 7397"/>
              <a:gd name="T119" fmla="*/ 99951140 h 1733"/>
              <a:gd name="T120" fmla="*/ 2147483646 w 7397"/>
              <a:gd name="T121" fmla="*/ 76237116 h 1733"/>
              <a:gd name="T122" fmla="*/ 2147483646 w 7397"/>
              <a:gd name="T123" fmla="*/ 0 h 173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232" name="Google Shape;232;p9"/>
          <p:cNvSpPr txBox="1">
            <a:spLocks noGrp="1"/>
          </p:cNvSpPr>
          <p:nvPr>
            <p:ph type="title"/>
          </p:nvPr>
        </p:nvSpPr>
        <p:spPr>
          <a:xfrm>
            <a:off x="1080884" y="2909684"/>
            <a:ext cx="2984100" cy="8856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33" name="Google Shape;233;p9"/>
          <p:cNvSpPr txBox="1">
            <a:spLocks noGrp="1"/>
          </p:cNvSpPr>
          <p:nvPr>
            <p:ph type="body" idx="1"/>
          </p:nvPr>
        </p:nvSpPr>
        <p:spPr>
          <a:xfrm>
            <a:off x="4739711" y="2361000"/>
            <a:ext cx="3540300" cy="2136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457189" lvl="0" indent="-30479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Thin"/>
              <a:buChar char="●"/>
              <a:defRPr sz="1800">
                <a:latin typeface="Raleway Thin"/>
                <a:ea typeface="Raleway Thin"/>
                <a:cs typeface="Raleway Thin"/>
                <a:sym typeface="Raleway Thin"/>
              </a:defRPr>
            </a:lvl1pPr>
            <a:lvl2pPr marL="914378" lvl="1" indent="-30479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Thin"/>
              <a:buChar char="○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2pPr>
            <a:lvl3pPr marL="1371566" lvl="2" indent="-30479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Thin"/>
              <a:buChar char="■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3pPr>
            <a:lvl4pPr marL="1828754" lvl="3" indent="-30479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Thin"/>
              <a:buChar char="●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4pPr>
            <a:lvl5pPr marL="2285943" lvl="4" indent="-30479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Thin"/>
              <a:buChar char="○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5pPr>
            <a:lvl6pPr marL="2743132" lvl="5" indent="-30479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Thin"/>
              <a:buChar char="■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6pPr>
            <a:lvl7pPr marL="3200320" lvl="6" indent="-30479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Thin"/>
              <a:buChar char="●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7pPr>
            <a:lvl8pPr marL="3657509" lvl="7" indent="-30479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Thin"/>
              <a:buChar char="○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8pPr>
            <a:lvl9pPr marL="4114697" lvl="8" indent="-30479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Thin"/>
              <a:buChar char="■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234" name="Google Shape;234;p9"/>
          <p:cNvSpPr txBox="1">
            <a:spLocks noGrp="1"/>
          </p:cNvSpPr>
          <p:nvPr>
            <p:ph type="title" idx="2"/>
          </p:nvPr>
        </p:nvSpPr>
        <p:spPr>
          <a:xfrm>
            <a:off x="3387900" y="1011936"/>
            <a:ext cx="2368200" cy="76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7284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014EA6-E7CE-45D8-B0CC-0F02519322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4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38743B-3D89-4E71-800B-7EF7F7A895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44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0CC68F-5140-467A-AFED-69B0DA39BE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549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F42442-8070-4A3A-9F2A-FD320FA2C0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509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6494A3-D35E-4544-AC7E-BB6AF149B5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527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507FCE-D8AB-493F-BFC1-8197A9F998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470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61C3DF-F5B6-4DD3-AF3D-B67B17FAE9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04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164" name="Oval 4"/>
              <p:cNvSpPr>
                <a:spLocks noChangeArrowheads="1"/>
              </p:cNvSpPr>
              <p:nvPr/>
            </p:nvSpPr>
            <p:spPr bwMode="hidden">
              <a:xfrm>
                <a:off x="3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1165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</p:grp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162" name="Oval 7"/>
              <p:cNvSpPr>
                <a:spLocks noChangeArrowheads="1"/>
              </p:cNvSpPr>
              <p:nvPr/>
            </p:nvSpPr>
            <p:spPr bwMode="hidden">
              <a:xfrm>
                <a:off x="-3" y="3"/>
                <a:ext cx="771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1163" name="Oval 8"/>
              <p:cNvSpPr>
                <a:spLocks noChangeArrowheads="1"/>
              </p:cNvSpPr>
              <p:nvPr/>
            </p:nvSpPr>
            <p:spPr bwMode="hidden">
              <a:xfrm>
                <a:off x="276" y="254"/>
                <a:ext cx="186" cy="10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</p:grpSp>
        <p:grpSp>
          <p:nvGrpSpPr>
            <p:cNvPr id="1034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160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1161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</p:grpSp>
        <p:grpSp>
          <p:nvGrpSpPr>
            <p:cNvPr id="1035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036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158" name="Oval 14"/>
                <p:cNvSpPr>
                  <a:spLocks noChangeArrowheads="1"/>
                </p:cNvSpPr>
                <p:nvPr/>
              </p:nvSpPr>
              <p:spPr bwMode="hidden">
                <a:xfrm>
                  <a:off x="1266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1159" name="Oval 15"/>
                <p:cNvSpPr>
                  <a:spLocks noChangeArrowheads="1"/>
                </p:cNvSpPr>
                <p:nvPr/>
              </p:nvSpPr>
              <p:spPr bwMode="hidden">
                <a:xfrm>
                  <a:off x="2382" y="1602"/>
                  <a:ext cx="578" cy="40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20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</p:grpSp>
          <p:grpSp>
            <p:nvGrpSpPr>
              <p:cNvPr id="1037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060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156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78" y="2236"/>
                    <a:ext cx="1699" cy="313"/>
                  </a:xfrm>
                  <a:custGeom>
                    <a:avLst/>
                    <a:gdLst>
                      <a:gd name="T0" fmla="*/ 0 w 2736"/>
                      <a:gd name="T1" fmla="*/ 194 h 504"/>
                      <a:gd name="T2" fmla="*/ 333 w 2736"/>
                      <a:gd name="T3" fmla="*/ 65 h 504"/>
                      <a:gd name="T4" fmla="*/ 685 w 2736"/>
                      <a:gd name="T5" fmla="*/ 9 h 504"/>
                      <a:gd name="T6" fmla="*/ 1055 w 2736"/>
                      <a:gd name="T7" fmla="*/ 9 h 504"/>
                      <a:gd name="T8" fmla="*/ 1049 w 2736"/>
                      <a:gd name="T9" fmla="*/ 40 h 504"/>
                      <a:gd name="T10" fmla="*/ 680 w 2736"/>
                      <a:gd name="T11" fmla="*/ 40 h 504"/>
                      <a:gd name="T12" fmla="*/ 252 w 2736"/>
                      <a:gd name="T13" fmla="*/ 112 h 504"/>
                      <a:gd name="T14" fmla="*/ 0 w 2736"/>
                      <a:gd name="T15" fmla="*/ 19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7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35" y="3134"/>
                    <a:ext cx="894" cy="48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4 w 1769"/>
                      <a:gd name="T3" fmla="*/ 21 h 791"/>
                      <a:gd name="T4" fmla="*/ 296 w 1769"/>
                      <a:gd name="T5" fmla="*/ 76 h 791"/>
                      <a:gd name="T6" fmla="*/ 411 w 1769"/>
                      <a:gd name="T7" fmla="*/ 163 h 791"/>
                      <a:gd name="T8" fmla="*/ 448 w 1769"/>
                      <a:gd name="T9" fmla="*/ 230 h 791"/>
                      <a:gd name="T10" fmla="*/ 432 w 1769"/>
                      <a:gd name="T11" fmla="*/ 297 h 791"/>
                      <a:gd name="T12" fmla="*/ 406 w 1769"/>
                      <a:gd name="T13" fmla="*/ 238 h 791"/>
                      <a:gd name="T14" fmla="*/ 355 w 1769"/>
                      <a:gd name="T15" fmla="*/ 171 h 791"/>
                      <a:gd name="T16" fmla="*/ 283 w 1769"/>
                      <a:gd name="T17" fmla="*/ 112 h 791"/>
                      <a:gd name="T18" fmla="*/ 149 w 1769"/>
                      <a:gd name="T19" fmla="*/ 57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61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154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5" y="2019"/>
                    <a:ext cx="1812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79 w 2736"/>
                      <a:gd name="T3" fmla="*/ 80 h 504"/>
                      <a:gd name="T4" fmla="*/ 779 w 2736"/>
                      <a:gd name="T5" fmla="*/ 12 h 504"/>
                      <a:gd name="T6" fmla="*/ 1200 w 2736"/>
                      <a:gd name="T7" fmla="*/ 12 h 504"/>
                      <a:gd name="T8" fmla="*/ 1193 w 2736"/>
                      <a:gd name="T9" fmla="*/ 49 h 504"/>
                      <a:gd name="T10" fmla="*/ 774 w 2736"/>
                      <a:gd name="T11" fmla="*/ 49 h 504"/>
                      <a:gd name="T12" fmla="*/ 287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5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2" y="2805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62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152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6" y="1832"/>
                    <a:ext cx="1736" cy="303"/>
                  </a:xfrm>
                  <a:custGeom>
                    <a:avLst/>
                    <a:gdLst>
                      <a:gd name="T0" fmla="*/ 0 w 2736"/>
                      <a:gd name="T1" fmla="*/ 182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3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3" y="2420"/>
                    <a:ext cx="931" cy="477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4 w 1769"/>
                      <a:gd name="T3" fmla="*/ 21 h 791"/>
                      <a:gd name="T4" fmla="*/ 321 w 1769"/>
                      <a:gd name="T5" fmla="*/ 73 h 791"/>
                      <a:gd name="T6" fmla="*/ 446 w 1769"/>
                      <a:gd name="T7" fmla="*/ 157 h 791"/>
                      <a:gd name="T8" fmla="*/ 486 w 1769"/>
                      <a:gd name="T9" fmla="*/ 221 h 791"/>
                      <a:gd name="T10" fmla="*/ 468 w 1769"/>
                      <a:gd name="T11" fmla="*/ 286 h 791"/>
                      <a:gd name="T12" fmla="*/ 440 w 1769"/>
                      <a:gd name="T13" fmla="*/ 230 h 791"/>
                      <a:gd name="T14" fmla="*/ 385 w 1769"/>
                      <a:gd name="T15" fmla="*/ 165 h 791"/>
                      <a:gd name="T16" fmla="*/ 307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63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150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07" y="1616"/>
                    <a:ext cx="1680" cy="346"/>
                  </a:xfrm>
                  <a:custGeom>
                    <a:avLst/>
                    <a:gdLst>
                      <a:gd name="T0" fmla="*/ 0 w 2736"/>
                      <a:gd name="T1" fmla="*/ 238 h 504"/>
                      <a:gd name="T2" fmla="*/ 326 w 2736"/>
                      <a:gd name="T3" fmla="*/ 79 h 504"/>
                      <a:gd name="T4" fmla="*/ 670 w 2736"/>
                      <a:gd name="T5" fmla="*/ 11 h 504"/>
                      <a:gd name="T6" fmla="*/ 1032 w 2736"/>
                      <a:gd name="T7" fmla="*/ 11 h 504"/>
                      <a:gd name="T8" fmla="*/ 1025 w 2736"/>
                      <a:gd name="T9" fmla="*/ 49 h 504"/>
                      <a:gd name="T10" fmla="*/ 665 w 2736"/>
                      <a:gd name="T11" fmla="*/ 49 h 504"/>
                      <a:gd name="T12" fmla="*/ 247 w 2736"/>
                      <a:gd name="T13" fmla="*/ 137 h 504"/>
                      <a:gd name="T14" fmla="*/ 0 w 2736"/>
                      <a:gd name="T15" fmla="*/ 23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1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88" y="2030"/>
                    <a:ext cx="891" cy="51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3 w 1769"/>
                      <a:gd name="T3" fmla="*/ 23 h 791"/>
                      <a:gd name="T4" fmla="*/ 294 w 1769"/>
                      <a:gd name="T5" fmla="*/ 84 h 791"/>
                      <a:gd name="T6" fmla="*/ 408 w 1769"/>
                      <a:gd name="T7" fmla="*/ 182 h 791"/>
                      <a:gd name="T8" fmla="*/ 445 w 1769"/>
                      <a:gd name="T9" fmla="*/ 256 h 791"/>
                      <a:gd name="T10" fmla="*/ 429 w 1769"/>
                      <a:gd name="T11" fmla="*/ 331 h 791"/>
                      <a:gd name="T12" fmla="*/ 403 w 1769"/>
                      <a:gd name="T13" fmla="*/ 266 h 791"/>
                      <a:gd name="T14" fmla="*/ 353 w 1769"/>
                      <a:gd name="T15" fmla="*/ 191 h 791"/>
                      <a:gd name="T16" fmla="*/ 282 w 1769"/>
                      <a:gd name="T17" fmla="*/ 125 h 791"/>
                      <a:gd name="T18" fmla="*/ 148 w 1769"/>
                      <a:gd name="T19" fmla="*/ 64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64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148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7" y="1415"/>
                    <a:ext cx="154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5 w 2736"/>
                      <a:gd name="T3" fmla="*/ 64 h 504"/>
                      <a:gd name="T4" fmla="*/ 565 w 2736"/>
                      <a:gd name="T5" fmla="*/ 9 h 504"/>
                      <a:gd name="T6" fmla="*/ 871 w 2736"/>
                      <a:gd name="T7" fmla="*/ 9 h 504"/>
                      <a:gd name="T8" fmla="*/ 866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9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1"/>
                    <a:ext cx="829" cy="457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6 w 1769"/>
                      <a:gd name="T3" fmla="*/ 18 h 791"/>
                      <a:gd name="T4" fmla="*/ 254 w 1769"/>
                      <a:gd name="T5" fmla="*/ 67 h 791"/>
                      <a:gd name="T6" fmla="*/ 354 w 1769"/>
                      <a:gd name="T7" fmla="*/ 144 h 791"/>
                      <a:gd name="T8" fmla="*/ 386 w 1769"/>
                      <a:gd name="T9" fmla="*/ 203 h 791"/>
                      <a:gd name="T10" fmla="*/ 371 w 1769"/>
                      <a:gd name="T11" fmla="*/ 263 h 791"/>
                      <a:gd name="T12" fmla="*/ 349 w 1769"/>
                      <a:gd name="T13" fmla="*/ 211 h 791"/>
                      <a:gd name="T14" fmla="*/ 305 w 1769"/>
                      <a:gd name="T15" fmla="*/ 151 h 791"/>
                      <a:gd name="T16" fmla="*/ 244 w 1769"/>
                      <a:gd name="T17" fmla="*/ 99 h 791"/>
                      <a:gd name="T18" fmla="*/ 127 w 1769"/>
                      <a:gd name="T19" fmla="*/ 51 h 791"/>
                      <a:gd name="T20" fmla="*/ 0 w 1769"/>
                      <a:gd name="T21" fmla="*/ 25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65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146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2" y="1286"/>
                    <a:ext cx="1404" cy="220"/>
                  </a:xfrm>
                  <a:custGeom>
                    <a:avLst/>
                    <a:gdLst>
                      <a:gd name="T0" fmla="*/ 0 w 2736"/>
                      <a:gd name="T1" fmla="*/ 96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7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7" y="1249"/>
                    <a:ext cx="755" cy="36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88 w 1769"/>
                      <a:gd name="T3" fmla="*/ 12 h 791"/>
                      <a:gd name="T4" fmla="*/ 211 w 1769"/>
                      <a:gd name="T5" fmla="*/ 42 h 791"/>
                      <a:gd name="T6" fmla="*/ 294 w 1769"/>
                      <a:gd name="T7" fmla="*/ 91 h 791"/>
                      <a:gd name="T8" fmla="*/ 320 w 1769"/>
                      <a:gd name="T9" fmla="*/ 128 h 791"/>
                      <a:gd name="T10" fmla="*/ 308 w 1769"/>
                      <a:gd name="T11" fmla="*/ 166 h 791"/>
                      <a:gd name="T12" fmla="*/ 289 w 1769"/>
                      <a:gd name="T13" fmla="*/ 133 h 791"/>
                      <a:gd name="T14" fmla="*/ 253 w 1769"/>
                      <a:gd name="T15" fmla="*/ 95 h 791"/>
                      <a:gd name="T16" fmla="*/ 202 w 1769"/>
                      <a:gd name="T17" fmla="*/ 62 h 791"/>
                      <a:gd name="T18" fmla="*/ 106 w 1769"/>
                      <a:gd name="T19" fmla="*/ 32 h 791"/>
                      <a:gd name="T20" fmla="*/ 0 w 1769"/>
                      <a:gd name="T21" fmla="*/ 16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66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144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05" y="1128"/>
                    <a:ext cx="1252" cy="202"/>
                  </a:xfrm>
                  <a:custGeom>
                    <a:avLst/>
                    <a:gdLst>
                      <a:gd name="T0" fmla="*/ 0 w 2736"/>
                      <a:gd name="T1" fmla="*/ 81 h 504"/>
                      <a:gd name="T2" fmla="*/ 181 w 2736"/>
                      <a:gd name="T3" fmla="*/ 27 h 504"/>
                      <a:gd name="T4" fmla="*/ 372 w 2736"/>
                      <a:gd name="T5" fmla="*/ 4 h 504"/>
                      <a:gd name="T6" fmla="*/ 573 w 2736"/>
                      <a:gd name="T7" fmla="*/ 4 h 504"/>
                      <a:gd name="T8" fmla="*/ 570 w 2736"/>
                      <a:gd name="T9" fmla="*/ 16 h 504"/>
                      <a:gd name="T10" fmla="*/ 369 w 2736"/>
                      <a:gd name="T11" fmla="*/ 16 h 504"/>
                      <a:gd name="T12" fmla="*/ 137 w 2736"/>
                      <a:gd name="T13" fmla="*/ 47 h 504"/>
                      <a:gd name="T14" fmla="*/ 0 w 2736"/>
                      <a:gd name="T15" fmla="*/ 8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5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48" y="918"/>
                    <a:ext cx="668" cy="33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9 w 1769"/>
                      <a:gd name="T3" fmla="*/ 10 h 791"/>
                      <a:gd name="T4" fmla="*/ 165 w 1769"/>
                      <a:gd name="T5" fmla="*/ 36 h 791"/>
                      <a:gd name="T6" fmla="*/ 230 w 1769"/>
                      <a:gd name="T7" fmla="*/ 78 h 791"/>
                      <a:gd name="T8" fmla="*/ 250 w 1769"/>
                      <a:gd name="T9" fmla="*/ 109 h 791"/>
                      <a:gd name="T10" fmla="*/ 241 w 1769"/>
                      <a:gd name="T11" fmla="*/ 141 h 791"/>
                      <a:gd name="T12" fmla="*/ 227 w 1769"/>
                      <a:gd name="T13" fmla="*/ 114 h 791"/>
                      <a:gd name="T14" fmla="*/ 198 w 1769"/>
                      <a:gd name="T15" fmla="*/ 81 h 791"/>
                      <a:gd name="T16" fmla="*/ 158 w 1769"/>
                      <a:gd name="T17" fmla="*/ 53 h 791"/>
                      <a:gd name="T18" fmla="*/ 83 w 1769"/>
                      <a:gd name="T19" fmla="*/ 27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67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142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66" y="2351"/>
                    <a:ext cx="1726" cy="297"/>
                  </a:xfrm>
                  <a:custGeom>
                    <a:avLst/>
                    <a:gdLst>
                      <a:gd name="T0" fmla="*/ 0 w 2736"/>
                      <a:gd name="T1" fmla="*/ 175 h 504"/>
                      <a:gd name="T2" fmla="*/ 344 w 2736"/>
                      <a:gd name="T3" fmla="*/ 58 h 504"/>
                      <a:gd name="T4" fmla="*/ 707 w 2736"/>
                      <a:gd name="T5" fmla="*/ 8 h 504"/>
                      <a:gd name="T6" fmla="*/ 1089 w 2736"/>
                      <a:gd name="T7" fmla="*/ 8 h 504"/>
                      <a:gd name="T8" fmla="*/ 1083 w 2736"/>
                      <a:gd name="T9" fmla="*/ 36 h 504"/>
                      <a:gd name="T10" fmla="*/ 702 w 2736"/>
                      <a:gd name="T11" fmla="*/ 36 h 504"/>
                      <a:gd name="T12" fmla="*/ 261 w 2736"/>
                      <a:gd name="T13" fmla="*/ 101 h 504"/>
                      <a:gd name="T14" fmla="*/ 0 w 2736"/>
                      <a:gd name="T15" fmla="*/ 17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3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1"/>
                    <a:ext cx="925" cy="48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5 h 791"/>
                      <a:gd name="T8" fmla="*/ 480 w 1769"/>
                      <a:gd name="T9" fmla="*/ 232 h 791"/>
                      <a:gd name="T10" fmla="*/ 462 w 1769"/>
                      <a:gd name="T11" fmla="*/ 301 h 791"/>
                      <a:gd name="T12" fmla="*/ 435 w 1769"/>
                      <a:gd name="T13" fmla="*/ 242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68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140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797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72 w 2736"/>
                      <a:gd name="T3" fmla="*/ 80 h 504"/>
                      <a:gd name="T4" fmla="*/ 766 w 2736"/>
                      <a:gd name="T5" fmla="*/ 12 h 504"/>
                      <a:gd name="T6" fmla="*/ 1180 w 2736"/>
                      <a:gd name="T7" fmla="*/ 12 h 504"/>
                      <a:gd name="T8" fmla="*/ 1173 w 2736"/>
                      <a:gd name="T9" fmla="*/ 49 h 504"/>
                      <a:gd name="T10" fmla="*/ 761 w 2736"/>
                      <a:gd name="T11" fmla="*/ 49 h 504"/>
                      <a:gd name="T12" fmla="*/ 282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1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6" y="2982"/>
                    <a:ext cx="968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5 w 1769"/>
                      <a:gd name="T3" fmla="*/ 27 h 791"/>
                      <a:gd name="T4" fmla="*/ 346 w 1769"/>
                      <a:gd name="T5" fmla="*/ 95 h 791"/>
                      <a:gd name="T6" fmla="*/ 483 w 1769"/>
                      <a:gd name="T7" fmla="*/ 205 h 791"/>
                      <a:gd name="T8" fmla="*/ 526 w 1769"/>
                      <a:gd name="T9" fmla="*/ 289 h 791"/>
                      <a:gd name="T10" fmla="*/ 506 w 1769"/>
                      <a:gd name="T11" fmla="*/ 373 h 791"/>
                      <a:gd name="T12" fmla="*/ 476 w 1769"/>
                      <a:gd name="T13" fmla="*/ 300 h 791"/>
                      <a:gd name="T14" fmla="*/ 416 w 1769"/>
                      <a:gd name="T15" fmla="*/ 216 h 791"/>
                      <a:gd name="T16" fmla="*/ 332 w 1769"/>
                      <a:gd name="T17" fmla="*/ 141 h 791"/>
                      <a:gd name="T18" fmla="*/ 174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69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138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10"/>
                    <a:ext cx="1736" cy="303"/>
                  </a:xfrm>
                  <a:custGeom>
                    <a:avLst/>
                    <a:gdLst>
                      <a:gd name="T0" fmla="*/ 0 w 2736"/>
                      <a:gd name="T1" fmla="*/ 182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9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3" y="2598"/>
                    <a:ext cx="931" cy="45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4 w 1769"/>
                      <a:gd name="T3" fmla="*/ 19 h 791"/>
                      <a:gd name="T4" fmla="*/ 321 w 1769"/>
                      <a:gd name="T5" fmla="*/ 67 h 791"/>
                      <a:gd name="T6" fmla="*/ 446 w 1769"/>
                      <a:gd name="T7" fmla="*/ 145 h 791"/>
                      <a:gd name="T8" fmla="*/ 486 w 1769"/>
                      <a:gd name="T9" fmla="*/ 204 h 791"/>
                      <a:gd name="T10" fmla="*/ 468 w 1769"/>
                      <a:gd name="T11" fmla="*/ 264 h 791"/>
                      <a:gd name="T12" fmla="*/ 440 w 1769"/>
                      <a:gd name="T13" fmla="*/ 212 h 791"/>
                      <a:gd name="T14" fmla="*/ 385 w 1769"/>
                      <a:gd name="T15" fmla="*/ 152 h 791"/>
                      <a:gd name="T16" fmla="*/ 307 w 1769"/>
                      <a:gd name="T17" fmla="*/ 99 h 791"/>
                      <a:gd name="T18" fmla="*/ 161 w 1769"/>
                      <a:gd name="T19" fmla="*/ 51 h 791"/>
                      <a:gd name="T20" fmla="*/ 0 w 1769"/>
                      <a:gd name="T21" fmla="*/ 25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70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136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2"/>
                    <a:ext cx="1677" cy="325"/>
                  </a:xfrm>
                  <a:custGeom>
                    <a:avLst/>
                    <a:gdLst>
                      <a:gd name="T0" fmla="*/ 0 w 2736"/>
                      <a:gd name="T1" fmla="*/ 210 h 504"/>
                      <a:gd name="T2" fmla="*/ 325 w 2736"/>
                      <a:gd name="T3" fmla="*/ 70 h 504"/>
                      <a:gd name="T4" fmla="*/ 667 w 2736"/>
                      <a:gd name="T5" fmla="*/ 10 h 504"/>
                      <a:gd name="T6" fmla="*/ 1028 w 2736"/>
                      <a:gd name="T7" fmla="*/ 10 h 504"/>
                      <a:gd name="T8" fmla="*/ 1022 w 2736"/>
                      <a:gd name="T9" fmla="*/ 43 h 504"/>
                      <a:gd name="T10" fmla="*/ 663 w 2736"/>
                      <a:gd name="T11" fmla="*/ 43 h 504"/>
                      <a:gd name="T12" fmla="*/ 246 w 2736"/>
                      <a:gd name="T13" fmla="*/ 121 h 504"/>
                      <a:gd name="T14" fmla="*/ 0 w 2736"/>
                      <a:gd name="T15" fmla="*/ 21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7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2"/>
                    <a:ext cx="900" cy="511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3 h 791"/>
                      <a:gd name="T4" fmla="*/ 300 w 1769"/>
                      <a:gd name="T5" fmla="*/ 83 h 791"/>
                      <a:gd name="T6" fmla="*/ 417 w 1769"/>
                      <a:gd name="T7" fmla="*/ 180 h 791"/>
                      <a:gd name="T8" fmla="*/ 454 w 1769"/>
                      <a:gd name="T9" fmla="*/ 254 h 791"/>
                      <a:gd name="T10" fmla="*/ 437 w 1769"/>
                      <a:gd name="T11" fmla="*/ 328 h 791"/>
                      <a:gd name="T12" fmla="*/ 411 w 1769"/>
                      <a:gd name="T13" fmla="*/ 264 h 791"/>
                      <a:gd name="T14" fmla="*/ 360 w 1769"/>
                      <a:gd name="T15" fmla="*/ 189 h 791"/>
                      <a:gd name="T16" fmla="*/ 287 w 1769"/>
                      <a:gd name="T17" fmla="*/ 123 h 791"/>
                      <a:gd name="T18" fmla="*/ 151 w 1769"/>
                      <a:gd name="T19" fmla="*/ 63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71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134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74"/>
                    <a:ext cx="1544" cy="313"/>
                  </a:xfrm>
                  <a:custGeom>
                    <a:avLst/>
                    <a:gdLst>
                      <a:gd name="T0" fmla="*/ 0 w 2736"/>
                      <a:gd name="T1" fmla="*/ 194 h 504"/>
                      <a:gd name="T2" fmla="*/ 275 w 2736"/>
                      <a:gd name="T3" fmla="*/ 65 h 504"/>
                      <a:gd name="T4" fmla="*/ 565 w 2736"/>
                      <a:gd name="T5" fmla="*/ 9 h 504"/>
                      <a:gd name="T6" fmla="*/ 871 w 2736"/>
                      <a:gd name="T7" fmla="*/ 9 h 504"/>
                      <a:gd name="T8" fmla="*/ 866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5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1" y="1757"/>
                    <a:ext cx="829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6 w 1769"/>
                      <a:gd name="T3" fmla="*/ 22 h 791"/>
                      <a:gd name="T4" fmla="*/ 254 w 1769"/>
                      <a:gd name="T5" fmla="*/ 77 h 791"/>
                      <a:gd name="T6" fmla="*/ 354 w 1769"/>
                      <a:gd name="T7" fmla="*/ 166 h 791"/>
                      <a:gd name="T8" fmla="*/ 386 w 1769"/>
                      <a:gd name="T9" fmla="*/ 234 h 791"/>
                      <a:gd name="T10" fmla="*/ 371 w 1769"/>
                      <a:gd name="T11" fmla="*/ 302 h 791"/>
                      <a:gd name="T12" fmla="*/ 349 w 1769"/>
                      <a:gd name="T13" fmla="*/ 243 h 791"/>
                      <a:gd name="T14" fmla="*/ 305 w 1769"/>
                      <a:gd name="T15" fmla="*/ 174 h 791"/>
                      <a:gd name="T16" fmla="*/ 244 w 1769"/>
                      <a:gd name="T17" fmla="*/ 113 h 791"/>
                      <a:gd name="T18" fmla="*/ 127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72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132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3"/>
                    <a:ext cx="1404" cy="220"/>
                  </a:xfrm>
                  <a:custGeom>
                    <a:avLst/>
                    <a:gdLst>
                      <a:gd name="T0" fmla="*/ 0 w 2736"/>
                      <a:gd name="T1" fmla="*/ 96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3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26"/>
                    <a:ext cx="755" cy="36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88 w 1769"/>
                      <a:gd name="T3" fmla="*/ 12 h 791"/>
                      <a:gd name="T4" fmla="*/ 211 w 1769"/>
                      <a:gd name="T5" fmla="*/ 42 h 791"/>
                      <a:gd name="T6" fmla="*/ 294 w 1769"/>
                      <a:gd name="T7" fmla="*/ 91 h 791"/>
                      <a:gd name="T8" fmla="*/ 320 w 1769"/>
                      <a:gd name="T9" fmla="*/ 128 h 791"/>
                      <a:gd name="T10" fmla="*/ 308 w 1769"/>
                      <a:gd name="T11" fmla="*/ 166 h 791"/>
                      <a:gd name="T12" fmla="*/ 289 w 1769"/>
                      <a:gd name="T13" fmla="*/ 133 h 791"/>
                      <a:gd name="T14" fmla="*/ 253 w 1769"/>
                      <a:gd name="T15" fmla="*/ 95 h 791"/>
                      <a:gd name="T16" fmla="*/ 202 w 1769"/>
                      <a:gd name="T17" fmla="*/ 62 h 791"/>
                      <a:gd name="T18" fmla="*/ 106 w 1769"/>
                      <a:gd name="T19" fmla="*/ 32 h 791"/>
                      <a:gd name="T20" fmla="*/ 0 w 1769"/>
                      <a:gd name="T21" fmla="*/ 16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73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130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4" cy="214"/>
                  </a:xfrm>
                  <a:custGeom>
                    <a:avLst/>
                    <a:gdLst>
                      <a:gd name="T0" fmla="*/ 0 w 2736"/>
                      <a:gd name="T1" fmla="*/ 91 h 504"/>
                      <a:gd name="T2" fmla="*/ 176 w 2736"/>
                      <a:gd name="T3" fmla="*/ 30 h 504"/>
                      <a:gd name="T4" fmla="*/ 361 w 2736"/>
                      <a:gd name="T5" fmla="*/ 4 h 504"/>
                      <a:gd name="T6" fmla="*/ 557 w 2736"/>
                      <a:gd name="T7" fmla="*/ 4 h 504"/>
                      <a:gd name="T8" fmla="*/ 553 w 2736"/>
                      <a:gd name="T9" fmla="*/ 19 h 504"/>
                      <a:gd name="T10" fmla="*/ 359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1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5"/>
                    <a:ext cx="662" cy="33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8 h 791"/>
                      <a:gd name="T8" fmla="*/ 246 w 1769"/>
                      <a:gd name="T9" fmla="*/ 109 h 791"/>
                      <a:gd name="T10" fmla="*/ 237 w 1769"/>
                      <a:gd name="T11" fmla="*/ 141 h 791"/>
                      <a:gd name="T12" fmla="*/ 223 w 1769"/>
                      <a:gd name="T13" fmla="*/ 114 h 791"/>
                      <a:gd name="T14" fmla="*/ 195 w 1769"/>
                      <a:gd name="T15" fmla="*/ 81 h 791"/>
                      <a:gd name="T16" fmla="*/ 155 w 1769"/>
                      <a:gd name="T17" fmla="*/ 53 h 791"/>
                      <a:gd name="T18" fmla="*/ 81 w 1769"/>
                      <a:gd name="T19" fmla="*/ 27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74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128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1" y="1237"/>
                    <a:ext cx="1235" cy="216"/>
                  </a:xfrm>
                  <a:custGeom>
                    <a:avLst/>
                    <a:gdLst>
                      <a:gd name="T0" fmla="*/ 0 w 2736"/>
                      <a:gd name="T1" fmla="*/ 93 h 504"/>
                      <a:gd name="T2" fmla="*/ 176 w 2736"/>
                      <a:gd name="T3" fmla="*/ 31 h 504"/>
                      <a:gd name="T4" fmla="*/ 362 w 2736"/>
                      <a:gd name="T5" fmla="*/ 4 h 504"/>
                      <a:gd name="T6" fmla="*/ 557 w 2736"/>
                      <a:gd name="T7" fmla="*/ 4 h 504"/>
                      <a:gd name="T8" fmla="*/ 554 w 2736"/>
                      <a:gd name="T9" fmla="*/ 19 h 504"/>
                      <a:gd name="T10" fmla="*/ 359 w 2736"/>
                      <a:gd name="T11" fmla="*/ 19 h 504"/>
                      <a:gd name="T12" fmla="*/ 133 w 2736"/>
                      <a:gd name="T13" fmla="*/ 54 h 504"/>
                      <a:gd name="T14" fmla="*/ 0 w 2736"/>
                      <a:gd name="T15" fmla="*/ 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9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5" y="898"/>
                    <a:ext cx="662" cy="33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7 h 791"/>
                      <a:gd name="T6" fmla="*/ 226 w 1769"/>
                      <a:gd name="T7" fmla="*/ 79 h 791"/>
                      <a:gd name="T8" fmla="*/ 246 w 1769"/>
                      <a:gd name="T9" fmla="*/ 112 h 791"/>
                      <a:gd name="T10" fmla="*/ 237 w 1769"/>
                      <a:gd name="T11" fmla="*/ 144 h 791"/>
                      <a:gd name="T12" fmla="*/ 223 w 1769"/>
                      <a:gd name="T13" fmla="*/ 116 h 791"/>
                      <a:gd name="T14" fmla="*/ 195 w 1769"/>
                      <a:gd name="T15" fmla="*/ 84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75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126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79" y="438"/>
                    <a:ext cx="483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5 w 2736"/>
                      <a:gd name="T5" fmla="*/ 1 h 504"/>
                      <a:gd name="T6" fmla="*/ 85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0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7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28"/>
                    <a:ext cx="260" cy="131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1 h 791"/>
                      <a:gd name="T4" fmla="*/ 25 w 1769"/>
                      <a:gd name="T5" fmla="*/ 5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7 h 791"/>
                      <a:gd name="T14" fmla="*/ 30 w 1769"/>
                      <a:gd name="T15" fmla="*/ 12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76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124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8" y="383"/>
                    <a:ext cx="490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7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5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3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7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77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122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2" y="958"/>
                    <a:ext cx="1101" cy="217"/>
                  </a:xfrm>
                  <a:custGeom>
                    <a:avLst/>
                    <a:gdLst>
                      <a:gd name="T0" fmla="*/ 0 w 2736"/>
                      <a:gd name="T1" fmla="*/ 93 h 504"/>
                      <a:gd name="T2" fmla="*/ 140 w 2736"/>
                      <a:gd name="T3" fmla="*/ 31 h 504"/>
                      <a:gd name="T4" fmla="*/ 288 w 2736"/>
                      <a:gd name="T5" fmla="*/ 4 h 504"/>
                      <a:gd name="T6" fmla="*/ 443 w 2736"/>
                      <a:gd name="T7" fmla="*/ 4 h 504"/>
                      <a:gd name="T8" fmla="*/ 441 w 2736"/>
                      <a:gd name="T9" fmla="*/ 19 h 504"/>
                      <a:gd name="T10" fmla="*/ 286 w 2736"/>
                      <a:gd name="T11" fmla="*/ 19 h 504"/>
                      <a:gd name="T12" fmla="*/ 106 w 2736"/>
                      <a:gd name="T13" fmla="*/ 54 h 504"/>
                      <a:gd name="T14" fmla="*/ 0 w 2736"/>
                      <a:gd name="T15" fmla="*/ 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3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5" y="231"/>
                    <a:ext cx="591" cy="337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8 h 791"/>
                      <a:gd name="T8" fmla="*/ 196 w 1769"/>
                      <a:gd name="T9" fmla="*/ 110 h 791"/>
                      <a:gd name="T10" fmla="*/ 188 w 1769"/>
                      <a:gd name="T11" fmla="*/ 143 h 791"/>
                      <a:gd name="T12" fmla="*/ 177 w 1769"/>
                      <a:gd name="T13" fmla="*/ 115 h 791"/>
                      <a:gd name="T14" fmla="*/ 155 w 1769"/>
                      <a:gd name="T15" fmla="*/ 82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78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120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42" y="915"/>
                    <a:ext cx="1040" cy="214"/>
                  </a:xfrm>
                  <a:custGeom>
                    <a:avLst/>
                    <a:gdLst>
                      <a:gd name="T0" fmla="*/ 0 w 2736"/>
                      <a:gd name="T1" fmla="*/ 91 h 504"/>
                      <a:gd name="T2" fmla="*/ 125 w 2736"/>
                      <a:gd name="T3" fmla="*/ 30 h 504"/>
                      <a:gd name="T4" fmla="*/ 257 w 2736"/>
                      <a:gd name="T5" fmla="*/ 4 h 504"/>
                      <a:gd name="T6" fmla="*/ 395 w 2736"/>
                      <a:gd name="T7" fmla="*/ 4 h 504"/>
                      <a:gd name="T8" fmla="*/ 393 w 2736"/>
                      <a:gd name="T9" fmla="*/ 19 h 504"/>
                      <a:gd name="T10" fmla="*/ 255 w 2736"/>
                      <a:gd name="T11" fmla="*/ 19 h 504"/>
                      <a:gd name="T12" fmla="*/ 95 w 2736"/>
                      <a:gd name="T13" fmla="*/ 53 h 504"/>
                      <a:gd name="T14" fmla="*/ 0 w 2736"/>
                      <a:gd name="T15" fmla="*/ 9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1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20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79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118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05" y="1022"/>
                    <a:ext cx="1229" cy="216"/>
                  </a:xfrm>
                  <a:custGeom>
                    <a:avLst/>
                    <a:gdLst>
                      <a:gd name="T0" fmla="*/ 0 w 2736"/>
                      <a:gd name="T1" fmla="*/ 93 h 504"/>
                      <a:gd name="T2" fmla="*/ 174 w 2736"/>
                      <a:gd name="T3" fmla="*/ 31 h 504"/>
                      <a:gd name="T4" fmla="*/ 358 w 2736"/>
                      <a:gd name="T5" fmla="*/ 4 h 504"/>
                      <a:gd name="T6" fmla="*/ 552 w 2736"/>
                      <a:gd name="T7" fmla="*/ 4 h 504"/>
                      <a:gd name="T8" fmla="*/ 549 w 2736"/>
                      <a:gd name="T9" fmla="*/ 19 h 504"/>
                      <a:gd name="T10" fmla="*/ 356 w 2736"/>
                      <a:gd name="T11" fmla="*/ 19 h 504"/>
                      <a:gd name="T12" fmla="*/ 132 w 2736"/>
                      <a:gd name="T13" fmla="*/ 54 h 504"/>
                      <a:gd name="T14" fmla="*/ 0 w 2736"/>
                      <a:gd name="T15" fmla="*/ 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9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3" y="673"/>
                    <a:ext cx="647" cy="337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5 w 1769"/>
                      <a:gd name="T3" fmla="*/ 10 h 791"/>
                      <a:gd name="T4" fmla="*/ 155 w 1769"/>
                      <a:gd name="T5" fmla="*/ 36 h 791"/>
                      <a:gd name="T6" fmla="*/ 215 w 1769"/>
                      <a:gd name="T7" fmla="*/ 78 h 791"/>
                      <a:gd name="T8" fmla="*/ 235 w 1769"/>
                      <a:gd name="T9" fmla="*/ 110 h 791"/>
                      <a:gd name="T10" fmla="*/ 226 w 1769"/>
                      <a:gd name="T11" fmla="*/ 143 h 791"/>
                      <a:gd name="T12" fmla="*/ 212 w 1769"/>
                      <a:gd name="T13" fmla="*/ 115 h 791"/>
                      <a:gd name="T14" fmla="*/ 186 w 1769"/>
                      <a:gd name="T15" fmla="*/ 82 h 791"/>
                      <a:gd name="T16" fmla="*/ 148 w 1769"/>
                      <a:gd name="T17" fmla="*/ 54 h 791"/>
                      <a:gd name="T18" fmla="*/ 78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80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116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2" y="946"/>
                    <a:ext cx="1227" cy="216"/>
                  </a:xfrm>
                  <a:custGeom>
                    <a:avLst/>
                    <a:gdLst>
                      <a:gd name="T0" fmla="*/ 0 w 2736"/>
                      <a:gd name="T1" fmla="*/ 93 h 504"/>
                      <a:gd name="T2" fmla="*/ 174 w 2736"/>
                      <a:gd name="T3" fmla="*/ 31 h 504"/>
                      <a:gd name="T4" fmla="*/ 357 w 2736"/>
                      <a:gd name="T5" fmla="*/ 4 h 504"/>
                      <a:gd name="T6" fmla="*/ 550 w 2736"/>
                      <a:gd name="T7" fmla="*/ 4 h 504"/>
                      <a:gd name="T8" fmla="*/ 547 w 2736"/>
                      <a:gd name="T9" fmla="*/ 19 h 504"/>
                      <a:gd name="T10" fmla="*/ 355 w 2736"/>
                      <a:gd name="T11" fmla="*/ 19 h 504"/>
                      <a:gd name="T12" fmla="*/ 131 w 2736"/>
                      <a:gd name="T13" fmla="*/ 54 h 504"/>
                      <a:gd name="T14" fmla="*/ 0 w 2736"/>
                      <a:gd name="T15" fmla="*/ 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7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1" y="444"/>
                    <a:ext cx="646" cy="33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5 w 1769"/>
                      <a:gd name="T3" fmla="*/ 10 h 791"/>
                      <a:gd name="T4" fmla="*/ 154 w 1769"/>
                      <a:gd name="T5" fmla="*/ 37 h 791"/>
                      <a:gd name="T6" fmla="*/ 215 w 1769"/>
                      <a:gd name="T7" fmla="*/ 79 h 791"/>
                      <a:gd name="T8" fmla="*/ 234 w 1769"/>
                      <a:gd name="T9" fmla="*/ 112 h 791"/>
                      <a:gd name="T10" fmla="*/ 225 w 1769"/>
                      <a:gd name="T11" fmla="*/ 144 h 791"/>
                      <a:gd name="T12" fmla="*/ 212 w 1769"/>
                      <a:gd name="T13" fmla="*/ 116 h 791"/>
                      <a:gd name="T14" fmla="*/ 185 w 1769"/>
                      <a:gd name="T15" fmla="*/ 84 h 791"/>
                      <a:gd name="T16" fmla="*/ 148 w 1769"/>
                      <a:gd name="T17" fmla="*/ 54 h 791"/>
                      <a:gd name="T18" fmla="*/ 77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81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2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1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083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114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71" y="927"/>
                    <a:ext cx="1042" cy="186"/>
                  </a:xfrm>
                  <a:custGeom>
                    <a:avLst/>
                    <a:gdLst>
                      <a:gd name="T0" fmla="*/ 0 w 2736"/>
                      <a:gd name="T1" fmla="*/ 69 h 504"/>
                      <a:gd name="T2" fmla="*/ 125 w 2736"/>
                      <a:gd name="T3" fmla="*/ 23 h 504"/>
                      <a:gd name="T4" fmla="*/ 257 w 2736"/>
                      <a:gd name="T5" fmla="*/ 3 h 504"/>
                      <a:gd name="T6" fmla="*/ 397 w 2736"/>
                      <a:gd name="T7" fmla="*/ 3 h 504"/>
                      <a:gd name="T8" fmla="*/ 395 w 2736"/>
                      <a:gd name="T9" fmla="*/ 14 h 504"/>
                      <a:gd name="T10" fmla="*/ 256 w 2736"/>
                      <a:gd name="T11" fmla="*/ 14 h 504"/>
                      <a:gd name="T12" fmla="*/ 95 w 2736"/>
                      <a:gd name="T13" fmla="*/ 40 h 504"/>
                      <a:gd name="T14" fmla="*/ 0 w 2736"/>
                      <a:gd name="T15" fmla="*/ 6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5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3" y="180"/>
                    <a:ext cx="566" cy="28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18 w 1769"/>
                      <a:gd name="T5" fmla="*/ 27 h 791"/>
                      <a:gd name="T6" fmla="*/ 165 w 1769"/>
                      <a:gd name="T7" fmla="*/ 57 h 791"/>
                      <a:gd name="T8" fmla="*/ 180 w 1769"/>
                      <a:gd name="T9" fmla="*/ 81 h 791"/>
                      <a:gd name="T10" fmla="*/ 173 w 1769"/>
                      <a:gd name="T11" fmla="*/ 104 h 791"/>
                      <a:gd name="T12" fmla="*/ 163 w 1769"/>
                      <a:gd name="T13" fmla="*/ 84 h 791"/>
                      <a:gd name="T14" fmla="*/ 142 w 1769"/>
                      <a:gd name="T15" fmla="*/ 60 h 791"/>
                      <a:gd name="T16" fmla="*/ 114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84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112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3" y="915"/>
                    <a:ext cx="1154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6 w 2736"/>
                      <a:gd name="T5" fmla="*/ 7 h 504"/>
                      <a:gd name="T6" fmla="*/ 487 w 2736"/>
                      <a:gd name="T7" fmla="*/ 7 h 504"/>
                      <a:gd name="T8" fmla="*/ 484 w 2736"/>
                      <a:gd name="T9" fmla="*/ 29 h 504"/>
                      <a:gd name="T10" fmla="*/ 314 w 2736"/>
                      <a:gd name="T11" fmla="*/ 29 h 504"/>
                      <a:gd name="T12" fmla="*/ 116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3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1" y="262"/>
                    <a:ext cx="619" cy="422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59 w 1769"/>
                      <a:gd name="T3" fmla="*/ 16 h 791"/>
                      <a:gd name="T4" fmla="*/ 142 w 1769"/>
                      <a:gd name="T5" fmla="*/ 57 h 791"/>
                      <a:gd name="T6" fmla="*/ 197 w 1769"/>
                      <a:gd name="T7" fmla="*/ 123 h 791"/>
                      <a:gd name="T8" fmla="*/ 215 w 1769"/>
                      <a:gd name="T9" fmla="*/ 173 h 791"/>
                      <a:gd name="T10" fmla="*/ 207 w 1769"/>
                      <a:gd name="T11" fmla="*/ 224 h 791"/>
                      <a:gd name="T12" fmla="*/ 195 w 1769"/>
                      <a:gd name="T13" fmla="*/ 180 h 791"/>
                      <a:gd name="T14" fmla="*/ 170 w 1769"/>
                      <a:gd name="T15" fmla="*/ 129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85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110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7" y="959"/>
                    <a:ext cx="954" cy="87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1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2"/>
                    <a:ext cx="511" cy="13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0 w 1769"/>
                      <a:gd name="T3" fmla="*/ 2 h 791"/>
                      <a:gd name="T4" fmla="*/ 96 w 1769"/>
                      <a:gd name="T5" fmla="*/ 6 h 791"/>
                      <a:gd name="T6" fmla="*/ 134 w 1769"/>
                      <a:gd name="T7" fmla="*/ 12 h 791"/>
                      <a:gd name="T8" fmla="*/ 146 w 1769"/>
                      <a:gd name="T9" fmla="*/ 17 h 791"/>
                      <a:gd name="T10" fmla="*/ 141 w 1769"/>
                      <a:gd name="T11" fmla="*/ 22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2 w 1769"/>
                      <a:gd name="T17" fmla="*/ 8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86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108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09" y="2474"/>
                    <a:ext cx="1724" cy="313"/>
                  </a:xfrm>
                  <a:custGeom>
                    <a:avLst/>
                    <a:gdLst>
                      <a:gd name="T0" fmla="*/ 0 w 2736"/>
                      <a:gd name="T1" fmla="*/ 194 h 504"/>
                      <a:gd name="T2" fmla="*/ 343 w 2736"/>
                      <a:gd name="T3" fmla="*/ 65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9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31" y="3484"/>
                    <a:ext cx="913" cy="48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9 w 1769"/>
                      <a:gd name="T3" fmla="*/ 22 h 791"/>
                      <a:gd name="T4" fmla="*/ 308 w 1769"/>
                      <a:gd name="T5" fmla="*/ 77 h 791"/>
                      <a:gd name="T6" fmla="*/ 429 w 1769"/>
                      <a:gd name="T7" fmla="*/ 165 h 791"/>
                      <a:gd name="T8" fmla="*/ 468 w 1769"/>
                      <a:gd name="T9" fmla="*/ 232 h 791"/>
                      <a:gd name="T10" fmla="*/ 450 w 1769"/>
                      <a:gd name="T11" fmla="*/ 301 h 791"/>
                      <a:gd name="T12" fmla="*/ 423 w 1769"/>
                      <a:gd name="T13" fmla="*/ 242 h 791"/>
                      <a:gd name="T14" fmla="*/ 370 w 1769"/>
                      <a:gd name="T15" fmla="*/ 174 h 791"/>
                      <a:gd name="T16" fmla="*/ 295 w 1769"/>
                      <a:gd name="T17" fmla="*/ 113 h 791"/>
                      <a:gd name="T18" fmla="*/ 155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87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106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8" y="2577"/>
                    <a:ext cx="1594" cy="313"/>
                  </a:xfrm>
                  <a:custGeom>
                    <a:avLst/>
                    <a:gdLst>
                      <a:gd name="T0" fmla="*/ 0 w 2736"/>
                      <a:gd name="T1" fmla="*/ 194 h 504"/>
                      <a:gd name="T2" fmla="*/ 293 w 2736"/>
                      <a:gd name="T3" fmla="*/ 65 h 504"/>
                      <a:gd name="T4" fmla="*/ 603 w 2736"/>
                      <a:gd name="T5" fmla="*/ 9 h 504"/>
                      <a:gd name="T6" fmla="*/ 929 w 2736"/>
                      <a:gd name="T7" fmla="*/ 9 h 504"/>
                      <a:gd name="T8" fmla="*/ 923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7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81" y="3612"/>
                    <a:ext cx="839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9 w 1769"/>
                      <a:gd name="T3" fmla="*/ 22 h 791"/>
                      <a:gd name="T4" fmla="*/ 260 w 1769"/>
                      <a:gd name="T5" fmla="*/ 77 h 791"/>
                      <a:gd name="T6" fmla="*/ 362 w 1769"/>
                      <a:gd name="T7" fmla="*/ 165 h 791"/>
                      <a:gd name="T8" fmla="*/ 395 w 1769"/>
                      <a:gd name="T9" fmla="*/ 232 h 791"/>
                      <a:gd name="T10" fmla="*/ 380 w 1769"/>
                      <a:gd name="T11" fmla="*/ 301 h 791"/>
                      <a:gd name="T12" fmla="*/ 358 w 1769"/>
                      <a:gd name="T13" fmla="*/ 242 h 791"/>
                      <a:gd name="T14" fmla="*/ 313 w 1769"/>
                      <a:gd name="T15" fmla="*/ 174 h 791"/>
                      <a:gd name="T16" fmla="*/ 249 w 1769"/>
                      <a:gd name="T17" fmla="*/ 113 h 791"/>
                      <a:gd name="T18" fmla="*/ 131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88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104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01" y="2662"/>
                    <a:ext cx="1719" cy="302"/>
                  </a:xfrm>
                  <a:custGeom>
                    <a:avLst/>
                    <a:gdLst>
                      <a:gd name="T0" fmla="*/ 0 w 2736"/>
                      <a:gd name="T1" fmla="*/ 181 h 504"/>
                      <a:gd name="T2" fmla="*/ 341 w 2736"/>
                      <a:gd name="T3" fmla="*/ 61 h 504"/>
                      <a:gd name="T4" fmla="*/ 701 w 2736"/>
                      <a:gd name="T5" fmla="*/ 8 h 504"/>
                      <a:gd name="T6" fmla="*/ 1080 w 2736"/>
                      <a:gd name="T7" fmla="*/ 8 h 504"/>
                      <a:gd name="T8" fmla="*/ 1074 w 2736"/>
                      <a:gd name="T9" fmla="*/ 37 h 504"/>
                      <a:gd name="T10" fmla="*/ 696 w 2736"/>
                      <a:gd name="T11" fmla="*/ 37 h 504"/>
                      <a:gd name="T12" fmla="*/ 258 w 2736"/>
                      <a:gd name="T13" fmla="*/ 105 h 504"/>
                      <a:gd name="T14" fmla="*/ 0 w 2736"/>
                      <a:gd name="T15" fmla="*/ 18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5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690" y="3871"/>
                    <a:ext cx="923" cy="464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2 w 1769"/>
                      <a:gd name="T3" fmla="*/ 19 h 791"/>
                      <a:gd name="T4" fmla="*/ 315 w 1769"/>
                      <a:gd name="T5" fmla="*/ 69 h 791"/>
                      <a:gd name="T6" fmla="*/ 439 w 1769"/>
                      <a:gd name="T7" fmla="*/ 148 h 791"/>
                      <a:gd name="T8" fmla="*/ 478 w 1769"/>
                      <a:gd name="T9" fmla="*/ 209 h 791"/>
                      <a:gd name="T10" fmla="*/ 460 w 1769"/>
                      <a:gd name="T11" fmla="*/ 271 h 791"/>
                      <a:gd name="T12" fmla="*/ 433 w 1769"/>
                      <a:gd name="T13" fmla="*/ 218 h 791"/>
                      <a:gd name="T14" fmla="*/ 378 w 1769"/>
                      <a:gd name="T15" fmla="*/ 156 h 791"/>
                      <a:gd name="T16" fmla="*/ 302 w 1769"/>
                      <a:gd name="T17" fmla="*/ 102 h 791"/>
                      <a:gd name="T18" fmla="*/ 158 w 1769"/>
                      <a:gd name="T19" fmla="*/ 52 h 791"/>
                      <a:gd name="T20" fmla="*/ 0 w 1769"/>
                      <a:gd name="T21" fmla="*/ 26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89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102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7" y="2423"/>
                    <a:ext cx="1723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4 w 2736"/>
                      <a:gd name="T5" fmla="*/ 9 h 504"/>
                      <a:gd name="T6" fmla="*/ 1085 w 2736"/>
                      <a:gd name="T7" fmla="*/ 9 h 504"/>
                      <a:gd name="T8" fmla="*/ 1079 w 2736"/>
                      <a:gd name="T9" fmla="*/ 40 h 504"/>
                      <a:gd name="T10" fmla="*/ 700 w 2736"/>
                      <a:gd name="T11" fmla="*/ 40 h 504"/>
                      <a:gd name="T12" fmla="*/ 259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3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2" y="3435"/>
                    <a:ext cx="925" cy="491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5 h 791"/>
                      <a:gd name="T10" fmla="*/ 462 w 1769"/>
                      <a:gd name="T11" fmla="*/ 304 h 791"/>
                      <a:gd name="T12" fmla="*/ 435 w 1769"/>
                      <a:gd name="T13" fmla="*/ 243 h 791"/>
                      <a:gd name="T14" fmla="*/ 380 w 1769"/>
                      <a:gd name="T15" fmla="*/ 175 h 791"/>
                      <a:gd name="T16" fmla="*/ 303 w 1769"/>
                      <a:gd name="T17" fmla="*/ 114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90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100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9" y="2511"/>
                    <a:ext cx="1643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2 w 2736"/>
                      <a:gd name="T3" fmla="*/ 59 h 504"/>
                      <a:gd name="T4" fmla="*/ 641 w 2736"/>
                      <a:gd name="T5" fmla="*/ 8 h 504"/>
                      <a:gd name="T6" fmla="*/ 987 w 2736"/>
                      <a:gd name="T7" fmla="*/ 8 h 504"/>
                      <a:gd name="T8" fmla="*/ 981 w 2736"/>
                      <a:gd name="T9" fmla="*/ 36 h 504"/>
                      <a:gd name="T10" fmla="*/ 636 w 2736"/>
                      <a:gd name="T11" fmla="*/ 36 h 504"/>
                      <a:gd name="T12" fmla="*/ 236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1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582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91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098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44"/>
                    <a:ext cx="1600" cy="244"/>
                  </a:xfrm>
                  <a:custGeom>
                    <a:avLst/>
                    <a:gdLst>
                      <a:gd name="T0" fmla="*/ 0 w 2736"/>
                      <a:gd name="T1" fmla="*/ 118 h 504"/>
                      <a:gd name="T2" fmla="*/ 295 w 2736"/>
                      <a:gd name="T3" fmla="*/ 39 h 504"/>
                      <a:gd name="T4" fmla="*/ 608 w 2736"/>
                      <a:gd name="T5" fmla="*/ 6 h 504"/>
                      <a:gd name="T6" fmla="*/ 936 w 2736"/>
                      <a:gd name="T7" fmla="*/ 6 h 504"/>
                      <a:gd name="T8" fmla="*/ 930 w 2736"/>
                      <a:gd name="T9" fmla="*/ 24 h 504"/>
                      <a:gd name="T10" fmla="*/ 604 w 2736"/>
                      <a:gd name="T11" fmla="*/ 24 h 504"/>
                      <a:gd name="T12" fmla="*/ 223 w 2736"/>
                      <a:gd name="T13" fmla="*/ 68 h 504"/>
                      <a:gd name="T14" fmla="*/ 0 w 2736"/>
                      <a:gd name="T15" fmla="*/ 11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9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3" y="3715"/>
                    <a:ext cx="857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4 w 1769"/>
                      <a:gd name="T3" fmla="*/ 13 h 791"/>
                      <a:gd name="T4" fmla="*/ 272 w 1769"/>
                      <a:gd name="T5" fmla="*/ 48 h 791"/>
                      <a:gd name="T6" fmla="*/ 378 w 1769"/>
                      <a:gd name="T7" fmla="*/ 103 h 791"/>
                      <a:gd name="T8" fmla="*/ 412 w 1769"/>
                      <a:gd name="T9" fmla="*/ 145 h 791"/>
                      <a:gd name="T10" fmla="*/ 396 w 1769"/>
                      <a:gd name="T11" fmla="*/ 187 h 791"/>
                      <a:gd name="T12" fmla="*/ 373 w 1769"/>
                      <a:gd name="T13" fmla="*/ 150 h 791"/>
                      <a:gd name="T14" fmla="*/ 326 w 1769"/>
                      <a:gd name="T15" fmla="*/ 108 h 791"/>
                      <a:gd name="T16" fmla="*/ 260 w 1769"/>
                      <a:gd name="T17" fmla="*/ 70 h 791"/>
                      <a:gd name="T18" fmla="*/ 13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92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096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18" y="2689"/>
                    <a:ext cx="1451" cy="247"/>
                  </a:xfrm>
                  <a:custGeom>
                    <a:avLst/>
                    <a:gdLst>
                      <a:gd name="T0" fmla="*/ 0 w 2736"/>
                      <a:gd name="T1" fmla="*/ 121 h 504"/>
                      <a:gd name="T2" fmla="*/ 243 w 2736"/>
                      <a:gd name="T3" fmla="*/ 40 h 504"/>
                      <a:gd name="T4" fmla="*/ 500 w 2736"/>
                      <a:gd name="T5" fmla="*/ 6 h 504"/>
                      <a:gd name="T6" fmla="*/ 770 w 2736"/>
                      <a:gd name="T7" fmla="*/ 6 h 504"/>
                      <a:gd name="T8" fmla="*/ 765 w 2736"/>
                      <a:gd name="T9" fmla="*/ 25 h 504"/>
                      <a:gd name="T10" fmla="*/ 496 w 2736"/>
                      <a:gd name="T11" fmla="*/ 25 h 504"/>
                      <a:gd name="T12" fmla="*/ 184 w 2736"/>
                      <a:gd name="T13" fmla="*/ 70 h 504"/>
                      <a:gd name="T14" fmla="*/ 0 w 2736"/>
                      <a:gd name="T15" fmla="*/ 12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7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7" y="3699"/>
                    <a:ext cx="78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6 w 1769"/>
                      <a:gd name="T3" fmla="*/ 13 h 791"/>
                      <a:gd name="T4" fmla="*/ 230 w 1769"/>
                      <a:gd name="T5" fmla="*/ 48 h 791"/>
                      <a:gd name="T6" fmla="*/ 321 w 1769"/>
                      <a:gd name="T7" fmla="*/ 103 h 791"/>
                      <a:gd name="T8" fmla="*/ 349 w 1769"/>
                      <a:gd name="T9" fmla="*/ 145 h 791"/>
                      <a:gd name="T10" fmla="*/ 336 w 1769"/>
                      <a:gd name="T11" fmla="*/ 187 h 791"/>
                      <a:gd name="T12" fmla="*/ 316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93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094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3" y="2758"/>
                    <a:ext cx="1432" cy="186"/>
                  </a:xfrm>
                  <a:custGeom>
                    <a:avLst/>
                    <a:gdLst>
                      <a:gd name="T0" fmla="*/ 0 w 2736"/>
                      <a:gd name="T1" fmla="*/ 69 h 504"/>
                      <a:gd name="T2" fmla="*/ 237 w 2736"/>
                      <a:gd name="T3" fmla="*/ 23 h 504"/>
                      <a:gd name="T4" fmla="*/ 487 w 2736"/>
                      <a:gd name="T5" fmla="*/ 3 h 504"/>
                      <a:gd name="T6" fmla="*/ 749 w 2736"/>
                      <a:gd name="T7" fmla="*/ 3 h 504"/>
                      <a:gd name="T8" fmla="*/ 745 w 2736"/>
                      <a:gd name="T9" fmla="*/ 14 h 504"/>
                      <a:gd name="T10" fmla="*/ 483 w 2736"/>
                      <a:gd name="T11" fmla="*/ 14 h 504"/>
                      <a:gd name="T12" fmla="*/ 179 w 2736"/>
                      <a:gd name="T13" fmla="*/ 40 h 504"/>
                      <a:gd name="T14" fmla="*/ 0 w 2736"/>
                      <a:gd name="T15" fmla="*/ 6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5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51" y="3756"/>
                    <a:ext cx="767" cy="294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1 w 1769"/>
                      <a:gd name="T3" fmla="*/ 8 h 791"/>
                      <a:gd name="T4" fmla="*/ 218 w 1769"/>
                      <a:gd name="T5" fmla="*/ 28 h 791"/>
                      <a:gd name="T6" fmla="*/ 303 w 1769"/>
                      <a:gd name="T7" fmla="*/ 60 h 791"/>
                      <a:gd name="T8" fmla="*/ 330 w 1769"/>
                      <a:gd name="T9" fmla="*/ 84 h 791"/>
                      <a:gd name="T10" fmla="*/ 317 w 1769"/>
                      <a:gd name="T11" fmla="*/ 109 h 791"/>
                      <a:gd name="T12" fmla="*/ 299 w 1769"/>
                      <a:gd name="T13" fmla="*/ 87 h 791"/>
                      <a:gd name="T14" fmla="*/ 261 w 1769"/>
                      <a:gd name="T15" fmla="*/ 63 h 791"/>
                      <a:gd name="T16" fmla="*/ 209 w 1769"/>
                      <a:gd name="T17" fmla="*/ 41 h 791"/>
                      <a:gd name="T18" fmla="*/ 109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038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9" name="Arc 116"/>
              <p:cNvSpPr>
                <a:spLocks/>
              </p:cNvSpPr>
              <p:nvPr/>
            </p:nvSpPr>
            <p:spPr bwMode="hidden">
              <a:xfrm flipH="1">
                <a:off x="3527" y="725"/>
                <a:ext cx="832" cy="900"/>
              </a:xfrm>
              <a:custGeom>
                <a:avLst/>
                <a:gdLst>
                  <a:gd name="T0" fmla="*/ 0 w 21600"/>
                  <a:gd name="T1" fmla="*/ 0 h 21602"/>
                  <a:gd name="T2" fmla="*/ 1 w 21600"/>
                  <a:gd name="T3" fmla="*/ 2 h 21602"/>
                  <a:gd name="T4" fmla="*/ 0 w 21600"/>
                  <a:gd name="T5" fmla="*/ 1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0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1 w 36729"/>
                  <a:gd name="T1" fmla="*/ 1 h 21600"/>
                  <a:gd name="T2" fmla="*/ 0 w 36729"/>
                  <a:gd name="T3" fmla="*/ 1 h 21600"/>
                  <a:gd name="T4" fmla="*/ 0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1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5" cy="933"/>
              </a:xfrm>
              <a:custGeom>
                <a:avLst/>
                <a:gdLst>
                  <a:gd name="T0" fmla="*/ 0 w 28940"/>
                  <a:gd name="T1" fmla="*/ 0 h 22305"/>
                  <a:gd name="T2" fmla="*/ 0 w 28940"/>
                  <a:gd name="T3" fmla="*/ 2 h 22305"/>
                  <a:gd name="T4" fmla="*/ 0 w 28940"/>
                  <a:gd name="T5" fmla="*/ 2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2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28"/>
              </a:xfrm>
              <a:custGeom>
                <a:avLst/>
                <a:gdLst>
                  <a:gd name="T0" fmla="*/ 0 w 30473"/>
                  <a:gd name="T1" fmla="*/ 0 h 22305"/>
                  <a:gd name="T2" fmla="*/ 1 w 30473"/>
                  <a:gd name="T3" fmla="*/ 2 h 22305"/>
                  <a:gd name="T4" fmla="*/ 0 w 30473"/>
                  <a:gd name="T5" fmla="*/ 2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3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0 h 22305"/>
                  <a:gd name="T2" fmla="*/ 1 w 34455"/>
                  <a:gd name="T3" fmla="*/ 2 h 22305"/>
                  <a:gd name="T4" fmla="*/ 0 w 34455"/>
                  <a:gd name="T5" fmla="*/ 2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2 h 22305"/>
                  <a:gd name="T4" fmla="*/ 0 w 34812"/>
                  <a:gd name="T5" fmla="*/ 2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" name="Arc 122"/>
              <p:cNvSpPr>
                <a:spLocks/>
              </p:cNvSpPr>
              <p:nvPr/>
            </p:nvSpPr>
            <p:spPr bwMode="hidden">
              <a:xfrm>
                <a:off x="4269" y="585"/>
                <a:ext cx="393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2 h 22305"/>
                  <a:gd name="T4" fmla="*/ 0 w 34812"/>
                  <a:gd name="T5" fmla="*/ 2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6" name="Arc 123"/>
              <p:cNvSpPr>
                <a:spLocks/>
              </p:cNvSpPr>
              <p:nvPr/>
            </p:nvSpPr>
            <p:spPr bwMode="hidden">
              <a:xfrm>
                <a:off x="4302" y="463"/>
                <a:ext cx="558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2 h 22305"/>
                  <a:gd name="T4" fmla="*/ 0 w 34812"/>
                  <a:gd name="T5" fmla="*/ 2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7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88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1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8 w 776"/>
                  <a:gd name="T15" fmla="*/ 30 h 2368"/>
                  <a:gd name="T16" fmla="*/ 23 w 776"/>
                  <a:gd name="T17" fmla="*/ 36 h 2368"/>
                  <a:gd name="T18" fmla="*/ 31 w 776"/>
                  <a:gd name="T19" fmla="*/ 38 h 2368"/>
                  <a:gd name="T20" fmla="*/ 28 w 776"/>
                  <a:gd name="T21" fmla="*/ 44 h 2368"/>
                  <a:gd name="T22" fmla="*/ 34 w 776"/>
                  <a:gd name="T23" fmla="*/ 50 h 2368"/>
                  <a:gd name="T24" fmla="*/ 34 w 776"/>
                  <a:gd name="T25" fmla="*/ 56 h 2368"/>
                  <a:gd name="T26" fmla="*/ 39 w 776"/>
                  <a:gd name="T27" fmla="*/ 64 h 2368"/>
                  <a:gd name="T28" fmla="*/ 37 w 776"/>
                  <a:gd name="T29" fmla="*/ 73 h 2368"/>
                  <a:gd name="T30" fmla="*/ 42 w 776"/>
                  <a:gd name="T31" fmla="*/ 79 h 2368"/>
                  <a:gd name="T32" fmla="*/ 39 w 776"/>
                  <a:gd name="T33" fmla="*/ 87 h 2368"/>
                  <a:gd name="T34" fmla="*/ 42 w 776"/>
                  <a:gd name="T35" fmla="*/ 96 h 2368"/>
                  <a:gd name="T36" fmla="*/ 39 w 776"/>
                  <a:gd name="T37" fmla="*/ 102 h 2368"/>
                  <a:gd name="T38" fmla="*/ 45 w 776"/>
                  <a:gd name="T39" fmla="*/ 110 h 2368"/>
                  <a:gd name="T40" fmla="*/ 42 w 776"/>
                  <a:gd name="T41" fmla="*/ 119 h 2368"/>
                  <a:gd name="T42" fmla="*/ 45 w 776"/>
                  <a:gd name="T43" fmla="*/ 131 h 2368"/>
                  <a:gd name="T44" fmla="*/ 42 w 776"/>
                  <a:gd name="T45" fmla="*/ 133 h 2368"/>
                  <a:gd name="T46" fmla="*/ 45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8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1" cy="326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6 w 776"/>
                  <a:gd name="T7" fmla="*/ 3 h 2368"/>
                  <a:gd name="T8" fmla="*/ 9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3 w 776"/>
                  <a:gd name="T15" fmla="*/ 9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3 w 776"/>
                  <a:gd name="T21" fmla="*/ 14 h 2368"/>
                  <a:gd name="T22" fmla="*/ 28 w 776"/>
                  <a:gd name="T23" fmla="*/ 16 h 2368"/>
                  <a:gd name="T24" fmla="*/ 28 w 776"/>
                  <a:gd name="T25" fmla="*/ 18 h 2368"/>
                  <a:gd name="T26" fmla="*/ 33 w 776"/>
                  <a:gd name="T27" fmla="*/ 20 h 2368"/>
                  <a:gd name="T28" fmla="*/ 30 w 776"/>
                  <a:gd name="T29" fmla="*/ 23 h 2368"/>
                  <a:gd name="T30" fmla="*/ 35 w 776"/>
                  <a:gd name="T31" fmla="*/ 25 h 2368"/>
                  <a:gd name="T32" fmla="*/ 33 w 776"/>
                  <a:gd name="T33" fmla="*/ 28 h 2368"/>
                  <a:gd name="T34" fmla="*/ 35 w 776"/>
                  <a:gd name="T35" fmla="*/ 30 h 2368"/>
                  <a:gd name="T36" fmla="*/ 33 w 776"/>
                  <a:gd name="T37" fmla="*/ 32 h 2368"/>
                  <a:gd name="T38" fmla="*/ 37 w 776"/>
                  <a:gd name="T39" fmla="*/ 35 h 2368"/>
                  <a:gd name="T40" fmla="*/ 35 w 776"/>
                  <a:gd name="T41" fmla="*/ 38 h 2368"/>
                  <a:gd name="T42" fmla="*/ 37 w 776"/>
                  <a:gd name="T43" fmla="*/ 41 h 2368"/>
                  <a:gd name="T44" fmla="*/ 35 w 776"/>
                  <a:gd name="T45" fmla="*/ 42 h 2368"/>
                  <a:gd name="T46" fmla="*/ 37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9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0 h 22305"/>
                  <a:gd name="T2" fmla="*/ 1 w 36830"/>
                  <a:gd name="T3" fmla="*/ 2 h 22305"/>
                  <a:gd name="T4" fmla="*/ 0 w 36830"/>
                  <a:gd name="T5" fmla="*/ 2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0" name="Arc 127"/>
              <p:cNvSpPr>
                <a:spLocks/>
              </p:cNvSpPr>
              <p:nvPr/>
            </p:nvSpPr>
            <p:spPr bwMode="hidden">
              <a:xfrm flipH="1">
                <a:off x="3426" y="122"/>
                <a:ext cx="724" cy="899"/>
              </a:xfrm>
              <a:custGeom>
                <a:avLst/>
                <a:gdLst>
                  <a:gd name="T0" fmla="*/ 0 w 31881"/>
                  <a:gd name="T1" fmla="*/ 1 h 21600"/>
                  <a:gd name="T2" fmla="*/ 0 w 31881"/>
                  <a:gd name="T3" fmla="*/ 0 h 21600"/>
                  <a:gd name="T4" fmla="*/ 0 w 31881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1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7" cy="901"/>
              </a:xfrm>
              <a:custGeom>
                <a:avLst/>
                <a:gdLst>
                  <a:gd name="T0" fmla="*/ 0 w 31146"/>
                  <a:gd name="T1" fmla="*/ 0 h 21600"/>
                  <a:gd name="T2" fmla="*/ 0 w 31146"/>
                  <a:gd name="T3" fmla="*/ 1 h 21600"/>
                  <a:gd name="T4" fmla="*/ 0 w 31146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2" name="Freeform 129"/>
              <p:cNvSpPr>
                <a:spLocks/>
              </p:cNvSpPr>
              <p:nvPr/>
            </p:nvSpPr>
            <p:spPr bwMode="hidden">
              <a:xfrm flipH="1">
                <a:off x="3307" y="981"/>
                <a:ext cx="426" cy="598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6 w 776"/>
                  <a:gd name="T11" fmla="*/ 22 h 2368"/>
                  <a:gd name="T12" fmla="*/ 87 w 776"/>
                  <a:gd name="T13" fmla="*/ 29 h 2368"/>
                  <a:gd name="T14" fmla="*/ 145 w 776"/>
                  <a:gd name="T15" fmla="*/ 32 h 2368"/>
                  <a:gd name="T16" fmla="*/ 116 w 776"/>
                  <a:gd name="T17" fmla="*/ 38 h 2368"/>
                  <a:gd name="T18" fmla="*/ 159 w 776"/>
                  <a:gd name="T19" fmla="*/ 41 h 2368"/>
                  <a:gd name="T20" fmla="*/ 145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3 w 776"/>
                  <a:gd name="T27" fmla="*/ 68 h 2368"/>
                  <a:gd name="T28" fmla="*/ 188 w 776"/>
                  <a:gd name="T29" fmla="*/ 78 h 2368"/>
                  <a:gd name="T30" fmla="*/ 217 w 776"/>
                  <a:gd name="T31" fmla="*/ 84 h 2368"/>
                  <a:gd name="T32" fmla="*/ 203 w 776"/>
                  <a:gd name="T33" fmla="*/ 93 h 2368"/>
                  <a:gd name="T34" fmla="*/ 217 w 776"/>
                  <a:gd name="T35" fmla="*/ 102 h 2368"/>
                  <a:gd name="T36" fmla="*/ 203 w 776"/>
                  <a:gd name="T37" fmla="*/ 108 h 2368"/>
                  <a:gd name="T38" fmla="*/ 232 w 776"/>
                  <a:gd name="T39" fmla="*/ 117 h 2368"/>
                  <a:gd name="T40" fmla="*/ 217 w 776"/>
                  <a:gd name="T41" fmla="*/ 127 h 2368"/>
                  <a:gd name="T42" fmla="*/ 232 w 776"/>
                  <a:gd name="T43" fmla="*/ 139 h 2368"/>
                  <a:gd name="T44" fmla="*/ 217 w 776"/>
                  <a:gd name="T45" fmla="*/ 142 h 2368"/>
                  <a:gd name="T46" fmla="*/ 232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3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7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8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7 h 2368"/>
                  <a:gd name="T30" fmla="*/ 89 w 776"/>
                  <a:gd name="T31" fmla="*/ 83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6 h 2368"/>
                  <a:gd name="T42" fmla="*/ 95 w 776"/>
                  <a:gd name="T43" fmla="*/ 138 h 2368"/>
                  <a:gd name="T44" fmla="*/ 89 w 776"/>
                  <a:gd name="T45" fmla="*/ 141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4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5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6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4" cy="417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6 w 776"/>
                  <a:gd name="T5" fmla="*/ 5 h 2368"/>
                  <a:gd name="T6" fmla="*/ 197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8 w 776"/>
                  <a:gd name="T13" fmla="*/ 14 h 2368"/>
                  <a:gd name="T14" fmla="*/ 281 w 776"/>
                  <a:gd name="T15" fmla="*/ 15 h 2368"/>
                  <a:gd name="T16" fmla="*/ 225 w 776"/>
                  <a:gd name="T17" fmla="*/ 18 h 2368"/>
                  <a:gd name="T18" fmla="*/ 309 w 776"/>
                  <a:gd name="T19" fmla="*/ 20 h 2368"/>
                  <a:gd name="T20" fmla="*/ 281 w 776"/>
                  <a:gd name="T21" fmla="*/ 23 h 2368"/>
                  <a:gd name="T22" fmla="*/ 338 w 776"/>
                  <a:gd name="T23" fmla="*/ 26 h 2368"/>
                  <a:gd name="T24" fmla="*/ 338 w 776"/>
                  <a:gd name="T25" fmla="*/ 29 h 2368"/>
                  <a:gd name="T26" fmla="*/ 393 w 776"/>
                  <a:gd name="T27" fmla="*/ 33 h 2368"/>
                  <a:gd name="T28" fmla="*/ 366 w 776"/>
                  <a:gd name="T29" fmla="*/ 38 h 2368"/>
                  <a:gd name="T30" fmla="*/ 422 w 776"/>
                  <a:gd name="T31" fmla="*/ 41 h 2368"/>
                  <a:gd name="T32" fmla="*/ 393 w 776"/>
                  <a:gd name="T33" fmla="*/ 45 h 2368"/>
                  <a:gd name="T34" fmla="*/ 422 w 776"/>
                  <a:gd name="T35" fmla="*/ 50 h 2368"/>
                  <a:gd name="T36" fmla="*/ 393 w 776"/>
                  <a:gd name="T37" fmla="*/ 53 h 2368"/>
                  <a:gd name="T38" fmla="*/ 450 w 776"/>
                  <a:gd name="T39" fmla="*/ 57 h 2368"/>
                  <a:gd name="T40" fmla="*/ 422 w 776"/>
                  <a:gd name="T41" fmla="*/ 61 h 2368"/>
                  <a:gd name="T42" fmla="*/ 450 w 776"/>
                  <a:gd name="T43" fmla="*/ 67 h 2368"/>
                  <a:gd name="T44" fmla="*/ 422 w 776"/>
                  <a:gd name="T45" fmla="*/ 69 h 2368"/>
                  <a:gd name="T46" fmla="*/ 450 w 776"/>
                  <a:gd name="T47" fmla="*/ 7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7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59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1 h 2368"/>
                  <a:gd name="T22" fmla="*/ 65 w 776"/>
                  <a:gd name="T23" fmla="*/ 46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8 h 2368"/>
                  <a:gd name="T30" fmla="*/ 81 w 776"/>
                  <a:gd name="T31" fmla="*/ 73 h 2368"/>
                  <a:gd name="T32" fmla="*/ 75 w 776"/>
                  <a:gd name="T33" fmla="*/ 81 h 2368"/>
                  <a:gd name="T34" fmla="*/ 81 w 776"/>
                  <a:gd name="T35" fmla="*/ 89 h 2368"/>
                  <a:gd name="T36" fmla="*/ 75 w 776"/>
                  <a:gd name="T37" fmla="*/ 94 h 2368"/>
                  <a:gd name="T38" fmla="*/ 86 w 776"/>
                  <a:gd name="T39" fmla="*/ 102 h 2368"/>
                  <a:gd name="T40" fmla="*/ 81 w 776"/>
                  <a:gd name="T41" fmla="*/ 110 h 2368"/>
                  <a:gd name="T42" fmla="*/ 86 w 776"/>
                  <a:gd name="T43" fmla="*/ 121 h 2368"/>
                  <a:gd name="T44" fmla="*/ 81 w 776"/>
                  <a:gd name="T45" fmla="*/ 124 h 2368"/>
                  <a:gd name="T46" fmla="*/ 86 w 776"/>
                  <a:gd name="T47" fmla="*/ 13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8" name="Freeform 135"/>
              <p:cNvSpPr>
                <a:spLocks/>
              </p:cNvSpPr>
              <p:nvPr/>
            </p:nvSpPr>
            <p:spPr bwMode="hidden">
              <a:xfrm rot="-1346631">
                <a:off x="4401" y="599"/>
                <a:ext cx="175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20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20 w 776"/>
                  <a:gd name="T17" fmla="*/ 11 h 2368"/>
                  <a:gd name="T18" fmla="*/ 27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2 w 776"/>
                  <a:gd name="T29" fmla="*/ 23 h 2368"/>
                  <a:gd name="T30" fmla="*/ 37 w 776"/>
                  <a:gd name="T31" fmla="*/ 25 h 2368"/>
                  <a:gd name="T32" fmla="*/ 34 w 776"/>
                  <a:gd name="T33" fmla="*/ 28 h 2368"/>
                  <a:gd name="T34" fmla="*/ 37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7 w 776"/>
                  <a:gd name="T41" fmla="*/ 38 h 2368"/>
                  <a:gd name="T42" fmla="*/ 39 w 776"/>
                  <a:gd name="T43" fmla="*/ 42 h 2368"/>
                  <a:gd name="T44" fmla="*/ 37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9" name="Freeform 136"/>
              <p:cNvSpPr>
                <a:spLocks/>
              </p:cNvSpPr>
              <p:nvPr/>
            </p:nvSpPr>
            <p:spPr bwMode="hidden">
              <a:xfrm rot="1346631" flipH="1">
                <a:off x="3783" y="589"/>
                <a:ext cx="172" cy="330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6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3 w 776"/>
                  <a:gd name="T15" fmla="*/ 10 h 2368"/>
                  <a:gd name="T16" fmla="*/ 19 w 776"/>
                  <a:gd name="T17" fmla="*/ 12 h 2368"/>
                  <a:gd name="T18" fmla="*/ 26 w 776"/>
                  <a:gd name="T19" fmla="*/ 12 h 2368"/>
                  <a:gd name="T20" fmla="*/ 23 w 776"/>
                  <a:gd name="T21" fmla="*/ 14 h 2368"/>
                  <a:gd name="T22" fmla="*/ 28 w 776"/>
                  <a:gd name="T23" fmla="*/ 16 h 2368"/>
                  <a:gd name="T24" fmla="*/ 28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4 h 2368"/>
                  <a:gd name="T30" fmla="*/ 35 w 776"/>
                  <a:gd name="T31" fmla="*/ 26 h 2368"/>
                  <a:gd name="T32" fmla="*/ 33 w 776"/>
                  <a:gd name="T33" fmla="*/ 28 h 2368"/>
                  <a:gd name="T34" fmla="*/ 35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5 w 776"/>
                  <a:gd name="T41" fmla="*/ 38 h 2368"/>
                  <a:gd name="T42" fmla="*/ 38 w 776"/>
                  <a:gd name="T43" fmla="*/ 42 h 2368"/>
                  <a:gd name="T44" fmla="*/ 35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27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4715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716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717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fld id="{E672FCD7-2CAF-4B73-84F3-8FE0E513FDA1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15" r:id="rId1"/>
    <p:sldLayoutId id="2147484004" r:id="rId2"/>
    <p:sldLayoutId id="2147484003" r:id="rId3"/>
    <p:sldLayoutId id="2147484002" r:id="rId4"/>
    <p:sldLayoutId id="2147484001" r:id="rId5"/>
    <p:sldLayoutId id="2147484000" r:id="rId6"/>
    <p:sldLayoutId id="2147483999" r:id="rId7"/>
    <p:sldLayoutId id="2147483998" r:id="rId8"/>
    <p:sldLayoutId id="2147483997" r:id="rId9"/>
    <p:sldLayoutId id="2147483996" r:id="rId10"/>
    <p:sldLayoutId id="21474839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anose="02020603050405020304" pitchFamily="18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anose="02020603050405020304" pitchFamily="18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2056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57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2095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0 w 83"/>
                  <a:gd name="T1" fmla="*/ 7 h 117"/>
                  <a:gd name="T2" fmla="*/ 6 w 83"/>
                  <a:gd name="T3" fmla="*/ 0 h 117"/>
                  <a:gd name="T4" fmla="*/ 0 w 83"/>
                  <a:gd name="T5" fmla="*/ 30 h 117"/>
                  <a:gd name="T6" fmla="*/ 20 w 83"/>
                  <a:gd name="T7" fmla="*/ 7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6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5 h 98"/>
                  <a:gd name="T2" fmla="*/ 30 w 140"/>
                  <a:gd name="T3" fmla="*/ 0 h 98"/>
                  <a:gd name="T4" fmla="*/ 35 w 140"/>
                  <a:gd name="T5" fmla="*/ 13 h 98"/>
                  <a:gd name="T6" fmla="*/ 0 w 140"/>
                  <a:gd name="T7" fmla="*/ 25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7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2 h 49"/>
                  <a:gd name="T2" fmla="*/ 37 w 145"/>
                  <a:gd name="T3" fmla="*/ 0 h 49"/>
                  <a:gd name="T4" fmla="*/ 33 w 145"/>
                  <a:gd name="T5" fmla="*/ 13 h 49"/>
                  <a:gd name="T6" fmla="*/ 0 w 145"/>
                  <a:gd name="T7" fmla="*/ 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8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59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2086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95 w 217"/>
                  <a:gd name="T1" fmla="*/ 437 h 210"/>
                  <a:gd name="T2" fmla="*/ 76 w 217"/>
                  <a:gd name="T3" fmla="*/ 413 h 210"/>
                  <a:gd name="T4" fmla="*/ 55 w 217"/>
                  <a:gd name="T5" fmla="*/ 377 h 210"/>
                  <a:gd name="T6" fmla="*/ 32 w 217"/>
                  <a:gd name="T7" fmla="*/ 330 h 210"/>
                  <a:gd name="T8" fmla="*/ 10 w 217"/>
                  <a:gd name="T9" fmla="*/ 281 h 210"/>
                  <a:gd name="T10" fmla="*/ 0 w 217"/>
                  <a:gd name="T11" fmla="*/ 227 h 210"/>
                  <a:gd name="T12" fmla="*/ 1 w 217"/>
                  <a:gd name="T13" fmla="*/ 170 h 210"/>
                  <a:gd name="T14" fmla="*/ 19 w 217"/>
                  <a:gd name="T15" fmla="*/ 118 h 210"/>
                  <a:gd name="T16" fmla="*/ 56 w 217"/>
                  <a:gd name="T17" fmla="*/ 74 h 210"/>
                  <a:gd name="T18" fmla="*/ 94 w 217"/>
                  <a:gd name="T19" fmla="*/ 46 h 210"/>
                  <a:gd name="T20" fmla="*/ 125 w 217"/>
                  <a:gd name="T21" fmla="*/ 25 h 210"/>
                  <a:gd name="T22" fmla="*/ 150 w 217"/>
                  <a:gd name="T23" fmla="*/ 14 h 210"/>
                  <a:gd name="T24" fmla="*/ 169 w 217"/>
                  <a:gd name="T25" fmla="*/ 10 h 210"/>
                  <a:gd name="T26" fmla="*/ 183 w 217"/>
                  <a:gd name="T27" fmla="*/ 10 h 210"/>
                  <a:gd name="T28" fmla="*/ 216 w 217"/>
                  <a:gd name="T29" fmla="*/ 0 h 210"/>
                  <a:gd name="T30" fmla="*/ 307 w 217"/>
                  <a:gd name="T31" fmla="*/ 17 h 210"/>
                  <a:gd name="T32" fmla="*/ 333 w 217"/>
                  <a:gd name="T33" fmla="*/ 25 h 210"/>
                  <a:gd name="T34" fmla="*/ 358 w 217"/>
                  <a:gd name="T35" fmla="*/ 32 h 210"/>
                  <a:gd name="T36" fmla="*/ 379 w 217"/>
                  <a:gd name="T37" fmla="*/ 39 h 210"/>
                  <a:gd name="T38" fmla="*/ 395 w 217"/>
                  <a:gd name="T39" fmla="*/ 48 h 210"/>
                  <a:gd name="T40" fmla="*/ 413 w 217"/>
                  <a:gd name="T41" fmla="*/ 56 h 210"/>
                  <a:gd name="T42" fmla="*/ 427 w 217"/>
                  <a:gd name="T43" fmla="*/ 66 h 210"/>
                  <a:gd name="T44" fmla="*/ 438 w 217"/>
                  <a:gd name="T45" fmla="*/ 79 h 210"/>
                  <a:gd name="T46" fmla="*/ 451 w 217"/>
                  <a:gd name="T47" fmla="*/ 94 h 210"/>
                  <a:gd name="T48" fmla="*/ 427 w 217"/>
                  <a:gd name="T49" fmla="*/ 84 h 210"/>
                  <a:gd name="T50" fmla="*/ 404 w 217"/>
                  <a:gd name="T51" fmla="*/ 75 h 210"/>
                  <a:gd name="T52" fmla="*/ 381 w 217"/>
                  <a:gd name="T53" fmla="*/ 69 h 210"/>
                  <a:gd name="T54" fmla="*/ 358 w 217"/>
                  <a:gd name="T55" fmla="*/ 62 h 210"/>
                  <a:gd name="T56" fmla="*/ 339 w 217"/>
                  <a:gd name="T57" fmla="*/ 56 h 210"/>
                  <a:gd name="T58" fmla="*/ 319 w 217"/>
                  <a:gd name="T59" fmla="*/ 55 h 210"/>
                  <a:gd name="T60" fmla="*/ 297 w 217"/>
                  <a:gd name="T61" fmla="*/ 51 h 210"/>
                  <a:gd name="T62" fmla="*/ 278 w 217"/>
                  <a:gd name="T63" fmla="*/ 51 h 210"/>
                  <a:gd name="T64" fmla="*/ 260 w 217"/>
                  <a:gd name="T65" fmla="*/ 51 h 210"/>
                  <a:gd name="T66" fmla="*/ 241 w 217"/>
                  <a:gd name="T67" fmla="*/ 52 h 210"/>
                  <a:gd name="T68" fmla="*/ 222 w 217"/>
                  <a:gd name="T69" fmla="*/ 56 h 210"/>
                  <a:gd name="T70" fmla="*/ 206 w 217"/>
                  <a:gd name="T71" fmla="*/ 61 h 210"/>
                  <a:gd name="T72" fmla="*/ 189 w 217"/>
                  <a:gd name="T73" fmla="*/ 69 h 210"/>
                  <a:gd name="T74" fmla="*/ 170 w 217"/>
                  <a:gd name="T75" fmla="*/ 75 h 210"/>
                  <a:gd name="T76" fmla="*/ 154 w 217"/>
                  <a:gd name="T77" fmla="*/ 85 h 210"/>
                  <a:gd name="T78" fmla="*/ 137 w 217"/>
                  <a:gd name="T79" fmla="*/ 95 h 210"/>
                  <a:gd name="T80" fmla="*/ 108 w 217"/>
                  <a:gd name="T81" fmla="*/ 127 h 210"/>
                  <a:gd name="T82" fmla="*/ 88 w 217"/>
                  <a:gd name="T83" fmla="*/ 166 h 210"/>
                  <a:gd name="T84" fmla="*/ 76 w 217"/>
                  <a:gd name="T85" fmla="*/ 215 h 210"/>
                  <a:gd name="T86" fmla="*/ 72 w 217"/>
                  <a:gd name="T87" fmla="*/ 263 h 210"/>
                  <a:gd name="T88" fmla="*/ 72 w 217"/>
                  <a:gd name="T89" fmla="*/ 315 h 210"/>
                  <a:gd name="T90" fmla="*/ 79 w 217"/>
                  <a:gd name="T91" fmla="*/ 362 h 210"/>
                  <a:gd name="T92" fmla="*/ 85 w 217"/>
                  <a:gd name="T93" fmla="*/ 404 h 210"/>
                  <a:gd name="T94" fmla="*/ 95 w 217"/>
                  <a:gd name="T95" fmla="*/ 437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7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226 w 182"/>
                  <a:gd name="T1" fmla="*/ 0 h 213"/>
                  <a:gd name="T2" fmla="*/ 232 w 182"/>
                  <a:gd name="T3" fmla="*/ 4 h 213"/>
                  <a:gd name="T4" fmla="*/ 245 w 182"/>
                  <a:gd name="T5" fmla="*/ 17 h 213"/>
                  <a:gd name="T6" fmla="*/ 263 w 182"/>
                  <a:gd name="T7" fmla="*/ 38 h 213"/>
                  <a:gd name="T8" fmla="*/ 284 w 182"/>
                  <a:gd name="T9" fmla="*/ 69 h 213"/>
                  <a:gd name="T10" fmla="*/ 301 w 182"/>
                  <a:gd name="T11" fmla="*/ 108 h 213"/>
                  <a:gd name="T12" fmla="*/ 311 w 182"/>
                  <a:gd name="T13" fmla="*/ 159 h 213"/>
                  <a:gd name="T14" fmla="*/ 311 w 182"/>
                  <a:gd name="T15" fmla="*/ 220 h 213"/>
                  <a:gd name="T16" fmla="*/ 298 w 182"/>
                  <a:gd name="T17" fmla="*/ 291 h 213"/>
                  <a:gd name="T18" fmla="*/ 291 w 182"/>
                  <a:gd name="T19" fmla="*/ 311 h 213"/>
                  <a:gd name="T20" fmla="*/ 282 w 182"/>
                  <a:gd name="T21" fmla="*/ 328 h 213"/>
                  <a:gd name="T22" fmla="*/ 272 w 182"/>
                  <a:gd name="T23" fmla="*/ 346 h 213"/>
                  <a:gd name="T24" fmla="*/ 259 w 182"/>
                  <a:gd name="T25" fmla="*/ 362 h 213"/>
                  <a:gd name="T26" fmla="*/ 242 w 182"/>
                  <a:gd name="T27" fmla="*/ 376 h 213"/>
                  <a:gd name="T28" fmla="*/ 227 w 182"/>
                  <a:gd name="T29" fmla="*/ 388 h 213"/>
                  <a:gd name="T30" fmla="*/ 212 w 182"/>
                  <a:gd name="T31" fmla="*/ 399 h 213"/>
                  <a:gd name="T32" fmla="*/ 190 w 182"/>
                  <a:gd name="T33" fmla="*/ 408 h 213"/>
                  <a:gd name="T34" fmla="*/ 170 w 182"/>
                  <a:gd name="T35" fmla="*/ 412 h 213"/>
                  <a:gd name="T36" fmla="*/ 150 w 182"/>
                  <a:gd name="T37" fmla="*/ 418 h 213"/>
                  <a:gd name="T38" fmla="*/ 127 w 182"/>
                  <a:gd name="T39" fmla="*/ 421 h 213"/>
                  <a:gd name="T40" fmla="*/ 102 w 182"/>
                  <a:gd name="T41" fmla="*/ 421 h 213"/>
                  <a:gd name="T42" fmla="*/ 76 w 182"/>
                  <a:gd name="T43" fmla="*/ 418 h 213"/>
                  <a:gd name="T44" fmla="*/ 52 w 182"/>
                  <a:gd name="T45" fmla="*/ 412 h 213"/>
                  <a:gd name="T46" fmla="*/ 24 w 182"/>
                  <a:gd name="T47" fmla="*/ 403 h 213"/>
                  <a:gd name="T48" fmla="*/ 0 w 182"/>
                  <a:gd name="T49" fmla="*/ 393 h 213"/>
                  <a:gd name="T50" fmla="*/ 23 w 182"/>
                  <a:gd name="T51" fmla="*/ 408 h 213"/>
                  <a:gd name="T52" fmla="*/ 46 w 182"/>
                  <a:gd name="T53" fmla="*/ 418 h 213"/>
                  <a:gd name="T54" fmla="*/ 69 w 182"/>
                  <a:gd name="T55" fmla="*/ 428 h 213"/>
                  <a:gd name="T56" fmla="*/ 89 w 182"/>
                  <a:gd name="T57" fmla="*/ 435 h 213"/>
                  <a:gd name="T58" fmla="*/ 109 w 182"/>
                  <a:gd name="T59" fmla="*/ 441 h 213"/>
                  <a:gd name="T60" fmla="*/ 131 w 182"/>
                  <a:gd name="T61" fmla="*/ 444 h 213"/>
                  <a:gd name="T62" fmla="*/ 151 w 182"/>
                  <a:gd name="T63" fmla="*/ 445 h 213"/>
                  <a:gd name="T64" fmla="*/ 171 w 182"/>
                  <a:gd name="T65" fmla="*/ 445 h 213"/>
                  <a:gd name="T66" fmla="*/ 189 w 182"/>
                  <a:gd name="T67" fmla="*/ 444 h 213"/>
                  <a:gd name="T68" fmla="*/ 207 w 182"/>
                  <a:gd name="T69" fmla="*/ 440 h 213"/>
                  <a:gd name="T70" fmla="*/ 223 w 182"/>
                  <a:gd name="T71" fmla="*/ 435 h 213"/>
                  <a:gd name="T72" fmla="*/ 240 w 182"/>
                  <a:gd name="T73" fmla="*/ 431 h 213"/>
                  <a:gd name="T74" fmla="*/ 255 w 182"/>
                  <a:gd name="T75" fmla="*/ 425 h 213"/>
                  <a:gd name="T76" fmla="*/ 269 w 182"/>
                  <a:gd name="T77" fmla="*/ 416 h 213"/>
                  <a:gd name="T78" fmla="*/ 282 w 182"/>
                  <a:gd name="T79" fmla="*/ 408 h 213"/>
                  <a:gd name="T80" fmla="*/ 294 w 182"/>
                  <a:gd name="T81" fmla="*/ 399 h 213"/>
                  <a:gd name="T82" fmla="*/ 327 w 182"/>
                  <a:gd name="T83" fmla="*/ 367 h 213"/>
                  <a:gd name="T84" fmla="*/ 350 w 182"/>
                  <a:gd name="T85" fmla="*/ 337 h 213"/>
                  <a:gd name="T86" fmla="*/ 364 w 182"/>
                  <a:gd name="T87" fmla="*/ 301 h 213"/>
                  <a:gd name="T88" fmla="*/ 371 w 182"/>
                  <a:gd name="T89" fmla="*/ 268 h 213"/>
                  <a:gd name="T90" fmla="*/ 376 w 182"/>
                  <a:gd name="T91" fmla="*/ 233 h 213"/>
                  <a:gd name="T92" fmla="*/ 376 w 182"/>
                  <a:gd name="T93" fmla="*/ 198 h 213"/>
                  <a:gd name="T94" fmla="*/ 377 w 182"/>
                  <a:gd name="T95" fmla="*/ 165 h 213"/>
                  <a:gd name="T96" fmla="*/ 358 w 182"/>
                  <a:gd name="T97" fmla="*/ 97 h 213"/>
                  <a:gd name="T98" fmla="*/ 324 w 182"/>
                  <a:gd name="T99" fmla="*/ 43 h 213"/>
                  <a:gd name="T100" fmla="*/ 312 w 182"/>
                  <a:gd name="T101" fmla="*/ 38 h 213"/>
                  <a:gd name="T102" fmla="*/ 305 w 182"/>
                  <a:gd name="T103" fmla="*/ 32 h 213"/>
                  <a:gd name="T104" fmla="*/ 294 w 182"/>
                  <a:gd name="T105" fmla="*/ 27 h 213"/>
                  <a:gd name="T106" fmla="*/ 286 w 182"/>
                  <a:gd name="T107" fmla="*/ 23 h 213"/>
                  <a:gd name="T108" fmla="*/ 274 w 182"/>
                  <a:gd name="T109" fmla="*/ 19 h 213"/>
                  <a:gd name="T110" fmla="*/ 261 w 182"/>
                  <a:gd name="T111" fmla="*/ 13 h 213"/>
                  <a:gd name="T112" fmla="*/ 246 w 182"/>
                  <a:gd name="T113" fmla="*/ 6 h 213"/>
                  <a:gd name="T114" fmla="*/ 226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8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49 w 128"/>
                  <a:gd name="T1" fmla="*/ 0 h 217"/>
                  <a:gd name="T2" fmla="*/ 55 w 128"/>
                  <a:gd name="T3" fmla="*/ 4 h 217"/>
                  <a:gd name="T4" fmla="*/ 61 w 128"/>
                  <a:gd name="T5" fmla="*/ 14 h 217"/>
                  <a:gd name="T6" fmla="*/ 65 w 128"/>
                  <a:gd name="T7" fmla="*/ 26 h 217"/>
                  <a:gd name="T8" fmla="*/ 68 w 128"/>
                  <a:gd name="T9" fmla="*/ 40 h 217"/>
                  <a:gd name="T10" fmla="*/ 67 w 128"/>
                  <a:gd name="T11" fmla="*/ 58 h 217"/>
                  <a:gd name="T12" fmla="*/ 61 w 128"/>
                  <a:gd name="T13" fmla="*/ 75 h 217"/>
                  <a:gd name="T14" fmla="*/ 49 w 128"/>
                  <a:gd name="T15" fmla="*/ 93 h 217"/>
                  <a:gd name="T16" fmla="*/ 32 w 128"/>
                  <a:gd name="T17" fmla="*/ 112 h 217"/>
                  <a:gd name="T18" fmla="*/ 26 w 128"/>
                  <a:gd name="T19" fmla="*/ 110 h 217"/>
                  <a:gd name="T20" fmla="*/ 20 w 128"/>
                  <a:gd name="T21" fmla="*/ 109 h 217"/>
                  <a:gd name="T22" fmla="*/ 14 w 128"/>
                  <a:gd name="T23" fmla="*/ 106 h 217"/>
                  <a:gd name="T24" fmla="*/ 9 w 128"/>
                  <a:gd name="T25" fmla="*/ 104 h 217"/>
                  <a:gd name="T26" fmla="*/ 4 w 128"/>
                  <a:gd name="T27" fmla="*/ 101 h 217"/>
                  <a:gd name="T28" fmla="*/ 1 w 128"/>
                  <a:gd name="T29" fmla="*/ 98 h 217"/>
                  <a:gd name="T30" fmla="*/ 0 w 128"/>
                  <a:gd name="T31" fmla="*/ 95 h 217"/>
                  <a:gd name="T32" fmla="*/ 1 w 128"/>
                  <a:gd name="T33" fmla="*/ 92 h 217"/>
                  <a:gd name="T34" fmla="*/ 7 w 128"/>
                  <a:gd name="T35" fmla="*/ 88 h 217"/>
                  <a:gd name="T36" fmla="*/ 15 w 128"/>
                  <a:gd name="T37" fmla="*/ 83 h 217"/>
                  <a:gd name="T38" fmla="*/ 24 w 128"/>
                  <a:gd name="T39" fmla="*/ 78 h 217"/>
                  <a:gd name="T40" fmla="*/ 33 w 128"/>
                  <a:gd name="T41" fmla="*/ 69 h 217"/>
                  <a:gd name="T42" fmla="*/ 41 w 128"/>
                  <a:gd name="T43" fmla="*/ 58 h 217"/>
                  <a:gd name="T44" fmla="*/ 48 w 128"/>
                  <a:gd name="T45" fmla="*/ 43 h 217"/>
                  <a:gd name="T46" fmla="*/ 51 w 128"/>
                  <a:gd name="T47" fmla="*/ 24 h 217"/>
                  <a:gd name="T48" fmla="*/ 49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9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39 w 117"/>
                  <a:gd name="T1" fmla="*/ 0 h 132"/>
                  <a:gd name="T2" fmla="*/ 0 w 117"/>
                  <a:gd name="T3" fmla="*/ 13 h 132"/>
                  <a:gd name="T4" fmla="*/ 1 w 117"/>
                  <a:gd name="T5" fmla="*/ 13 h 132"/>
                  <a:gd name="T6" fmla="*/ 7 w 117"/>
                  <a:gd name="T7" fmla="*/ 14 h 132"/>
                  <a:gd name="T8" fmla="*/ 15 w 117"/>
                  <a:gd name="T9" fmla="*/ 18 h 132"/>
                  <a:gd name="T10" fmla="*/ 24 w 117"/>
                  <a:gd name="T11" fmla="*/ 23 h 132"/>
                  <a:gd name="T12" fmla="*/ 35 w 117"/>
                  <a:gd name="T13" fmla="*/ 31 h 132"/>
                  <a:gd name="T14" fmla="*/ 44 w 117"/>
                  <a:gd name="T15" fmla="*/ 39 h 132"/>
                  <a:gd name="T16" fmla="*/ 54 w 117"/>
                  <a:gd name="T17" fmla="*/ 51 h 132"/>
                  <a:gd name="T18" fmla="*/ 61 w 117"/>
                  <a:gd name="T19" fmla="*/ 66 h 132"/>
                  <a:gd name="T20" fmla="*/ 62 w 117"/>
                  <a:gd name="T21" fmla="*/ 60 h 132"/>
                  <a:gd name="T22" fmla="*/ 61 w 117"/>
                  <a:gd name="T23" fmla="*/ 53 h 132"/>
                  <a:gd name="T24" fmla="*/ 57 w 117"/>
                  <a:gd name="T25" fmla="*/ 44 h 132"/>
                  <a:gd name="T26" fmla="*/ 52 w 117"/>
                  <a:gd name="T27" fmla="*/ 37 h 132"/>
                  <a:gd name="T28" fmla="*/ 47 w 117"/>
                  <a:gd name="T29" fmla="*/ 29 h 132"/>
                  <a:gd name="T30" fmla="*/ 41 w 117"/>
                  <a:gd name="T31" fmla="*/ 23 h 132"/>
                  <a:gd name="T32" fmla="*/ 36 w 117"/>
                  <a:gd name="T33" fmla="*/ 18 h 132"/>
                  <a:gd name="T34" fmla="*/ 31 w 117"/>
                  <a:gd name="T35" fmla="*/ 16 h 132"/>
                  <a:gd name="T36" fmla="*/ 36 w 117"/>
                  <a:gd name="T37" fmla="*/ 14 h 132"/>
                  <a:gd name="T38" fmla="*/ 41 w 117"/>
                  <a:gd name="T39" fmla="*/ 14 h 132"/>
                  <a:gd name="T40" fmla="*/ 47 w 117"/>
                  <a:gd name="T41" fmla="*/ 13 h 132"/>
                  <a:gd name="T42" fmla="*/ 52 w 117"/>
                  <a:gd name="T43" fmla="*/ 13 h 132"/>
                  <a:gd name="T44" fmla="*/ 55 w 117"/>
                  <a:gd name="T45" fmla="*/ 12 h 132"/>
                  <a:gd name="T46" fmla="*/ 57 w 117"/>
                  <a:gd name="T47" fmla="*/ 11 h 132"/>
                  <a:gd name="T48" fmla="*/ 60 w 117"/>
                  <a:gd name="T49" fmla="*/ 11 h 132"/>
                  <a:gd name="T50" fmla="*/ 60 w 117"/>
                  <a:gd name="T51" fmla="*/ 11 h 132"/>
                  <a:gd name="T52" fmla="*/ 39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0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3"/>
                <a:ext cx="21" cy="55"/>
              </a:xfrm>
              <a:custGeom>
                <a:avLst/>
                <a:gdLst>
                  <a:gd name="T0" fmla="*/ 15 w 29"/>
                  <a:gd name="T1" fmla="*/ 0 h 77"/>
                  <a:gd name="T2" fmla="*/ 12 w 29"/>
                  <a:gd name="T3" fmla="*/ 0 h 77"/>
                  <a:gd name="T4" fmla="*/ 9 w 29"/>
                  <a:gd name="T5" fmla="*/ 2 h 77"/>
                  <a:gd name="T6" fmla="*/ 5 w 29"/>
                  <a:gd name="T7" fmla="*/ 4 h 77"/>
                  <a:gd name="T8" fmla="*/ 2 w 29"/>
                  <a:gd name="T9" fmla="*/ 10 h 77"/>
                  <a:gd name="T10" fmla="*/ 1 w 29"/>
                  <a:gd name="T11" fmla="*/ 15 h 77"/>
                  <a:gd name="T12" fmla="*/ 0 w 29"/>
                  <a:gd name="T13" fmla="*/ 22 h 77"/>
                  <a:gd name="T14" fmla="*/ 1 w 29"/>
                  <a:gd name="T15" fmla="*/ 31 h 77"/>
                  <a:gd name="T16" fmla="*/ 6 w 29"/>
                  <a:gd name="T17" fmla="*/ 39 h 77"/>
                  <a:gd name="T18" fmla="*/ 8 w 29"/>
                  <a:gd name="T19" fmla="*/ 27 h 77"/>
                  <a:gd name="T20" fmla="*/ 10 w 29"/>
                  <a:gd name="T21" fmla="*/ 19 h 77"/>
                  <a:gd name="T22" fmla="*/ 12 w 29"/>
                  <a:gd name="T23" fmla="*/ 11 h 77"/>
                  <a:gd name="T24" fmla="*/ 15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91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2092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6 w 207"/>
                    <a:gd name="T1" fmla="*/ 21 h 564"/>
                    <a:gd name="T2" fmla="*/ 3 w 207"/>
                    <a:gd name="T3" fmla="*/ 35 h 564"/>
                    <a:gd name="T4" fmla="*/ 1 w 207"/>
                    <a:gd name="T5" fmla="*/ 47 h 564"/>
                    <a:gd name="T6" fmla="*/ 0 w 207"/>
                    <a:gd name="T7" fmla="*/ 59 h 564"/>
                    <a:gd name="T8" fmla="*/ 0 w 207"/>
                    <a:gd name="T9" fmla="*/ 72 h 564"/>
                    <a:gd name="T10" fmla="*/ 1 w 207"/>
                    <a:gd name="T11" fmla="*/ 86 h 564"/>
                    <a:gd name="T12" fmla="*/ 3 w 207"/>
                    <a:gd name="T13" fmla="*/ 101 h 564"/>
                    <a:gd name="T14" fmla="*/ 8 w 207"/>
                    <a:gd name="T15" fmla="*/ 118 h 564"/>
                    <a:gd name="T16" fmla="*/ 14 w 207"/>
                    <a:gd name="T17" fmla="*/ 137 h 564"/>
                    <a:gd name="T18" fmla="*/ 21 w 207"/>
                    <a:gd name="T19" fmla="*/ 156 h 564"/>
                    <a:gd name="T20" fmla="*/ 29 w 207"/>
                    <a:gd name="T21" fmla="*/ 174 h 564"/>
                    <a:gd name="T22" fmla="*/ 39 w 207"/>
                    <a:gd name="T23" fmla="*/ 194 h 564"/>
                    <a:gd name="T24" fmla="*/ 50 w 207"/>
                    <a:gd name="T25" fmla="*/ 213 h 564"/>
                    <a:gd name="T26" fmla="*/ 63 w 207"/>
                    <a:gd name="T27" fmla="*/ 231 h 564"/>
                    <a:gd name="T28" fmla="*/ 75 w 207"/>
                    <a:gd name="T29" fmla="*/ 247 h 564"/>
                    <a:gd name="T30" fmla="*/ 87 w 207"/>
                    <a:gd name="T31" fmla="*/ 260 h 564"/>
                    <a:gd name="T32" fmla="*/ 99 w 207"/>
                    <a:gd name="T33" fmla="*/ 270 h 564"/>
                    <a:gd name="T34" fmla="*/ 77 w 207"/>
                    <a:gd name="T35" fmla="*/ 239 h 564"/>
                    <a:gd name="T36" fmla="*/ 61 w 207"/>
                    <a:gd name="T37" fmla="*/ 214 h 564"/>
                    <a:gd name="T38" fmla="*/ 49 w 207"/>
                    <a:gd name="T39" fmla="*/ 194 h 564"/>
                    <a:gd name="T40" fmla="*/ 41 w 207"/>
                    <a:gd name="T41" fmla="*/ 176 h 564"/>
                    <a:gd name="T42" fmla="*/ 36 w 207"/>
                    <a:gd name="T43" fmla="*/ 161 h 564"/>
                    <a:gd name="T44" fmla="*/ 32 w 207"/>
                    <a:gd name="T45" fmla="*/ 148 h 564"/>
                    <a:gd name="T46" fmla="*/ 30 w 207"/>
                    <a:gd name="T47" fmla="*/ 136 h 564"/>
                    <a:gd name="T48" fmla="*/ 27 w 207"/>
                    <a:gd name="T49" fmla="*/ 124 h 564"/>
                    <a:gd name="T50" fmla="*/ 21 w 207"/>
                    <a:gd name="T51" fmla="*/ 98 h 564"/>
                    <a:gd name="T52" fmla="*/ 19 w 207"/>
                    <a:gd name="T53" fmla="*/ 67 h 564"/>
                    <a:gd name="T54" fmla="*/ 21 w 207"/>
                    <a:gd name="T55" fmla="*/ 33 h 564"/>
                    <a:gd name="T56" fmla="*/ 24 w 207"/>
                    <a:gd name="T57" fmla="*/ 0 h 564"/>
                    <a:gd name="T58" fmla="*/ 6 w 207"/>
                    <a:gd name="T59" fmla="*/ 21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3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9 h 232"/>
                    <a:gd name="T2" fmla="*/ 7 w 47"/>
                    <a:gd name="T3" fmla="*/ 26 h 232"/>
                    <a:gd name="T4" fmla="*/ 11 w 47"/>
                    <a:gd name="T5" fmla="*/ 48 h 232"/>
                    <a:gd name="T6" fmla="*/ 12 w 47"/>
                    <a:gd name="T7" fmla="*/ 76 h 232"/>
                    <a:gd name="T8" fmla="*/ 9 w 47"/>
                    <a:gd name="T9" fmla="*/ 110 h 232"/>
                    <a:gd name="T10" fmla="*/ 22 w 47"/>
                    <a:gd name="T11" fmla="*/ 103 h 232"/>
                    <a:gd name="T12" fmla="*/ 23 w 47"/>
                    <a:gd name="T13" fmla="*/ 85 h 232"/>
                    <a:gd name="T14" fmla="*/ 23 w 47"/>
                    <a:gd name="T15" fmla="*/ 67 h 232"/>
                    <a:gd name="T16" fmla="*/ 22 w 47"/>
                    <a:gd name="T17" fmla="*/ 49 h 232"/>
                    <a:gd name="T18" fmla="*/ 20 w 47"/>
                    <a:gd name="T19" fmla="*/ 34 h 232"/>
                    <a:gd name="T20" fmla="*/ 18 w 47"/>
                    <a:gd name="T21" fmla="*/ 25 h 232"/>
                    <a:gd name="T22" fmla="*/ 14 w 47"/>
                    <a:gd name="T23" fmla="*/ 16 h 232"/>
                    <a:gd name="T24" fmla="*/ 11 w 47"/>
                    <a:gd name="T25" fmla="*/ 8 h 232"/>
                    <a:gd name="T26" fmla="*/ 6 w 47"/>
                    <a:gd name="T27" fmla="*/ 0 h 232"/>
                    <a:gd name="T28" fmla="*/ 0 w 47"/>
                    <a:gd name="T29" fmla="*/ 9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4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82" y="1723"/>
                  <a:ext cx="60" cy="28"/>
                </a:xfrm>
                <a:custGeom>
                  <a:avLst/>
                  <a:gdLst>
                    <a:gd name="T0" fmla="*/ 41 w 87"/>
                    <a:gd name="T1" fmla="*/ 11 h 40"/>
                    <a:gd name="T2" fmla="*/ 37 w 87"/>
                    <a:gd name="T3" fmla="*/ 8 h 40"/>
                    <a:gd name="T4" fmla="*/ 32 w 87"/>
                    <a:gd name="T5" fmla="*/ 6 h 40"/>
                    <a:gd name="T6" fmla="*/ 28 w 87"/>
                    <a:gd name="T7" fmla="*/ 4 h 40"/>
                    <a:gd name="T8" fmla="*/ 22 w 87"/>
                    <a:gd name="T9" fmla="*/ 3 h 40"/>
                    <a:gd name="T10" fmla="*/ 18 w 87"/>
                    <a:gd name="T11" fmla="*/ 1 h 40"/>
                    <a:gd name="T12" fmla="*/ 12 w 87"/>
                    <a:gd name="T13" fmla="*/ 1 h 40"/>
                    <a:gd name="T14" fmla="*/ 6 w 87"/>
                    <a:gd name="T15" fmla="*/ 0 h 40"/>
                    <a:gd name="T16" fmla="*/ 0 w 87"/>
                    <a:gd name="T17" fmla="*/ 1 h 40"/>
                    <a:gd name="T18" fmla="*/ 3 w 87"/>
                    <a:gd name="T19" fmla="*/ 3 h 40"/>
                    <a:gd name="T20" fmla="*/ 7 w 87"/>
                    <a:gd name="T21" fmla="*/ 5 h 40"/>
                    <a:gd name="T22" fmla="*/ 10 w 87"/>
                    <a:gd name="T23" fmla="*/ 7 h 40"/>
                    <a:gd name="T24" fmla="*/ 16 w 87"/>
                    <a:gd name="T25" fmla="*/ 9 h 40"/>
                    <a:gd name="T26" fmla="*/ 20 w 87"/>
                    <a:gd name="T27" fmla="*/ 11 h 40"/>
                    <a:gd name="T28" fmla="*/ 25 w 87"/>
                    <a:gd name="T29" fmla="*/ 13 h 40"/>
                    <a:gd name="T30" fmla="*/ 30 w 87"/>
                    <a:gd name="T31" fmla="*/ 16 h 40"/>
                    <a:gd name="T32" fmla="*/ 35 w 87"/>
                    <a:gd name="T33" fmla="*/ 20 h 40"/>
                    <a:gd name="T34" fmla="*/ 41 w 87"/>
                    <a:gd name="T35" fmla="*/ 11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060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2083" name="Freeform 20"/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>
                  <a:gd name="T0" fmla="*/ 20 w 83"/>
                  <a:gd name="T1" fmla="*/ 7 h 117"/>
                  <a:gd name="T2" fmla="*/ 6 w 83"/>
                  <a:gd name="T3" fmla="*/ 0 h 117"/>
                  <a:gd name="T4" fmla="*/ 0 w 83"/>
                  <a:gd name="T5" fmla="*/ 30 h 117"/>
                  <a:gd name="T6" fmla="*/ 20 w 83"/>
                  <a:gd name="T7" fmla="*/ 7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4" name="Freeform 21"/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>
                  <a:gd name="T0" fmla="*/ 0 w 140"/>
                  <a:gd name="T1" fmla="*/ 25 h 98"/>
                  <a:gd name="T2" fmla="*/ 30 w 140"/>
                  <a:gd name="T3" fmla="*/ 0 h 98"/>
                  <a:gd name="T4" fmla="*/ 35 w 140"/>
                  <a:gd name="T5" fmla="*/ 13 h 98"/>
                  <a:gd name="T6" fmla="*/ 0 w 140"/>
                  <a:gd name="T7" fmla="*/ 25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5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2 h 49"/>
                  <a:gd name="T2" fmla="*/ 37 w 145"/>
                  <a:gd name="T3" fmla="*/ 0 h 49"/>
                  <a:gd name="T4" fmla="*/ 33 w 145"/>
                  <a:gd name="T5" fmla="*/ 13 h 49"/>
                  <a:gd name="T6" fmla="*/ 0 w 145"/>
                  <a:gd name="T7" fmla="*/ 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1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2080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0 w 83"/>
                  <a:gd name="T1" fmla="*/ 7 h 117"/>
                  <a:gd name="T2" fmla="*/ 6 w 83"/>
                  <a:gd name="T3" fmla="*/ 0 h 117"/>
                  <a:gd name="T4" fmla="*/ 0 w 83"/>
                  <a:gd name="T5" fmla="*/ 30 h 117"/>
                  <a:gd name="T6" fmla="*/ 20 w 83"/>
                  <a:gd name="T7" fmla="*/ 7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1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5 h 98"/>
                  <a:gd name="T2" fmla="*/ 30 w 140"/>
                  <a:gd name="T3" fmla="*/ 0 h 98"/>
                  <a:gd name="T4" fmla="*/ 35 w 140"/>
                  <a:gd name="T5" fmla="*/ 13 h 98"/>
                  <a:gd name="T6" fmla="*/ 0 w 140"/>
                  <a:gd name="T7" fmla="*/ 25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2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2 h 49"/>
                  <a:gd name="T2" fmla="*/ 37 w 145"/>
                  <a:gd name="T3" fmla="*/ 0 h 49"/>
                  <a:gd name="T4" fmla="*/ 33 w 145"/>
                  <a:gd name="T5" fmla="*/ 13 h 49"/>
                  <a:gd name="T6" fmla="*/ 0 w 145"/>
                  <a:gd name="T7" fmla="*/ 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2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2077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0 w 83"/>
                  <a:gd name="T1" fmla="*/ 7 h 117"/>
                  <a:gd name="T2" fmla="*/ 6 w 83"/>
                  <a:gd name="T3" fmla="*/ 0 h 117"/>
                  <a:gd name="T4" fmla="*/ 0 w 83"/>
                  <a:gd name="T5" fmla="*/ 30 h 117"/>
                  <a:gd name="T6" fmla="*/ 20 w 83"/>
                  <a:gd name="T7" fmla="*/ 7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8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5 h 98"/>
                  <a:gd name="T2" fmla="*/ 30 w 140"/>
                  <a:gd name="T3" fmla="*/ 0 h 98"/>
                  <a:gd name="T4" fmla="*/ 35 w 140"/>
                  <a:gd name="T5" fmla="*/ 13 h 98"/>
                  <a:gd name="T6" fmla="*/ 0 w 140"/>
                  <a:gd name="T7" fmla="*/ 25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2 h 49"/>
                  <a:gd name="T2" fmla="*/ 37 w 145"/>
                  <a:gd name="T3" fmla="*/ 0 h 49"/>
                  <a:gd name="T4" fmla="*/ 33 w 145"/>
                  <a:gd name="T5" fmla="*/ 13 h 49"/>
                  <a:gd name="T6" fmla="*/ 0 w 145"/>
                  <a:gd name="T7" fmla="*/ 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63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4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7 w 109"/>
                <a:gd name="T3" fmla="*/ 1 h 156"/>
                <a:gd name="T4" fmla="*/ 27 w 109"/>
                <a:gd name="T5" fmla="*/ 5 h 156"/>
                <a:gd name="T6" fmla="*/ 54 w 109"/>
                <a:gd name="T7" fmla="*/ 14 h 156"/>
                <a:gd name="T8" fmla="*/ 85 w 109"/>
                <a:gd name="T9" fmla="*/ 28 h 156"/>
                <a:gd name="T10" fmla="*/ 114 w 109"/>
                <a:gd name="T11" fmla="*/ 50 h 156"/>
                <a:gd name="T12" fmla="*/ 140 w 109"/>
                <a:gd name="T13" fmla="*/ 81 h 156"/>
                <a:gd name="T14" fmla="*/ 157 w 109"/>
                <a:gd name="T15" fmla="*/ 124 h 156"/>
                <a:gd name="T16" fmla="*/ 160 w 109"/>
                <a:gd name="T17" fmla="*/ 179 h 156"/>
                <a:gd name="T18" fmla="*/ 154 w 109"/>
                <a:gd name="T19" fmla="*/ 179 h 156"/>
                <a:gd name="T20" fmla="*/ 145 w 109"/>
                <a:gd name="T21" fmla="*/ 179 h 156"/>
                <a:gd name="T22" fmla="*/ 137 w 109"/>
                <a:gd name="T23" fmla="*/ 179 h 156"/>
                <a:gd name="T24" fmla="*/ 127 w 109"/>
                <a:gd name="T25" fmla="*/ 177 h 156"/>
                <a:gd name="T26" fmla="*/ 119 w 109"/>
                <a:gd name="T27" fmla="*/ 176 h 156"/>
                <a:gd name="T28" fmla="*/ 109 w 109"/>
                <a:gd name="T29" fmla="*/ 172 h 156"/>
                <a:gd name="T30" fmla="*/ 97 w 109"/>
                <a:gd name="T31" fmla="*/ 166 h 156"/>
                <a:gd name="T32" fmla="*/ 85 w 109"/>
                <a:gd name="T33" fmla="*/ 160 h 156"/>
                <a:gd name="T34" fmla="*/ 78 w 109"/>
                <a:gd name="T35" fmla="*/ 145 h 156"/>
                <a:gd name="T36" fmla="*/ 78 w 109"/>
                <a:gd name="T37" fmla="*/ 127 h 156"/>
                <a:gd name="T38" fmla="*/ 82 w 109"/>
                <a:gd name="T39" fmla="*/ 110 h 156"/>
                <a:gd name="T40" fmla="*/ 86 w 109"/>
                <a:gd name="T41" fmla="*/ 92 h 156"/>
                <a:gd name="T42" fmla="*/ 82 w 109"/>
                <a:gd name="T43" fmla="*/ 71 h 156"/>
                <a:gd name="T44" fmla="*/ 70 w 109"/>
                <a:gd name="T45" fmla="*/ 49 h 156"/>
                <a:gd name="T46" fmla="*/ 46 w 109"/>
                <a:gd name="T47" fmla="*/ 27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5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9 w 54"/>
                <a:gd name="T5" fmla="*/ 3 h 40"/>
                <a:gd name="T6" fmla="*/ 20 w 54"/>
                <a:gd name="T7" fmla="*/ 10 h 40"/>
                <a:gd name="T8" fmla="*/ 32 w 54"/>
                <a:gd name="T9" fmla="*/ 14 h 40"/>
                <a:gd name="T10" fmla="*/ 43 w 54"/>
                <a:gd name="T11" fmla="*/ 17 h 40"/>
                <a:gd name="T12" fmla="*/ 56 w 54"/>
                <a:gd name="T13" fmla="*/ 19 h 40"/>
                <a:gd name="T14" fmla="*/ 68 w 54"/>
                <a:gd name="T15" fmla="*/ 20 h 40"/>
                <a:gd name="T16" fmla="*/ 81 w 54"/>
                <a:gd name="T17" fmla="*/ 18 h 40"/>
                <a:gd name="T18" fmla="*/ 79 w 54"/>
                <a:gd name="T19" fmla="*/ 29 h 40"/>
                <a:gd name="T20" fmla="*/ 75 w 54"/>
                <a:gd name="T21" fmla="*/ 38 h 40"/>
                <a:gd name="T22" fmla="*/ 66 w 54"/>
                <a:gd name="T23" fmla="*/ 44 h 40"/>
                <a:gd name="T24" fmla="*/ 55 w 54"/>
                <a:gd name="T25" fmla="*/ 46 h 40"/>
                <a:gd name="T26" fmla="*/ 42 w 54"/>
                <a:gd name="T27" fmla="*/ 45 h 40"/>
                <a:gd name="T28" fmla="*/ 28 w 54"/>
                <a:gd name="T29" fmla="*/ 37 h 40"/>
                <a:gd name="T30" fmla="*/ 15 w 54"/>
                <a:gd name="T31" fmla="*/ 24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6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7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0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7 h 237"/>
                <a:gd name="T4" fmla="*/ 5 w 257"/>
                <a:gd name="T5" fmla="*/ 54 h 237"/>
                <a:gd name="T6" fmla="*/ 11 w 257"/>
                <a:gd name="T7" fmla="*/ 81 h 237"/>
                <a:gd name="T8" fmla="*/ 20 w 257"/>
                <a:gd name="T9" fmla="*/ 104 h 237"/>
                <a:gd name="T10" fmla="*/ 32 w 257"/>
                <a:gd name="T11" fmla="*/ 127 h 237"/>
                <a:gd name="T12" fmla="*/ 48 w 257"/>
                <a:gd name="T13" fmla="*/ 151 h 237"/>
                <a:gd name="T14" fmla="*/ 68 w 257"/>
                <a:gd name="T15" fmla="*/ 172 h 237"/>
                <a:gd name="T16" fmla="*/ 91 w 257"/>
                <a:gd name="T17" fmla="*/ 190 h 237"/>
                <a:gd name="T18" fmla="*/ 120 w 257"/>
                <a:gd name="T19" fmla="*/ 208 h 237"/>
                <a:gd name="T20" fmla="*/ 154 w 257"/>
                <a:gd name="T21" fmla="*/ 222 h 237"/>
                <a:gd name="T22" fmla="*/ 190 w 257"/>
                <a:gd name="T23" fmla="*/ 234 h 237"/>
                <a:gd name="T24" fmla="*/ 234 w 257"/>
                <a:gd name="T25" fmla="*/ 244 h 237"/>
                <a:gd name="T26" fmla="*/ 282 w 257"/>
                <a:gd name="T27" fmla="*/ 250 h 237"/>
                <a:gd name="T28" fmla="*/ 337 w 257"/>
                <a:gd name="T29" fmla="*/ 253 h 237"/>
                <a:gd name="T30" fmla="*/ 394 w 257"/>
                <a:gd name="T31" fmla="*/ 252 h 237"/>
                <a:gd name="T32" fmla="*/ 460 w 257"/>
                <a:gd name="T33" fmla="*/ 248 h 237"/>
                <a:gd name="T34" fmla="*/ 402 w 257"/>
                <a:gd name="T35" fmla="*/ 243 h 237"/>
                <a:gd name="T36" fmla="*/ 349 w 257"/>
                <a:gd name="T37" fmla="*/ 235 h 237"/>
                <a:gd name="T38" fmla="*/ 305 w 257"/>
                <a:gd name="T39" fmla="*/ 226 h 237"/>
                <a:gd name="T40" fmla="*/ 265 w 257"/>
                <a:gd name="T41" fmla="*/ 218 h 237"/>
                <a:gd name="T42" fmla="*/ 229 w 257"/>
                <a:gd name="T43" fmla="*/ 207 h 237"/>
                <a:gd name="T44" fmla="*/ 201 w 257"/>
                <a:gd name="T45" fmla="*/ 194 h 237"/>
                <a:gd name="T46" fmla="*/ 174 w 257"/>
                <a:gd name="T47" fmla="*/ 181 h 237"/>
                <a:gd name="T48" fmla="*/ 150 w 257"/>
                <a:gd name="T49" fmla="*/ 165 h 237"/>
                <a:gd name="T50" fmla="*/ 128 w 257"/>
                <a:gd name="T51" fmla="*/ 151 h 237"/>
                <a:gd name="T52" fmla="*/ 110 w 257"/>
                <a:gd name="T53" fmla="*/ 133 h 237"/>
                <a:gd name="T54" fmla="*/ 94 w 257"/>
                <a:gd name="T55" fmla="*/ 115 h 237"/>
                <a:gd name="T56" fmla="*/ 78 w 257"/>
                <a:gd name="T57" fmla="*/ 94 h 237"/>
                <a:gd name="T58" fmla="*/ 59 w 257"/>
                <a:gd name="T59" fmla="*/ 73 h 237"/>
                <a:gd name="T60" fmla="*/ 41 w 257"/>
                <a:gd name="T61" fmla="*/ 51 h 237"/>
                <a:gd name="T62" fmla="*/ 21 w 257"/>
                <a:gd name="T63" fmla="*/ 26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1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140 w 124"/>
                <a:gd name="T1" fmla="*/ 0 h 110"/>
                <a:gd name="T2" fmla="*/ 225 w 124"/>
                <a:gd name="T3" fmla="*/ 118 h 110"/>
                <a:gd name="T4" fmla="*/ 218 w 124"/>
                <a:gd name="T5" fmla="*/ 117 h 110"/>
                <a:gd name="T6" fmla="*/ 194 w 124"/>
                <a:gd name="T7" fmla="*/ 115 h 110"/>
                <a:gd name="T8" fmla="*/ 162 w 124"/>
                <a:gd name="T9" fmla="*/ 111 h 110"/>
                <a:gd name="T10" fmla="*/ 124 w 124"/>
                <a:gd name="T11" fmla="*/ 109 h 110"/>
                <a:gd name="T12" fmla="*/ 82 w 124"/>
                <a:gd name="T13" fmla="*/ 106 h 110"/>
                <a:gd name="T14" fmla="*/ 46 w 124"/>
                <a:gd name="T15" fmla="*/ 107 h 110"/>
                <a:gd name="T16" fmla="*/ 16 w 124"/>
                <a:gd name="T17" fmla="*/ 112 h 110"/>
                <a:gd name="T18" fmla="*/ 0 w 124"/>
                <a:gd name="T19" fmla="*/ 120 h 110"/>
                <a:gd name="T20" fmla="*/ 7 w 124"/>
                <a:gd name="T21" fmla="*/ 107 h 110"/>
                <a:gd name="T22" fmla="*/ 15 w 124"/>
                <a:gd name="T23" fmla="*/ 97 h 110"/>
                <a:gd name="T24" fmla="*/ 30 w 124"/>
                <a:gd name="T25" fmla="*/ 90 h 110"/>
                <a:gd name="T26" fmla="*/ 46 w 124"/>
                <a:gd name="T27" fmla="*/ 83 h 110"/>
                <a:gd name="T28" fmla="*/ 65 w 124"/>
                <a:gd name="T29" fmla="*/ 78 h 110"/>
                <a:gd name="T30" fmla="*/ 85 w 124"/>
                <a:gd name="T31" fmla="*/ 77 h 110"/>
                <a:gd name="T32" fmla="*/ 106 w 124"/>
                <a:gd name="T33" fmla="*/ 77 h 110"/>
                <a:gd name="T34" fmla="*/ 131 w 124"/>
                <a:gd name="T35" fmla="*/ 81 h 110"/>
                <a:gd name="T36" fmla="*/ 132 w 124"/>
                <a:gd name="T37" fmla="*/ 77 h 110"/>
                <a:gd name="T38" fmla="*/ 127 w 124"/>
                <a:gd name="T39" fmla="*/ 62 h 110"/>
                <a:gd name="T40" fmla="*/ 121 w 124"/>
                <a:gd name="T41" fmla="*/ 42 h 110"/>
                <a:gd name="T42" fmla="*/ 119 w 124"/>
                <a:gd name="T43" fmla="*/ 32 h 110"/>
                <a:gd name="T44" fmla="*/ 114 w 124"/>
                <a:gd name="T45" fmla="*/ 32 h 110"/>
                <a:gd name="T46" fmla="*/ 110 w 124"/>
                <a:gd name="T47" fmla="*/ 31 h 110"/>
                <a:gd name="T48" fmla="*/ 106 w 124"/>
                <a:gd name="T49" fmla="*/ 28 h 110"/>
                <a:gd name="T50" fmla="*/ 104 w 124"/>
                <a:gd name="T51" fmla="*/ 25 h 110"/>
                <a:gd name="T52" fmla="*/ 104 w 124"/>
                <a:gd name="T53" fmla="*/ 21 h 110"/>
                <a:gd name="T54" fmla="*/ 106 w 124"/>
                <a:gd name="T55" fmla="*/ 16 h 110"/>
                <a:gd name="T56" fmla="*/ 120 w 124"/>
                <a:gd name="T57" fmla="*/ 8 h 110"/>
                <a:gd name="T58" fmla="*/ 140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2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9 w 109"/>
                <a:gd name="T3" fmla="*/ 1 h 156"/>
                <a:gd name="T4" fmla="*/ 32 w 109"/>
                <a:gd name="T5" fmla="*/ 5 h 156"/>
                <a:gd name="T6" fmla="*/ 67 w 109"/>
                <a:gd name="T7" fmla="*/ 12 h 156"/>
                <a:gd name="T8" fmla="*/ 105 w 109"/>
                <a:gd name="T9" fmla="*/ 26 h 156"/>
                <a:gd name="T10" fmla="*/ 142 w 109"/>
                <a:gd name="T11" fmla="*/ 46 h 156"/>
                <a:gd name="T12" fmla="*/ 174 w 109"/>
                <a:gd name="T13" fmla="*/ 75 h 156"/>
                <a:gd name="T14" fmla="*/ 194 w 109"/>
                <a:gd name="T15" fmla="*/ 114 h 156"/>
                <a:gd name="T16" fmla="*/ 198 w 109"/>
                <a:gd name="T17" fmla="*/ 164 h 156"/>
                <a:gd name="T18" fmla="*/ 192 w 109"/>
                <a:gd name="T19" fmla="*/ 164 h 156"/>
                <a:gd name="T20" fmla="*/ 181 w 109"/>
                <a:gd name="T21" fmla="*/ 164 h 156"/>
                <a:gd name="T22" fmla="*/ 169 w 109"/>
                <a:gd name="T23" fmla="*/ 164 h 156"/>
                <a:gd name="T24" fmla="*/ 158 w 109"/>
                <a:gd name="T25" fmla="*/ 162 h 156"/>
                <a:gd name="T26" fmla="*/ 147 w 109"/>
                <a:gd name="T27" fmla="*/ 161 h 156"/>
                <a:gd name="T28" fmla="*/ 135 w 109"/>
                <a:gd name="T29" fmla="*/ 158 h 156"/>
                <a:gd name="T30" fmla="*/ 120 w 109"/>
                <a:gd name="T31" fmla="*/ 153 h 156"/>
                <a:gd name="T32" fmla="*/ 105 w 109"/>
                <a:gd name="T33" fmla="*/ 147 h 156"/>
                <a:gd name="T34" fmla="*/ 96 w 109"/>
                <a:gd name="T35" fmla="*/ 132 h 156"/>
                <a:gd name="T36" fmla="*/ 96 w 109"/>
                <a:gd name="T37" fmla="*/ 117 h 156"/>
                <a:gd name="T38" fmla="*/ 102 w 109"/>
                <a:gd name="T39" fmla="*/ 101 h 156"/>
                <a:gd name="T40" fmla="*/ 108 w 109"/>
                <a:gd name="T41" fmla="*/ 84 h 156"/>
                <a:gd name="T42" fmla="*/ 102 w 109"/>
                <a:gd name="T43" fmla="*/ 66 h 156"/>
                <a:gd name="T44" fmla="*/ 88 w 109"/>
                <a:gd name="T45" fmla="*/ 45 h 156"/>
                <a:gd name="T46" fmla="*/ 57 w 109"/>
                <a:gd name="T47" fmla="*/ 25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3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57 w 46"/>
                <a:gd name="T1" fmla="*/ 0 h 94"/>
                <a:gd name="T2" fmla="*/ 36 w 46"/>
                <a:gd name="T3" fmla="*/ 40 h 94"/>
                <a:gd name="T4" fmla="*/ 27 w 46"/>
                <a:gd name="T5" fmla="*/ 66 h 94"/>
                <a:gd name="T6" fmla="*/ 20 w 46"/>
                <a:gd name="T7" fmla="*/ 85 h 94"/>
                <a:gd name="T8" fmla="*/ 0 w 46"/>
                <a:gd name="T9" fmla="*/ 100 h 94"/>
                <a:gd name="T10" fmla="*/ 22 w 46"/>
                <a:gd name="T11" fmla="*/ 94 h 94"/>
                <a:gd name="T12" fmla="*/ 42 w 46"/>
                <a:gd name="T13" fmla="*/ 86 h 94"/>
                <a:gd name="T14" fmla="*/ 58 w 46"/>
                <a:gd name="T15" fmla="*/ 73 h 94"/>
                <a:gd name="T16" fmla="*/ 73 w 46"/>
                <a:gd name="T17" fmla="*/ 61 h 94"/>
                <a:gd name="T18" fmla="*/ 82 w 46"/>
                <a:gd name="T19" fmla="*/ 46 h 94"/>
                <a:gd name="T20" fmla="*/ 84 w 46"/>
                <a:gd name="T21" fmla="*/ 32 h 94"/>
                <a:gd name="T22" fmla="*/ 77 w 46"/>
                <a:gd name="T23" fmla="*/ 15 h 94"/>
                <a:gd name="T24" fmla="*/ 57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4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11 w 54"/>
                <a:gd name="T5" fmla="*/ 3 h 40"/>
                <a:gd name="T6" fmla="*/ 23 w 54"/>
                <a:gd name="T7" fmla="*/ 8 h 40"/>
                <a:gd name="T8" fmla="*/ 37 w 54"/>
                <a:gd name="T9" fmla="*/ 12 h 40"/>
                <a:gd name="T10" fmla="*/ 52 w 54"/>
                <a:gd name="T11" fmla="*/ 15 h 40"/>
                <a:gd name="T12" fmla="*/ 68 w 54"/>
                <a:gd name="T13" fmla="*/ 17 h 40"/>
                <a:gd name="T14" fmla="*/ 81 w 54"/>
                <a:gd name="T15" fmla="*/ 18 h 40"/>
                <a:gd name="T16" fmla="*/ 96 w 54"/>
                <a:gd name="T17" fmla="*/ 16 h 40"/>
                <a:gd name="T18" fmla="*/ 95 w 54"/>
                <a:gd name="T19" fmla="*/ 27 h 40"/>
                <a:gd name="T20" fmla="*/ 89 w 54"/>
                <a:gd name="T21" fmla="*/ 35 h 40"/>
                <a:gd name="T22" fmla="*/ 79 w 54"/>
                <a:gd name="T23" fmla="*/ 40 h 40"/>
                <a:gd name="T24" fmla="*/ 65 w 54"/>
                <a:gd name="T25" fmla="*/ 42 h 40"/>
                <a:gd name="T26" fmla="*/ 49 w 54"/>
                <a:gd name="T27" fmla="*/ 41 h 40"/>
                <a:gd name="T28" fmla="*/ 33 w 54"/>
                <a:gd name="T29" fmla="*/ 34 h 40"/>
                <a:gd name="T30" fmla="*/ 17 w 54"/>
                <a:gd name="T31" fmla="*/ 22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5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6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30 w 596"/>
                <a:gd name="T1" fmla="*/ 392 h 666"/>
                <a:gd name="T2" fmla="*/ 11 w 596"/>
                <a:gd name="T3" fmla="*/ 362 h 666"/>
                <a:gd name="T4" fmla="*/ 0 w 596"/>
                <a:gd name="T5" fmla="*/ 307 h 666"/>
                <a:gd name="T6" fmla="*/ 7 w 596"/>
                <a:gd name="T7" fmla="*/ 236 h 666"/>
                <a:gd name="T8" fmla="*/ 46 w 596"/>
                <a:gd name="T9" fmla="*/ 161 h 666"/>
                <a:gd name="T10" fmla="*/ 125 w 596"/>
                <a:gd name="T11" fmla="*/ 90 h 666"/>
                <a:gd name="T12" fmla="*/ 259 w 596"/>
                <a:gd name="T13" fmla="*/ 33 h 666"/>
                <a:gd name="T14" fmla="*/ 449 w 596"/>
                <a:gd name="T15" fmla="*/ 2 h 666"/>
                <a:gd name="T16" fmla="*/ 692 w 596"/>
                <a:gd name="T17" fmla="*/ 9 h 666"/>
                <a:gd name="T18" fmla="*/ 881 w 596"/>
                <a:gd name="T19" fmla="*/ 72 h 666"/>
                <a:gd name="T20" fmla="*/ 1008 w 596"/>
                <a:gd name="T21" fmla="*/ 175 h 666"/>
                <a:gd name="T22" fmla="*/ 1075 w 596"/>
                <a:gd name="T23" fmla="*/ 302 h 666"/>
                <a:gd name="T24" fmla="*/ 1083 w 596"/>
                <a:gd name="T25" fmla="*/ 434 h 666"/>
                <a:gd name="T26" fmla="*/ 1031 w 596"/>
                <a:gd name="T27" fmla="*/ 557 h 666"/>
                <a:gd name="T28" fmla="*/ 923 w 596"/>
                <a:gd name="T29" fmla="*/ 652 h 666"/>
                <a:gd name="T30" fmla="*/ 759 w 596"/>
                <a:gd name="T31" fmla="*/ 704 h 666"/>
                <a:gd name="T32" fmla="*/ 708 w 596"/>
                <a:gd name="T33" fmla="*/ 699 h 666"/>
                <a:gd name="T34" fmla="*/ 803 w 596"/>
                <a:gd name="T35" fmla="*/ 655 h 666"/>
                <a:gd name="T36" fmla="*/ 877 w 596"/>
                <a:gd name="T37" fmla="*/ 577 h 666"/>
                <a:gd name="T38" fmla="*/ 927 w 596"/>
                <a:gd name="T39" fmla="*/ 482 h 666"/>
                <a:gd name="T40" fmla="*/ 946 w 596"/>
                <a:gd name="T41" fmla="*/ 377 h 666"/>
                <a:gd name="T42" fmla="*/ 935 w 596"/>
                <a:gd name="T43" fmla="*/ 274 h 666"/>
                <a:gd name="T44" fmla="*/ 882 w 596"/>
                <a:gd name="T45" fmla="*/ 184 h 666"/>
                <a:gd name="T46" fmla="*/ 788 w 596"/>
                <a:gd name="T47" fmla="*/ 118 h 666"/>
                <a:gd name="T48" fmla="*/ 621 w 596"/>
                <a:gd name="T49" fmla="*/ 79 h 666"/>
                <a:gd name="T50" fmla="*/ 448 w 596"/>
                <a:gd name="T51" fmla="*/ 65 h 666"/>
                <a:gd name="T52" fmla="*/ 317 w 596"/>
                <a:gd name="T53" fmla="*/ 75 h 666"/>
                <a:gd name="T54" fmla="*/ 220 w 596"/>
                <a:gd name="T55" fmla="*/ 107 h 666"/>
                <a:gd name="T56" fmla="*/ 152 w 596"/>
                <a:gd name="T57" fmla="*/ 158 h 666"/>
                <a:gd name="T58" fmla="*/ 104 w 596"/>
                <a:gd name="T59" fmla="*/ 218 h 666"/>
                <a:gd name="T60" fmla="*/ 73 w 596"/>
                <a:gd name="T61" fmla="*/ 288 h 666"/>
                <a:gd name="T62" fmla="*/ 51 w 596"/>
                <a:gd name="T63" fmla="*/ 359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149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2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7151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52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53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fld id="{C05A037C-7103-4A60-98EB-A60204761F4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6" r:id="rId1"/>
    <p:sldLayoutId id="2147484014" r:id="rId2"/>
    <p:sldLayoutId id="2147484023" r:id="rId3"/>
    <p:sldLayoutId id="2147484022" r:id="rId4"/>
    <p:sldLayoutId id="2147484021" r:id="rId5"/>
    <p:sldLayoutId id="2147484020" r:id="rId6"/>
    <p:sldLayoutId id="2147484019" r:id="rId7"/>
    <p:sldLayoutId id="2147484013" r:id="rId8"/>
    <p:sldLayoutId id="2147484012" r:id="rId9"/>
    <p:sldLayoutId id="2147484011" r:id="rId10"/>
    <p:sldLayoutId id="2147484010" r:id="rId11"/>
    <p:sldLayoutId id="2147484009" r:id="rId12"/>
    <p:sldLayoutId id="2147484008" r:id="rId13"/>
    <p:sldLayoutId id="2147484007" r:id="rId14"/>
    <p:sldLayoutId id="2147484006" r:id="rId15"/>
    <p:sldLayoutId id="2147484005" r:id="rId16"/>
    <p:sldLayoutId id="2147484018" r:id="rId17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0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9.png"/><Relationship Id="rId5" Type="http://schemas.openxmlformats.org/officeDocument/2006/relationships/image" Target="../media/image28.gif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9.jpe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13.png"/><Relationship Id="rId5" Type="http://schemas.openxmlformats.org/officeDocument/2006/relationships/diagramData" Target="../diagrams/data1.xml"/><Relationship Id="rId10" Type="http://schemas.openxmlformats.org/officeDocument/2006/relationships/image" Target="../media/image12.jpeg"/><Relationship Id="rId4" Type="http://schemas.openxmlformats.org/officeDocument/2006/relationships/image" Target="../media/image10.jpe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2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23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30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75751" y="1752600"/>
            <a:ext cx="5197577" cy="214674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68580" tIns="34290" rIns="68580" bIns="3429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002060"/>
                </a:solidFill>
              </a:rPr>
              <a:t>Môn</a:t>
            </a:r>
            <a:r>
              <a:rPr lang="en-US" sz="5400" b="1" dirty="0">
                <a:ln/>
                <a:solidFill>
                  <a:srgbClr val="002060"/>
                </a:solidFill>
              </a:rPr>
              <a:t> </a:t>
            </a:r>
            <a:r>
              <a:rPr lang="en-US" sz="5400" b="1" dirty="0" err="1">
                <a:ln/>
                <a:solidFill>
                  <a:srgbClr val="002060"/>
                </a:solidFill>
              </a:rPr>
              <a:t>Toán</a:t>
            </a:r>
            <a:r>
              <a:rPr lang="en-US" sz="5400" b="1" dirty="0">
                <a:ln/>
                <a:solidFill>
                  <a:srgbClr val="002060"/>
                </a:solidFill>
              </a:rPr>
              <a:t> 4</a:t>
            </a:r>
          </a:p>
          <a:p>
            <a:pPr algn="ctr"/>
            <a:r>
              <a:rPr lang="en-US" sz="5400" b="1" dirty="0" err="1">
                <a:ln/>
                <a:solidFill>
                  <a:srgbClr val="002060"/>
                </a:solidFill>
              </a:rPr>
              <a:t>Luyện</a:t>
            </a:r>
            <a:r>
              <a:rPr lang="en-US" sz="5400" b="1" dirty="0">
                <a:ln/>
                <a:solidFill>
                  <a:srgbClr val="002060"/>
                </a:solidFill>
              </a:rPr>
              <a:t> </a:t>
            </a:r>
            <a:r>
              <a:rPr lang="en-US" sz="5400" b="1" dirty="0" err="1">
                <a:ln/>
                <a:solidFill>
                  <a:srgbClr val="002060"/>
                </a:solidFill>
              </a:rPr>
              <a:t>tập</a:t>
            </a:r>
            <a:r>
              <a:rPr lang="en-US" sz="5400" b="1" dirty="0">
                <a:ln/>
                <a:solidFill>
                  <a:srgbClr val="002060"/>
                </a:solidFill>
              </a:rPr>
              <a:t> (tr.28)</a:t>
            </a:r>
          </a:p>
        </p:txBody>
      </p:sp>
    </p:spTree>
    <p:extLst>
      <p:ext uri="{BB962C8B-B14F-4D97-AF65-F5344CB8AC3E}">
        <p14:creationId xmlns:p14="http://schemas.microsoft.com/office/powerpoint/2010/main" val="3890366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081088" y="2909888"/>
            <a:ext cx="2984500" cy="88582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Gloria Hallelujah"/>
              <a:buNone/>
            </a:pPr>
            <a:endParaRPr lang="en-US" altLang="en-US">
              <a:latin typeface="Gloria Hallelujah"/>
              <a:ea typeface="Gloria Hallelujah"/>
              <a:cs typeface="Gloria Hallelujah"/>
              <a:sym typeface="Gloria Hallelujah"/>
            </a:endParaRP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>
          <a:xfrm>
            <a:off x="4740275" y="2360613"/>
            <a:ext cx="3540125" cy="2136775"/>
          </a:xfrm>
        </p:spPr>
        <p:txBody>
          <a:bodyPr/>
          <a:lstStyle/>
          <a:p>
            <a:pPr marL="455613" indent="-303213" eaLnBrk="1" hangingPunct="1">
              <a:spcBef>
                <a:spcPct val="0"/>
              </a:spcBef>
              <a:spcAft>
                <a:spcPct val="0"/>
              </a:spcAft>
              <a:buFont typeface="Raleway Thin" panose="020B0203030101060003" pitchFamily="34" charset="0"/>
              <a:buChar char="●"/>
            </a:pPr>
            <a:endParaRPr lang="en-US" altLang="en-US">
              <a:latin typeface="Raleway Thin" panose="020B0203030101060003" pitchFamily="34" charset="0"/>
              <a:cs typeface="Arial" panose="020B0604020202020204" pitchFamily="34" charset="0"/>
              <a:sym typeface="Raleway Thin" panose="020B0203030101060003" pitchFamily="34" charset="0"/>
            </a:endParaRPr>
          </a:p>
        </p:txBody>
      </p:sp>
      <p:pic>
        <p:nvPicPr>
          <p:cNvPr id="1331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63" y="3541713"/>
            <a:ext cx="2236787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447800"/>
            <a:ext cx="5440363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671888" y="2575546"/>
            <a:ext cx="2821781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5800" eaLnBrk="1" hangingPunct="1">
              <a:defRPr/>
            </a:pPr>
            <a:r>
              <a:rPr lang="en-US" sz="360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90629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-1588" y="519113"/>
            <a:ext cx="9144001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0000FF"/>
                </a:solidFill>
              </a:rPr>
              <a:t>Toán</a:t>
            </a: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0" y="1038225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/>
              <a:t>Luyện tập</a:t>
            </a:r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31750" y="1617663"/>
            <a:ext cx="92630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 dirty="0">
                <a:solidFill>
                  <a:srgbClr val="0000FF"/>
                </a:solidFill>
              </a:rPr>
              <a:t>* </a:t>
            </a:r>
            <a:r>
              <a:rPr lang="en-US" altLang="en-US" b="1" dirty="0" err="1">
                <a:solidFill>
                  <a:srgbClr val="0000FF"/>
                </a:solidFill>
              </a:rPr>
              <a:t>Bài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toán</a:t>
            </a:r>
            <a:r>
              <a:rPr lang="en-US" altLang="en-US" b="1" dirty="0">
                <a:solidFill>
                  <a:srgbClr val="0000FF"/>
                </a:solidFill>
              </a:rPr>
              <a:t> 1:Tìm </a:t>
            </a:r>
            <a:r>
              <a:rPr lang="en-US" altLang="en-US" b="1" dirty="0" err="1">
                <a:solidFill>
                  <a:srgbClr val="0000FF"/>
                </a:solidFill>
              </a:rPr>
              <a:t>số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trung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bình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cộng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của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các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số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sau</a:t>
            </a:r>
            <a:r>
              <a:rPr lang="en-US" altLang="en-US" b="1" dirty="0">
                <a:solidFill>
                  <a:srgbClr val="0000FF"/>
                </a:solidFill>
              </a:rPr>
              <a:t>: 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9239" name="Line 87"/>
          <p:cNvSpPr>
            <a:spLocks noChangeShapeType="1"/>
          </p:cNvSpPr>
          <p:nvPr/>
        </p:nvSpPr>
        <p:spPr bwMode="auto">
          <a:xfrm>
            <a:off x="946150" y="3429000"/>
            <a:ext cx="454025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9256" name="AutoShape 104"/>
          <p:cNvSpPr>
            <a:spLocks/>
          </p:cNvSpPr>
          <p:nvPr/>
        </p:nvSpPr>
        <p:spPr bwMode="auto">
          <a:xfrm>
            <a:off x="5867400" y="3944938"/>
            <a:ext cx="76200" cy="93662"/>
          </a:xfrm>
          <a:prstGeom prst="rightBrace">
            <a:avLst>
              <a:gd name="adj1" fmla="val 10243"/>
              <a:gd name="adj2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9262" name="Text Box 110"/>
          <p:cNvSpPr txBox="1">
            <a:spLocks noChangeArrowheads="1"/>
          </p:cNvSpPr>
          <p:nvPr/>
        </p:nvSpPr>
        <p:spPr bwMode="auto">
          <a:xfrm>
            <a:off x="30163" y="2316163"/>
            <a:ext cx="45402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96 , 121 và 143           </a:t>
            </a:r>
          </a:p>
        </p:txBody>
      </p:sp>
      <p:sp>
        <p:nvSpPr>
          <p:cNvPr id="3175" name="Text Box 103"/>
          <p:cNvSpPr txBox="1">
            <a:spLocks noChangeArrowheads="1"/>
          </p:cNvSpPr>
          <p:nvPr/>
        </p:nvSpPr>
        <p:spPr bwMode="auto">
          <a:xfrm>
            <a:off x="0" y="4341813"/>
            <a:ext cx="71326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35 , 12 , 24 , 21 và 43</a:t>
            </a:r>
            <a:endParaRPr lang="en-US" altLang="en-US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023" name="Text Box 7"/>
          <p:cNvSpPr txBox="1">
            <a:spLocks noChangeArrowheads="1"/>
          </p:cNvSpPr>
          <p:nvPr/>
        </p:nvSpPr>
        <p:spPr bwMode="auto">
          <a:xfrm>
            <a:off x="-1588" y="2895600"/>
            <a:ext cx="9144001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6600"/>
                </a:solidFill>
              </a:rPr>
              <a:t>   Số trung bình cộng của các số </a:t>
            </a:r>
            <a:r>
              <a:rPr lang="en-US" b="1">
                <a:solidFill>
                  <a:srgbClr val="006600"/>
                </a:solidFill>
              </a:rPr>
              <a:t>96 , 121 và 143</a:t>
            </a:r>
            <a:r>
              <a:rPr lang="en-US">
                <a:solidFill>
                  <a:srgbClr val="006600"/>
                </a:solidFill>
              </a:rPr>
              <a:t> </a:t>
            </a:r>
            <a:r>
              <a:rPr lang="en-US" altLang="en-US" b="1">
                <a:solidFill>
                  <a:srgbClr val="006600"/>
                </a:solidFill>
              </a:rPr>
              <a:t>là:</a:t>
            </a:r>
          </a:p>
        </p:txBody>
      </p:sp>
      <p:sp>
        <p:nvSpPr>
          <p:cNvPr id="49292" name="Text Box 140"/>
          <p:cNvSpPr txBox="1">
            <a:spLocks noChangeArrowheads="1"/>
          </p:cNvSpPr>
          <p:nvPr/>
        </p:nvSpPr>
        <p:spPr bwMode="auto">
          <a:xfrm>
            <a:off x="0" y="3654425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(96 + 121 + 143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: 3 = 120</a:t>
            </a:r>
          </a:p>
        </p:txBody>
      </p:sp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31750" y="514985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6600"/>
                </a:solidFill>
              </a:rPr>
              <a:t>   Số trung bình cộng của các số 35 , 12 , 24 , 21 và 43</a:t>
            </a:r>
            <a:r>
              <a:rPr lang="en-US" altLang="en-US">
                <a:solidFill>
                  <a:srgbClr val="006600"/>
                </a:solidFill>
              </a:rPr>
              <a:t> </a:t>
            </a:r>
            <a:r>
              <a:rPr lang="en-US" altLang="en-US" b="1">
                <a:solidFill>
                  <a:srgbClr val="006600"/>
                </a:solidFill>
              </a:rPr>
              <a:t>là:</a:t>
            </a:r>
          </a:p>
        </p:txBody>
      </p:sp>
      <p:sp>
        <p:nvSpPr>
          <p:cNvPr id="49294" name="Text Box 142"/>
          <p:cNvSpPr txBox="1">
            <a:spLocks noChangeArrowheads="1"/>
          </p:cNvSpPr>
          <p:nvPr/>
        </p:nvSpPr>
        <p:spPr bwMode="auto">
          <a:xfrm>
            <a:off x="-1588" y="6216650"/>
            <a:ext cx="9144001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( 35 + 12 + 24 + 21 + 43 ) : 5 = 27                   </a:t>
            </a:r>
          </a:p>
        </p:txBody>
      </p:sp>
      <p:sp>
        <p:nvSpPr>
          <p:cNvPr id="13" name="Rectangle 19"/>
          <p:cNvSpPr>
            <a:spLocks noChangeArrowheads="1"/>
          </p:cNvSpPr>
          <p:nvPr/>
        </p:nvSpPr>
        <p:spPr bwMode="auto">
          <a:xfrm>
            <a:off x="292940" y="132141"/>
            <a:ext cx="9001873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800000"/>
                </a:solidFill>
              </a:rPr>
              <a:t>Muốn</a:t>
            </a:r>
            <a:r>
              <a:rPr lang="en-US" sz="2800" b="1" dirty="0">
                <a:solidFill>
                  <a:srgbClr val="800000"/>
                </a:solidFill>
              </a:rPr>
              <a:t> </a:t>
            </a:r>
            <a:r>
              <a:rPr lang="en-US" sz="2800" b="1" dirty="0" err="1">
                <a:solidFill>
                  <a:srgbClr val="800000"/>
                </a:solidFill>
              </a:rPr>
              <a:t>tìm</a:t>
            </a:r>
            <a:r>
              <a:rPr lang="en-US" sz="2800" b="1" dirty="0">
                <a:solidFill>
                  <a:srgbClr val="800000"/>
                </a:solidFill>
              </a:rPr>
              <a:t> </a:t>
            </a:r>
            <a:r>
              <a:rPr lang="en-US" sz="2800" b="1" dirty="0" err="1">
                <a:solidFill>
                  <a:srgbClr val="800000"/>
                </a:solidFill>
              </a:rPr>
              <a:t>trung</a:t>
            </a:r>
            <a:r>
              <a:rPr lang="en-US" sz="2800" b="1" dirty="0">
                <a:solidFill>
                  <a:srgbClr val="800000"/>
                </a:solidFill>
              </a:rPr>
              <a:t> </a:t>
            </a:r>
            <a:r>
              <a:rPr lang="en-US" sz="2800" b="1" dirty="0" err="1">
                <a:solidFill>
                  <a:srgbClr val="800000"/>
                </a:solidFill>
              </a:rPr>
              <a:t>bình</a:t>
            </a:r>
            <a:r>
              <a:rPr lang="en-US" sz="2800" b="1" dirty="0">
                <a:solidFill>
                  <a:srgbClr val="800000"/>
                </a:solidFill>
              </a:rPr>
              <a:t> </a:t>
            </a:r>
            <a:r>
              <a:rPr lang="en-US" sz="2800" b="1" dirty="0" err="1">
                <a:solidFill>
                  <a:srgbClr val="800000"/>
                </a:solidFill>
              </a:rPr>
              <a:t>cộng</a:t>
            </a:r>
            <a:r>
              <a:rPr lang="en-US" sz="2800" b="1" dirty="0">
                <a:solidFill>
                  <a:srgbClr val="800000"/>
                </a:solidFill>
              </a:rPr>
              <a:t> </a:t>
            </a:r>
            <a:r>
              <a:rPr lang="en-US" sz="2800" b="1" dirty="0" err="1">
                <a:solidFill>
                  <a:srgbClr val="800000"/>
                </a:solidFill>
              </a:rPr>
              <a:t>của</a:t>
            </a:r>
            <a:r>
              <a:rPr lang="en-US" sz="2800" b="1" dirty="0">
                <a:solidFill>
                  <a:srgbClr val="800000"/>
                </a:solidFill>
              </a:rPr>
              <a:t> </a:t>
            </a:r>
            <a:r>
              <a:rPr lang="en-US" sz="2800" b="1" dirty="0" err="1">
                <a:solidFill>
                  <a:srgbClr val="800000"/>
                </a:solidFill>
              </a:rPr>
              <a:t>nhiều</a:t>
            </a:r>
            <a:r>
              <a:rPr lang="en-US" sz="2800" b="1" dirty="0">
                <a:solidFill>
                  <a:srgbClr val="800000"/>
                </a:solidFill>
              </a:rPr>
              <a:t> </a:t>
            </a:r>
            <a:r>
              <a:rPr lang="en-US" sz="2800" b="1" dirty="0" err="1">
                <a:solidFill>
                  <a:srgbClr val="800000"/>
                </a:solidFill>
              </a:rPr>
              <a:t>sô</a:t>
            </a:r>
            <a:r>
              <a:rPr lang="en-US" sz="2800" b="1" dirty="0">
                <a:solidFill>
                  <a:srgbClr val="800000"/>
                </a:solidFill>
              </a:rPr>
              <a:t>́ ta </a:t>
            </a:r>
            <a:r>
              <a:rPr lang="en-US" sz="2800" b="1" dirty="0" err="1">
                <a:solidFill>
                  <a:srgbClr val="800000"/>
                </a:solidFill>
              </a:rPr>
              <a:t>làm</a:t>
            </a:r>
            <a:r>
              <a:rPr lang="en-US" sz="2800" b="1" dirty="0">
                <a:solidFill>
                  <a:srgbClr val="800000"/>
                </a:solidFill>
              </a:rPr>
              <a:t> </a:t>
            </a:r>
            <a:r>
              <a:rPr lang="en-US" sz="2800" b="1" dirty="0" err="1">
                <a:solidFill>
                  <a:srgbClr val="800000"/>
                </a:solidFill>
              </a:rPr>
              <a:t>thê</a:t>
            </a:r>
            <a:r>
              <a:rPr lang="en-US" sz="2800" b="1" dirty="0">
                <a:solidFill>
                  <a:srgbClr val="800000"/>
                </a:solidFill>
              </a:rPr>
              <a:t>́ </a:t>
            </a:r>
            <a:r>
              <a:rPr lang="en-US" sz="2800" b="1" dirty="0" err="1">
                <a:solidFill>
                  <a:srgbClr val="800000"/>
                </a:solidFill>
              </a:rPr>
              <a:t>nào</a:t>
            </a:r>
            <a:r>
              <a:rPr lang="en-US" sz="2800" b="1" dirty="0">
                <a:solidFill>
                  <a:srgbClr val="800000"/>
                </a:solidFill>
              </a:rPr>
              <a:t>?</a:t>
            </a:r>
          </a:p>
          <a:p>
            <a:endParaRPr lang="en-US" sz="2800" b="1" dirty="0">
              <a:solidFill>
                <a:srgbClr val="006600"/>
              </a:solidFill>
            </a:endParaRPr>
          </a:p>
        </p:txBody>
      </p:sp>
      <p:sp>
        <p:nvSpPr>
          <p:cNvPr id="14" name="AutoShape 21"/>
          <p:cNvSpPr>
            <a:spLocks noChangeArrowheads="1"/>
          </p:cNvSpPr>
          <p:nvPr/>
        </p:nvSpPr>
        <p:spPr bwMode="auto">
          <a:xfrm>
            <a:off x="102441" y="2136776"/>
            <a:ext cx="8610600" cy="2892424"/>
          </a:xfrm>
          <a:prstGeom prst="wedgeEllipseCallout">
            <a:avLst>
              <a:gd name="adj1" fmla="val -45500"/>
              <a:gd name="adj2" fmla="val 9093"/>
            </a:avLst>
          </a:prstGeom>
          <a:gradFill rotWithShape="1">
            <a:gsLst>
              <a:gs pos="0">
                <a:srgbClr val="FFFF66"/>
              </a:gs>
              <a:gs pos="50000">
                <a:srgbClr val="FFFF66">
                  <a:gamma/>
                  <a:tint val="0"/>
                  <a:invGamma/>
                </a:srgbClr>
              </a:gs>
              <a:gs pos="100000">
                <a:srgbClr val="FFFF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600" dirty="0" err="1">
                <a:solidFill>
                  <a:srgbClr val="1109B7"/>
                </a:solidFill>
              </a:rPr>
              <a:t>Muốn</a:t>
            </a:r>
            <a:r>
              <a:rPr lang="en-US" sz="3600" dirty="0">
                <a:solidFill>
                  <a:srgbClr val="1109B7"/>
                </a:solidFill>
              </a:rPr>
              <a:t> </a:t>
            </a:r>
            <a:r>
              <a:rPr lang="en-US" sz="3600" dirty="0" err="1">
                <a:solidFill>
                  <a:srgbClr val="1109B7"/>
                </a:solidFill>
              </a:rPr>
              <a:t>tìm</a:t>
            </a:r>
            <a:r>
              <a:rPr lang="en-US" sz="3600" dirty="0">
                <a:solidFill>
                  <a:srgbClr val="1109B7"/>
                </a:solidFill>
              </a:rPr>
              <a:t> </a:t>
            </a:r>
            <a:r>
              <a:rPr lang="en-US" sz="3600" dirty="0" err="1">
                <a:solidFill>
                  <a:srgbClr val="1109B7"/>
                </a:solidFill>
              </a:rPr>
              <a:t>trung</a:t>
            </a:r>
            <a:r>
              <a:rPr lang="en-US" sz="3600" dirty="0">
                <a:solidFill>
                  <a:srgbClr val="1109B7"/>
                </a:solidFill>
              </a:rPr>
              <a:t> </a:t>
            </a:r>
            <a:r>
              <a:rPr lang="en-US" sz="3600" dirty="0" err="1">
                <a:solidFill>
                  <a:srgbClr val="1109B7"/>
                </a:solidFill>
              </a:rPr>
              <a:t>bình</a:t>
            </a:r>
            <a:r>
              <a:rPr lang="en-US" sz="3600" dirty="0">
                <a:solidFill>
                  <a:srgbClr val="1109B7"/>
                </a:solidFill>
              </a:rPr>
              <a:t> </a:t>
            </a:r>
            <a:r>
              <a:rPr lang="en-US" sz="3600" dirty="0" err="1">
                <a:solidFill>
                  <a:srgbClr val="1109B7"/>
                </a:solidFill>
              </a:rPr>
              <a:t>cộng</a:t>
            </a:r>
            <a:r>
              <a:rPr lang="en-US" sz="3600" dirty="0">
                <a:solidFill>
                  <a:srgbClr val="1109B7"/>
                </a:solidFill>
              </a:rPr>
              <a:t> </a:t>
            </a:r>
            <a:r>
              <a:rPr lang="en-US" sz="3600" dirty="0" err="1">
                <a:solidFill>
                  <a:srgbClr val="1109B7"/>
                </a:solidFill>
              </a:rPr>
              <a:t>của</a:t>
            </a:r>
            <a:r>
              <a:rPr lang="en-US" sz="3600" dirty="0">
                <a:solidFill>
                  <a:srgbClr val="1109B7"/>
                </a:solidFill>
              </a:rPr>
              <a:t> </a:t>
            </a:r>
            <a:r>
              <a:rPr lang="en-US" sz="3600" dirty="0" err="1">
                <a:solidFill>
                  <a:srgbClr val="1109B7"/>
                </a:solidFill>
              </a:rPr>
              <a:t>nhiều</a:t>
            </a:r>
            <a:r>
              <a:rPr lang="en-US" sz="3600" dirty="0">
                <a:solidFill>
                  <a:srgbClr val="1109B7"/>
                </a:solidFill>
              </a:rPr>
              <a:t> </a:t>
            </a:r>
            <a:r>
              <a:rPr lang="en-US" sz="3600" dirty="0" err="1">
                <a:solidFill>
                  <a:srgbClr val="1109B7"/>
                </a:solidFill>
              </a:rPr>
              <a:t>sô</a:t>
            </a:r>
            <a:r>
              <a:rPr lang="en-US" sz="3600" dirty="0">
                <a:solidFill>
                  <a:srgbClr val="1109B7"/>
                </a:solidFill>
              </a:rPr>
              <a:t>́, ta </a:t>
            </a:r>
            <a:r>
              <a:rPr lang="en-US" sz="3600" dirty="0" err="1">
                <a:solidFill>
                  <a:srgbClr val="1109B7"/>
                </a:solidFill>
              </a:rPr>
              <a:t>tính</a:t>
            </a:r>
            <a:r>
              <a:rPr lang="en-US" sz="3600" dirty="0">
                <a:solidFill>
                  <a:srgbClr val="1109B7"/>
                </a:solidFill>
              </a:rPr>
              <a:t> </a:t>
            </a:r>
            <a:r>
              <a:rPr lang="en-US" sz="3600" dirty="0" err="1">
                <a:solidFill>
                  <a:srgbClr val="1109B7"/>
                </a:solidFill>
              </a:rPr>
              <a:t>tổng</a:t>
            </a:r>
            <a:r>
              <a:rPr lang="en-US" sz="3600" dirty="0">
                <a:solidFill>
                  <a:srgbClr val="1109B7"/>
                </a:solidFill>
              </a:rPr>
              <a:t> </a:t>
            </a:r>
            <a:r>
              <a:rPr lang="en-US" sz="3600" dirty="0" err="1">
                <a:solidFill>
                  <a:srgbClr val="1109B7"/>
                </a:solidFill>
              </a:rPr>
              <a:t>của</a:t>
            </a:r>
            <a:r>
              <a:rPr lang="en-US" sz="3600" dirty="0">
                <a:solidFill>
                  <a:srgbClr val="1109B7"/>
                </a:solidFill>
              </a:rPr>
              <a:t> </a:t>
            </a:r>
            <a:r>
              <a:rPr lang="en-US" sz="3600" dirty="0" err="1">
                <a:solidFill>
                  <a:srgbClr val="1109B7"/>
                </a:solidFill>
              </a:rPr>
              <a:t>các</a:t>
            </a:r>
            <a:r>
              <a:rPr lang="en-US" sz="3600" dirty="0">
                <a:solidFill>
                  <a:srgbClr val="1109B7"/>
                </a:solidFill>
              </a:rPr>
              <a:t> </a:t>
            </a:r>
            <a:r>
              <a:rPr lang="en-US" sz="3600" dirty="0" err="1">
                <a:solidFill>
                  <a:srgbClr val="1109B7"/>
                </a:solidFill>
              </a:rPr>
              <a:t>sô</a:t>
            </a:r>
            <a:r>
              <a:rPr lang="en-US" sz="3600" dirty="0">
                <a:solidFill>
                  <a:srgbClr val="1109B7"/>
                </a:solidFill>
              </a:rPr>
              <a:t>́ </a:t>
            </a:r>
            <a:r>
              <a:rPr lang="en-US" sz="3600" dirty="0" err="1">
                <a:solidFill>
                  <a:srgbClr val="1109B7"/>
                </a:solidFill>
              </a:rPr>
              <a:t>đó</a:t>
            </a:r>
            <a:r>
              <a:rPr lang="en-US" sz="3600" dirty="0">
                <a:solidFill>
                  <a:srgbClr val="1109B7"/>
                </a:solidFill>
              </a:rPr>
              <a:t>, </a:t>
            </a:r>
            <a:r>
              <a:rPr lang="en-US" sz="3600" dirty="0" err="1">
                <a:solidFill>
                  <a:srgbClr val="1109B7"/>
                </a:solidFill>
              </a:rPr>
              <a:t>rồi</a:t>
            </a:r>
            <a:r>
              <a:rPr lang="en-US" sz="3600" dirty="0">
                <a:solidFill>
                  <a:srgbClr val="1109B7"/>
                </a:solidFill>
              </a:rPr>
              <a:t> chia </a:t>
            </a:r>
            <a:r>
              <a:rPr lang="en-US" sz="3600" dirty="0" err="1">
                <a:solidFill>
                  <a:srgbClr val="1109B7"/>
                </a:solidFill>
              </a:rPr>
              <a:t>tổng</a:t>
            </a:r>
            <a:r>
              <a:rPr lang="en-US" sz="3600" dirty="0">
                <a:solidFill>
                  <a:srgbClr val="1109B7"/>
                </a:solidFill>
              </a:rPr>
              <a:t> </a:t>
            </a:r>
            <a:r>
              <a:rPr lang="en-US" sz="3600" dirty="0" err="1">
                <a:solidFill>
                  <a:srgbClr val="1109B7"/>
                </a:solidFill>
              </a:rPr>
              <a:t>đó</a:t>
            </a:r>
            <a:r>
              <a:rPr lang="en-US" sz="3600" dirty="0">
                <a:solidFill>
                  <a:srgbClr val="1109B7"/>
                </a:solidFill>
              </a:rPr>
              <a:t> </a:t>
            </a:r>
            <a:r>
              <a:rPr lang="en-US" sz="3600" dirty="0" err="1">
                <a:solidFill>
                  <a:srgbClr val="1109B7"/>
                </a:solidFill>
              </a:rPr>
              <a:t>cho</a:t>
            </a:r>
            <a:r>
              <a:rPr lang="en-US" sz="3600" dirty="0">
                <a:solidFill>
                  <a:srgbClr val="1109B7"/>
                </a:solidFill>
              </a:rPr>
              <a:t> </a:t>
            </a:r>
            <a:r>
              <a:rPr lang="en-US" sz="3600" dirty="0" err="1">
                <a:solidFill>
                  <a:srgbClr val="1109B7"/>
                </a:solidFill>
              </a:rPr>
              <a:t>sô</a:t>
            </a:r>
            <a:r>
              <a:rPr lang="en-US" sz="3600" dirty="0">
                <a:solidFill>
                  <a:srgbClr val="1109B7"/>
                </a:solidFill>
              </a:rPr>
              <a:t>́ </a:t>
            </a:r>
            <a:r>
              <a:rPr lang="en-US" sz="3600" dirty="0" err="1">
                <a:solidFill>
                  <a:srgbClr val="1109B7"/>
                </a:solidFill>
              </a:rPr>
              <a:t>các</a:t>
            </a:r>
            <a:r>
              <a:rPr lang="en-US" sz="3600" dirty="0">
                <a:solidFill>
                  <a:srgbClr val="1109B7"/>
                </a:solidFill>
              </a:rPr>
              <a:t> </a:t>
            </a:r>
            <a:r>
              <a:rPr lang="en-US" sz="3600" dirty="0" err="1">
                <a:solidFill>
                  <a:srgbClr val="1109B7"/>
                </a:solidFill>
              </a:rPr>
              <a:t>sô</a:t>
            </a:r>
            <a:r>
              <a:rPr lang="en-US" sz="3600" dirty="0">
                <a:solidFill>
                  <a:srgbClr val="1109B7"/>
                </a:solidFill>
              </a:rPr>
              <a:t>́ </a:t>
            </a:r>
            <a:r>
              <a:rPr lang="en-US" sz="3600" dirty="0" err="1">
                <a:solidFill>
                  <a:srgbClr val="1109B7"/>
                </a:solidFill>
              </a:rPr>
              <a:t>hạng</a:t>
            </a:r>
            <a:r>
              <a:rPr lang="en-US" sz="3600" dirty="0">
                <a:solidFill>
                  <a:srgbClr val="1109B7"/>
                </a:solidFill>
              </a:rPr>
              <a:t>.</a:t>
            </a:r>
          </a:p>
          <a:p>
            <a:pPr algn="ctr">
              <a:spcBef>
                <a:spcPct val="0"/>
              </a:spcBef>
            </a:pP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64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492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492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492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2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1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1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1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492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492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492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492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492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492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8" grpId="0"/>
      <p:bldP spid="49159" grpId="0"/>
      <p:bldP spid="49262" grpId="0"/>
      <p:bldP spid="3175" grpId="0"/>
      <p:bldP spid="86023" grpId="0"/>
      <p:bldP spid="49292" grpId="0"/>
      <p:bldP spid="2" grpId="0"/>
      <p:bldP spid="49294" grpId="0"/>
      <p:bldP spid="13" grpId="0"/>
      <p:bldP spid="13" grpId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685800" y="1676400"/>
            <a:ext cx="807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chemeClr val="tx1"/>
                </a:solidFill>
              </a:rPr>
              <a:t>      </a:t>
            </a:r>
            <a:endParaRPr lang="en-US" altLang="en-US" sz="2800">
              <a:solidFill>
                <a:srgbClr val="000000"/>
              </a:solidFill>
            </a:endParaRPr>
          </a:p>
        </p:txBody>
      </p:sp>
      <p:sp>
        <p:nvSpPr>
          <p:cNvPr id="7173" name="Text Box 74"/>
          <p:cNvSpPr txBox="1">
            <a:spLocks noChangeArrowheads="1"/>
          </p:cNvSpPr>
          <p:nvPr/>
        </p:nvSpPr>
        <p:spPr bwMode="auto">
          <a:xfrm>
            <a:off x="6019800" y="2387600"/>
            <a:ext cx="2590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2800">
              <a:solidFill>
                <a:schemeClr val="tx1"/>
              </a:solidFill>
            </a:endParaRPr>
          </a:p>
        </p:txBody>
      </p:sp>
      <p:sp>
        <p:nvSpPr>
          <p:cNvPr id="7177" name="Text Box 85"/>
          <p:cNvSpPr txBox="1">
            <a:spLocks noChangeArrowheads="1"/>
          </p:cNvSpPr>
          <p:nvPr/>
        </p:nvSpPr>
        <p:spPr bwMode="auto">
          <a:xfrm>
            <a:off x="5867400" y="5257800"/>
            <a:ext cx="2743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2800">
              <a:solidFill>
                <a:schemeClr val="tx1"/>
              </a:solidFill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92087" y="1779588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 u="sng" dirty="0" err="1">
                <a:solidFill>
                  <a:srgbClr val="006600"/>
                </a:solidFill>
              </a:rPr>
              <a:t>Tóm</a:t>
            </a:r>
            <a:r>
              <a:rPr lang="en-US" altLang="en-US" sz="2400" b="1" u="sng" dirty="0">
                <a:solidFill>
                  <a:srgbClr val="006600"/>
                </a:solidFill>
              </a:rPr>
              <a:t> </a:t>
            </a:r>
            <a:r>
              <a:rPr lang="en-US" altLang="en-US" sz="2400" b="1" u="sng" dirty="0" err="1">
                <a:solidFill>
                  <a:srgbClr val="006600"/>
                </a:solidFill>
              </a:rPr>
              <a:t>tắt</a:t>
            </a:r>
            <a:r>
              <a:rPr lang="en-US" altLang="en-US" sz="2400" b="1" u="sng" dirty="0">
                <a:solidFill>
                  <a:srgbClr val="006600"/>
                </a:solidFill>
              </a:rPr>
              <a:t>:</a:t>
            </a:r>
          </a:p>
        </p:txBody>
      </p:sp>
      <p:grpSp>
        <p:nvGrpSpPr>
          <p:cNvPr id="7291" name="Group 50"/>
          <p:cNvGrpSpPr>
            <a:grpSpLocks/>
          </p:cNvGrpSpPr>
          <p:nvPr/>
        </p:nvGrpSpPr>
        <p:grpSpPr bwMode="auto">
          <a:xfrm>
            <a:off x="1074738" y="2774950"/>
            <a:ext cx="8001000" cy="0"/>
            <a:chOff x="480" y="2688"/>
            <a:chExt cx="5040" cy="0"/>
          </a:xfrm>
        </p:grpSpPr>
        <p:sp>
          <p:nvSpPr>
            <p:cNvPr id="7292" name="Line 51"/>
            <p:cNvSpPr>
              <a:spLocks noChangeShapeType="1"/>
            </p:cNvSpPr>
            <p:nvPr/>
          </p:nvSpPr>
          <p:spPr bwMode="auto">
            <a:xfrm>
              <a:off x="480" y="2688"/>
              <a:ext cx="168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miter lim="800000"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293" name="Line 52"/>
            <p:cNvSpPr>
              <a:spLocks noChangeShapeType="1"/>
            </p:cNvSpPr>
            <p:nvPr/>
          </p:nvSpPr>
          <p:spPr bwMode="auto">
            <a:xfrm>
              <a:off x="2160" y="2688"/>
              <a:ext cx="168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miter lim="800000"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294" name="Line 53"/>
            <p:cNvSpPr>
              <a:spLocks noChangeShapeType="1"/>
            </p:cNvSpPr>
            <p:nvPr/>
          </p:nvSpPr>
          <p:spPr bwMode="auto">
            <a:xfrm>
              <a:off x="3840" y="2688"/>
              <a:ext cx="168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miter lim="800000"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7295" name="Text Box 54"/>
          <p:cNvSpPr txBox="1">
            <a:spLocks noChangeArrowheads="1"/>
          </p:cNvSpPr>
          <p:nvPr/>
        </p:nvSpPr>
        <p:spPr bwMode="auto">
          <a:xfrm>
            <a:off x="1766888" y="2932113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800000"/>
                </a:solidFill>
              </a:rPr>
              <a:t>? </a:t>
            </a:r>
            <a:r>
              <a:rPr lang="en-US" altLang="en-US" sz="2400" b="1" dirty="0" err="1">
                <a:solidFill>
                  <a:srgbClr val="800000"/>
                </a:solidFill>
              </a:rPr>
              <a:t>người</a:t>
            </a:r>
            <a:endParaRPr lang="en-US" altLang="en-US" sz="2400" b="1" dirty="0">
              <a:solidFill>
                <a:srgbClr val="800000"/>
              </a:solidFill>
            </a:endParaRPr>
          </a:p>
        </p:txBody>
      </p:sp>
      <p:sp>
        <p:nvSpPr>
          <p:cNvPr id="7296" name="Text Box 55"/>
          <p:cNvSpPr txBox="1">
            <a:spLocks noChangeArrowheads="1"/>
          </p:cNvSpPr>
          <p:nvPr/>
        </p:nvSpPr>
        <p:spPr bwMode="auto">
          <a:xfrm>
            <a:off x="4626834" y="2944813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800000"/>
                </a:solidFill>
              </a:rPr>
              <a:t>? </a:t>
            </a:r>
            <a:r>
              <a:rPr lang="en-US" altLang="en-US" sz="2400" b="1" dirty="0" err="1">
                <a:solidFill>
                  <a:srgbClr val="800000"/>
                </a:solidFill>
              </a:rPr>
              <a:t>người</a:t>
            </a:r>
            <a:endParaRPr lang="en-US" altLang="en-US" sz="2400" b="1" dirty="0">
              <a:solidFill>
                <a:srgbClr val="800000"/>
              </a:solidFill>
            </a:endParaRPr>
          </a:p>
        </p:txBody>
      </p:sp>
      <p:sp>
        <p:nvSpPr>
          <p:cNvPr id="7297" name="Text Box 56"/>
          <p:cNvSpPr txBox="1">
            <a:spLocks noChangeArrowheads="1"/>
          </p:cNvSpPr>
          <p:nvPr/>
        </p:nvSpPr>
        <p:spPr bwMode="auto">
          <a:xfrm>
            <a:off x="6937375" y="2919413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800000"/>
                </a:solidFill>
              </a:rPr>
              <a:t>? người</a:t>
            </a:r>
          </a:p>
        </p:txBody>
      </p:sp>
      <p:sp>
        <p:nvSpPr>
          <p:cNvPr id="7298" name="AutoShape 57"/>
          <p:cNvSpPr>
            <a:spLocks/>
          </p:cNvSpPr>
          <p:nvPr/>
        </p:nvSpPr>
        <p:spPr bwMode="auto">
          <a:xfrm rot="-5400000">
            <a:off x="2268538" y="1587500"/>
            <a:ext cx="241300" cy="2628900"/>
          </a:xfrm>
          <a:prstGeom prst="leftBrace">
            <a:avLst>
              <a:gd name="adj1" fmla="val 90789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99" name="AutoShape 58"/>
          <p:cNvSpPr>
            <a:spLocks/>
          </p:cNvSpPr>
          <p:nvPr/>
        </p:nvSpPr>
        <p:spPr bwMode="auto">
          <a:xfrm rot="-5400000">
            <a:off x="4986337" y="1604963"/>
            <a:ext cx="206375" cy="2628900"/>
          </a:xfrm>
          <a:prstGeom prst="leftBrace">
            <a:avLst>
              <a:gd name="adj1" fmla="val 106154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b="1"/>
          </a:p>
        </p:txBody>
      </p:sp>
      <p:sp>
        <p:nvSpPr>
          <p:cNvPr id="7300" name="AutoShape 59"/>
          <p:cNvSpPr>
            <a:spLocks/>
          </p:cNvSpPr>
          <p:nvPr/>
        </p:nvSpPr>
        <p:spPr bwMode="auto">
          <a:xfrm rot="-5400000">
            <a:off x="7658101" y="1630361"/>
            <a:ext cx="206375" cy="2628900"/>
          </a:xfrm>
          <a:prstGeom prst="leftBrace">
            <a:avLst>
              <a:gd name="adj1" fmla="val 106154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302" name="Text Box 43"/>
          <p:cNvSpPr txBox="1">
            <a:spLocks noChangeArrowheads="1"/>
          </p:cNvSpPr>
          <p:nvPr/>
        </p:nvSpPr>
        <p:spPr bwMode="auto">
          <a:xfrm>
            <a:off x="2436812" y="1781175"/>
            <a:ext cx="1971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800000"/>
                </a:solidFill>
              </a:rPr>
              <a:t>96 người</a:t>
            </a:r>
          </a:p>
        </p:txBody>
      </p:sp>
      <p:sp>
        <p:nvSpPr>
          <p:cNvPr id="7304" name="Line 45"/>
          <p:cNvSpPr>
            <a:spLocks noChangeShapeType="1"/>
          </p:cNvSpPr>
          <p:nvPr/>
        </p:nvSpPr>
        <p:spPr bwMode="auto">
          <a:xfrm flipV="1">
            <a:off x="1088296" y="2492375"/>
            <a:ext cx="3127375" cy="19050"/>
          </a:xfrm>
          <a:prstGeom prst="line">
            <a:avLst/>
          </a:prstGeom>
          <a:noFill/>
          <a:ln w="38100">
            <a:solidFill>
              <a:srgbClr val="0000FF"/>
            </a:solidFill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305" name="Line 46"/>
          <p:cNvSpPr>
            <a:spLocks noChangeShapeType="1"/>
          </p:cNvSpPr>
          <p:nvPr/>
        </p:nvSpPr>
        <p:spPr bwMode="auto">
          <a:xfrm>
            <a:off x="6937376" y="2492375"/>
            <a:ext cx="2138364" cy="0"/>
          </a:xfrm>
          <a:prstGeom prst="line">
            <a:avLst/>
          </a:prstGeom>
          <a:noFill/>
          <a:ln w="38100">
            <a:solidFill>
              <a:srgbClr val="0000FF"/>
            </a:solidFill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306" name="Line 47"/>
          <p:cNvSpPr>
            <a:spLocks noChangeShapeType="1"/>
          </p:cNvSpPr>
          <p:nvPr/>
        </p:nvSpPr>
        <p:spPr bwMode="auto">
          <a:xfrm>
            <a:off x="4240213" y="2492375"/>
            <a:ext cx="2697162" cy="0"/>
          </a:xfrm>
          <a:prstGeom prst="line">
            <a:avLst/>
          </a:prstGeom>
          <a:noFill/>
          <a:ln w="38100">
            <a:solidFill>
              <a:srgbClr val="0000FF"/>
            </a:solidFill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307" name="Text Box 48"/>
          <p:cNvSpPr txBox="1">
            <a:spLocks noChangeArrowheads="1"/>
          </p:cNvSpPr>
          <p:nvPr/>
        </p:nvSpPr>
        <p:spPr bwMode="auto">
          <a:xfrm>
            <a:off x="4603750" y="1752600"/>
            <a:ext cx="2281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800000"/>
                </a:solidFill>
              </a:rPr>
              <a:t>  82 người </a:t>
            </a:r>
          </a:p>
        </p:txBody>
      </p:sp>
      <p:sp>
        <p:nvSpPr>
          <p:cNvPr id="7308" name="Text Box 49"/>
          <p:cNvSpPr txBox="1">
            <a:spLocks noChangeArrowheads="1"/>
          </p:cNvSpPr>
          <p:nvPr/>
        </p:nvSpPr>
        <p:spPr bwMode="auto">
          <a:xfrm>
            <a:off x="6815137" y="1752600"/>
            <a:ext cx="1960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800000"/>
                </a:solidFill>
              </a:rPr>
              <a:t>       71 người</a:t>
            </a:r>
          </a:p>
        </p:txBody>
      </p:sp>
      <p:sp>
        <p:nvSpPr>
          <p:cNvPr id="7309" name="AutoShape 60"/>
          <p:cNvSpPr>
            <a:spLocks/>
          </p:cNvSpPr>
          <p:nvPr/>
        </p:nvSpPr>
        <p:spPr bwMode="auto">
          <a:xfrm rot="5400000" flipV="1">
            <a:off x="2579751" y="786937"/>
            <a:ext cx="144463" cy="3089275"/>
          </a:xfrm>
          <a:prstGeom prst="leftBrace">
            <a:avLst>
              <a:gd name="adj1" fmla="val 178205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310" name="AutoShape 61"/>
          <p:cNvSpPr>
            <a:spLocks/>
          </p:cNvSpPr>
          <p:nvPr/>
        </p:nvSpPr>
        <p:spPr bwMode="auto">
          <a:xfrm rot="5400000" flipV="1">
            <a:off x="5473765" y="975520"/>
            <a:ext cx="180975" cy="2697162"/>
          </a:xfrm>
          <a:prstGeom prst="leftBrace">
            <a:avLst>
              <a:gd name="adj1" fmla="val 124196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311" name="AutoShape 62"/>
          <p:cNvSpPr>
            <a:spLocks/>
          </p:cNvSpPr>
          <p:nvPr/>
        </p:nvSpPr>
        <p:spPr bwMode="auto">
          <a:xfrm rot="5400000" flipV="1">
            <a:off x="7907403" y="1281904"/>
            <a:ext cx="144463" cy="2133600"/>
          </a:xfrm>
          <a:prstGeom prst="leftBrace">
            <a:avLst>
              <a:gd name="adj1" fmla="val 123076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80" name="Text Box 36"/>
          <p:cNvSpPr txBox="1">
            <a:spLocks noChangeArrowheads="1"/>
          </p:cNvSpPr>
          <p:nvPr/>
        </p:nvSpPr>
        <p:spPr bwMode="auto">
          <a:xfrm>
            <a:off x="5024437" y="3272333"/>
            <a:ext cx="1685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b="1" u="sng" dirty="0" err="1">
                <a:solidFill>
                  <a:srgbClr val="006600"/>
                </a:solidFill>
              </a:rPr>
              <a:t>Bài</a:t>
            </a:r>
            <a:r>
              <a:rPr lang="en-US" altLang="en-US" sz="2400" b="1" u="sng" dirty="0">
                <a:solidFill>
                  <a:srgbClr val="006600"/>
                </a:solidFill>
              </a:rPr>
              <a:t> </a:t>
            </a:r>
            <a:r>
              <a:rPr lang="en-US" altLang="en-US" sz="2400" b="1" u="sng" dirty="0" err="1">
                <a:solidFill>
                  <a:srgbClr val="006600"/>
                </a:solidFill>
              </a:rPr>
              <a:t>giải</a:t>
            </a:r>
            <a:endParaRPr lang="en-US" altLang="en-US" sz="2400" b="1" u="sng" dirty="0">
              <a:solidFill>
                <a:srgbClr val="006600"/>
              </a:solidFill>
            </a:endParaRPr>
          </a:p>
        </p:txBody>
      </p:sp>
      <p:sp>
        <p:nvSpPr>
          <p:cNvPr id="6210" name="Text Box 66"/>
          <p:cNvSpPr txBox="1">
            <a:spLocks noChangeArrowheads="1"/>
          </p:cNvSpPr>
          <p:nvPr/>
        </p:nvSpPr>
        <p:spPr bwMode="auto">
          <a:xfrm>
            <a:off x="2508149" y="3767633"/>
            <a:ext cx="641985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60000"/>
              </a:lnSpc>
            </a:pPr>
            <a:r>
              <a:rPr lang="en-US" altLang="en-US" sz="2400" b="1" dirty="0" err="1">
                <a:solidFill>
                  <a:srgbClr val="0000FF"/>
                </a:solidFill>
              </a:rPr>
              <a:t>Tổng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dân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tăng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trong</a:t>
            </a:r>
            <a:r>
              <a:rPr lang="en-US" altLang="en-US" sz="2400" b="1" dirty="0">
                <a:solidFill>
                  <a:srgbClr val="0000FF"/>
                </a:solidFill>
              </a:rPr>
              <a:t>  3 </a:t>
            </a:r>
            <a:r>
              <a:rPr lang="en-US" altLang="en-US" sz="2400" b="1" dirty="0" err="1">
                <a:solidFill>
                  <a:srgbClr val="0000FF"/>
                </a:solidFill>
              </a:rPr>
              <a:t>năm</a:t>
            </a:r>
            <a:r>
              <a:rPr lang="en-US" altLang="en-US" sz="2400" b="1" dirty="0">
                <a:solidFill>
                  <a:srgbClr val="0000FF"/>
                </a:solidFill>
              </a:rPr>
              <a:t>  </a:t>
            </a:r>
            <a:r>
              <a:rPr lang="en-US" altLang="en-US" sz="2400" b="1" dirty="0" err="1">
                <a:solidFill>
                  <a:srgbClr val="0000FF"/>
                </a:solidFill>
              </a:rPr>
              <a:t>là</a:t>
            </a:r>
            <a:r>
              <a:rPr lang="en-US" altLang="en-US" sz="2400" b="1" dirty="0">
                <a:solidFill>
                  <a:srgbClr val="0000FF"/>
                </a:solidFill>
              </a:rPr>
              <a:t>:</a:t>
            </a:r>
            <a:endParaRPr lang="en-US" altLang="en-US" sz="2400" b="1" u="sng" dirty="0">
              <a:solidFill>
                <a:srgbClr val="0000FF"/>
              </a:solidFill>
            </a:endParaRPr>
          </a:p>
        </p:txBody>
      </p:sp>
      <p:sp>
        <p:nvSpPr>
          <p:cNvPr id="6211" name="Text Box 67"/>
          <p:cNvSpPr txBox="1">
            <a:spLocks noChangeArrowheads="1"/>
          </p:cNvSpPr>
          <p:nvPr/>
        </p:nvSpPr>
        <p:spPr bwMode="auto">
          <a:xfrm>
            <a:off x="2619375" y="4044950"/>
            <a:ext cx="6494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solidFill>
                  <a:srgbClr val="0000FF"/>
                </a:solidFill>
              </a:rPr>
              <a:t>96 + 82 + 71 = 249 ( </a:t>
            </a:r>
            <a:r>
              <a:rPr lang="en-US" altLang="en-US" sz="2400" b="1" dirty="0" err="1">
                <a:solidFill>
                  <a:srgbClr val="0000FF"/>
                </a:solidFill>
              </a:rPr>
              <a:t>người</a:t>
            </a:r>
            <a:r>
              <a:rPr lang="en-US" altLang="en-US" sz="2400" b="1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6213" name="Text Box 69"/>
          <p:cNvSpPr txBox="1">
            <a:spLocks noChangeArrowheads="1"/>
          </p:cNvSpPr>
          <p:nvPr/>
        </p:nvSpPr>
        <p:spPr bwMode="auto">
          <a:xfrm>
            <a:off x="2470150" y="4502150"/>
            <a:ext cx="6494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00FF"/>
                </a:solidFill>
              </a:rPr>
              <a:t>Trung bình mỗi năm số dân tăng là:</a:t>
            </a:r>
            <a:endParaRPr lang="en-US" altLang="en-US" sz="2400" b="1" u="sng">
              <a:solidFill>
                <a:srgbClr val="0000FF"/>
              </a:solidFill>
            </a:endParaRPr>
          </a:p>
        </p:txBody>
      </p:sp>
      <p:sp>
        <p:nvSpPr>
          <p:cNvPr id="6214" name="Text Box 70"/>
          <p:cNvSpPr txBox="1">
            <a:spLocks noChangeArrowheads="1"/>
          </p:cNvSpPr>
          <p:nvPr/>
        </p:nvSpPr>
        <p:spPr bwMode="auto">
          <a:xfrm>
            <a:off x="2741613" y="4959350"/>
            <a:ext cx="57515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00FF"/>
                </a:solidFill>
              </a:rPr>
              <a:t>249 : 3 = 83 ( người )</a:t>
            </a:r>
          </a:p>
        </p:txBody>
      </p:sp>
      <p:sp>
        <p:nvSpPr>
          <p:cNvPr id="6217" name="Text Box 73"/>
          <p:cNvSpPr txBox="1">
            <a:spLocks noChangeArrowheads="1"/>
          </p:cNvSpPr>
          <p:nvPr/>
        </p:nvSpPr>
        <p:spPr bwMode="auto">
          <a:xfrm>
            <a:off x="4770438" y="5899150"/>
            <a:ext cx="434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FF"/>
                </a:solidFill>
              </a:rPr>
              <a:t>Đáp số : 83 người.</a:t>
            </a:r>
            <a:endParaRPr lang="en-US" altLang="en-US" sz="2400" b="1" u="sng">
              <a:solidFill>
                <a:srgbClr val="0000FF"/>
              </a:solidFill>
            </a:endParaRPr>
          </a:p>
        </p:txBody>
      </p:sp>
      <p:sp>
        <p:nvSpPr>
          <p:cNvPr id="7323" name="Text Box 155"/>
          <p:cNvSpPr txBox="1">
            <a:spLocks noChangeArrowheads="1"/>
          </p:cNvSpPr>
          <p:nvPr/>
        </p:nvSpPr>
        <p:spPr bwMode="auto">
          <a:xfrm>
            <a:off x="76200" y="384495"/>
            <a:ext cx="9144000" cy="128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2600" b="1" dirty="0">
                <a:solidFill>
                  <a:srgbClr val="0000FF"/>
                </a:solidFill>
              </a:rPr>
              <a:t>* </a:t>
            </a:r>
            <a:r>
              <a:rPr lang="en-US" sz="2600" b="1" dirty="0" err="1">
                <a:solidFill>
                  <a:srgbClr val="0000FF"/>
                </a:solidFill>
              </a:rPr>
              <a:t>Bài</a:t>
            </a:r>
            <a:r>
              <a:rPr lang="en-US" sz="2600" b="1" dirty="0">
                <a:solidFill>
                  <a:srgbClr val="0000FF"/>
                </a:solidFill>
              </a:rPr>
              <a:t> 2: </a:t>
            </a:r>
            <a:r>
              <a:rPr lang="en-US" sz="2600" b="1" dirty="0" err="1">
                <a:solidFill>
                  <a:srgbClr val="0000FF"/>
                </a:solidFill>
              </a:rPr>
              <a:t>Dân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số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của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một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xã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trong</a:t>
            </a:r>
            <a:r>
              <a:rPr lang="en-US" sz="2600" b="1" dirty="0">
                <a:solidFill>
                  <a:srgbClr val="0000FF"/>
                </a:solidFill>
              </a:rPr>
              <a:t> 3 </a:t>
            </a:r>
            <a:r>
              <a:rPr lang="en-US" sz="2600" b="1" dirty="0" err="1">
                <a:solidFill>
                  <a:srgbClr val="0000FF"/>
                </a:solidFill>
              </a:rPr>
              <a:t>năm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liền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tăng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thêm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lần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lượt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là</a:t>
            </a:r>
            <a:r>
              <a:rPr lang="en-US" sz="2600" b="1" dirty="0">
                <a:solidFill>
                  <a:srgbClr val="0000FF"/>
                </a:solidFill>
              </a:rPr>
              <a:t>: 96 </a:t>
            </a:r>
            <a:r>
              <a:rPr lang="en-US" sz="2600" b="1" dirty="0" err="1">
                <a:solidFill>
                  <a:srgbClr val="0000FF"/>
                </a:solidFill>
              </a:rPr>
              <a:t>người</a:t>
            </a:r>
            <a:r>
              <a:rPr lang="en-US" sz="2600" b="1" dirty="0">
                <a:solidFill>
                  <a:srgbClr val="0000FF"/>
                </a:solidFill>
              </a:rPr>
              <a:t>, 82 </a:t>
            </a:r>
            <a:r>
              <a:rPr lang="en-US" sz="2600" b="1" dirty="0" err="1">
                <a:solidFill>
                  <a:srgbClr val="0000FF"/>
                </a:solidFill>
              </a:rPr>
              <a:t>người</a:t>
            </a:r>
            <a:r>
              <a:rPr lang="en-US" sz="2600" b="1" dirty="0">
                <a:solidFill>
                  <a:srgbClr val="0000FF"/>
                </a:solidFill>
              </a:rPr>
              <a:t>, 71 </a:t>
            </a:r>
            <a:r>
              <a:rPr lang="en-US" sz="2600" b="1" dirty="0" err="1">
                <a:solidFill>
                  <a:srgbClr val="0000FF"/>
                </a:solidFill>
              </a:rPr>
              <a:t>người</a:t>
            </a:r>
            <a:r>
              <a:rPr lang="en-US" sz="2600" b="1" dirty="0">
                <a:solidFill>
                  <a:srgbClr val="0000FF"/>
                </a:solidFill>
              </a:rPr>
              <a:t>. </a:t>
            </a:r>
            <a:r>
              <a:rPr lang="en-US" sz="2600" b="1" dirty="0" err="1">
                <a:solidFill>
                  <a:srgbClr val="0000FF"/>
                </a:solidFill>
              </a:rPr>
              <a:t>Hỏi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trung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bình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mỗi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năm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số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dân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của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xã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đó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tăng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thêm</a:t>
            </a:r>
            <a:r>
              <a:rPr lang="en-US" sz="2600" b="1" dirty="0">
                <a:solidFill>
                  <a:srgbClr val="0000FF"/>
                </a:solidFill>
              </a:rPr>
              <a:t> bao </a:t>
            </a:r>
            <a:r>
              <a:rPr lang="en-US" sz="2600" b="1" dirty="0" err="1">
                <a:solidFill>
                  <a:srgbClr val="0000FF"/>
                </a:solidFill>
              </a:rPr>
              <a:t>nhiêu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người</a:t>
            </a:r>
            <a:r>
              <a:rPr lang="en-US" sz="2600" b="1" dirty="0">
                <a:solidFill>
                  <a:srgbClr val="0000FF"/>
                </a:solidFill>
              </a:rPr>
              <a:t>?</a:t>
            </a:r>
            <a:endParaRPr lang="en-US" sz="2600" dirty="0">
              <a:solidFill>
                <a:srgbClr val="0000FF"/>
              </a:solidFill>
            </a:endParaRPr>
          </a:p>
        </p:txBody>
      </p:sp>
      <p:sp>
        <p:nvSpPr>
          <p:cNvPr id="7325" name="Text Box 157"/>
          <p:cNvSpPr txBox="1">
            <a:spLocks noChangeArrowheads="1"/>
          </p:cNvSpPr>
          <p:nvPr/>
        </p:nvSpPr>
        <p:spPr bwMode="auto">
          <a:xfrm>
            <a:off x="2741613" y="5441950"/>
            <a:ext cx="6402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400" b="1">
                <a:solidFill>
                  <a:srgbClr val="0000FF"/>
                </a:solidFill>
              </a:rPr>
              <a:t>(96 + 82 + 71) : 3 = 83 ( người)</a:t>
            </a:r>
          </a:p>
        </p:txBody>
      </p:sp>
      <p:sp>
        <p:nvSpPr>
          <p:cNvPr id="7326" name="Text Box 158"/>
          <p:cNvSpPr txBox="1">
            <a:spLocks noChangeArrowheads="1"/>
          </p:cNvSpPr>
          <p:nvPr/>
        </p:nvSpPr>
        <p:spPr bwMode="auto">
          <a:xfrm>
            <a:off x="1527175" y="5441950"/>
            <a:ext cx="1784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/>
              <a:t>Hoặc</a:t>
            </a:r>
          </a:p>
        </p:txBody>
      </p:sp>
      <p:sp>
        <p:nvSpPr>
          <p:cNvPr id="36" name="Oval Callout 35"/>
          <p:cNvSpPr/>
          <p:nvPr/>
        </p:nvSpPr>
        <p:spPr bwMode="auto">
          <a:xfrm>
            <a:off x="-37942" y="3586163"/>
            <a:ext cx="4295617" cy="2207240"/>
          </a:xfrm>
          <a:prstGeom prst="wedgeEllipseCallout">
            <a:avLst/>
          </a:prstGeom>
          <a:solidFill>
            <a:schemeClr val="accent5">
              <a:lumMod val="9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nháp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dirty="0"/>
              <a:t>.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3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3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3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7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7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4" dur="8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5" dur="8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8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1" dur="80"/>
                                        <p:tgtEl>
                                          <p:spTgt spid="62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2" dur="80"/>
                                        <p:tgtEl>
                                          <p:spTgt spid="62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80"/>
                                        <p:tgtEl>
                                          <p:spTgt spid="62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080"/>
                            </p:stCondLst>
                            <p:childTnLst>
                              <p:par>
                                <p:cTn id="1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7" dur="80"/>
                                        <p:tgtEl>
                                          <p:spTgt spid="62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8" dur="80"/>
                                        <p:tgtEl>
                                          <p:spTgt spid="62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80"/>
                                        <p:tgtEl>
                                          <p:spTgt spid="62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880"/>
                            </p:stCondLst>
                            <p:childTnLst>
                              <p:par>
                                <p:cTn id="1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3" dur="80"/>
                                        <p:tgtEl>
                                          <p:spTgt spid="62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4" dur="80"/>
                                        <p:tgtEl>
                                          <p:spTgt spid="62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80"/>
                                        <p:tgtEl>
                                          <p:spTgt spid="62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3040"/>
                            </p:stCondLst>
                            <p:childTnLst>
                              <p:par>
                                <p:cTn id="12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9" dur="80"/>
                                        <p:tgtEl>
                                          <p:spTgt spid="62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0" dur="80"/>
                                        <p:tgtEl>
                                          <p:spTgt spid="62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80"/>
                                        <p:tgtEl>
                                          <p:spTgt spid="62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6" dur="80"/>
                                        <p:tgtEl>
                                          <p:spTgt spid="73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7" dur="80"/>
                                        <p:tgtEl>
                                          <p:spTgt spid="73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80"/>
                                        <p:tgtEl>
                                          <p:spTgt spid="73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3" dur="80"/>
                                        <p:tgtEl>
                                          <p:spTgt spid="73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4" dur="80"/>
                                        <p:tgtEl>
                                          <p:spTgt spid="73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80"/>
                                        <p:tgtEl>
                                          <p:spTgt spid="73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920"/>
                            </p:stCondLst>
                            <p:childTnLst>
                              <p:par>
                                <p:cTn id="147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6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6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1420"/>
                            </p:stCondLst>
                            <p:childTnLst>
                              <p:par>
                                <p:cTn id="152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6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6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1920"/>
                            </p:stCondLst>
                            <p:childTnLst>
                              <p:par>
                                <p:cTn id="157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6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6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5" dur="80"/>
                                        <p:tgtEl>
                                          <p:spTgt spid="62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6" dur="80"/>
                                        <p:tgtEl>
                                          <p:spTgt spid="62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80"/>
                                        <p:tgtEl>
                                          <p:spTgt spid="62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  <p:bldP spid="7295" grpId="0"/>
      <p:bldP spid="7296" grpId="0"/>
      <p:bldP spid="7297" grpId="0"/>
      <p:bldP spid="7298" grpId="0" animBg="1"/>
      <p:bldP spid="7299" grpId="0" animBg="1"/>
      <p:bldP spid="7300" grpId="0" animBg="1"/>
      <p:bldP spid="7302" grpId="0"/>
      <p:bldP spid="7304" grpId="0" animBg="1"/>
      <p:bldP spid="7305" grpId="0" animBg="1"/>
      <p:bldP spid="7306" grpId="0" animBg="1"/>
      <p:bldP spid="7307" grpId="0"/>
      <p:bldP spid="7308" grpId="0"/>
      <p:bldP spid="7309" grpId="0" animBg="1"/>
      <p:bldP spid="7310" grpId="0" animBg="1"/>
      <p:bldP spid="7311" grpId="0" animBg="1"/>
      <p:bldP spid="6180" grpId="0"/>
      <p:bldP spid="6210" grpId="0"/>
      <p:bldP spid="6210" grpId="1"/>
      <p:bldP spid="6211" grpId="0"/>
      <p:bldP spid="6211" grpId="1"/>
      <p:bldP spid="6213" grpId="0"/>
      <p:bldP spid="6214" grpId="0"/>
      <p:bldP spid="6214" grpId="1"/>
      <p:bldP spid="6217" grpId="0"/>
      <p:bldP spid="7323" grpId="0"/>
      <p:bldP spid="7325" grpId="0"/>
      <p:bldP spid="7326" grpId="0"/>
      <p:bldP spid="36" grpId="0" animBg="1"/>
      <p:bldP spid="3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Rectangle 12"/>
          <p:cNvSpPr>
            <a:spLocks noChangeArrowheads="1"/>
          </p:cNvSpPr>
          <p:nvPr/>
        </p:nvSpPr>
        <p:spPr bwMode="auto">
          <a:xfrm>
            <a:off x="0" y="1884363"/>
            <a:ext cx="9144000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60000"/>
              </a:lnSpc>
            </a:pPr>
            <a:endParaRPr lang="en-US" altLang="en-US" sz="2800">
              <a:solidFill>
                <a:srgbClr val="000000"/>
              </a:solidFill>
            </a:endParaRP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63500" y="994235"/>
            <a:ext cx="9144000" cy="135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en-US" altLang="en-US" sz="2400" b="1" dirty="0">
                <a:solidFill>
                  <a:srgbClr val="0000FF"/>
                </a:solidFill>
              </a:rPr>
              <a:t>* </a:t>
            </a:r>
            <a:r>
              <a:rPr lang="en-US" altLang="en-US" sz="2400" b="1" dirty="0" err="1">
                <a:solidFill>
                  <a:srgbClr val="0000FF"/>
                </a:solidFill>
              </a:rPr>
              <a:t>Bài</a:t>
            </a:r>
            <a:r>
              <a:rPr lang="en-US" altLang="en-US" sz="2400" b="1" dirty="0">
                <a:solidFill>
                  <a:srgbClr val="0000FF"/>
                </a:solidFill>
              </a:rPr>
              <a:t> 3 : </a:t>
            </a:r>
            <a:r>
              <a:rPr lang="en-US" altLang="en-US" sz="2400" b="1" dirty="0" err="1">
                <a:solidFill>
                  <a:srgbClr val="0000FF"/>
                </a:solidFill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đo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chiều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cao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của</a:t>
            </a:r>
            <a:r>
              <a:rPr lang="en-US" altLang="en-US" sz="2400" b="1" dirty="0">
                <a:solidFill>
                  <a:srgbClr val="0000FF"/>
                </a:solidFill>
              </a:rPr>
              <a:t> 5 </a:t>
            </a:r>
            <a:r>
              <a:rPr lang="en-US" altLang="en-US" sz="2400" b="1" dirty="0" err="1">
                <a:solidFill>
                  <a:srgbClr val="0000FF"/>
                </a:solidFill>
              </a:rPr>
              <a:t>học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sinh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lớp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Bốn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lần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lượt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là</a:t>
            </a:r>
            <a:r>
              <a:rPr lang="en-US" altLang="en-US" sz="2400" b="1" dirty="0">
                <a:solidFill>
                  <a:srgbClr val="0000FF"/>
                </a:solidFill>
              </a:rPr>
              <a:t> 138 cm, 132 cm, 130 cm, 136 cm, 134 cm. </a:t>
            </a:r>
            <a:r>
              <a:rPr lang="en-US" altLang="en-US" sz="2400" b="1" dirty="0" err="1">
                <a:solidFill>
                  <a:srgbClr val="0000FF"/>
                </a:solidFill>
              </a:rPr>
              <a:t>Hỏi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trung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bình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đo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chiều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cao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của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mỗi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em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là</a:t>
            </a:r>
            <a:r>
              <a:rPr lang="en-US" altLang="en-US" sz="2400" b="1" dirty="0">
                <a:solidFill>
                  <a:srgbClr val="0000FF"/>
                </a:solidFill>
              </a:rPr>
              <a:t> bao </a:t>
            </a:r>
            <a:r>
              <a:rPr lang="en-US" altLang="en-US" sz="2400" b="1" dirty="0" err="1">
                <a:solidFill>
                  <a:srgbClr val="0000FF"/>
                </a:solidFill>
              </a:rPr>
              <a:t>nhiêu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xăng</a:t>
            </a:r>
            <a:r>
              <a:rPr lang="en-US" altLang="en-US" sz="2400" b="1" dirty="0">
                <a:solidFill>
                  <a:srgbClr val="0000FF"/>
                </a:solidFill>
              </a:rPr>
              <a:t> – </a:t>
            </a:r>
            <a:r>
              <a:rPr lang="en-US" altLang="en-US" sz="2400" b="1" dirty="0" err="1">
                <a:solidFill>
                  <a:srgbClr val="0000FF"/>
                </a:solidFill>
              </a:rPr>
              <a:t>ti</a:t>
            </a:r>
            <a:r>
              <a:rPr lang="en-US" altLang="en-US" sz="2400" b="1" dirty="0">
                <a:solidFill>
                  <a:srgbClr val="0000FF"/>
                </a:solidFill>
              </a:rPr>
              <a:t> - </a:t>
            </a:r>
            <a:r>
              <a:rPr lang="en-US" altLang="en-US" sz="2400" b="1" dirty="0" err="1">
                <a:solidFill>
                  <a:srgbClr val="0000FF"/>
                </a:solidFill>
              </a:rPr>
              <a:t>mét</a:t>
            </a:r>
            <a:r>
              <a:rPr lang="en-US" altLang="en-US" sz="2400" b="1" dirty="0">
                <a:solidFill>
                  <a:srgbClr val="0000FF"/>
                </a:solidFill>
              </a:rPr>
              <a:t>?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4330065" y="3894139"/>
            <a:ext cx="1851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 u="sng" dirty="0" err="1">
                <a:solidFill>
                  <a:srgbClr val="006600"/>
                </a:solidFill>
              </a:rPr>
              <a:t>Bài</a:t>
            </a:r>
            <a:r>
              <a:rPr lang="en-US" altLang="en-US" sz="2400" b="1" u="sng" dirty="0">
                <a:solidFill>
                  <a:srgbClr val="006600"/>
                </a:solidFill>
              </a:rPr>
              <a:t> </a:t>
            </a:r>
            <a:r>
              <a:rPr lang="en-US" altLang="en-US" sz="2400" b="1" u="sng" dirty="0" err="1">
                <a:solidFill>
                  <a:srgbClr val="006600"/>
                </a:solidFill>
              </a:rPr>
              <a:t>giải</a:t>
            </a:r>
            <a:r>
              <a:rPr lang="en-US" altLang="en-US" sz="2400" b="1" u="sng" dirty="0">
                <a:solidFill>
                  <a:srgbClr val="006600"/>
                </a:solidFill>
              </a:rPr>
              <a:t>:</a:t>
            </a:r>
          </a:p>
        </p:txBody>
      </p:sp>
      <p:sp>
        <p:nvSpPr>
          <p:cNvPr id="9230" name="Text Box 29"/>
          <p:cNvSpPr txBox="1">
            <a:spLocks noChangeArrowheads="1"/>
          </p:cNvSpPr>
          <p:nvPr/>
        </p:nvSpPr>
        <p:spPr bwMode="auto">
          <a:xfrm>
            <a:off x="4884738" y="2209800"/>
            <a:ext cx="1112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800000"/>
                </a:solidFill>
              </a:rPr>
              <a:t>130 cm</a:t>
            </a:r>
          </a:p>
        </p:txBody>
      </p:sp>
      <p:sp>
        <p:nvSpPr>
          <p:cNvPr id="9231" name="Text Box 35"/>
          <p:cNvSpPr txBox="1">
            <a:spLocks noChangeArrowheads="1"/>
          </p:cNvSpPr>
          <p:nvPr/>
        </p:nvSpPr>
        <p:spPr bwMode="auto">
          <a:xfrm>
            <a:off x="6388100" y="2222500"/>
            <a:ext cx="1144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800000"/>
                </a:solidFill>
              </a:rPr>
              <a:t>136 cm</a:t>
            </a:r>
          </a:p>
        </p:txBody>
      </p:sp>
      <p:sp>
        <p:nvSpPr>
          <p:cNvPr id="9233" name="Line 31"/>
          <p:cNvSpPr>
            <a:spLocks noChangeShapeType="1"/>
          </p:cNvSpPr>
          <p:nvPr/>
        </p:nvSpPr>
        <p:spPr bwMode="auto">
          <a:xfrm>
            <a:off x="3581400" y="3016250"/>
            <a:ext cx="1368425" cy="0"/>
          </a:xfrm>
          <a:prstGeom prst="line">
            <a:avLst/>
          </a:prstGeom>
          <a:noFill/>
          <a:ln w="38100">
            <a:solidFill>
              <a:srgbClr val="0000FF"/>
            </a:solidFill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34" name="Line 32"/>
          <p:cNvSpPr>
            <a:spLocks noChangeShapeType="1"/>
          </p:cNvSpPr>
          <p:nvPr/>
        </p:nvSpPr>
        <p:spPr bwMode="auto">
          <a:xfrm>
            <a:off x="6072188" y="3028950"/>
            <a:ext cx="1811337" cy="0"/>
          </a:xfrm>
          <a:prstGeom prst="line">
            <a:avLst/>
          </a:prstGeom>
          <a:noFill/>
          <a:ln w="38100">
            <a:solidFill>
              <a:srgbClr val="0000FF"/>
            </a:solidFill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35" name="Line 33"/>
          <p:cNvSpPr>
            <a:spLocks noChangeShapeType="1"/>
          </p:cNvSpPr>
          <p:nvPr/>
        </p:nvSpPr>
        <p:spPr bwMode="auto">
          <a:xfrm>
            <a:off x="4949825" y="3005137"/>
            <a:ext cx="1122363" cy="11113"/>
          </a:xfrm>
          <a:prstGeom prst="line">
            <a:avLst/>
          </a:prstGeom>
          <a:noFill/>
          <a:ln w="38100">
            <a:solidFill>
              <a:srgbClr val="0000FF"/>
            </a:solidFill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36" name="Text Box 34"/>
          <p:cNvSpPr txBox="1">
            <a:spLocks noChangeArrowheads="1"/>
          </p:cNvSpPr>
          <p:nvPr/>
        </p:nvSpPr>
        <p:spPr bwMode="auto">
          <a:xfrm>
            <a:off x="3690938" y="2209800"/>
            <a:ext cx="119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800000"/>
                </a:solidFill>
              </a:rPr>
              <a:t>132 cm </a:t>
            </a:r>
          </a:p>
        </p:txBody>
      </p:sp>
      <p:sp>
        <p:nvSpPr>
          <p:cNvPr id="9237" name="AutoShape 36"/>
          <p:cNvSpPr>
            <a:spLocks/>
          </p:cNvSpPr>
          <p:nvPr/>
        </p:nvSpPr>
        <p:spPr bwMode="auto">
          <a:xfrm rot="5400000" flipV="1">
            <a:off x="4160838" y="2087562"/>
            <a:ext cx="144462" cy="1303338"/>
          </a:xfrm>
          <a:prstGeom prst="leftBrace">
            <a:avLst>
              <a:gd name="adj1" fmla="val 75183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38" name="AutoShape 37"/>
          <p:cNvSpPr>
            <a:spLocks/>
          </p:cNvSpPr>
          <p:nvPr/>
        </p:nvSpPr>
        <p:spPr bwMode="auto">
          <a:xfrm rot="5400000" flipV="1">
            <a:off x="5467350" y="2192337"/>
            <a:ext cx="87313" cy="1122363"/>
          </a:xfrm>
          <a:prstGeom prst="leftBrace">
            <a:avLst>
              <a:gd name="adj1" fmla="val 107121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39" name="AutoShape 38"/>
          <p:cNvSpPr>
            <a:spLocks/>
          </p:cNvSpPr>
          <p:nvPr/>
        </p:nvSpPr>
        <p:spPr bwMode="auto">
          <a:xfrm rot="5400000" flipV="1">
            <a:off x="6845301" y="1920874"/>
            <a:ext cx="190500" cy="1736725"/>
          </a:xfrm>
          <a:prstGeom prst="leftBrace">
            <a:avLst>
              <a:gd name="adj1" fmla="val 75972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40" name="Line 61"/>
          <p:cNvSpPr>
            <a:spLocks noChangeShapeType="1"/>
          </p:cNvSpPr>
          <p:nvPr/>
        </p:nvSpPr>
        <p:spPr bwMode="auto">
          <a:xfrm>
            <a:off x="7883525" y="3028950"/>
            <a:ext cx="1182688" cy="0"/>
          </a:xfrm>
          <a:prstGeom prst="line">
            <a:avLst/>
          </a:prstGeom>
          <a:noFill/>
          <a:ln w="38100">
            <a:solidFill>
              <a:srgbClr val="0000FF"/>
            </a:solidFill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41" name="AutoShape 63"/>
          <p:cNvSpPr>
            <a:spLocks/>
          </p:cNvSpPr>
          <p:nvPr/>
        </p:nvSpPr>
        <p:spPr bwMode="auto">
          <a:xfrm rot="5400000" flipV="1">
            <a:off x="8365332" y="2183606"/>
            <a:ext cx="144462" cy="1257300"/>
          </a:xfrm>
          <a:prstGeom prst="leftBrace">
            <a:avLst>
              <a:gd name="adj1" fmla="val 72528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42" name="Text Box 64"/>
          <p:cNvSpPr txBox="1">
            <a:spLocks noChangeArrowheads="1"/>
          </p:cNvSpPr>
          <p:nvPr/>
        </p:nvSpPr>
        <p:spPr bwMode="auto">
          <a:xfrm>
            <a:off x="7888288" y="2216150"/>
            <a:ext cx="1177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800000"/>
                </a:solidFill>
              </a:rPr>
              <a:t>134 cm</a:t>
            </a:r>
          </a:p>
        </p:txBody>
      </p:sp>
      <p:sp>
        <p:nvSpPr>
          <p:cNvPr id="9248" name="Line 41"/>
          <p:cNvSpPr>
            <a:spLocks noChangeShapeType="1"/>
          </p:cNvSpPr>
          <p:nvPr/>
        </p:nvSpPr>
        <p:spPr bwMode="auto">
          <a:xfrm>
            <a:off x="2921000" y="3282950"/>
            <a:ext cx="1538288" cy="0"/>
          </a:xfrm>
          <a:prstGeom prst="line">
            <a:avLst/>
          </a:prstGeom>
          <a:noFill/>
          <a:ln w="38100">
            <a:solidFill>
              <a:srgbClr val="0000FF"/>
            </a:solidFill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49" name="Line 69"/>
          <p:cNvSpPr>
            <a:spLocks noChangeShapeType="1"/>
          </p:cNvSpPr>
          <p:nvPr/>
        </p:nvSpPr>
        <p:spPr bwMode="auto">
          <a:xfrm>
            <a:off x="4459288" y="3282950"/>
            <a:ext cx="1538287" cy="0"/>
          </a:xfrm>
          <a:prstGeom prst="line">
            <a:avLst/>
          </a:prstGeom>
          <a:noFill/>
          <a:ln w="38100">
            <a:solidFill>
              <a:srgbClr val="0000FF"/>
            </a:solidFill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50" name="Line 70"/>
          <p:cNvSpPr>
            <a:spLocks noChangeShapeType="1"/>
          </p:cNvSpPr>
          <p:nvPr/>
        </p:nvSpPr>
        <p:spPr bwMode="auto">
          <a:xfrm>
            <a:off x="5997575" y="3282950"/>
            <a:ext cx="1538288" cy="0"/>
          </a:xfrm>
          <a:prstGeom prst="line">
            <a:avLst/>
          </a:prstGeom>
          <a:noFill/>
          <a:ln w="38100">
            <a:solidFill>
              <a:srgbClr val="0000FF"/>
            </a:solidFill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51" name="Line 71"/>
          <p:cNvSpPr>
            <a:spLocks noChangeShapeType="1"/>
          </p:cNvSpPr>
          <p:nvPr/>
        </p:nvSpPr>
        <p:spPr bwMode="auto">
          <a:xfrm>
            <a:off x="7532688" y="3282950"/>
            <a:ext cx="1538287" cy="0"/>
          </a:xfrm>
          <a:prstGeom prst="line">
            <a:avLst/>
          </a:prstGeom>
          <a:noFill/>
          <a:ln w="38100">
            <a:solidFill>
              <a:srgbClr val="0000FF"/>
            </a:solidFill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53" name="AutoShape 47"/>
          <p:cNvSpPr>
            <a:spLocks/>
          </p:cNvSpPr>
          <p:nvPr/>
        </p:nvSpPr>
        <p:spPr bwMode="auto">
          <a:xfrm rot="-5400000">
            <a:off x="3607594" y="2724943"/>
            <a:ext cx="165100" cy="1538288"/>
          </a:xfrm>
          <a:prstGeom prst="leftBrace">
            <a:avLst>
              <a:gd name="adj1" fmla="val 77644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54" name="Text Box 73"/>
          <p:cNvSpPr txBox="1">
            <a:spLocks noChangeArrowheads="1"/>
          </p:cNvSpPr>
          <p:nvPr/>
        </p:nvSpPr>
        <p:spPr bwMode="auto">
          <a:xfrm>
            <a:off x="3294857" y="3509964"/>
            <a:ext cx="868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FF"/>
                </a:solidFill>
              </a:rPr>
              <a:t>? cm</a:t>
            </a:r>
          </a:p>
        </p:txBody>
      </p:sp>
      <p:sp>
        <p:nvSpPr>
          <p:cNvPr id="9256" name="AutoShape 76"/>
          <p:cNvSpPr>
            <a:spLocks/>
          </p:cNvSpPr>
          <p:nvPr/>
        </p:nvSpPr>
        <p:spPr bwMode="auto">
          <a:xfrm rot="-5400000">
            <a:off x="5173028" y="2728396"/>
            <a:ext cx="165100" cy="1538287"/>
          </a:xfrm>
          <a:prstGeom prst="leftBrace">
            <a:avLst>
              <a:gd name="adj1" fmla="val 77644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57" name="Text Box 77"/>
          <p:cNvSpPr txBox="1">
            <a:spLocks noChangeArrowheads="1"/>
          </p:cNvSpPr>
          <p:nvPr/>
        </p:nvSpPr>
        <p:spPr bwMode="auto">
          <a:xfrm>
            <a:off x="4767798" y="3472322"/>
            <a:ext cx="868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</a:rPr>
              <a:t>? cm</a:t>
            </a:r>
          </a:p>
        </p:txBody>
      </p:sp>
      <p:sp>
        <p:nvSpPr>
          <p:cNvPr id="9259" name="AutoShape 79"/>
          <p:cNvSpPr>
            <a:spLocks/>
          </p:cNvSpPr>
          <p:nvPr/>
        </p:nvSpPr>
        <p:spPr bwMode="auto">
          <a:xfrm rot="-5400000">
            <a:off x="6684169" y="2715418"/>
            <a:ext cx="165100" cy="1538288"/>
          </a:xfrm>
          <a:prstGeom prst="leftBrace">
            <a:avLst>
              <a:gd name="adj1" fmla="val 77644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60" name="Text Box 80"/>
          <p:cNvSpPr txBox="1">
            <a:spLocks noChangeArrowheads="1"/>
          </p:cNvSpPr>
          <p:nvPr/>
        </p:nvSpPr>
        <p:spPr bwMode="auto">
          <a:xfrm>
            <a:off x="6313488" y="3484562"/>
            <a:ext cx="868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FF"/>
                </a:solidFill>
              </a:rPr>
              <a:t>? cm</a:t>
            </a:r>
          </a:p>
        </p:txBody>
      </p:sp>
      <p:grpSp>
        <p:nvGrpSpPr>
          <p:cNvPr id="9271" name="Group 55"/>
          <p:cNvGrpSpPr>
            <a:grpSpLocks/>
          </p:cNvGrpSpPr>
          <p:nvPr/>
        </p:nvGrpSpPr>
        <p:grpSpPr bwMode="auto">
          <a:xfrm>
            <a:off x="7532688" y="3411537"/>
            <a:ext cx="1538287" cy="539750"/>
            <a:chOff x="4497" y="2338"/>
            <a:chExt cx="969" cy="340"/>
          </a:xfrm>
        </p:grpSpPr>
        <p:sp>
          <p:nvSpPr>
            <p:cNvPr id="9262" name="AutoShape 82"/>
            <p:cNvSpPr>
              <a:spLocks/>
            </p:cNvSpPr>
            <p:nvPr/>
          </p:nvSpPr>
          <p:spPr bwMode="auto">
            <a:xfrm rot="-5400000">
              <a:off x="4930" y="1905"/>
              <a:ext cx="104" cy="969"/>
            </a:xfrm>
            <a:prstGeom prst="leftBrace">
              <a:avLst>
                <a:gd name="adj1" fmla="val 77644"/>
                <a:gd name="adj2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 eaLnBrk="0" hangingPunct="0">
                <a:defRPr sz="32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263" name="Text Box 83"/>
            <p:cNvSpPr txBox="1">
              <a:spLocks noChangeArrowheads="1"/>
            </p:cNvSpPr>
            <p:nvPr/>
          </p:nvSpPr>
          <p:spPr bwMode="auto">
            <a:xfrm>
              <a:off x="4696" y="2390"/>
              <a:ext cx="54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FF"/>
                  </a:solidFill>
                </a:rPr>
                <a:t>? cm</a:t>
              </a:r>
            </a:p>
          </p:txBody>
        </p:sp>
      </p:grpSp>
      <p:sp>
        <p:nvSpPr>
          <p:cNvPr id="8279" name="Text Box 87"/>
          <p:cNvSpPr txBox="1">
            <a:spLocks noChangeArrowheads="1"/>
          </p:cNvSpPr>
          <p:nvPr/>
        </p:nvSpPr>
        <p:spPr bwMode="auto">
          <a:xfrm>
            <a:off x="63500" y="2659063"/>
            <a:ext cx="1851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 u="sng">
                <a:solidFill>
                  <a:srgbClr val="006600"/>
                </a:solidFill>
              </a:rPr>
              <a:t>Tóm tắt:</a:t>
            </a:r>
            <a:endParaRPr lang="en-US" altLang="en-US" sz="2400" b="1">
              <a:solidFill>
                <a:srgbClr val="006600"/>
              </a:solidFill>
            </a:endParaRPr>
          </a:p>
        </p:txBody>
      </p:sp>
      <p:sp>
        <p:nvSpPr>
          <p:cNvPr id="8213" name="Text Box 21"/>
          <p:cNvSpPr txBox="1">
            <a:spLocks noChangeArrowheads="1"/>
          </p:cNvSpPr>
          <p:nvPr/>
        </p:nvSpPr>
        <p:spPr bwMode="auto">
          <a:xfrm>
            <a:off x="2195513" y="4406900"/>
            <a:ext cx="54864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en-US" sz="2400" b="1" dirty="0" err="1">
                <a:solidFill>
                  <a:srgbClr val="0000FF"/>
                </a:solidFill>
              </a:rPr>
              <a:t>Tổng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đo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chiều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cao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của</a:t>
            </a:r>
            <a:r>
              <a:rPr lang="en-US" altLang="en-US" sz="2400" b="1" dirty="0">
                <a:solidFill>
                  <a:srgbClr val="0000FF"/>
                </a:solidFill>
              </a:rPr>
              <a:t> 5 </a:t>
            </a:r>
            <a:r>
              <a:rPr lang="en-US" altLang="en-US" sz="2400" b="1" dirty="0" err="1">
                <a:solidFill>
                  <a:srgbClr val="0000FF"/>
                </a:solidFill>
              </a:rPr>
              <a:t>em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là</a:t>
            </a:r>
            <a:r>
              <a:rPr lang="en-US" altLang="en-US" sz="2400" b="1" dirty="0">
                <a:solidFill>
                  <a:srgbClr val="0000FF"/>
                </a:solidFill>
              </a:rPr>
              <a:t>:</a:t>
            </a:r>
            <a:endParaRPr lang="en-US" altLang="en-US" sz="2400" b="1" u="sng" dirty="0">
              <a:solidFill>
                <a:srgbClr val="0000FF"/>
              </a:solidFill>
            </a:endParaRPr>
          </a:p>
        </p:txBody>
      </p:sp>
      <p:sp>
        <p:nvSpPr>
          <p:cNvPr id="8214" name="Rectangle 22"/>
          <p:cNvSpPr>
            <a:spLocks noChangeArrowheads="1"/>
          </p:cNvSpPr>
          <p:nvPr/>
        </p:nvSpPr>
        <p:spPr bwMode="auto">
          <a:xfrm>
            <a:off x="3035300" y="4791075"/>
            <a:ext cx="6030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FF"/>
                </a:solidFill>
              </a:rPr>
              <a:t>138 + 132 + 130  + 136  + 134 = 670 ( cm)</a:t>
            </a:r>
          </a:p>
        </p:txBody>
      </p:sp>
      <p:sp>
        <p:nvSpPr>
          <p:cNvPr id="8216" name="Rectangle 24"/>
          <p:cNvSpPr>
            <a:spLocks noChangeArrowheads="1"/>
          </p:cNvSpPr>
          <p:nvPr/>
        </p:nvSpPr>
        <p:spPr bwMode="auto">
          <a:xfrm>
            <a:off x="2667000" y="5248275"/>
            <a:ext cx="3646488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n-US" sz="2400" b="1">
                <a:solidFill>
                  <a:srgbClr val="0000FF"/>
                </a:solidFill>
              </a:rPr>
              <a:t>Trung bình mỗi em cao là:</a:t>
            </a:r>
          </a:p>
        </p:txBody>
      </p:sp>
      <p:sp>
        <p:nvSpPr>
          <p:cNvPr id="8217" name="Rectangle 25"/>
          <p:cNvSpPr>
            <a:spLocks noChangeArrowheads="1"/>
          </p:cNvSpPr>
          <p:nvPr/>
        </p:nvSpPr>
        <p:spPr bwMode="auto">
          <a:xfrm>
            <a:off x="3381375" y="5632450"/>
            <a:ext cx="4427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FF"/>
                </a:solidFill>
              </a:rPr>
              <a:t>670 : 5  = 134( cm)</a:t>
            </a:r>
          </a:p>
        </p:txBody>
      </p:sp>
      <p:sp>
        <p:nvSpPr>
          <p:cNvPr id="8219" name="Rectangle 27"/>
          <p:cNvSpPr>
            <a:spLocks noChangeArrowheads="1"/>
          </p:cNvSpPr>
          <p:nvPr/>
        </p:nvSpPr>
        <p:spPr bwMode="auto">
          <a:xfrm>
            <a:off x="6072188" y="6473825"/>
            <a:ext cx="3071812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n-US" sz="2400" b="1">
                <a:solidFill>
                  <a:srgbClr val="0000FF"/>
                </a:solidFill>
              </a:rPr>
              <a:t>Đáp số: 134cm.</a:t>
            </a:r>
          </a:p>
        </p:txBody>
      </p:sp>
      <p:sp>
        <p:nvSpPr>
          <p:cNvPr id="9275" name="Line 41"/>
          <p:cNvSpPr>
            <a:spLocks noChangeShapeType="1"/>
          </p:cNvSpPr>
          <p:nvPr/>
        </p:nvSpPr>
        <p:spPr bwMode="auto">
          <a:xfrm>
            <a:off x="1382713" y="3273425"/>
            <a:ext cx="1538287" cy="0"/>
          </a:xfrm>
          <a:prstGeom prst="line">
            <a:avLst/>
          </a:prstGeom>
          <a:noFill/>
          <a:ln w="38100">
            <a:solidFill>
              <a:srgbClr val="0000FF"/>
            </a:solidFill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76" name="Line 41"/>
          <p:cNvSpPr>
            <a:spLocks noChangeShapeType="1"/>
          </p:cNvSpPr>
          <p:nvPr/>
        </p:nvSpPr>
        <p:spPr bwMode="auto">
          <a:xfrm flipV="1">
            <a:off x="1382713" y="3005137"/>
            <a:ext cx="2198687" cy="0"/>
          </a:xfrm>
          <a:prstGeom prst="line">
            <a:avLst/>
          </a:prstGeom>
          <a:noFill/>
          <a:ln w="38100">
            <a:solidFill>
              <a:srgbClr val="0000FF"/>
            </a:solidFill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77" name="AutoShape 47"/>
          <p:cNvSpPr>
            <a:spLocks/>
          </p:cNvSpPr>
          <p:nvPr/>
        </p:nvSpPr>
        <p:spPr bwMode="auto">
          <a:xfrm rot="-5400000">
            <a:off x="2091532" y="2731293"/>
            <a:ext cx="165100" cy="1538287"/>
          </a:xfrm>
          <a:prstGeom prst="leftBrace">
            <a:avLst>
              <a:gd name="adj1" fmla="val 77644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78" name="Text Box 73"/>
          <p:cNvSpPr txBox="1">
            <a:spLocks noChangeArrowheads="1"/>
          </p:cNvSpPr>
          <p:nvPr/>
        </p:nvSpPr>
        <p:spPr bwMode="auto">
          <a:xfrm>
            <a:off x="1720850" y="3500437"/>
            <a:ext cx="868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FF"/>
                </a:solidFill>
              </a:rPr>
              <a:t>? cm</a:t>
            </a:r>
          </a:p>
        </p:txBody>
      </p:sp>
      <p:sp>
        <p:nvSpPr>
          <p:cNvPr id="9279" name="AutoShape 36"/>
          <p:cNvSpPr>
            <a:spLocks/>
          </p:cNvSpPr>
          <p:nvPr/>
        </p:nvSpPr>
        <p:spPr bwMode="auto">
          <a:xfrm rot="5400000" flipV="1">
            <a:off x="2390717" y="1651794"/>
            <a:ext cx="130175" cy="2160587"/>
          </a:xfrm>
          <a:prstGeom prst="leftBrace">
            <a:avLst>
              <a:gd name="adj1" fmla="val 138313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80" name="Text Box 34"/>
          <p:cNvSpPr txBox="1">
            <a:spLocks noChangeArrowheads="1"/>
          </p:cNvSpPr>
          <p:nvPr/>
        </p:nvSpPr>
        <p:spPr bwMode="auto">
          <a:xfrm>
            <a:off x="1899021" y="2282031"/>
            <a:ext cx="1262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800000"/>
                </a:solidFill>
              </a:rPr>
              <a:t>  138 cm</a:t>
            </a:r>
          </a:p>
        </p:txBody>
      </p:sp>
      <p:sp>
        <p:nvSpPr>
          <p:cNvPr id="9281" name="Text Box 65"/>
          <p:cNvSpPr txBox="1">
            <a:spLocks noChangeArrowheads="1"/>
          </p:cNvSpPr>
          <p:nvPr/>
        </p:nvSpPr>
        <p:spPr bwMode="auto">
          <a:xfrm>
            <a:off x="1481138" y="6005513"/>
            <a:ext cx="6402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1">
                <a:solidFill>
                  <a:srgbClr val="0000FF"/>
                </a:solidFill>
              </a:rPr>
              <a:t>(138 + 132 + 130  + 136  + 134) : 5 = 134 (cm) </a:t>
            </a:r>
          </a:p>
        </p:txBody>
      </p:sp>
      <p:sp>
        <p:nvSpPr>
          <p:cNvPr id="9282" name="Text Box 66"/>
          <p:cNvSpPr txBox="1">
            <a:spLocks noChangeArrowheads="1"/>
          </p:cNvSpPr>
          <p:nvPr/>
        </p:nvSpPr>
        <p:spPr bwMode="auto">
          <a:xfrm>
            <a:off x="266700" y="6005513"/>
            <a:ext cx="1784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/>
              <a:t>Hoặc</a:t>
            </a:r>
          </a:p>
        </p:txBody>
      </p:sp>
      <p:sp>
        <p:nvSpPr>
          <p:cNvPr id="46" name="Oval Callout 45"/>
          <p:cNvSpPr/>
          <p:nvPr/>
        </p:nvSpPr>
        <p:spPr bwMode="auto">
          <a:xfrm>
            <a:off x="628415" y="107821"/>
            <a:ext cx="4295617" cy="2207240"/>
          </a:xfrm>
          <a:prstGeom prst="wedgeEllipseCallout">
            <a:avLst/>
          </a:prstGeom>
          <a:solidFill>
            <a:schemeClr val="accent5">
              <a:lumMod val="9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nháp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dirty="0"/>
              <a:t>.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2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2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2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9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9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9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9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9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9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9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9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9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9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9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9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9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9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9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9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9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9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9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9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9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9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0" dur="8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1" dur="8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8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360"/>
                            </p:stCondLst>
                            <p:childTnLst>
                              <p:par>
                                <p:cTn id="16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6" dur="80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7" dur="80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80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17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2" dur="80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3" dur="80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80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2520"/>
                            </p:stCondLst>
                            <p:childTnLst>
                              <p:par>
                                <p:cTn id="17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8" dur="80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9" dur="80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0" dur="80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18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4" dur="80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5" dur="80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80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1" dur="80"/>
                                        <p:tgtEl>
                                          <p:spTgt spid="92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2" dur="80"/>
                                        <p:tgtEl>
                                          <p:spTgt spid="92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80"/>
                                        <p:tgtEl>
                                          <p:spTgt spid="92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8" dur="80"/>
                                        <p:tgtEl>
                                          <p:spTgt spid="92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9" dur="80"/>
                                        <p:tgtEl>
                                          <p:spTgt spid="92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80"/>
                                        <p:tgtEl>
                                          <p:spTgt spid="92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5" dur="80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6" dur="80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7" dur="80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6" grpId="0"/>
      <p:bldP spid="8198" grpId="0"/>
      <p:bldP spid="9230" grpId="0"/>
      <p:bldP spid="9231" grpId="0"/>
      <p:bldP spid="9233" grpId="0" animBg="1"/>
      <p:bldP spid="9234" grpId="0" animBg="1"/>
      <p:bldP spid="9235" grpId="0" animBg="1"/>
      <p:bldP spid="9236" grpId="0"/>
      <p:bldP spid="9237" grpId="0" animBg="1"/>
      <p:bldP spid="9238" grpId="0" animBg="1"/>
      <p:bldP spid="9239" grpId="0" animBg="1"/>
      <p:bldP spid="9240" grpId="0" animBg="1"/>
      <p:bldP spid="9241" grpId="0" animBg="1"/>
      <p:bldP spid="9242" grpId="0"/>
      <p:bldP spid="9248" grpId="0" animBg="1"/>
      <p:bldP spid="9249" grpId="0" animBg="1"/>
      <p:bldP spid="9250" grpId="0" animBg="1"/>
      <p:bldP spid="9251" grpId="0" animBg="1"/>
      <p:bldP spid="9253" grpId="0" animBg="1"/>
      <p:bldP spid="9254" grpId="0"/>
      <p:bldP spid="9256" grpId="0" animBg="1"/>
      <p:bldP spid="9257" grpId="0"/>
      <p:bldP spid="9259" grpId="0" animBg="1"/>
      <p:bldP spid="9260" grpId="0"/>
      <p:bldP spid="8279" grpId="0"/>
      <p:bldP spid="8213" grpId="0"/>
      <p:bldP spid="8214" grpId="0"/>
      <p:bldP spid="8216" grpId="0"/>
      <p:bldP spid="8217" grpId="0"/>
      <p:bldP spid="8219" grpId="0"/>
      <p:bldP spid="9275" grpId="0" animBg="1"/>
      <p:bldP spid="9276" grpId="0" animBg="1"/>
      <p:bldP spid="9277" grpId="0" animBg="1"/>
      <p:bldP spid="9278" grpId="0"/>
      <p:bldP spid="9279" grpId="0" animBg="1"/>
      <p:bldP spid="9280" grpId="0"/>
      <p:bldP spid="9281" grpId="0"/>
      <p:bldP spid="9282" grpId="0"/>
      <p:bldP spid="46" grpId="0" animBg="1"/>
      <p:bldP spid="4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0"/>
          <p:cNvSpPr>
            <a:spLocks noChangeArrowheads="1"/>
          </p:cNvSpPr>
          <p:nvPr/>
        </p:nvSpPr>
        <p:spPr bwMode="auto">
          <a:xfrm>
            <a:off x="542680" y="609600"/>
            <a:ext cx="8621712" cy="1066800"/>
          </a:xfrm>
          <a:prstGeom prst="flowChartConnector">
            <a:avLst/>
          </a:prstGeom>
          <a:gradFill rotWithShape="1">
            <a:gsLst>
              <a:gs pos="0">
                <a:srgbClr val="6600FF"/>
              </a:gs>
              <a:gs pos="50000">
                <a:srgbClr val="6600FF">
                  <a:gamma/>
                  <a:tint val="0"/>
                  <a:invGamma/>
                </a:srgbClr>
              </a:gs>
              <a:gs pos="100000">
                <a:srgbClr val="6600FF"/>
              </a:gs>
            </a:gsLst>
            <a:lin ang="5400000" scaled="1"/>
          </a:gradFill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50000"/>
              </a:lnSpc>
            </a:pPr>
            <a:r>
              <a:rPr lang="en-US" sz="2800" dirty="0" err="1">
                <a:solidFill>
                  <a:srgbClr val="FF0066"/>
                </a:solidFill>
              </a:rPr>
              <a:t>Muốn</a:t>
            </a:r>
            <a:r>
              <a:rPr lang="en-US" sz="2800" dirty="0">
                <a:solidFill>
                  <a:srgbClr val="FF0066"/>
                </a:solidFill>
              </a:rPr>
              <a:t> </a:t>
            </a:r>
            <a:r>
              <a:rPr lang="en-US" sz="2800" dirty="0" err="1">
                <a:solidFill>
                  <a:srgbClr val="FF0066"/>
                </a:solidFill>
              </a:rPr>
              <a:t>giải</a:t>
            </a:r>
            <a:r>
              <a:rPr lang="en-US" sz="2800" dirty="0">
                <a:solidFill>
                  <a:srgbClr val="FF0066"/>
                </a:solidFill>
              </a:rPr>
              <a:t> </a:t>
            </a:r>
            <a:r>
              <a:rPr lang="en-US" sz="2800" dirty="0" err="1">
                <a:solidFill>
                  <a:srgbClr val="FF0066"/>
                </a:solidFill>
              </a:rPr>
              <a:t>bài</a:t>
            </a:r>
            <a:r>
              <a:rPr lang="en-US" sz="2800" dirty="0">
                <a:solidFill>
                  <a:srgbClr val="FF0066"/>
                </a:solidFill>
              </a:rPr>
              <a:t> </a:t>
            </a:r>
            <a:r>
              <a:rPr lang="en-US" sz="2800" dirty="0" err="1">
                <a:solidFill>
                  <a:srgbClr val="FF0066"/>
                </a:solidFill>
              </a:rPr>
              <a:t>toán</a:t>
            </a:r>
            <a:r>
              <a:rPr lang="en-US" sz="2800" dirty="0">
                <a:solidFill>
                  <a:srgbClr val="FF0066"/>
                </a:solidFill>
              </a:rPr>
              <a:t> </a:t>
            </a:r>
            <a:r>
              <a:rPr lang="en-US" sz="2800" dirty="0" err="1">
                <a:solidFill>
                  <a:srgbClr val="FF0066"/>
                </a:solidFill>
              </a:rPr>
              <a:t>dạng</a:t>
            </a:r>
            <a:r>
              <a:rPr lang="en-US" sz="2800" dirty="0">
                <a:solidFill>
                  <a:srgbClr val="FF0066"/>
                </a:solidFill>
              </a:rPr>
              <a:t> TBC ta </a:t>
            </a:r>
            <a:r>
              <a:rPr lang="en-US" sz="2800" dirty="0" err="1">
                <a:solidFill>
                  <a:srgbClr val="FF0066"/>
                </a:solidFill>
              </a:rPr>
              <a:t>thực</a:t>
            </a:r>
            <a:r>
              <a:rPr lang="en-US" sz="2800" dirty="0">
                <a:solidFill>
                  <a:srgbClr val="FF0066"/>
                </a:solidFill>
              </a:rPr>
              <a:t> </a:t>
            </a:r>
            <a:r>
              <a:rPr lang="en-US" sz="2800" dirty="0" err="1">
                <a:solidFill>
                  <a:srgbClr val="FF0066"/>
                </a:solidFill>
              </a:rPr>
              <a:t>hiện</a:t>
            </a:r>
            <a:r>
              <a:rPr lang="en-US" sz="2800" dirty="0">
                <a:solidFill>
                  <a:srgbClr val="FF0066"/>
                </a:solidFill>
              </a:rPr>
              <a:t> </a:t>
            </a:r>
            <a:r>
              <a:rPr lang="en-US" sz="2800" dirty="0" err="1">
                <a:solidFill>
                  <a:srgbClr val="FF0066"/>
                </a:solidFill>
              </a:rPr>
              <a:t>theo</a:t>
            </a:r>
            <a:r>
              <a:rPr lang="en-US" sz="2800" dirty="0">
                <a:solidFill>
                  <a:srgbClr val="FF0066"/>
                </a:solidFill>
              </a:rPr>
              <a:t> </a:t>
            </a:r>
            <a:r>
              <a:rPr lang="en-US" sz="2800" dirty="0" err="1">
                <a:solidFill>
                  <a:srgbClr val="FF0066"/>
                </a:solidFill>
              </a:rPr>
              <a:t>mấy</a:t>
            </a:r>
            <a:r>
              <a:rPr lang="en-US" sz="2800" dirty="0">
                <a:solidFill>
                  <a:srgbClr val="FF0066"/>
                </a:solidFill>
              </a:rPr>
              <a:t> </a:t>
            </a:r>
            <a:r>
              <a:rPr lang="en-US" sz="2800" dirty="0" err="1">
                <a:solidFill>
                  <a:srgbClr val="FF0066"/>
                </a:solidFill>
              </a:rPr>
              <a:t>bước</a:t>
            </a:r>
            <a:r>
              <a:rPr lang="en-US" sz="2800" dirty="0">
                <a:solidFill>
                  <a:srgbClr val="FF0066"/>
                </a:solidFill>
              </a:rPr>
              <a:t>?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369888" y="2209800"/>
            <a:ext cx="8621712" cy="3352800"/>
          </a:xfrm>
          <a:prstGeom prst="flowChartConnector">
            <a:avLst/>
          </a:prstGeom>
          <a:gradFill rotWithShape="1">
            <a:gsLst>
              <a:gs pos="0">
                <a:srgbClr val="6600FF"/>
              </a:gs>
              <a:gs pos="50000">
                <a:srgbClr val="6600FF">
                  <a:gamma/>
                  <a:tint val="0"/>
                  <a:invGamma/>
                </a:srgbClr>
              </a:gs>
              <a:gs pos="100000">
                <a:srgbClr val="6600FF"/>
              </a:gs>
            </a:gsLst>
            <a:lin ang="5400000" scaled="1"/>
          </a:gradFill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50000"/>
              </a:lnSpc>
            </a:pPr>
            <a:r>
              <a:rPr lang="en-US" sz="2800" dirty="0">
                <a:solidFill>
                  <a:srgbClr val="FF0066"/>
                </a:solidFill>
              </a:rPr>
              <a:t>B1: </a:t>
            </a:r>
            <a:r>
              <a:rPr lang="en-US" sz="2800" dirty="0" err="1">
                <a:solidFill>
                  <a:srgbClr val="FF0066"/>
                </a:solidFill>
              </a:rPr>
              <a:t>Đọc</a:t>
            </a:r>
            <a:r>
              <a:rPr lang="en-US" sz="2800" dirty="0">
                <a:solidFill>
                  <a:srgbClr val="FF0066"/>
                </a:solidFill>
              </a:rPr>
              <a:t>, </a:t>
            </a:r>
            <a:r>
              <a:rPr lang="en-US" sz="2800" dirty="0" err="1">
                <a:solidFill>
                  <a:srgbClr val="FF0066"/>
                </a:solidFill>
              </a:rPr>
              <a:t>phân</a:t>
            </a:r>
            <a:r>
              <a:rPr lang="en-US" sz="2800" dirty="0">
                <a:solidFill>
                  <a:srgbClr val="FF0066"/>
                </a:solidFill>
              </a:rPr>
              <a:t> </a:t>
            </a:r>
            <a:r>
              <a:rPr lang="en-US" sz="2800" dirty="0" err="1">
                <a:solidFill>
                  <a:srgbClr val="FF0066"/>
                </a:solidFill>
              </a:rPr>
              <a:t>tích</a:t>
            </a:r>
            <a:r>
              <a:rPr lang="en-US" sz="2800" dirty="0">
                <a:solidFill>
                  <a:srgbClr val="FF0066"/>
                </a:solidFill>
              </a:rPr>
              <a:t> </a:t>
            </a:r>
            <a:r>
              <a:rPr lang="en-US" sz="2800" dirty="0" err="1">
                <a:solidFill>
                  <a:srgbClr val="FF0066"/>
                </a:solidFill>
              </a:rPr>
              <a:t>đề</a:t>
            </a:r>
            <a:r>
              <a:rPr lang="en-US" sz="2800" dirty="0">
                <a:solidFill>
                  <a:srgbClr val="FF0066"/>
                </a:solidFill>
              </a:rPr>
              <a:t>.</a:t>
            </a:r>
          </a:p>
          <a:p>
            <a:pPr>
              <a:lnSpc>
                <a:spcPct val="50000"/>
              </a:lnSpc>
            </a:pPr>
            <a:r>
              <a:rPr lang="en-US" sz="2800" dirty="0">
                <a:solidFill>
                  <a:srgbClr val="FF0066"/>
                </a:solidFill>
              </a:rPr>
              <a:t>B2: </a:t>
            </a:r>
            <a:r>
              <a:rPr lang="en-US" sz="2800" dirty="0" err="1">
                <a:solidFill>
                  <a:srgbClr val="FF0066"/>
                </a:solidFill>
              </a:rPr>
              <a:t>Tìm</a:t>
            </a:r>
            <a:r>
              <a:rPr lang="en-US" sz="2800" dirty="0">
                <a:solidFill>
                  <a:srgbClr val="FF0066"/>
                </a:solidFill>
              </a:rPr>
              <a:t> </a:t>
            </a:r>
            <a:r>
              <a:rPr lang="en-US" sz="2800" dirty="0" err="1">
                <a:solidFill>
                  <a:srgbClr val="FF0066"/>
                </a:solidFill>
              </a:rPr>
              <a:t>tổng</a:t>
            </a:r>
            <a:r>
              <a:rPr lang="en-US" sz="2800" dirty="0">
                <a:solidFill>
                  <a:srgbClr val="FF0066"/>
                </a:solidFill>
              </a:rPr>
              <a:t> </a:t>
            </a:r>
            <a:r>
              <a:rPr lang="en-US" sz="2800" dirty="0" err="1">
                <a:solidFill>
                  <a:srgbClr val="FF0066"/>
                </a:solidFill>
              </a:rPr>
              <a:t>các</a:t>
            </a:r>
            <a:r>
              <a:rPr lang="en-US" sz="2800" dirty="0">
                <a:solidFill>
                  <a:srgbClr val="FF0066"/>
                </a:solidFill>
              </a:rPr>
              <a:t> </a:t>
            </a:r>
            <a:r>
              <a:rPr lang="en-US" sz="2800" dirty="0" err="1">
                <a:solidFill>
                  <a:srgbClr val="FF0066"/>
                </a:solidFill>
              </a:rPr>
              <a:t>số</a:t>
            </a:r>
            <a:r>
              <a:rPr lang="en-US" sz="2800" dirty="0">
                <a:solidFill>
                  <a:srgbClr val="FF0066"/>
                </a:solidFill>
              </a:rPr>
              <a:t> </a:t>
            </a:r>
            <a:r>
              <a:rPr lang="en-US" sz="2800" dirty="0" err="1">
                <a:solidFill>
                  <a:srgbClr val="FF0066"/>
                </a:solidFill>
              </a:rPr>
              <a:t>hạng</a:t>
            </a:r>
            <a:r>
              <a:rPr lang="en-US" sz="2800" dirty="0">
                <a:solidFill>
                  <a:srgbClr val="FF0066"/>
                </a:solidFill>
              </a:rPr>
              <a:t>.</a:t>
            </a:r>
          </a:p>
          <a:p>
            <a:pPr>
              <a:lnSpc>
                <a:spcPct val="50000"/>
              </a:lnSpc>
            </a:pPr>
            <a:r>
              <a:rPr lang="en-US" sz="2800" dirty="0">
                <a:solidFill>
                  <a:srgbClr val="FF0066"/>
                </a:solidFill>
              </a:rPr>
              <a:t>B3: </a:t>
            </a:r>
            <a:r>
              <a:rPr lang="en-US" sz="2800" dirty="0" err="1">
                <a:solidFill>
                  <a:srgbClr val="FF0066"/>
                </a:solidFill>
              </a:rPr>
              <a:t>Lấy</a:t>
            </a:r>
            <a:r>
              <a:rPr lang="en-US" sz="2800" dirty="0">
                <a:solidFill>
                  <a:srgbClr val="FF0066"/>
                </a:solidFill>
              </a:rPr>
              <a:t> </a:t>
            </a:r>
            <a:r>
              <a:rPr lang="en-US" sz="2800" dirty="0" err="1">
                <a:solidFill>
                  <a:srgbClr val="FF0066"/>
                </a:solidFill>
              </a:rPr>
              <a:t>tổng</a:t>
            </a:r>
            <a:r>
              <a:rPr lang="en-US" sz="2800" dirty="0">
                <a:solidFill>
                  <a:srgbClr val="FF0066"/>
                </a:solidFill>
              </a:rPr>
              <a:t> chia </a:t>
            </a:r>
            <a:r>
              <a:rPr lang="en-US" sz="2800" dirty="0" err="1">
                <a:solidFill>
                  <a:srgbClr val="FF0066"/>
                </a:solidFill>
              </a:rPr>
              <a:t>số</a:t>
            </a:r>
            <a:r>
              <a:rPr lang="en-US" sz="2800" dirty="0">
                <a:solidFill>
                  <a:srgbClr val="FF0066"/>
                </a:solidFill>
              </a:rPr>
              <a:t> </a:t>
            </a:r>
            <a:r>
              <a:rPr lang="en-US" sz="2800" dirty="0" err="1">
                <a:solidFill>
                  <a:srgbClr val="FF0066"/>
                </a:solidFill>
              </a:rPr>
              <a:t>các</a:t>
            </a:r>
            <a:r>
              <a:rPr lang="en-US" sz="2800" dirty="0">
                <a:solidFill>
                  <a:srgbClr val="FF0066"/>
                </a:solidFill>
              </a:rPr>
              <a:t> </a:t>
            </a:r>
            <a:r>
              <a:rPr lang="en-US" sz="2800" dirty="0" err="1">
                <a:solidFill>
                  <a:srgbClr val="FF0066"/>
                </a:solidFill>
              </a:rPr>
              <a:t>số</a:t>
            </a:r>
            <a:r>
              <a:rPr lang="en-US" sz="2800" dirty="0">
                <a:solidFill>
                  <a:srgbClr val="FF0066"/>
                </a:solidFill>
              </a:rPr>
              <a:t> </a:t>
            </a:r>
            <a:r>
              <a:rPr lang="en-US" sz="2800" dirty="0" err="1">
                <a:solidFill>
                  <a:srgbClr val="FF0066"/>
                </a:solidFill>
              </a:rPr>
              <a:t>hạng</a:t>
            </a:r>
            <a:r>
              <a:rPr lang="en-US" sz="2800" dirty="0">
                <a:solidFill>
                  <a:srgbClr val="FF0066"/>
                </a:solidFill>
              </a:rPr>
              <a:t>.</a:t>
            </a:r>
          </a:p>
          <a:p>
            <a:pPr>
              <a:lnSpc>
                <a:spcPct val="50000"/>
              </a:lnSpc>
            </a:pPr>
            <a:r>
              <a:rPr lang="en-US" sz="2800" dirty="0">
                <a:solidFill>
                  <a:srgbClr val="FF0066"/>
                </a:solidFill>
              </a:rPr>
              <a:t>B4: </a:t>
            </a:r>
            <a:r>
              <a:rPr lang="en-US" sz="2800" dirty="0" err="1">
                <a:solidFill>
                  <a:srgbClr val="FF0066"/>
                </a:solidFill>
              </a:rPr>
              <a:t>Đáp</a:t>
            </a:r>
            <a:r>
              <a:rPr lang="en-US" sz="2800" dirty="0">
                <a:solidFill>
                  <a:srgbClr val="FF0066"/>
                </a:solidFill>
              </a:rPr>
              <a:t> </a:t>
            </a:r>
            <a:r>
              <a:rPr lang="en-US" sz="2800" dirty="0" err="1">
                <a:solidFill>
                  <a:srgbClr val="FF0066"/>
                </a:solidFill>
              </a:rPr>
              <a:t>số</a:t>
            </a:r>
            <a:r>
              <a:rPr lang="en-US" sz="2800" dirty="0">
                <a:solidFill>
                  <a:srgbClr val="FF0066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040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152400" y="52377"/>
            <a:ext cx="9144000" cy="167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2600" b="1" dirty="0">
                <a:solidFill>
                  <a:srgbClr val="0000FF"/>
                </a:solidFill>
              </a:rPr>
              <a:t>* </a:t>
            </a:r>
            <a:r>
              <a:rPr lang="en-US" sz="2600" b="1" dirty="0" err="1">
                <a:solidFill>
                  <a:srgbClr val="0000FF"/>
                </a:solidFill>
              </a:rPr>
              <a:t>Bài</a:t>
            </a:r>
            <a:r>
              <a:rPr lang="en-US" sz="2600" b="1" dirty="0">
                <a:solidFill>
                  <a:srgbClr val="0000FF"/>
                </a:solidFill>
              </a:rPr>
              <a:t> 4: </a:t>
            </a:r>
            <a:r>
              <a:rPr lang="en-US" sz="2600" b="1" dirty="0" err="1">
                <a:solidFill>
                  <a:srgbClr val="0000FF"/>
                </a:solidFill>
              </a:rPr>
              <a:t>Có</a:t>
            </a:r>
            <a:r>
              <a:rPr lang="en-US" sz="2600" b="1" dirty="0">
                <a:solidFill>
                  <a:srgbClr val="0000FF"/>
                </a:solidFill>
              </a:rPr>
              <a:t> 9 ô </a:t>
            </a:r>
            <a:r>
              <a:rPr lang="en-US" sz="2600" b="1" dirty="0" err="1">
                <a:solidFill>
                  <a:srgbClr val="0000FF"/>
                </a:solidFill>
              </a:rPr>
              <a:t>tô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chuyển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thực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phẩm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vào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thành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phố</a:t>
            </a:r>
            <a:r>
              <a:rPr lang="en-US" sz="2600" b="1" dirty="0">
                <a:solidFill>
                  <a:srgbClr val="0000FF"/>
                </a:solidFill>
              </a:rPr>
              <a:t>, </a:t>
            </a:r>
            <a:r>
              <a:rPr lang="en-US" sz="2600" b="1" dirty="0" err="1">
                <a:solidFill>
                  <a:srgbClr val="0000FF"/>
                </a:solidFill>
              </a:rPr>
              <a:t>trong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đó</a:t>
            </a:r>
            <a:r>
              <a:rPr lang="en-US" sz="2600" b="1" dirty="0">
                <a:solidFill>
                  <a:srgbClr val="0000FF"/>
                </a:solidFill>
              </a:rPr>
              <a:t> 5 ô </a:t>
            </a:r>
            <a:r>
              <a:rPr lang="en-US" sz="2600" b="1" dirty="0" err="1">
                <a:solidFill>
                  <a:srgbClr val="0000FF"/>
                </a:solidFill>
              </a:rPr>
              <a:t>tô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đi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đầu</a:t>
            </a:r>
            <a:r>
              <a:rPr lang="en-US" sz="2600" b="1" dirty="0">
                <a:solidFill>
                  <a:srgbClr val="0000FF"/>
                </a:solidFill>
              </a:rPr>
              <a:t> , </a:t>
            </a:r>
            <a:r>
              <a:rPr lang="en-US" sz="2600" b="1" dirty="0" err="1">
                <a:solidFill>
                  <a:srgbClr val="0000FF"/>
                </a:solidFill>
              </a:rPr>
              <a:t>mỗi</a:t>
            </a:r>
            <a:r>
              <a:rPr lang="en-US" sz="2600" b="1" dirty="0">
                <a:solidFill>
                  <a:srgbClr val="0000FF"/>
                </a:solidFill>
              </a:rPr>
              <a:t> ô </a:t>
            </a:r>
            <a:r>
              <a:rPr lang="en-US" sz="2600" b="1" dirty="0" err="1">
                <a:solidFill>
                  <a:srgbClr val="0000FF"/>
                </a:solidFill>
              </a:rPr>
              <a:t>tô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chuyển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được</a:t>
            </a:r>
            <a:r>
              <a:rPr lang="en-US" sz="2600" b="1" dirty="0">
                <a:solidFill>
                  <a:srgbClr val="0000FF"/>
                </a:solidFill>
              </a:rPr>
              <a:t> 36 </a:t>
            </a:r>
            <a:r>
              <a:rPr lang="en-US" sz="2600" b="1" dirty="0" err="1">
                <a:solidFill>
                  <a:srgbClr val="0000FF"/>
                </a:solidFill>
              </a:rPr>
              <a:t>tạ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và</a:t>
            </a:r>
            <a:r>
              <a:rPr lang="en-US" sz="2600" b="1" dirty="0">
                <a:solidFill>
                  <a:srgbClr val="0000FF"/>
                </a:solidFill>
              </a:rPr>
              <a:t> 4 ô </a:t>
            </a:r>
            <a:r>
              <a:rPr lang="en-US" sz="2600" b="1" dirty="0" err="1">
                <a:solidFill>
                  <a:srgbClr val="0000FF"/>
                </a:solidFill>
              </a:rPr>
              <a:t>tô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đi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sau</a:t>
            </a:r>
            <a:r>
              <a:rPr lang="en-US" sz="2600" b="1" dirty="0">
                <a:solidFill>
                  <a:srgbClr val="0000FF"/>
                </a:solidFill>
              </a:rPr>
              <a:t>, </a:t>
            </a:r>
            <a:r>
              <a:rPr lang="en-US" sz="2600" b="1" dirty="0" err="1">
                <a:solidFill>
                  <a:srgbClr val="0000FF"/>
                </a:solidFill>
              </a:rPr>
              <a:t>mỗi</a:t>
            </a:r>
            <a:r>
              <a:rPr lang="en-US" sz="2600" b="1" dirty="0">
                <a:solidFill>
                  <a:srgbClr val="0000FF"/>
                </a:solidFill>
              </a:rPr>
              <a:t> ô </a:t>
            </a:r>
            <a:r>
              <a:rPr lang="en-US" sz="2600" b="1" dirty="0" err="1">
                <a:solidFill>
                  <a:srgbClr val="0000FF"/>
                </a:solidFill>
              </a:rPr>
              <a:t>tô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chuyển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được</a:t>
            </a:r>
            <a:r>
              <a:rPr lang="en-US" sz="2600" b="1" dirty="0">
                <a:solidFill>
                  <a:srgbClr val="0000FF"/>
                </a:solidFill>
              </a:rPr>
              <a:t> 45 </a:t>
            </a:r>
            <a:r>
              <a:rPr lang="en-US" sz="2600" b="1" dirty="0" err="1">
                <a:solidFill>
                  <a:srgbClr val="0000FF"/>
                </a:solidFill>
              </a:rPr>
              <a:t>tạ</a:t>
            </a:r>
            <a:r>
              <a:rPr lang="en-US" sz="2600" b="1" dirty="0">
                <a:solidFill>
                  <a:srgbClr val="0000FF"/>
                </a:solidFill>
              </a:rPr>
              <a:t>. </a:t>
            </a:r>
            <a:r>
              <a:rPr lang="en-US" sz="2600" b="1" dirty="0" err="1">
                <a:solidFill>
                  <a:srgbClr val="0000FF"/>
                </a:solidFill>
              </a:rPr>
              <a:t>Hỏi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trung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bình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mỗi</a:t>
            </a:r>
            <a:r>
              <a:rPr lang="en-US" sz="2600" b="1" dirty="0">
                <a:solidFill>
                  <a:srgbClr val="0000FF"/>
                </a:solidFill>
              </a:rPr>
              <a:t> ô </a:t>
            </a:r>
            <a:r>
              <a:rPr lang="en-US" sz="2600" b="1" dirty="0" err="1">
                <a:solidFill>
                  <a:srgbClr val="0000FF"/>
                </a:solidFill>
              </a:rPr>
              <a:t>tô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chuyển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được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bao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nhiêu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tấn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thực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phẩm</a:t>
            </a:r>
            <a:r>
              <a:rPr lang="en-US" sz="2600" b="1" dirty="0">
                <a:solidFill>
                  <a:srgbClr val="0000FF"/>
                </a:solidFill>
              </a:rPr>
              <a:t>?</a:t>
            </a:r>
            <a:endParaRPr lang="en-US" sz="2600" dirty="0">
              <a:solidFill>
                <a:srgbClr val="0000FF"/>
              </a:solidFill>
            </a:endParaRPr>
          </a:p>
        </p:txBody>
      </p:sp>
      <p:sp>
        <p:nvSpPr>
          <p:cNvPr id="8213" name="Text Box 21"/>
          <p:cNvSpPr txBox="1">
            <a:spLocks noChangeArrowheads="1"/>
          </p:cNvSpPr>
          <p:nvPr/>
        </p:nvSpPr>
        <p:spPr bwMode="auto">
          <a:xfrm>
            <a:off x="-609600" y="3976687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</a:rPr>
              <a:t>Tổng</a:t>
            </a:r>
            <a:r>
              <a:rPr lang="en-US" sz="2800" b="1" dirty="0">
                <a:solidFill>
                  <a:srgbClr val="0000FF"/>
                </a:solidFill>
              </a:rPr>
              <a:t> 9 ô </a:t>
            </a:r>
            <a:r>
              <a:rPr lang="en-US" sz="2800" b="1" dirty="0" err="1">
                <a:solidFill>
                  <a:srgbClr val="0000FF"/>
                </a:solidFill>
              </a:rPr>
              <a:t>tô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chuyển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được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số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thực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phẩm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là</a:t>
            </a:r>
            <a:r>
              <a:rPr lang="en-US" sz="2800" b="1" dirty="0">
                <a:solidFill>
                  <a:srgbClr val="0000FF"/>
                </a:solidFill>
              </a:rPr>
              <a:t>:</a:t>
            </a:r>
          </a:p>
        </p:txBody>
      </p:sp>
      <p:sp>
        <p:nvSpPr>
          <p:cNvPr id="8215" name="Text Box 23"/>
          <p:cNvSpPr txBox="1">
            <a:spLocks noChangeArrowheads="1"/>
          </p:cNvSpPr>
          <p:nvPr/>
        </p:nvSpPr>
        <p:spPr bwMode="auto">
          <a:xfrm>
            <a:off x="-54596" y="4406711"/>
            <a:ext cx="9144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800" b="1" dirty="0">
                <a:solidFill>
                  <a:srgbClr val="0000FF"/>
                </a:solidFill>
              </a:rPr>
              <a:t>180 + 180=360 (</a:t>
            </a:r>
            <a:r>
              <a:rPr lang="en-US" altLang="en-US" sz="2800" b="1" dirty="0" err="1">
                <a:solidFill>
                  <a:srgbClr val="0000FF"/>
                </a:solidFill>
              </a:rPr>
              <a:t>tạ</a:t>
            </a:r>
            <a:r>
              <a:rPr lang="en-US" altLang="en-US" sz="2800" b="1" dirty="0">
                <a:solidFill>
                  <a:srgbClr val="0000FF"/>
                </a:solidFill>
              </a:rPr>
              <a:t>)</a:t>
            </a:r>
            <a:endParaRPr lang="en-US" sz="2800" b="1" dirty="0"/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-14288" y="1647825"/>
            <a:ext cx="91582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b="1" u="sng" dirty="0" err="1">
                <a:solidFill>
                  <a:srgbClr val="800000"/>
                </a:solidFill>
              </a:rPr>
              <a:t>Bài</a:t>
            </a:r>
            <a:r>
              <a:rPr lang="en-US" altLang="en-US" sz="2800" b="1" u="sng" dirty="0">
                <a:solidFill>
                  <a:srgbClr val="800000"/>
                </a:solidFill>
              </a:rPr>
              <a:t> </a:t>
            </a:r>
            <a:r>
              <a:rPr lang="en-US" altLang="en-US" sz="2800" b="1" u="sng" dirty="0" err="1">
                <a:solidFill>
                  <a:srgbClr val="800000"/>
                </a:solidFill>
              </a:rPr>
              <a:t>giải</a:t>
            </a:r>
            <a:r>
              <a:rPr lang="en-US" altLang="en-US" sz="2800" b="1" u="sng" dirty="0">
                <a:solidFill>
                  <a:srgbClr val="800000"/>
                </a:solidFill>
              </a:rPr>
              <a:t>:</a:t>
            </a:r>
          </a:p>
        </p:txBody>
      </p:sp>
      <p:sp>
        <p:nvSpPr>
          <p:cNvPr id="2" name="Text Box 21"/>
          <p:cNvSpPr txBox="1">
            <a:spLocks noChangeArrowheads="1"/>
          </p:cNvSpPr>
          <p:nvPr/>
        </p:nvSpPr>
        <p:spPr bwMode="auto">
          <a:xfrm>
            <a:off x="0" y="2208213"/>
            <a:ext cx="91440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en-US" sz="2800" b="1">
                <a:solidFill>
                  <a:srgbClr val="0000FF"/>
                </a:solidFill>
              </a:rPr>
              <a:t>5 ô tô đầu chuyển được số thực phẩm là:</a:t>
            </a:r>
            <a:endParaRPr lang="en-US" altLang="en-US" sz="2800" b="1" u="sng">
              <a:solidFill>
                <a:srgbClr val="0000FF"/>
              </a:solidFill>
            </a:endParaRPr>
          </a:p>
        </p:txBody>
      </p:sp>
      <p:sp>
        <p:nvSpPr>
          <p:cNvPr id="3" name="Rectangle 22"/>
          <p:cNvSpPr>
            <a:spLocks noChangeArrowheads="1"/>
          </p:cNvSpPr>
          <p:nvPr/>
        </p:nvSpPr>
        <p:spPr bwMode="auto">
          <a:xfrm>
            <a:off x="-14288" y="2587625"/>
            <a:ext cx="9144001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rgbClr val="0000FF"/>
                </a:solidFill>
              </a:rPr>
              <a:t>36 x 5 =  = 180 ( </a:t>
            </a:r>
            <a:r>
              <a:rPr lang="en-US" altLang="en-US" sz="2800" b="1" dirty="0" err="1">
                <a:solidFill>
                  <a:srgbClr val="0000FF"/>
                </a:solidFill>
              </a:rPr>
              <a:t>tạ</a:t>
            </a:r>
            <a:r>
              <a:rPr lang="en-US" altLang="en-US" sz="2800" b="1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8216" name="Rectangle 24"/>
          <p:cNvSpPr>
            <a:spLocks noChangeArrowheads="1"/>
          </p:cNvSpPr>
          <p:nvPr/>
        </p:nvSpPr>
        <p:spPr bwMode="auto">
          <a:xfrm>
            <a:off x="-1287" y="5024438"/>
            <a:ext cx="9144001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en-US" sz="2800" b="1" dirty="0" err="1">
                <a:solidFill>
                  <a:srgbClr val="0000FF"/>
                </a:solidFill>
              </a:rPr>
              <a:t>Trung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bình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mỗi</a:t>
            </a:r>
            <a:r>
              <a:rPr lang="en-US" altLang="en-US" sz="2800" b="1" dirty="0">
                <a:solidFill>
                  <a:srgbClr val="0000FF"/>
                </a:solidFill>
              </a:rPr>
              <a:t> ô </a:t>
            </a:r>
            <a:r>
              <a:rPr lang="en-US" altLang="en-US" sz="2800" b="1" dirty="0" err="1">
                <a:solidFill>
                  <a:srgbClr val="0000FF"/>
                </a:solidFill>
              </a:rPr>
              <a:t>tô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chuyển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được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thực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phẩm</a:t>
            </a:r>
            <a:r>
              <a:rPr lang="en-US" altLang="en-US" sz="2800" b="1" dirty="0">
                <a:solidFill>
                  <a:srgbClr val="0000FF"/>
                </a:solidFill>
              </a:rPr>
              <a:t>  </a:t>
            </a:r>
            <a:r>
              <a:rPr lang="en-US" altLang="en-US" sz="2800" b="1" dirty="0" err="1">
                <a:solidFill>
                  <a:srgbClr val="0000FF"/>
                </a:solidFill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</a:rPr>
              <a:t>:</a:t>
            </a:r>
          </a:p>
        </p:txBody>
      </p:sp>
      <p:sp>
        <p:nvSpPr>
          <p:cNvPr id="8217" name="Rectangle 25"/>
          <p:cNvSpPr>
            <a:spLocks noChangeArrowheads="1"/>
          </p:cNvSpPr>
          <p:nvPr/>
        </p:nvSpPr>
        <p:spPr bwMode="auto">
          <a:xfrm>
            <a:off x="0" y="539878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rgbClr val="0000FF"/>
                </a:solidFill>
              </a:rPr>
              <a:t>360 : 9= 40 ( </a:t>
            </a:r>
            <a:r>
              <a:rPr lang="en-US" altLang="en-US" sz="2800" b="1" dirty="0" err="1">
                <a:solidFill>
                  <a:srgbClr val="0000FF"/>
                </a:solidFill>
              </a:rPr>
              <a:t>tạ</a:t>
            </a:r>
            <a:r>
              <a:rPr lang="en-US" altLang="en-US" sz="2800" b="1" dirty="0">
                <a:solidFill>
                  <a:srgbClr val="0000FF"/>
                </a:solidFill>
              </a:rPr>
              <a:t>) </a:t>
            </a:r>
          </a:p>
        </p:txBody>
      </p:sp>
      <p:sp>
        <p:nvSpPr>
          <p:cNvPr id="8219" name="Rectangle 27"/>
          <p:cNvSpPr>
            <a:spLocks noChangeArrowheads="1"/>
          </p:cNvSpPr>
          <p:nvPr/>
        </p:nvSpPr>
        <p:spPr bwMode="auto">
          <a:xfrm>
            <a:off x="4876800" y="6348413"/>
            <a:ext cx="3071813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n-US" sz="2800" b="1" dirty="0" err="1">
                <a:solidFill>
                  <a:srgbClr val="0000FF"/>
                </a:solidFill>
              </a:rPr>
              <a:t>Đáp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sô</a:t>
            </a:r>
            <a:r>
              <a:rPr lang="en-US" altLang="en-US" sz="2800" b="1" dirty="0">
                <a:solidFill>
                  <a:srgbClr val="0000FF"/>
                </a:solidFill>
              </a:rPr>
              <a:t>́: 4 </a:t>
            </a:r>
            <a:r>
              <a:rPr lang="en-US" altLang="en-US" sz="2800" b="1" dirty="0" err="1">
                <a:solidFill>
                  <a:srgbClr val="0000FF"/>
                </a:solidFill>
              </a:rPr>
              <a:t>tấn</a:t>
            </a:r>
            <a:r>
              <a:rPr lang="en-US" altLang="en-US" sz="28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4" name="Text Box 21"/>
          <p:cNvSpPr txBox="1">
            <a:spLocks noChangeArrowheads="1"/>
          </p:cNvSpPr>
          <p:nvPr/>
        </p:nvSpPr>
        <p:spPr bwMode="auto">
          <a:xfrm>
            <a:off x="-14288" y="3162300"/>
            <a:ext cx="9144001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en-US" sz="2800" b="1" dirty="0">
                <a:solidFill>
                  <a:srgbClr val="0000FF"/>
                </a:solidFill>
              </a:rPr>
              <a:t>4 ô </a:t>
            </a:r>
            <a:r>
              <a:rPr lang="en-US" altLang="en-US" sz="2800" b="1" dirty="0" err="1">
                <a:solidFill>
                  <a:srgbClr val="0000FF"/>
                </a:solidFill>
              </a:rPr>
              <a:t>tô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sau</a:t>
            </a:r>
            <a:r>
              <a:rPr lang="en-US" altLang="en-US" sz="2800" b="1" dirty="0">
                <a:solidFill>
                  <a:srgbClr val="0000FF"/>
                </a:solidFill>
              </a:rPr>
              <a:t>  </a:t>
            </a:r>
            <a:r>
              <a:rPr lang="en-US" altLang="en-US" sz="2800" b="1" dirty="0" err="1">
                <a:solidFill>
                  <a:srgbClr val="0000FF"/>
                </a:solidFill>
              </a:rPr>
              <a:t>chuyển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được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thực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phẩm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</a:rPr>
              <a:t>:</a:t>
            </a:r>
            <a:endParaRPr lang="en-US" altLang="en-US" sz="2800" b="1" u="sng" dirty="0">
              <a:solidFill>
                <a:srgbClr val="0000FF"/>
              </a:solidFill>
            </a:endParaRPr>
          </a:p>
        </p:txBody>
      </p:sp>
      <p:sp>
        <p:nvSpPr>
          <p:cNvPr id="5" name="Rectangle 22"/>
          <p:cNvSpPr>
            <a:spLocks noChangeArrowheads="1"/>
          </p:cNvSpPr>
          <p:nvPr/>
        </p:nvSpPr>
        <p:spPr bwMode="auto">
          <a:xfrm>
            <a:off x="-77788" y="3595688"/>
            <a:ext cx="90662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rgbClr val="0000FF"/>
                </a:solidFill>
              </a:rPr>
              <a:t>45  x 4 =  180 ( </a:t>
            </a:r>
            <a:r>
              <a:rPr lang="en-US" altLang="en-US" sz="2800" b="1" dirty="0" err="1">
                <a:solidFill>
                  <a:srgbClr val="0000FF"/>
                </a:solidFill>
              </a:rPr>
              <a:t>tạ</a:t>
            </a:r>
            <a:r>
              <a:rPr lang="en-US" altLang="en-US" sz="2800" b="1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8225" name="Text Box 33"/>
          <p:cNvSpPr txBox="1">
            <a:spLocks noChangeArrowheads="1"/>
          </p:cNvSpPr>
          <p:nvPr/>
        </p:nvSpPr>
        <p:spPr bwMode="auto">
          <a:xfrm>
            <a:off x="3302000" y="5858848"/>
            <a:ext cx="2844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 err="1"/>
              <a:t>Đổi</a:t>
            </a:r>
            <a:r>
              <a:rPr lang="en-US" sz="2800" b="1" dirty="0"/>
              <a:t> 40 </a:t>
            </a:r>
            <a:r>
              <a:rPr lang="en-US" sz="2800" b="1" dirty="0" err="1"/>
              <a:t>tạ</a:t>
            </a:r>
            <a:r>
              <a:rPr lang="en-US" sz="2800" b="1" dirty="0"/>
              <a:t>= 4 </a:t>
            </a:r>
            <a:r>
              <a:rPr lang="en-US" sz="2800" b="1" dirty="0" err="1"/>
              <a:t>tấn</a:t>
            </a:r>
            <a:endParaRPr lang="en-US" sz="2800" b="1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94B7B06A-90DA-4629-8059-2454E03BBF3B}"/>
              </a:ext>
            </a:extLst>
          </p:cNvPr>
          <p:cNvCxnSpPr>
            <a:cxnSpLocks/>
          </p:cNvCxnSpPr>
          <p:nvPr/>
        </p:nvCxnSpPr>
        <p:spPr bwMode="auto">
          <a:xfrm>
            <a:off x="7239000" y="1928019"/>
            <a:ext cx="381000" cy="8911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6DDBA8E2-AB65-4192-9D4C-3DB47238F7E9}"/>
              </a:ext>
            </a:extLst>
          </p:cNvPr>
          <p:cNvCxnSpPr>
            <a:cxnSpLocks/>
          </p:cNvCxnSpPr>
          <p:nvPr/>
        </p:nvCxnSpPr>
        <p:spPr bwMode="auto">
          <a:xfrm>
            <a:off x="1371600" y="457200"/>
            <a:ext cx="3962400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F4C6FEA9-D925-4D24-9592-9F2FE59034F3}"/>
              </a:ext>
            </a:extLst>
          </p:cNvPr>
          <p:cNvCxnSpPr>
            <a:cxnSpLocks/>
          </p:cNvCxnSpPr>
          <p:nvPr/>
        </p:nvCxnSpPr>
        <p:spPr bwMode="auto">
          <a:xfrm>
            <a:off x="7696200" y="533400"/>
            <a:ext cx="1393204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B8FD5D3E-9671-430B-998B-2A6DBD910367}"/>
              </a:ext>
            </a:extLst>
          </p:cNvPr>
          <p:cNvCxnSpPr>
            <a:cxnSpLocks/>
          </p:cNvCxnSpPr>
          <p:nvPr/>
        </p:nvCxnSpPr>
        <p:spPr bwMode="auto">
          <a:xfrm>
            <a:off x="228600" y="892164"/>
            <a:ext cx="1393204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64A02F7E-5199-4529-8DD2-9BD7EBDF0A31}"/>
              </a:ext>
            </a:extLst>
          </p:cNvPr>
          <p:cNvCxnSpPr>
            <a:cxnSpLocks/>
          </p:cNvCxnSpPr>
          <p:nvPr/>
        </p:nvCxnSpPr>
        <p:spPr bwMode="auto">
          <a:xfrm>
            <a:off x="1981200" y="892164"/>
            <a:ext cx="3733800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39D2CDC3-59EB-4F11-9635-1732DBC8844F}"/>
              </a:ext>
            </a:extLst>
          </p:cNvPr>
          <p:cNvCxnSpPr>
            <a:cxnSpLocks/>
          </p:cNvCxnSpPr>
          <p:nvPr/>
        </p:nvCxnSpPr>
        <p:spPr bwMode="auto">
          <a:xfrm>
            <a:off x="6412706" y="892164"/>
            <a:ext cx="1393204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9EF4E8BE-6A69-4304-84E3-E3444785CB2E}"/>
              </a:ext>
            </a:extLst>
          </p:cNvPr>
          <p:cNvCxnSpPr>
            <a:cxnSpLocks/>
          </p:cNvCxnSpPr>
          <p:nvPr/>
        </p:nvCxnSpPr>
        <p:spPr bwMode="auto">
          <a:xfrm>
            <a:off x="8077200" y="892164"/>
            <a:ext cx="762000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84282C31-3492-4018-B116-03E014C7C017}"/>
              </a:ext>
            </a:extLst>
          </p:cNvPr>
          <p:cNvCxnSpPr>
            <a:cxnSpLocks/>
          </p:cNvCxnSpPr>
          <p:nvPr/>
        </p:nvCxnSpPr>
        <p:spPr bwMode="auto">
          <a:xfrm>
            <a:off x="304800" y="1295400"/>
            <a:ext cx="2819400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C6ED0B81-A247-4721-868A-B8DC3FD468C0}"/>
              </a:ext>
            </a:extLst>
          </p:cNvPr>
          <p:cNvCxnSpPr>
            <a:cxnSpLocks/>
          </p:cNvCxnSpPr>
          <p:nvPr/>
        </p:nvCxnSpPr>
        <p:spPr bwMode="auto">
          <a:xfrm>
            <a:off x="304800" y="1731952"/>
            <a:ext cx="2819400" cy="0"/>
          </a:xfrm>
          <a:prstGeom prst="line">
            <a:avLst/>
          </a:prstGeom>
          <a:noFill/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046EFBF2-DB9E-4E5E-B697-89F4CC8441C1}"/>
              </a:ext>
            </a:extLst>
          </p:cNvPr>
          <p:cNvCxnSpPr>
            <a:cxnSpLocks/>
          </p:cNvCxnSpPr>
          <p:nvPr/>
        </p:nvCxnSpPr>
        <p:spPr bwMode="auto">
          <a:xfrm>
            <a:off x="3962400" y="1295400"/>
            <a:ext cx="5026025" cy="0"/>
          </a:xfrm>
          <a:prstGeom prst="line">
            <a:avLst/>
          </a:prstGeom>
          <a:noFill/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8" dur="80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9" dur="80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80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5" dur="80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6" dur="80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80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2" dur="80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3" dur="80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80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9" dur="80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0" dur="80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80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5" grpId="0"/>
      <p:bldP spid="8213" grpId="0"/>
      <p:bldP spid="8215" grpId="0"/>
      <p:bldP spid="8198" grpId="0"/>
      <p:bldP spid="2" grpId="0"/>
      <p:bldP spid="3" grpId="0"/>
      <p:bldP spid="8216" grpId="0"/>
      <p:bldP spid="8217" grpId="0"/>
      <p:bldP spid="8219" grpId="0"/>
      <p:bldP spid="4" grpId="0"/>
      <p:bldP spid="5" grpId="0"/>
      <p:bldP spid="82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14288" y="1111250"/>
            <a:ext cx="91440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2600" b="1">
                <a:solidFill>
                  <a:srgbClr val="0000FF"/>
                </a:solidFill>
              </a:rPr>
              <a:t>* Bài 5: </a:t>
            </a:r>
            <a:endParaRPr lang="en-US" sz="2600">
              <a:solidFill>
                <a:srgbClr val="0000FF"/>
              </a:solidFill>
            </a:endParaRP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-28575" y="1600200"/>
            <a:ext cx="915828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800000"/>
                </a:solidFill>
              </a:rPr>
              <a:t>a. </a:t>
            </a:r>
            <a:r>
              <a:rPr lang="en-US" altLang="en-US" sz="2800" b="1" dirty="0" err="1">
                <a:solidFill>
                  <a:srgbClr val="800000"/>
                </a:solidFill>
              </a:rPr>
              <a:t>Số</a:t>
            </a:r>
            <a:r>
              <a:rPr lang="en-US" altLang="en-US" sz="2800" b="1" dirty="0">
                <a:solidFill>
                  <a:srgbClr val="800000"/>
                </a:solidFill>
              </a:rPr>
              <a:t> </a:t>
            </a:r>
            <a:r>
              <a:rPr lang="en-US" altLang="en-US" sz="2800" b="1" u="sng" dirty="0" err="1">
                <a:solidFill>
                  <a:srgbClr val="800000"/>
                </a:solidFill>
              </a:rPr>
              <a:t>trung</a:t>
            </a:r>
            <a:r>
              <a:rPr lang="en-US" altLang="en-US" sz="2800" b="1" u="sng" dirty="0">
                <a:solidFill>
                  <a:srgbClr val="800000"/>
                </a:solidFill>
              </a:rPr>
              <a:t> </a:t>
            </a:r>
            <a:r>
              <a:rPr lang="en-US" altLang="en-US" sz="2800" b="1" u="sng" dirty="0" err="1">
                <a:solidFill>
                  <a:srgbClr val="800000"/>
                </a:solidFill>
              </a:rPr>
              <a:t>bình</a:t>
            </a:r>
            <a:r>
              <a:rPr lang="en-US" altLang="en-US" sz="2800" b="1" u="sng" dirty="0">
                <a:solidFill>
                  <a:srgbClr val="800000"/>
                </a:solidFill>
              </a:rPr>
              <a:t> </a:t>
            </a:r>
            <a:r>
              <a:rPr lang="en-US" altLang="en-US" sz="2800" b="1" u="sng" dirty="0" err="1">
                <a:solidFill>
                  <a:srgbClr val="800000"/>
                </a:solidFill>
              </a:rPr>
              <a:t>cộng</a:t>
            </a:r>
            <a:r>
              <a:rPr lang="en-US" altLang="en-US" sz="2800" b="1" u="sng" dirty="0">
                <a:solidFill>
                  <a:srgbClr val="800000"/>
                </a:solidFill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</a:rPr>
              <a:t>của</a:t>
            </a:r>
            <a:r>
              <a:rPr lang="en-US" altLang="en-US" sz="2800" b="1" dirty="0">
                <a:solidFill>
                  <a:srgbClr val="800000"/>
                </a:solidFill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</a:rPr>
              <a:t>hai</a:t>
            </a:r>
            <a:r>
              <a:rPr lang="en-US" altLang="en-US" sz="2800" b="1" dirty="0">
                <a:solidFill>
                  <a:srgbClr val="800000"/>
                </a:solidFill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</a:rPr>
              <a:t>số</a:t>
            </a:r>
            <a:r>
              <a:rPr lang="en-US" altLang="en-US" sz="2800" b="1" dirty="0">
                <a:solidFill>
                  <a:srgbClr val="800000"/>
                </a:solidFill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</a:rPr>
              <a:t>bằng</a:t>
            </a:r>
            <a:r>
              <a:rPr lang="en-US" altLang="en-US" sz="2800" b="1" dirty="0">
                <a:solidFill>
                  <a:srgbClr val="800000"/>
                </a:solidFill>
              </a:rPr>
              <a:t> </a:t>
            </a:r>
            <a:r>
              <a:rPr lang="en-US" altLang="en-US" sz="2800" b="1" dirty="0"/>
              <a:t>9</a:t>
            </a:r>
            <a:r>
              <a:rPr lang="en-US" altLang="en-US" sz="2800" b="1" dirty="0">
                <a:solidFill>
                  <a:srgbClr val="800000"/>
                </a:solidFill>
              </a:rPr>
              <a:t>. </a:t>
            </a:r>
            <a:r>
              <a:rPr lang="en-US" altLang="en-US" sz="2800" b="1" dirty="0" err="1">
                <a:solidFill>
                  <a:srgbClr val="800000"/>
                </a:solidFill>
              </a:rPr>
              <a:t>Biết</a:t>
            </a:r>
            <a:r>
              <a:rPr lang="en-US" altLang="en-US" sz="2800" b="1" dirty="0">
                <a:solidFill>
                  <a:srgbClr val="800000"/>
                </a:solidFill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</a:rPr>
              <a:t>một</a:t>
            </a:r>
            <a:r>
              <a:rPr lang="en-US" altLang="en-US" sz="2800" b="1" dirty="0">
                <a:solidFill>
                  <a:srgbClr val="800000"/>
                </a:solidFill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</a:rPr>
              <a:t>trong</a:t>
            </a:r>
            <a:r>
              <a:rPr lang="en-US" altLang="en-US" sz="2800" b="1" dirty="0">
                <a:solidFill>
                  <a:srgbClr val="800000"/>
                </a:solidFill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</a:rPr>
              <a:t>hai</a:t>
            </a:r>
            <a:r>
              <a:rPr lang="en-US" altLang="en-US" sz="2800" b="1" dirty="0">
                <a:solidFill>
                  <a:srgbClr val="800000"/>
                </a:solidFill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</a:rPr>
              <a:t>số</a:t>
            </a:r>
            <a:r>
              <a:rPr lang="en-US" altLang="en-US" sz="2800" b="1" dirty="0">
                <a:solidFill>
                  <a:srgbClr val="800000"/>
                </a:solidFill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</a:rPr>
              <a:t>đó</a:t>
            </a:r>
            <a:r>
              <a:rPr lang="en-US" altLang="en-US" sz="2800" b="1" dirty="0">
                <a:solidFill>
                  <a:srgbClr val="800000"/>
                </a:solidFill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</a:rPr>
              <a:t>bằng</a:t>
            </a:r>
            <a:r>
              <a:rPr lang="en-US" altLang="en-US" sz="2800" b="1" dirty="0">
                <a:solidFill>
                  <a:srgbClr val="800000"/>
                </a:solidFill>
              </a:rPr>
              <a:t> 12. </a:t>
            </a:r>
            <a:r>
              <a:rPr lang="en-US" altLang="en-US" sz="2800" b="1" dirty="0" err="1">
                <a:solidFill>
                  <a:srgbClr val="800000"/>
                </a:solidFill>
              </a:rPr>
              <a:t>Tìm</a:t>
            </a:r>
            <a:r>
              <a:rPr lang="en-US" altLang="en-US" sz="2800" b="1" dirty="0">
                <a:solidFill>
                  <a:srgbClr val="800000"/>
                </a:solidFill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</a:rPr>
              <a:t>số</a:t>
            </a:r>
            <a:r>
              <a:rPr lang="en-US" altLang="en-US" sz="2800" b="1" dirty="0">
                <a:solidFill>
                  <a:srgbClr val="800000"/>
                </a:solidFill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</a:rPr>
              <a:t>kia</a:t>
            </a:r>
            <a:r>
              <a:rPr lang="en-US" altLang="en-US" sz="2800" b="1" dirty="0">
                <a:solidFill>
                  <a:srgbClr val="800000"/>
                </a:solidFill>
              </a:rPr>
              <a:t>. </a:t>
            </a:r>
          </a:p>
        </p:txBody>
      </p:sp>
      <p:sp>
        <p:nvSpPr>
          <p:cNvPr id="8213" name="Text Box 21"/>
          <p:cNvSpPr txBox="1">
            <a:spLocks noChangeArrowheads="1"/>
          </p:cNvSpPr>
          <p:nvPr/>
        </p:nvSpPr>
        <p:spPr bwMode="auto">
          <a:xfrm>
            <a:off x="1600200" y="2544763"/>
            <a:ext cx="24384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en-US" sz="2800" b="1">
                <a:solidFill>
                  <a:srgbClr val="006600"/>
                </a:solidFill>
              </a:rPr>
              <a:t>Bài giải</a:t>
            </a:r>
            <a:endParaRPr lang="en-US" altLang="en-US" sz="2800" b="1" u="sng">
              <a:solidFill>
                <a:srgbClr val="006600"/>
              </a:solidFill>
            </a:endParaRPr>
          </a:p>
        </p:txBody>
      </p:sp>
      <p:sp>
        <p:nvSpPr>
          <p:cNvPr id="8214" name="Rectangle 22"/>
          <p:cNvSpPr>
            <a:spLocks noChangeArrowheads="1"/>
          </p:cNvSpPr>
          <p:nvPr/>
        </p:nvSpPr>
        <p:spPr bwMode="auto">
          <a:xfrm>
            <a:off x="275432" y="2936081"/>
            <a:ext cx="40243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</a:rPr>
              <a:t>Tổng hai số là: </a:t>
            </a:r>
          </a:p>
        </p:txBody>
      </p:sp>
      <p:sp>
        <p:nvSpPr>
          <p:cNvPr id="2" name="Text Box 21"/>
          <p:cNvSpPr txBox="1">
            <a:spLocks noChangeArrowheads="1"/>
          </p:cNvSpPr>
          <p:nvPr/>
        </p:nvSpPr>
        <p:spPr bwMode="auto">
          <a:xfrm>
            <a:off x="275432" y="3582988"/>
            <a:ext cx="37211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n-US" sz="2800" b="1" dirty="0" err="1">
                <a:solidFill>
                  <a:srgbClr val="0000FF"/>
                </a:solidFill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kia</a:t>
            </a:r>
            <a:r>
              <a:rPr lang="en-US" altLang="en-US" sz="2800" b="1" dirty="0">
                <a:solidFill>
                  <a:srgbClr val="0000FF"/>
                </a:solidFill>
              </a:rPr>
              <a:t>  </a:t>
            </a:r>
            <a:r>
              <a:rPr lang="en-US" altLang="en-US" sz="2800" b="1" dirty="0" err="1">
                <a:solidFill>
                  <a:srgbClr val="0000FF"/>
                </a:solidFill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</a:rPr>
              <a:t>:</a:t>
            </a:r>
            <a:endParaRPr lang="en-US" altLang="en-US" sz="2800" b="1" u="sng" dirty="0">
              <a:solidFill>
                <a:srgbClr val="0000FF"/>
              </a:solidFill>
            </a:endParaRPr>
          </a:p>
        </p:txBody>
      </p:sp>
      <p:sp>
        <p:nvSpPr>
          <p:cNvPr id="3" name="Rectangle 22"/>
          <p:cNvSpPr>
            <a:spLocks noChangeArrowheads="1"/>
          </p:cNvSpPr>
          <p:nvPr/>
        </p:nvSpPr>
        <p:spPr bwMode="auto">
          <a:xfrm>
            <a:off x="3657600" y="3582988"/>
            <a:ext cx="53308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</a:rPr>
              <a:t>18 – 12  =  6</a:t>
            </a:r>
          </a:p>
        </p:txBody>
      </p:sp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3657600" y="2978150"/>
            <a:ext cx="54229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</a:rPr>
              <a:t>9 x  2 =  18</a:t>
            </a:r>
          </a:p>
        </p:txBody>
      </p:sp>
      <p:sp>
        <p:nvSpPr>
          <p:cNvPr id="18" name="AutoShape 20"/>
          <p:cNvSpPr>
            <a:spLocks noChangeArrowheads="1"/>
          </p:cNvSpPr>
          <p:nvPr/>
        </p:nvSpPr>
        <p:spPr bwMode="auto">
          <a:xfrm>
            <a:off x="261144" y="463800"/>
            <a:ext cx="8621712" cy="971551"/>
          </a:xfrm>
          <a:prstGeom prst="flowChartConnector">
            <a:avLst/>
          </a:prstGeom>
          <a:gradFill rotWithShape="1">
            <a:gsLst>
              <a:gs pos="0">
                <a:srgbClr val="6600FF"/>
              </a:gs>
              <a:gs pos="50000">
                <a:srgbClr val="6600FF">
                  <a:gamma/>
                  <a:tint val="0"/>
                  <a:invGamma/>
                </a:srgbClr>
              </a:gs>
              <a:gs pos="100000">
                <a:srgbClr val="6600FF"/>
              </a:gs>
            </a:gsLst>
            <a:lin ang="5400000" scaled="1"/>
          </a:gradFill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50000"/>
              </a:lnSpc>
            </a:pPr>
            <a:r>
              <a:rPr lang="en-US" dirty="0" err="1">
                <a:solidFill>
                  <a:srgbClr val="FF0066"/>
                </a:solidFill>
              </a:rPr>
              <a:t>Bài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err="1">
                <a:solidFill>
                  <a:srgbClr val="FF0066"/>
                </a:solidFill>
              </a:rPr>
              <a:t>toán</a:t>
            </a:r>
            <a:r>
              <a:rPr lang="en-US" dirty="0">
                <a:solidFill>
                  <a:srgbClr val="FF0066"/>
                </a:solidFill>
              </a:rPr>
              <a:t>  </a:t>
            </a:r>
            <a:r>
              <a:rPr lang="en-US" dirty="0" err="1">
                <a:solidFill>
                  <a:srgbClr val="FF0066"/>
                </a:solidFill>
              </a:rPr>
              <a:t>cho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err="1">
                <a:solidFill>
                  <a:srgbClr val="FF0066"/>
                </a:solidFill>
              </a:rPr>
              <a:t>biết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err="1">
                <a:solidFill>
                  <a:srgbClr val="FF0066"/>
                </a:solidFill>
              </a:rPr>
              <a:t>gì</a:t>
            </a:r>
            <a:r>
              <a:rPr lang="en-US" dirty="0">
                <a:solidFill>
                  <a:srgbClr val="FF0066"/>
                </a:solidFill>
              </a:rPr>
              <a:t>?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5791200" y="1610916"/>
            <a:ext cx="228600" cy="454421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20"/>
          <p:cNvSpPr>
            <a:spLocks noChangeArrowheads="1"/>
          </p:cNvSpPr>
          <p:nvPr/>
        </p:nvSpPr>
        <p:spPr bwMode="auto">
          <a:xfrm>
            <a:off x="366713" y="4016375"/>
            <a:ext cx="8621712" cy="1769269"/>
          </a:xfrm>
          <a:prstGeom prst="flowChartConnector">
            <a:avLst/>
          </a:prstGeom>
          <a:gradFill rotWithShape="1">
            <a:gsLst>
              <a:gs pos="0">
                <a:srgbClr val="6600FF"/>
              </a:gs>
              <a:gs pos="50000">
                <a:srgbClr val="6600FF">
                  <a:gamma/>
                  <a:tint val="0"/>
                  <a:invGamma/>
                </a:srgbClr>
              </a:gs>
              <a:gs pos="100000">
                <a:srgbClr val="6600FF"/>
              </a:gs>
            </a:gsLst>
            <a:lin ang="5400000" scaled="1"/>
          </a:gradFill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50000"/>
              </a:lnSpc>
            </a:pPr>
            <a:r>
              <a:rPr lang="en-US" dirty="0" err="1">
                <a:solidFill>
                  <a:srgbClr val="FF0066"/>
                </a:solidFill>
              </a:rPr>
              <a:t>Khi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err="1">
                <a:solidFill>
                  <a:srgbClr val="FF0066"/>
                </a:solidFill>
              </a:rPr>
              <a:t>biết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err="1">
                <a:solidFill>
                  <a:srgbClr val="FF0066"/>
                </a:solidFill>
              </a:rPr>
              <a:t>số</a:t>
            </a:r>
            <a:r>
              <a:rPr lang="en-US" dirty="0">
                <a:solidFill>
                  <a:srgbClr val="FF0066"/>
                </a:solidFill>
              </a:rPr>
              <a:t> TBC, ta </a:t>
            </a:r>
            <a:r>
              <a:rPr lang="en-US" dirty="0" err="1">
                <a:solidFill>
                  <a:srgbClr val="FF0066"/>
                </a:solidFill>
              </a:rPr>
              <a:t>tìm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err="1">
                <a:solidFill>
                  <a:srgbClr val="FF0066"/>
                </a:solidFill>
              </a:rPr>
              <a:t>tổng</a:t>
            </a:r>
            <a:r>
              <a:rPr lang="en-US" dirty="0">
                <a:solidFill>
                  <a:srgbClr val="FF0066"/>
                </a:solidFill>
              </a:rPr>
              <a:t> </a:t>
            </a:r>
          </a:p>
          <a:p>
            <a:pPr algn="ctr">
              <a:lnSpc>
                <a:spcPct val="50000"/>
              </a:lnSpc>
            </a:pPr>
            <a:r>
              <a:rPr lang="en-US" dirty="0" err="1">
                <a:solidFill>
                  <a:srgbClr val="FF0066"/>
                </a:solidFill>
              </a:rPr>
              <a:t>Tổng</a:t>
            </a:r>
            <a:r>
              <a:rPr lang="en-US" dirty="0">
                <a:solidFill>
                  <a:srgbClr val="FF0066"/>
                </a:solidFill>
              </a:rPr>
              <a:t> = TBC x </a:t>
            </a:r>
            <a:r>
              <a:rPr lang="en-US" dirty="0" err="1">
                <a:solidFill>
                  <a:srgbClr val="FF0066"/>
                </a:solidFill>
              </a:rPr>
              <a:t>số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err="1">
                <a:solidFill>
                  <a:srgbClr val="FF0066"/>
                </a:solidFill>
              </a:rPr>
              <a:t>số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err="1">
                <a:solidFill>
                  <a:srgbClr val="FF0066"/>
                </a:solidFill>
              </a:rPr>
              <a:t>hạng</a:t>
            </a:r>
            <a:endParaRPr lang="en-US" dirty="0">
              <a:solidFill>
                <a:srgbClr val="FF0066"/>
              </a:solidFill>
            </a:endParaRPr>
          </a:p>
        </p:txBody>
      </p:sp>
      <p:sp>
        <p:nvSpPr>
          <p:cNvPr id="21" name="AutoShape 20"/>
          <p:cNvSpPr>
            <a:spLocks noChangeArrowheads="1"/>
          </p:cNvSpPr>
          <p:nvPr/>
        </p:nvSpPr>
        <p:spPr bwMode="auto">
          <a:xfrm>
            <a:off x="275432" y="4988147"/>
            <a:ext cx="8621712" cy="971551"/>
          </a:xfrm>
          <a:prstGeom prst="flowChartConnector">
            <a:avLst/>
          </a:prstGeom>
          <a:gradFill rotWithShape="1">
            <a:gsLst>
              <a:gs pos="0">
                <a:srgbClr val="6600FF"/>
              </a:gs>
              <a:gs pos="50000">
                <a:srgbClr val="6600FF">
                  <a:gamma/>
                  <a:tint val="0"/>
                  <a:invGamma/>
                </a:srgbClr>
              </a:gs>
              <a:gs pos="100000">
                <a:srgbClr val="6600FF"/>
              </a:gs>
            </a:gsLst>
            <a:lin ang="5400000" scaled="1"/>
          </a:gradFill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50000"/>
              </a:lnSpc>
            </a:pPr>
            <a:r>
              <a:rPr lang="en-US" dirty="0" err="1">
                <a:solidFill>
                  <a:srgbClr val="FF0066"/>
                </a:solidFill>
              </a:rPr>
              <a:t>Để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err="1">
                <a:solidFill>
                  <a:srgbClr val="FF0066"/>
                </a:solidFill>
              </a:rPr>
              <a:t>tìm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err="1">
                <a:solidFill>
                  <a:srgbClr val="FF0066"/>
                </a:solidFill>
              </a:rPr>
              <a:t>được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err="1">
                <a:solidFill>
                  <a:srgbClr val="FF0066"/>
                </a:solidFill>
              </a:rPr>
              <a:t>số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err="1">
                <a:solidFill>
                  <a:srgbClr val="FF0066"/>
                </a:solidFill>
              </a:rPr>
              <a:t>kia</a:t>
            </a:r>
            <a:r>
              <a:rPr lang="en-US" dirty="0">
                <a:solidFill>
                  <a:srgbClr val="FF0066"/>
                </a:solidFill>
              </a:rPr>
              <a:t> con </a:t>
            </a:r>
            <a:r>
              <a:rPr lang="en-US" dirty="0" err="1">
                <a:solidFill>
                  <a:srgbClr val="FF0066"/>
                </a:solidFill>
              </a:rPr>
              <a:t>làm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err="1">
                <a:solidFill>
                  <a:srgbClr val="FF0066"/>
                </a:solidFill>
              </a:rPr>
              <a:t>phép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err="1">
                <a:solidFill>
                  <a:srgbClr val="FF0066"/>
                </a:solidFill>
              </a:rPr>
              <a:t>tính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err="1">
                <a:solidFill>
                  <a:srgbClr val="FF0066"/>
                </a:solidFill>
              </a:rPr>
              <a:t>nào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err="1">
                <a:solidFill>
                  <a:srgbClr val="FF0066"/>
                </a:solidFill>
              </a:rPr>
              <a:t>tiếp</a:t>
            </a:r>
            <a:endParaRPr lang="en-US" dirty="0">
              <a:solidFill>
                <a:srgbClr val="FF0066"/>
              </a:solidFill>
            </a:endParaRPr>
          </a:p>
        </p:txBody>
      </p:sp>
      <p:sp>
        <p:nvSpPr>
          <p:cNvPr id="22" name="AutoShape 20"/>
          <p:cNvSpPr>
            <a:spLocks noChangeArrowheads="1"/>
          </p:cNvSpPr>
          <p:nvPr/>
        </p:nvSpPr>
        <p:spPr bwMode="auto">
          <a:xfrm>
            <a:off x="239713" y="5257800"/>
            <a:ext cx="8621712" cy="971551"/>
          </a:xfrm>
          <a:prstGeom prst="flowChartConnector">
            <a:avLst/>
          </a:prstGeom>
          <a:gradFill rotWithShape="1">
            <a:gsLst>
              <a:gs pos="0">
                <a:srgbClr val="6600FF"/>
              </a:gs>
              <a:gs pos="50000">
                <a:srgbClr val="6600FF">
                  <a:gamma/>
                  <a:tint val="0"/>
                  <a:invGamma/>
                </a:srgbClr>
              </a:gs>
              <a:gs pos="100000">
                <a:srgbClr val="6600FF"/>
              </a:gs>
            </a:gsLst>
            <a:lin ang="5400000" scaled="1"/>
          </a:gradFill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50000"/>
              </a:lnSpc>
            </a:pPr>
            <a:r>
              <a:rPr lang="en-US" dirty="0" err="1">
                <a:solidFill>
                  <a:srgbClr val="FF0066"/>
                </a:solidFill>
              </a:rPr>
              <a:t>Số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err="1">
                <a:solidFill>
                  <a:srgbClr val="FF0066"/>
                </a:solidFill>
              </a:rPr>
              <a:t>kia</a:t>
            </a:r>
            <a:r>
              <a:rPr lang="en-US" dirty="0">
                <a:solidFill>
                  <a:srgbClr val="FF0066"/>
                </a:solidFill>
              </a:rPr>
              <a:t>= </a:t>
            </a:r>
            <a:r>
              <a:rPr lang="en-US" dirty="0" err="1">
                <a:solidFill>
                  <a:srgbClr val="FF0066"/>
                </a:solidFill>
              </a:rPr>
              <a:t>Tổng</a:t>
            </a:r>
            <a:r>
              <a:rPr lang="en-US" dirty="0">
                <a:solidFill>
                  <a:srgbClr val="FF0066"/>
                </a:solidFill>
              </a:rPr>
              <a:t>- </a:t>
            </a:r>
            <a:r>
              <a:rPr lang="en-US" dirty="0" err="1">
                <a:solidFill>
                  <a:srgbClr val="FF0066"/>
                </a:solidFill>
              </a:rPr>
              <a:t>số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err="1">
                <a:solidFill>
                  <a:srgbClr val="FF0066"/>
                </a:solidFill>
              </a:rPr>
              <a:t>đã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err="1">
                <a:solidFill>
                  <a:srgbClr val="FF0066"/>
                </a:solidFill>
              </a:rPr>
              <a:t>biết</a:t>
            </a:r>
            <a:endParaRPr lang="en-US" dirty="0">
              <a:solidFill>
                <a:srgbClr val="FF0066"/>
              </a:solidFill>
            </a:endParaRPr>
          </a:p>
        </p:txBody>
      </p:sp>
      <p:sp>
        <p:nvSpPr>
          <p:cNvPr id="23" name="AutoShape 20"/>
          <p:cNvSpPr>
            <a:spLocks noChangeArrowheads="1"/>
          </p:cNvSpPr>
          <p:nvPr/>
        </p:nvSpPr>
        <p:spPr bwMode="auto">
          <a:xfrm>
            <a:off x="458788" y="264663"/>
            <a:ext cx="8621712" cy="1573463"/>
          </a:xfrm>
          <a:prstGeom prst="flowChartConnector">
            <a:avLst/>
          </a:prstGeom>
          <a:gradFill rotWithShape="1">
            <a:gsLst>
              <a:gs pos="0">
                <a:srgbClr val="6600FF"/>
              </a:gs>
              <a:gs pos="50000">
                <a:srgbClr val="6600FF">
                  <a:gamma/>
                  <a:tint val="0"/>
                  <a:invGamma/>
                </a:srgbClr>
              </a:gs>
              <a:gs pos="100000">
                <a:srgbClr val="6600FF"/>
              </a:gs>
            </a:gsLst>
            <a:lin ang="5400000" scaled="1"/>
          </a:gradFill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50000"/>
              </a:lnSpc>
            </a:pPr>
            <a:r>
              <a:rPr lang="en-US" dirty="0" err="1">
                <a:solidFill>
                  <a:srgbClr val="FF0066"/>
                </a:solidFill>
              </a:rPr>
              <a:t>Tổng</a:t>
            </a:r>
            <a:r>
              <a:rPr lang="en-US" dirty="0">
                <a:solidFill>
                  <a:srgbClr val="FF0066"/>
                </a:solidFill>
              </a:rPr>
              <a:t> = TBC x </a:t>
            </a:r>
            <a:r>
              <a:rPr lang="en-US" dirty="0" err="1">
                <a:solidFill>
                  <a:srgbClr val="FF0066"/>
                </a:solidFill>
              </a:rPr>
              <a:t>số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err="1">
                <a:solidFill>
                  <a:srgbClr val="FF0066"/>
                </a:solidFill>
              </a:rPr>
              <a:t>số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err="1">
                <a:solidFill>
                  <a:srgbClr val="FF0066"/>
                </a:solidFill>
              </a:rPr>
              <a:t>hạng</a:t>
            </a:r>
            <a:endParaRPr lang="en-US" dirty="0">
              <a:solidFill>
                <a:srgbClr val="FF0066"/>
              </a:solidFill>
            </a:endParaRPr>
          </a:p>
          <a:p>
            <a:pPr algn="ctr">
              <a:lnSpc>
                <a:spcPct val="50000"/>
              </a:lnSpc>
            </a:pPr>
            <a:r>
              <a:rPr lang="en-US" dirty="0" err="1">
                <a:solidFill>
                  <a:srgbClr val="FF0066"/>
                </a:solidFill>
              </a:rPr>
              <a:t>Số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err="1">
                <a:solidFill>
                  <a:srgbClr val="FF0066"/>
                </a:solidFill>
              </a:rPr>
              <a:t>kia</a:t>
            </a:r>
            <a:r>
              <a:rPr lang="en-US" dirty="0">
                <a:solidFill>
                  <a:srgbClr val="FF0066"/>
                </a:solidFill>
              </a:rPr>
              <a:t>= </a:t>
            </a:r>
            <a:r>
              <a:rPr lang="en-US" dirty="0" err="1">
                <a:solidFill>
                  <a:srgbClr val="FF0066"/>
                </a:solidFill>
              </a:rPr>
              <a:t>Tổng</a:t>
            </a:r>
            <a:r>
              <a:rPr lang="en-US" dirty="0">
                <a:solidFill>
                  <a:srgbClr val="FF0066"/>
                </a:solidFill>
              </a:rPr>
              <a:t>- </a:t>
            </a:r>
            <a:r>
              <a:rPr lang="en-US" dirty="0" err="1">
                <a:solidFill>
                  <a:srgbClr val="FF0066"/>
                </a:solidFill>
              </a:rPr>
              <a:t>số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err="1">
                <a:solidFill>
                  <a:srgbClr val="FF0066"/>
                </a:solidFill>
              </a:rPr>
              <a:t>đã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err="1">
                <a:solidFill>
                  <a:srgbClr val="FF0066"/>
                </a:solidFill>
              </a:rPr>
              <a:t>biết</a:t>
            </a:r>
            <a:endParaRPr lang="en-US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7" dur="80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8" dur="80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80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20"/>
                            </p:stCondLst>
                            <p:childTnLst>
                              <p:par>
                                <p:cTn id="9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0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60"/>
                            </p:stCondLst>
                            <p:childTnLst>
                              <p:par>
                                <p:cTn id="10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/>
      <p:bldP spid="8198" grpId="0"/>
      <p:bldP spid="8213" grpId="0"/>
      <p:bldP spid="8214" grpId="0"/>
      <p:bldP spid="2" grpId="0"/>
      <p:bldP spid="3" grpId="0"/>
      <p:bldP spid="4" grpId="0"/>
      <p:bldP spid="18" grpId="0" animBg="1"/>
      <p:bldP spid="18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ChangeArrowheads="1"/>
          </p:cNvSpPr>
          <p:nvPr/>
        </p:nvSpPr>
        <p:spPr bwMode="auto">
          <a:xfrm>
            <a:off x="-28575" y="533400"/>
            <a:ext cx="91440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n-US" sz="2800" b="1" dirty="0">
                <a:solidFill>
                  <a:srgbClr val="800000"/>
                </a:solidFill>
              </a:rPr>
              <a:t>b. </a:t>
            </a:r>
            <a:r>
              <a:rPr lang="en-US" altLang="en-US" sz="2800" b="1" dirty="0" err="1">
                <a:solidFill>
                  <a:srgbClr val="800000"/>
                </a:solidFill>
              </a:rPr>
              <a:t>Số</a:t>
            </a:r>
            <a:r>
              <a:rPr lang="en-US" altLang="en-US" sz="2800" b="1" dirty="0">
                <a:solidFill>
                  <a:srgbClr val="800000"/>
                </a:solidFill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</a:rPr>
              <a:t>trung</a:t>
            </a:r>
            <a:r>
              <a:rPr lang="en-US" altLang="en-US" sz="2800" b="1" dirty="0">
                <a:solidFill>
                  <a:srgbClr val="800000"/>
                </a:solidFill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</a:rPr>
              <a:t>bình</a:t>
            </a:r>
            <a:r>
              <a:rPr lang="en-US" altLang="en-US" sz="2800" b="1" dirty="0">
                <a:solidFill>
                  <a:srgbClr val="800000"/>
                </a:solidFill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</a:rPr>
              <a:t>cộng</a:t>
            </a:r>
            <a:r>
              <a:rPr lang="en-US" altLang="en-US" sz="2800" b="1" dirty="0">
                <a:solidFill>
                  <a:srgbClr val="800000"/>
                </a:solidFill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</a:rPr>
              <a:t>của</a:t>
            </a:r>
            <a:r>
              <a:rPr lang="en-US" altLang="en-US" sz="2800" b="1" dirty="0">
                <a:solidFill>
                  <a:srgbClr val="800000"/>
                </a:solidFill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</a:rPr>
              <a:t>hai</a:t>
            </a:r>
            <a:r>
              <a:rPr lang="en-US" altLang="en-US" sz="2800" b="1" dirty="0">
                <a:solidFill>
                  <a:srgbClr val="800000"/>
                </a:solidFill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</a:rPr>
              <a:t>số</a:t>
            </a:r>
            <a:r>
              <a:rPr lang="en-US" altLang="en-US" sz="2800" b="1" dirty="0">
                <a:solidFill>
                  <a:srgbClr val="800000"/>
                </a:solidFill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</a:rPr>
              <a:t>bằng</a:t>
            </a:r>
            <a:r>
              <a:rPr lang="en-US" altLang="en-US" sz="2800" b="1" dirty="0">
                <a:solidFill>
                  <a:srgbClr val="800000"/>
                </a:solidFill>
              </a:rPr>
              <a:t> 28 . </a:t>
            </a:r>
            <a:r>
              <a:rPr lang="en-US" altLang="en-US" sz="2800" b="1" dirty="0" err="1">
                <a:solidFill>
                  <a:srgbClr val="800000"/>
                </a:solidFill>
              </a:rPr>
              <a:t>Biết</a:t>
            </a:r>
            <a:r>
              <a:rPr lang="en-US" altLang="en-US" sz="2800" b="1" dirty="0">
                <a:solidFill>
                  <a:srgbClr val="800000"/>
                </a:solidFill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</a:rPr>
              <a:t>một</a:t>
            </a:r>
            <a:r>
              <a:rPr lang="en-US" altLang="en-US" sz="2800" b="1" dirty="0">
                <a:solidFill>
                  <a:srgbClr val="800000"/>
                </a:solidFill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</a:rPr>
              <a:t>trong</a:t>
            </a:r>
            <a:r>
              <a:rPr lang="en-US" altLang="en-US" sz="2800" b="1" dirty="0">
                <a:solidFill>
                  <a:srgbClr val="800000"/>
                </a:solidFill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</a:rPr>
              <a:t>hai</a:t>
            </a:r>
            <a:r>
              <a:rPr lang="en-US" altLang="en-US" sz="2800" b="1" dirty="0">
                <a:solidFill>
                  <a:srgbClr val="800000"/>
                </a:solidFill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</a:rPr>
              <a:t>số</a:t>
            </a:r>
            <a:r>
              <a:rPr lang="en-US" altLang="en-US" sz="2800" b="1" dirty="0">
                <a:solidFill>
                  <a:srgbClr val="800000"/>
                </a:solidFill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</a:rPr>
              <a:t>đó</a:t>
            </a:r>
            <a:r>
              <a:rPr lang="en-US" altLang="en-US" sz="2800" b="1" dirty="0">
                <a:solidFill>
                  <a:srgbClr val="800000"/>
                </a:solidFill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</a:rPr>
              <a:t>bằng</a:t>
            </a:r>
            <a:r>
              <a:rPr lang="en-US" altLang="en-US" sz="2800" b="1" dirty="0">
                <a:solidFill>
                  <a:srgbClr val="800000"/>
                </a:solidFill>
              </a:rPr>
              <a:t> 30 . </a:t>
            </a:r>
            <a:r>
              <a:rPr lang="en-US" altLang="en-US" sz="2800" b="1" dirty="0" err="1">
                <a:solidFill>
                  <a:srgbClr val="800000"/>
                </a:solidFill>
              </a:rPr>
              <a:t>Tìm</a:t>
            </a:r>
            <a:r>
              <a:rPr lang="en-US" altLang="en-US" sz="2800" b="1" dirty="0">
                <a:solidFill>
                  <a:srgbClr val="800000"/>
                </a:solidFill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</a:rPr>
              <a:t>số</a:t>
            </a:r>
            <a:r>
              <a:rPr lang="en-US" altLang="en-US" sz="2800" b="1" dirty="0">
                <a:solidFill>
                  <a:srgbClr val="800000"/>
                </a:solidFill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</a:rPr>
              <a:t>kia</a:t>
            </a:r>
            <a:r>
              <a:rPr lang="en-US" altLang="en-US" sz="2800" b="1" dirty="0">
                <a:solidFill>
                  <a:srgbClr val="800000"/>
                </a:solidFill>
              </a:rPr>
              <a:t>.</a:t>
            </a:r>
          </a:p>
        </p:txBody>
      </p:sp>
      <p:sp>
        <p:nvSpPr>
          <p:cNvPr id="3" name="Text Box 21"/>
          <p:cNvSpPr txBox="1">
            <a:spLocks noChangeArrowheads="1"/>
          </p:cNvSpPr>
          <p:nvPr/>
        </p:nvSpPr>
        <p:spPr bwMode="auto">
          <a:xfrm>
            <a:off x="2133600" y="1350962"/>
            <a:ext cx="22860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en-US" sz="2800" b="1">
                <a:solidFill>
                  <a:srgbClr val="006600"/>
                </a:solidFill>
              </a:rPr>
              <a:t>Bài giải</a:t>
            </a:r>
            <a:endParaRPr lang="en-US" altLang="en-US" sz="2800" b="1" u="sng">
              <a:solidFill>
                <a:srgbClr val="006600"/>
              </a:solidFill>
            </a:endParaRPr>
          </a:p>
        </p:txBody>
      </p:sp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166688" y="1784350"/>
            <a:ext cx="40243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</a:rPr>
              <a:t>Tổng hai số là: </a:t>
            </a:r>
          </a:p>
        </p:txBody>
      </p:sp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166688" y="2520950"/>
            <a:ext cx="37211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n-US" sz="2800" b="1">
                <a:solidFill>
                  <a:srgbClr val="0000FF"/>
                </a:solidFill>
              </a:rPr>
              <a:t>Số kia  là:</a:t>
            </a:r>
            <a:endParaRPr lang="en-US" altLang="en-US" sz="2800" b="1" u="sng">
              <a:solidFill>
                <a:srgbClr val="0000FF"/>
              </a:solidFill>
            </a:endParaRPr>
          </a:p>
        </p:txBody>
      </p:sp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3810000" y="2478087"/>
            <a:ext cx="53308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</a:rPr>
              <a:t>56 - 30  =  26</a:t>
            </a:r>
          </a:p>
        </p:txBody>
      </p:sp>
      <p:sp>
        <p:nvSpPr>
          <p:cNvPr id="7" name="Rectangle 22"/>
          <p:cNvSpPr>
            <a:spLocks noChangeArrowheads="1"/>
          </p:cNvSpPr>
          <p:nvPr/>
        </p:nvSpPr>
        <p:spPr bwMode="auto">
          <a:xfrm>
            <a:off x="3810000" y="1784350"/>
            <a:ext cx="54229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</a:rPr>
              <a:t>28  x  2 =  56</a:t>
            </a:r>
          </a:p>
        </p:txBody>
      </p:sp>
      <p:sp>
        <p:nvSpPr>
          <p:cNvPr id="8" name="AutoShape 20"/>
          <p:cNvSpPr>
            <a:spLocks noChangeArrowheads="1"/>
          </p:cNvSpPr>
          <p:nvPr/>
        </p:nvSpPr>
        <p:spPr bwMode="auto">
          <a:xfrm>
            <a:off x="473835" y="4769541"/>
            <a:ext cx="8621712" cy="1573463"/>
          </a:xfrm>
          <a:prstGeom prst="flowChartConnector">
            <a:avLst/>
          </a:prstGeom>
          <a:gradFill rotWithShape="1">
            <a:gsLst>
              <a:gs pos="0">
                <a:srgbClr val="6600FF"/>
              </a:gs>
              <a:gs pos="50000">
                <a:srgbClr val="6600FF">
                  <a:gamma/>
                  <a:tint val="0"/>
                  <a:invGamma/>
                </a:srgbClr>
              </a:gs>
              <a:gs pos="100000">
                <a:srgbClr val="6600FF"/>
              </a:gs>
            </a:gsLst>
            <a:lin ang="5400000" scaled="1"/>
          </a:gradFill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50000"/>
              </a:lnSpc>
            </a:pPr>
            <a:r>
              <a:rPr lang="en-US" dirty="0" err="1">
                <a:solidFill>
                  <a:srgbClr val="FF0066"/>
                </a:solidFill>
              </a:rPr>
              <a:t>Tổng</a:t>
            </a:r>
            <a:r>
              <a:rPr lang="en-US" dirty="0">
                <a:solidFill>
                  <a:srgbClr val="FF0066"/>
                </a:solidFill>
              </a:rPr>
              <a:t> = TBC x </a:t>
            </a:r>
            <a:r>
              <a:rPr lang="en-US" dirty="0" err="1">
                <a:solidFill>
                  <a:srgbClr val="FF0066"/>
                </a:solidFill>
              </a:rPr>
              <a:t>số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err="1">
                <a:solidFill>
                  <a:srgbClr val="FF0066"/>
                </a:solidFill>
              </a:rPr>
              <a:t>số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err="1">
                <a:solidFill>
                  <a:srgbClr val="FF0066"/>
                </a:solidFill>
              </a:rPr>
              <a:t>hạng</a:t>
            </a:r>
            <a:endParaRPr lang="en-US" dirty="0">
              <a:solidFill>
                <a:srgbClr val="FF0066"/>
              </a:solidFill>
            </a:endParaRPr>
          </a:p>
          <a:p>
            <a:pPr algn="ctr">
              <a:lnSpc>
                <a:spcPct val="50000"/>
              </a:lnSpc>
            </a:pPr>
            <a:r>
              <a:rPr lang="en-US" dirty="0" err="1">
                <a:solidFill>
                  <a:srgbClr val="FF0066"/>
                </a:solidFill>
              </a:rPr>
              <a:t>Số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err="1">
                <a:solidFill>
                  <a:srgbClr val="FF0066"/>
                </a:solidFill>
              </a:rPr>
              <a:t>kia</a:t>
            </a:r>
            <a:r>
              <a:rPr lang="en-US" dirty="0">
                <a:solidFill>
                  <a:srgbClr val="FF0066"/>
                </a:solidFill>
              </a:rPr>
              <a:t>= </a:t>
            </a:r>
            <a:r>
              <a:rPr lang="en-US" dirty="0" err="1">
                <a:solidFill>
                  <a:srgbClr val="FF0066"/>
                </a:solidFill>
              </a:rPr>
              <a:t>Tổng</a:t>
            </a:r>
            <a:r>
              <a:rPr lang="en-US" dirty="0">
                <a:solidFill>
                  <a:srgbClr val="FF0066"/>
                </a:solidFill>
              </a:rPr>
              <a:t>- </a:t>
            </a:r>
            <a:r>
              <a:rPr lang="en-US" dirty="0" err="1">
                <a:solidFill>
                  <a:srgbClr val="FF0066"/>
                </a:solidFill>
              </a:rPr>
              <a:t>số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err="1">
                <a:solidFill>
                  <a:srgbClr val="FF0066"/>
                </a:solidFill>
              </a:rPr>
              <a:t>đã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err="1">
                <a:solidFill>
                  <a:srgbClr val="FF0066"/>
                </a:solidFill>
              </a:rPr>
              <a:t>biết</a:t>
            </a:r>
            <a:endParaRPr lang="en-US" dirty="0">
              <a:solidFill>
                <a:srgbClr val="FF0066"/>
              </a:solidFill>
            </a:endParaRPr>
          </a:p>
        </p:txBody>
      </p:sp>
      <p:sp>
        <p:nvSpPr>
          <p:cNvPr id="9" name="AutoShape 20"/>
          <p:cNvSpPr>
            <a:spLocks noChangeArrowheads="1"/>
          </p:cNvSpPr>
          <p:nvPr/>
        </p:nvSpPr>
        <p:spPr bwMode="auto">
          <a:xfrm>
            <a:off x="261143" y="2954337"/>
            <a:ext cx="8854281" cy="1306179"/>
          </a:xfrm>
          <a:prstGeom prst="flowChartConnector">
            <a:avLst/>
          </a:prstGeom>
          <a:gradFill rotWithShape="1">
            <a:gsLst>
              <a:gs pos="0">
                <a:srgbClr val="6600FF"/>
              </a:gs>
              <a:gs pos="50000">
                <a:srgbClr val="6600FF">
                  <a:gamma/>
                  <a:tint val="0"/>
                  <a:invGamma/>
                </a:srgbClr>
              </a:gs>
              <a:gs pos="100000">
                <a:srgbClr val="6600FF"/>
              </a:gs>
            </a:gsLst>
            <a:lin ang="5400000" scaled="1"/>
          </a:gradFill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50000"/>
              </a:lnSpc>
            </a:pPr>
            <a:r>
              <a:rPr lang="en-US" sz="2400" dirty="0" err="1">
                <a:solidFill>
                  <a:srgbClr val="FF0066"/>
                </a:solidFill>
              </a:rPr>
              <a:t>Muốn</a:t>
            </a:r>
            <a:r>
              <a:rPr lang="en-US" sz="2400" dirty="0">
                <a:solidFill>
                  <a:srgbClr val="FF0066"/>
                </a:solidFill>
              </a:rPr>
              <a:t> </a:t>
            </a:r>
            <a:r>
              <a:rPr lang="en-US" sz="2400" dirty="0" err="1">
                <a:solidFill>
                  <a:srgbClr val="FF0066"/>
                </a:solidFill>
              </a:rPr>
              <a:t>tìm</a:t>
            </a:r>
            <a:r>
              <a:rPr lang="en-US" sz="2400" dirty="0">
                <a:solidFill>
                  <a:srgbClr val="FF0066"/>
                </a:solidFill>
              </a:rPr>
              <a:t> </a:t>
            </a:r>
            <a:r>
              <a:rPr lang="en-US" sz="2400" dirty="0" err="1">
                <a:solidFill>
                  <a:srgbClr val="FF0066"/>
                </a:solidFill>
              </a:rPr>
              <a:t>một</a:t>
            </a:r>
            <a:r>
              <a:rPr lang="en-US" sz="2400" dirty="0">
                <a:solidFill>
                  <a:srgbClr val="FF0066"/>
                </a:solidFill>
              </a:rPr>
              <a:t> </a:t>
            </a:r>
            <a:r>
              <a:rPr lang="en-US" sz="2400" dirty="0" err="1">
                <a:solidFill>
                  <a:srgbClr val="FF0066"/>
                </a:solidFill>
              </a:rPr>
              <a:t>số</a:t>
            </a:r>
            <a:r>
              <a:rPr lang="en-US" sz="2400" dirty="0">
                <a:solidFill>
                  <a:srgbClr val="FF0066"/>
                </a:solidFill>
              </a:rPr>
              <a:t> </a:t>
            </a:r>
            <a:r>
              <a:rPr lang="en-US" sz="2400" dirty="0" err="1">
                <a:solidFill>
                  <a:srgbClr val="FF0066"/>
                </a:solidFill>
              </a:rPr>
              <a:t>chưa</a:t>
            </a:r>
            <a:r>
              <a:rPr lang="en-US" sz="2400" dirty="0">
                <a:solidFill>
                  <a:srgbClr val="FF0066"/>
                </a:solidFill>
              </a:rPr>
              <a:t> </a:t>
            </a:r>
            <a:r>
              <a:rPr lang="en-US" sz="2400" dirty="0" err="1">
                <a:solidFill>
                  <a:srgbClr val="FF0066"/>
                </a:solidFill>
              </a:rPr>
              <a:t>biết</a:t>
            </a:r>
            <a:r>
              <a:rPr lang="en-US" sz="2400" dirty="0">
                <a:solidFill>
                  <a:srgbClr val="FF0066"/>
                </a:solidFill>
              </a:rPr>
              <a:t> </a:t>
            </a:r>
            <a:r>
              <a:rPr lang="en-US" sz="2400" dirty="0" err="1">
                <a:solidFill>
                  <a:srgbClr val="FF0066"/>
                </a:solidFill>
              </a:rPr>
              <a:t>khi</a:t>
            </a:r>
            <a:r>
              <a:rPr lang="en-US" sz="2400" dirty="0">
                <a:solidFill>
                  <a:srgbClr val="FF0066"/>
                </a:solidFill>
              </a:rPr>
              <a:t> </a:t>
            </a:r>
            <a:r>
              <a:rPr lang="en-US" sz="2400" dirty="0" err="1">
                <a:solidFill>
                  <a:srgbClr val="FF0066"/>
                </a:solidFill>
              </a:rPr>
              <a:t>biết</a:t>
            </a:r>
            <a:r>
              <a:rPr lang="en-US" sz="2400" dirty="0">
                <a:solidFill>
                  <a:srgbClr val="FF0066"/>
                </a:solidFill>
              </a:rPr>
              <a:t> </a:t>
            </a:r>
            <a:r>
              <a:rPr lang="en-US" sz="2400" dirty="0" err="1">
                <a:solidFill>
                  <a:srgbClr val="FF0066"/>
                </a:solidFill>
              </a:rPr>
              <a:t>số</a:t>
            </a:r>
            <a:r>
              <a:rPr lang="en-US" sz="2400" dirty="0">
                <a:solidFill>
                  <a:srgbClr val="FF0066"/>
                </a:solidFill>
              </a:rPr>
              <a:t> TBC </a:t>
            </a:r>
            <a:r>
              <a:rPr lang="en-US" sz="2400" dirty="0" err="1">
                <a:solidFill>
                  <a:srgbClr val="FF0066"/>
                </a:solidFill>
              </a:rPr>
              <a:t>và</a:t>
            </a:r>
            <a:r>
              <a:rPr lang="en-US" sz="2400" dirty="0">
                <a:solidFill>
                  <a:srgbClr val="FF0066"/>
                </a:solidFill>
              </a:rPr>
              <a:t> </a:t>
            </a:r>
            <a:r>
              <a:rPr lang="en-US" sz="2400" dirty="0" err="1">
                <a:solidFill>
                  <a:srgbClr val="FF0066"/>
                </a:solidFill>
              </a:rPr>
              <a:t>số</a:t>
            </a:r>
            <a:r>
              <a:rPr lang="en-US" sz="2400" dirty="0">
                <a:solidFill>
                  <a:srgbClr val="FF0066"/>
                </a:solidFill>
              </a:rPr>
              <a:t> </a:t>
            </a:r>
            <a:r>
              <a:rPr lang="en-US" sz="2400" dirty="0" err="1">
                <a:solidFill>
                  <a:srgbClr val="FF0066"/>
                </a:solidFill>
              </a:rPr>
              <a:t>đã</a:t>
            </a:r>
            <a:r>
              <a:rPr lang="en-US" sz="2400" dirty="0">
                <a:solidFill>
                  <a:srgbClr val="FF0066"/>
                </a:solidFill>
              </a:rPr>
              <a:t> </a:t>
            </a:r>
            <a:r>
              <a:rPr lang="en-US" sz="2400" dirty="0" err="1">
                <a:solidFill>
                  <a:srgbClr val="FF0066"/>
                </a:solidFill>
              </a:rPr>
              <a:t>cho</a:t>
            </a:r>
            <a:r>
              <a:rPr lang="en-US" sz="2400" dirty="0">
                <a:solidFill>
                  <a:srgbClr val="FF0066"/>
                </a:solidFill>
              </a:rPr>
              <a:t> ta </a:t>
            </a:r>
            <a:r>
              <a:rPr lang="en-US" sz="2400" dirty="0" err="1">
                <a:solidFill>
                  <a:srgbClr val="FF0066"/>
                </a:solidFill>
              </a:rPr>
              <a:t>làm</a:t>
            </a:r>
            <a:r>
              <a:rPr lang="en-US" sz="2400" dirty="0">
                <a:solidFill>
                  <a:srgbClr val="FF0066"/>
                </a:solidFill>
              </a:rPr>
              <a:t> </a:t>
            </a:r>
            <a:r>
              <a:rPr lang="en-US" sz="2400" dirty="0" err="1">
                <a:solidFill>
                  <a:srgbClr val="FF0066"/>
                </a:solidFill>
              </a:rPr>
              <a:t>thế</a:t>
            </a:r>
            <a:r>
              <a:rPr lang="en-US" sz="2400" dirty="0">
                <a:solidFill>
                  <a:srgbClr val="FF0066"/>
                </a:solidFill>
              </a:rPr>
              <a:t> </a:t>
            </a:r>
            <a:r>
              <a:rPr lang="en-US" sz="2400" dirty="0" err="1">
                <a:solidFill>
                  <a:srgbClr val="FF0066"/>
                </a:solidFill>
              </a:rPr>
              <a:t>nào</a:t>
            </a:r>
            <a:r>
              <a:rPr lang="en-US" sz="2400" dirty="0">
                <a:solidFill>
                  <a:srgbClr val="FF0066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1262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20"/>
                            </p:stCondLst>
                            <p:childTnLst>
                              <p:par>
                                <p:cTn id="2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40"/>
                            </p:stCondLst>
                            <p:childTnLst>
                              <p:par>
                                <p:cTn id="3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"/>
                            </p:stCondLst>
                            <p:childTnLst>
                              <p:par>
                                <p:cTn id="3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 animBg="1"/>
      <p:bldP spid="9" grpId="0" animBg="1"/>
      <p:bldP spid="9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081088" y="2909888"/>
            <a:ext cx="2984500" cy="88582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Gloria Hallelujah"/>
              <a:buNone/>
            </a:pPr>
            <a:endParaRPr lang="en-US" altLang="en-US">
              <a:latin typeface="Gloria Hallelujah"/>
              <a:ea typeface="Gloria Hallelujah"/>
              <a:cs typeface="Gloria Hallelujah"/>
              <a:sym typeface="Gloria Hallelujah"/>
            </a:endParaRP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>
          <a:xfrm>
            <a:off x="4740275" y="2360613"/>
            <a:ext cx="3540125" cy="2136775"/>
          </a:xfrm>
        </p:spPr>
        <p:txBody>
          <a:bodyPr/>
          <a:lstStyle/>
          <a:p>
            <a:pPr marL="455613" indent="-303213" eaLnBrk="1" hangingPunct="1">
              <a:spcBef>
                <a:spcPct val="0"/>
              </a:spcBef>
              <a:spcAft>
                <a:spcPct val="0"/>
              </a:spcAft>
              <a:buFont typeface="Raleway Thin" panose="020B0203030101060003" pitchFamily="34" charset="0"/>
              <a:buChar char="●"/>
            </a:pPr>
            <a:endParaRPr lang="en-US" altLang="en-US">
              <a:latin typeface="Raleway Thin" panose="020B0203030101060003" pitchFamily="34" charset="0"/>
              <a:cs typeface="Arial" panose="020B0604020202020204" pitchFamily="34" charset="0"/>
              <a:sym typeface="Raleway Thin" panose="020B0203030101060003" pitchFamily="34" charset="0"/>
            </a:endParaRPr>
          </a:p>
        </p:txBody>
      </p:sp>
      <p:pic>
        <p:nvPicPr>
          <p:cNvPr id="1331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63" y="3541713"/>
            <a:ext cx="2236787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704850"/>
            <a:ext cx="5440363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688556" y="1929215"/>
            <a:ext cx="2821781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5800" eaLnBrk="1" hangingPunct="1">
              <a:defRPr/>
            </a:pPr>
            <a:r>
              <a:rPr lang="en-US" sz="360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</a:rPr>
              <a:t>VẬN DỤNG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431382" y="3245154"/>
            <a:ext cx="4572000" cy="448056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lvl="0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sz="2800" b="1" dirty="0" err="1">
                <a:solidFill>
                  <a:srgbClr val="C00000"/>
                </a:solidFill>
              </a:rPr>
              <a:t>Tính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trung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bình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cộng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số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tuổi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của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cả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gia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đình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em</a:t>
            </a:r>
            <a:r>
              <a:rPr lang="en-US" sz="2800" b="1" dirty="0">
                <a:solidFill>
                  <a:srgbClr val="C00000"/>
                </a:solidFill>
              </a:rPr>
              <a:t>?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67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2" descr="photo_manipulation_photo_art_fascination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7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6530975"/>
            <a:ext cx="6858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8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6454775"/>
            <a:ext cx="6858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9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350" y="6378575"/>
            <a:ext cx="39052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4" name="Group 10"/>
          <p:cNvGrpSpPr>
            <a:grpSpLocks/>
          </p:cNvGrpSpPr>
          <p:nvPr/>
        </p:nvGrpSpPr>
        <p:grpSpPr bwMode="auto">
          <a:xfrm>
            <a:off x="6350" y="6226175"/>
            <a:ext cx="1028700" cy="598488"/>
            <a:chOff x="-216" y="3820"/>
            <a:chExt cx="648" cy="281"/>
          </a:xfrm>
        </p:grpSpPr>
        <p:pic>
          <p:nvPicPr>
            <p:cNvPr id="22553" name="Picture 11" descr="9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" y="3895"/>
              <a:ext cx="432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54" name="Picture 12" descr="9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6" y="3820"/>
              <a:ext cx="432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55" name="Picture 13" descr="9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34"/>
              <a:ext cx="432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7664" name="j0212758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8093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31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238" y="6080125"/>
            <a:ext cx="70167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32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134100"/>
            <a:ext cx="6096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33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838" y="6172200"/>
            <a:ext cx="6111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34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463" y="5807075"/>
            <a:ext cx="74453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35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454775"/>
            <a:ext cx="39052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37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6561138"/>
            <a:ext cx="39052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Picture 38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6454775"/>
            <a:ext cx="39052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3" name="Picture 39" descr="j0318055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02527">
            <a:off x="8253413" y="6464300"/>
            <a:ext cx="890587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4" name="Picture 41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6454775"/>
            <a:ext cx="39052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5" name="Picture 42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6454775"/>
            <a:ext cx="39052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6" name="Picture 45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454775"/>
            <a:ext cx="39052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7" name="Picture 46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38" y="6454775"/>
            <a:ext cx="39052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8" name="Picture 47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075" y="6454775"/>
            <a:ext cx="39052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9" name="Picture 48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25" y="6454775"/>
            <a:ext cx="39052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0" name="Picture 49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025" y="5989638"/>
            <a:ext cx="74453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1" name="Picture 50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588" y="6172200"/>
            <a:ext cx="9032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57" name="WordArt 29"/>
          <p:cNvSpPr>
            <a:spLocks noChangeArrowheads="1" noChangeShapeType="1" noTextEdit="1"/>
          </p:cNvSpPr>
          <p:nvPr/>
        </p:nvSpPr>
        <p:spPr bwMode="auto">
          <a:xfrm>
            <a:off x="692150" y="762000"/>
            <a:ext cx="7183438" cy="4800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CHÀO CÁC EM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276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66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2200" y="609600"/>
            <a:ext cx="4131773" cy="71558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1" hangingPunct="1">
              <a:defRPr/>
            </a:pPr>
            <a:r>
              <a:rPr lang="en-US" sz="4050" b="1" dirty="0">
                <a:ln/>
                <a:solidFill>
                  <a:srgbClr val="000000"/>
                </a:solidFill>
              </a:rPr>
              <a:t>NỘI QUY LỚP HỌC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576388"/>
            <a:ext cx="1889125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01788"/>
            <a:ext cx="2060575" cy="222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08138"/>
            <a:ext cx="206057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0" y="1592263"/>
            <a:ext cx="2114550" cy="222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138" y="3765550"/>
            <a:ext cx="2060575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463" y="3746500"/>
            <a:ext cx="1997075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338" y="3736975"/>
            <a:ext cx="2114550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654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25" y="0"/>
            <a:ext cx="9217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itle 1"/>
          <p:cNvSpPr txBox="1">
            <a:spLocks noChangeArrowheads="1"/>
          </p:cNvSpPr>
          <p:nvPr/>
        </p:nvSpPr>
        <p:spPr bwMode="auto">
          <a:xfrm>
            <a:off x="-518020" y="30040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pic>
        <p:nvPicPr>
          <p:cNvPr id="11268" name="Picture 2" descr="Káº¿t quáº£ hÃ¬nh áº£nh cho clipart GOAL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213" y="82550"/>
            <a:ext cx="2098675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Diagram 18"/>
          <p:cNvGraphicFramePr/>
          <p:nvPr/>
        </p:nvGraphicFramePr>
        <p:xfrm>
          <a:off x="76200" y="949570"/>
          <a:ext cx="8915400" cy="5451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Oval 6"/>
          <p:cNvSpPr/>
          <p:nvPr/>
        </p:nvSpPr>
        <p:spPr>
          <a:xfrm>
            <a:off x="-25400" y="1238250"/>
            <a:ext cx="1447800" cy="1409700"/>
          </a:xfrm>
          <a:prstGeom prst="ellipse">
            <a:avLst/>
          </a:prstGeom>
          <a:blipFill rotWithShape="0">
            <a:blip r:embed="rId10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Oval 7"/>
          <p:cNvSpPr/>
          <p:nvPr/>
        </p:nvSpPr>
        <p:spPr>
          <a:xfrm>
            <a:off x="76200" y="2876550"/>
            <a:ext cx="1447800" cy="1524000"/>
          </a:xfrm>
          <a:prstGeom prst="ellipse">
            <a:avLst/>
          </a:prstGeom>
          <a:blipFill rotWithShape="0">
            <a:blip r:embed="rId11"/>
            <a:stretch>
              <a:fillRect/>
            </a:stretch>
          </a:blipFill>
          <a:ln>
            <a:solidFill>
              <a:srgbClr val="92D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ctangle 8"/>
          <p:cNvSpPr/>
          <p:nvPr/>
        </p:nvSpPr>
        <p:spPr>
          <a:xfrm>
            <a:off x="1878481" y="3023617"/>
            <a:ext cx="7710514" cy="203132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 err="1"/>
              <a:t>Biết</a:t>
            </a:r>
            <a:r>
              <a:rPr lang="en-US" sz="3600" b="1" dirty="0"/>
              <a:t> </a:t>
            </a:r>
            <a:r>
              <a:rPr lang="en-US" sz="3600" b="1" dirty="0" err="1"/>
              <a:t>cách</a:t>
            </a:r>
            <a:r>
              <a:rPr lang="en-US" sz="3600" b="1" dirty="0"/>
              <a:t> </a:t>
            </a:r>
            <a:r>
              <a:rPr lang="en-US" sz="3600" b="1" dirty="0" err="1"/>
              <a:t>tìm</a:t>
            </a:r>
            <a:r>
              <a:rPr lang="en-US" sz="3600" b="1" dirty="0"/>
              <a:t> </a:t>
            </a:r>
            <a:r>
              <a:rPr lang="en-US" sz="3600" b="1" dirty="0" err="1"/>
              <a:t>số</a:t>
            </a:r>
            <a:r>
              <a:rPr lang="en-US" sz="3600" b="1" dirty="0"/>
              <a:t> </a:t>
            </a:r>
            <a:r>
              <a:rPr lang="en-US" sz="3600" b="1" dirty="0" err="1"/>
              <a:t>chưa</a:t>
            </a:r>
            <a:r>
              <a:rPr lang="en-US" sz="3600" b="1" dirty="0"/>
              <a:t> </a:t>
            </a:r>
            <a:r>
              <a:rPr lang="en-US" sz="3600" b="1" dirty="0" err="1"/>
              <a:t>biết</a:t>
            </a:r>
            <a:r>
              <a:rPr lang="en-US" sz="3600" b="1" dirty="0"/>
              <a:t> </a:t>
            </a:r>
            <a:r>
              <a:rPr lang="en-US" sz="3600" b="1" dirty="0" err="1"/>
              <a:t>khi</a:t>
            </a:r>
            <a:r>
              <a:rPr lang="en-US" sz="3600" b="1" dirty="0"/>
              <a:t> </a:t>
            </a:r>
            <a:r>
              <a:rPr lang="en-US" sz="3600" b="1" dirty="0" err="1"/>
              <a:t>biết</a:t>
            </a:r>
            <a:r>
              <a:rPr lang="en-US" sz="3600" b="1" dirty="0"/>
              <a:t> TBC </a:t>
            </a:r>
            <a:r>
              <a:rPr lang="en-US" sz="3600" b="1" dirty="0" err="1"/>
              <a:t>và</a:t>
            </a:r>
            <a:r>
              <a:rPr lang="en-US" sz="3600" b="1" dirty="0"/>
              <a:t> </a:t>
            </a:r>
            <a:r>
              <a:rPr lang="en-US" sz="3600" b="1" dirty="0" err="1"/>
              <a:t>số</a:t>
            </a:r>
            <a:r>
              <a:rPr lang="en-US" sz="3600" b="1" dirty="0"/>
              <a:t> </a:t>
            </a:r>
            <a:r>
              <a:rPr lang="en-US" sz="3600" b="1" dirty="0" err="1"/>
              <a:t>kia</a:t>
            </a:r>
            <a:r>
              <a:rPr lang="en-US" sz="3600" b="1" dirty="0"/>
              <a:t>.</a:t>
            </a:r>
          </a:p>
          <a:p>
            <a:endParaRPr lang="en-US" sz="3600" b="1" dirty="0"/>
          </a:p>
        </p:txBody>
      </p:sp>
      <p:sp>
        <p:nvSpPr>
          <p:cNvPr id="10" name="Rectangle 9"/>
          <p:cNvSpPr/>
          <p:nvPr/>
        </p:nvSpPr>
        <p:spPr>
          <a:xfrm>
            <a:off x="1475763" y="1530692"/>
            <a:ext cx="801830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 err="1"/>
              <a:t>Thực</a:t>
            </a:r>
            <a:r>
              <a:rPr lang="en-US" sz="3600" b="1" dirty="0"/>
              <a:t> </a:t>
            </a:r>
            <a:r>
              <a:rPr lang="en-US" sz="3600" b="1" dirty="0" err="1"/>
              <a:t>hành</a:t>
            </a:r>
            <a:r>
              <a:rPr lang="en-US" sz="3600" b="1" dirty="0"/>
              <a:t> </a:t>
            </a:r>
            <a:r>
              <a:rPr lang="en-US" sz="3600" b="1" dirty="0" err="1"/>
              <a:t>luyện</a:t>
            </a:r>
            <a:r>
              <a:rPr lang="en-US" sz="3600" b="1" dirty="0"/>
              <a:t> </a:t>
            </a:r>
            <a:r>
              <a:rPr lang="en-US" sz="3600" b="1" dirty="0" err="1"/>
              <a:t>tập</a:t>
            </a:r>
            <a:r>
              <a:rPr lang="en-US" sz="3600" b="1" dirty="0"/>
              <a:t> </a:t>
            </a:r>
            <a:r>
              <a:rPr lang="en-US" sz="3600" b="1" dirty="0" err="1"/>
              <a:t>trung</a:t>
            </a:r>
            <a:r>
              <a:rPr lang="en-US" sz="3600" b="1" dirty="0"/>
              <a:t> </a:t>
            </a:r>
            <a:r>
              <a:rPr lang="en-US" sz="3600" b="1" dirty="0" err="1"/>
              <a:t>bình</a:t>
            </a:r>
            <a:r>
              <a:rPr lang="en-US" sz="3600" b="1" dirty="0"/>
              <a:t> </a:t>
            </a:r>
            <a:r>
              <a:rPr lang="en-US" sz="3600" b="1" dirty="0" err="1"/>
              <a:t>cộng</a:t>
            </a:r>
            <a:r>
              <a:rPr lang="en-US" sz="3600" b="1" dirty="0"/>
              <a:t>, </a:t>
            </a:r>
            <a:r>
              <a:rPr lang="en-US" sz="3600" b="1" dirty="0" err="1"/>
              <a:t>giải</a:t>
            </a:r>
            <a:r>
              <a:rPr lang="en-US" sz="3600" b="1" dirty="0"/>
              <a:t> </a:t>
            </a:r>
            <a:r>
              <a:rPr lang="en-US" sz="3600" b="1" dirty="0" err="1"/>
              <a:t>toán</a:t>
            </a:r>
            <a:r>
              <a:rPr lang="en-US" sz="3600" b="1" dirty="0"/>
              <a:t> </a:t>
            </a:r>
            <a:r>
              <a:rPr lang="en-US" sz="3600" b="1" dirty="0" err="1"/>
              <a:t>có</a:t>
            </a:r>
            <a:r>
              <a:rPr lang="en-US" sz="3600" b="1" dirty="0"/>
              <a:t> </a:t>
            </a:r>
            <a:r>
              <a:rPr lang="en-US" sz="3600" b="1" dirty="0" err="1"/>
              <a:t>lời</a:t>
            </a:r>
            <a:r>
              <a:rPr lang="en-US" sz="3600" b="1" dirty="0"/>
              <a:t> </a:t>
            </a:r>
            <a:r>
              <a:rPr lang="en-US" sz="3600" b="1" dirty="0" err="1"/>
              <a:t>văn</a:t>
            </a:r>
            <a:r>
              <a:rPr lang="en-US" sz="3600" b="1" dirty="0"/>
              <a:t>.</a:t>
            </a:r>
          </a:p>
        </p:txBody>
      </p:sp>
      <p:sp>
        <p:nvSpPr>
          <p:cNvPr id="11" name="Oval 10"/>
          <p:cNvSpPr/>
          <p:nvPr/>
        </p:nvSpPr>
        <p:spPr>
          <a:xfrm>
            <a:off x="76200" y="4629150"/>
            <a:ext cx="1371600" cy="1366838"/>
          </a:xfrm>
          <a:prstGeom prst="ellipse">
            <a:avLst/>
          </a:prstGeom>
          <a:blipFill rotWithShape="0">
            <a:blip r:embed="rId12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ectangle 11"/>
          <p:cNvSpPr/>
          <p:nvPr/>
        </p:nvSpPr>
        <p:spPr>
          <a:xfrm>
            <a:off x="1719234" y="4610270"/>
            <a:ext cx="7088373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 err="1"/>
              <a:t>Rèn</a:t>
            </a:r>
            <a:r>
              <a:rPr lang="en-US" sz="3600" b="1" dirty="0"/>
              <a:t> </a:t>
            </a:r>
            <a:r>
              <a:rPr lang="en-US" sz="3600" b="1" dirty="0" err="1"/>
              <a:t>tính</a:t>
            </a:r>
            <a:r>
              <a:rPr lang="en-US" sz="3600" b="1" dirty="0"/>
              <a:t> </a:t>
            </a:r>
            <a:r>
              <a:rPr lang="en-US" sz="3600" b="1" dirty="0" err="1"/>
              <a:t>cẩn</a:t>
            </a:r>
            <a:r>
              <a:rPr lang="en-US" sz="3600" b="1" dirty="0"/>
              <a:t> </a:t>
            </a:r>
            <a:r>
              <a:rPr lang="en-US" sz="3600" b="1" dirty="0" err="1"/>
              <a:t>thận</a:t>
            </a:r>
            <a:r>
              <a:rPr lang="en-US" sz="3600" b="1" dirty="0"/>
              <a:t>, </a:t>
            </a:r>
            <a:r>
              <a:rPr lang="en-US" sz="3600" b="1" dirty="0" err="1"/>
              <a:t>nghiêm</a:t>
            </a:r>
            <a:r>
              <a:rPr lang="en-US" sz="3600" b="1" dirty="0"/>
              <a:t> </a:t>
            </a:r>
            <a:r>
              <a:rPr lang="en-US" sz="3600" b="1" dirty="0" err="1"/>
              <a:t>túc</a:t>
            </a:r>
            <a:r>
              <a:rPr lang="en-US" sz="3600" b="1" dirty="0"/>
              <a:t>, </a:t>
            </a:r>
            <a:r>
              <a:rPr lang="en-US" sz="3600" b="1" dirty="0" err="1"/>
              <a:t>tích</a:t>
            </a:r>
            <a:r>
              <a:rPr lang="en-US" sz="3600" b="1" dirty="0"/>
              <a:t> </a:t>
            </a:r>
            <a:r>
              <a:rPr lang="en-US" sz="3600" b="1" dirty="0" err="1"/>
              <a:t>cực</a:t>
            </a:r>
            <a:r>
              <a:rPr lang="en-US" sz="3600" b="1" dirty="0"/>
              <a:t> </a:t>
            </a:r>
            <a:r>
              <a:rPr lang="en-US" sz="3600" b="1" dirty="0" err="1"/>
              <a:t>trong</a:t>
            </a:r>
            <a:r>
              <a:rPr lang="en-US" sz="3600" b="1" dirty="0"/>
              <a:t> </a:t>
            </a:r>
            <a:r>
              <a:rPr lang="en-US" sz="3600" b="1" dirty="0" err="1"/>
              <a:t>học</a:t>
            </a:r>
            <a:r>
              <a:rPr lang="en-US" sz="3600" b="1" dirty="0"/>
              <a:t> </a:t>
            </a:r>
            <a:r>
              <a:rPr lang="en-US" sz="3600" b="1" dirty="0" err="1"/>
              <a:t>tập</a:t>
            </a:r>
            <a:r>
              <a:rPr lang="en-US" sz="3600" b="1" dirty="0"/>
              <a:t>.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7052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066800"/>
            <a:ext cx="6607175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52688" y="2827338"/>
            <a:ext cx="4238625" cy="9223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400" b="1" dirty="0">
                <a:ln w="9525">
                  <a:noFill/>
                </a:ln>
                <a:solidFill>
                  <a:srgbClr val="FC6E5B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方正卡通简体" pitchFamily="65" charset="-122"/>
              </a:rPr>
              <a:t>KHỞI ĐỘNG</a:t>
            </a:r>
            <a:endParaRPr lang="zh-CN" altLang="en-US" sz="5400" b="1" dirty="0">
              <a:ln w="9525">
                <a:noFill/>
              </a:ln>
              <a:solidFill>
                <a:srgbClr val="FC6E5B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j-lt"/>
              <a:ea typeface="方正卡通简体" pitchFamily="65" charset="-122"/>
            </a:endParaRPr>
          </a:p>
        </p:txBody>
      </p:sp>
      <p:pic>
        <p:nvPicPr>
          <p:cNvPr id="9" name="Picture 158" descr="200712419435657_1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957637"/>
            <a:ext cx="5048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9" descr="1000401543874607298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1862" flipH="1">
            <a:off x="6428554" y="4353719"/>
            <a:ext cx="992188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60" descr="200712419435657_1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66063" y="2979738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782638" y="4232275"/>
            <a:ext cx="958850" cy="102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782638" y="4259263"/>
            <a:ext cx="958850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10050"/>
            <a:ext cx="9144000" cy="26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953834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20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0017 2.59259E-6 C -0.02673 -0.01605 -0.10139 -0.0784 -0.15885 -0.0963 C -0.21632 -0.1142 -0.27083 -0.10926 -0.34375 -0.10741 C -0.41684 -0.10556 -0.51319 -0.11389 -0.59635 -0.08519 C -0.67934 -0.05648 -0.73211 0.04074 -0.84323 0.06543 C -0.95434 0.09012 -1.17534 0.06358 -1.26267 0.06296 " pathEditMode="relative" rAng="0" ptsTypes="aaaaaa">
                                      <p:cBhvr>
                                        <p:cTn id="22" dur="4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25" y="-120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81481E-6 C -0.02066 -0.00093 -0.08525 -0.00031 -0.12361 -0.00463 C -0.16198 -0.00896 -0.16268 0.02283 -0.23073 -0.02624 C -0.29879 -0.07531 -0.4375 -0.19538 -0.53229 -0.29908 C -0.62726 -0.40278 -0.72934 -0.52717 -0.80104 -0.64908 C -0.87275 -0.77099 -0.92882 -0.95124 -0.9625 -1.03056 " pathEditMode="relative" rAng="0" ptsTypes="aaaaaa">
                                      <p:cBhvr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5040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3" presetClass="entr" presetSubtype="36" fill="hold" grpId="0" nodeType="withEffect">
                                  <p:stCondLst>
                                    <p:cond delay="4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8.33333E-7 -4.19753E-6 C 0.0191 -0.00092 0.03837 0.00154 0.05729 -0.0037 C 0.0599 -0.00432 0.06198 -0.00833 0.06459 -0.00926 C 0.07118 -0.01142 0.07778 -0.01173 0.08438 -0.01296 C 0.10538 -0.02222 0.1257 -0.03518 0.14688 -0.04259 C 0.15452 -0.04846 0.16163 -0.05185 0.16875 -0.05926 C 0.17222 -0.06296 0.17917 -0.07037 0.17917 -0.07037 C 0.18195 -0.10895 0.18941 -0.11636 0.20417 -0.14259 C 0.21702 -0.16543 0.23212 -0.18271 0.24584 -0.2037 C 0.25278 -0.21451 0.26163 -0.22099 0.26875 -0.23148 C 0.27934 -0.24722 0.29358 -0.26204 0.30729 -0.26667 C 0.32031 -0.28055 0.33386 -0.29413 0.34792 -0.3037 C 0.35382 -0.30802 0.35643 -0.31265 0.3625 -0.31512 C 0.38212 -0.33858 0.40886 -0.35988 0.43229 -0.36667 C 0.4382 -0.37222 0.4434 -0.37438 0.45 -0.37623 C 0.46788 -0.38796 0.4875 -0.3963 0.50625 -0.40185 C 0.51997 -0.4142 0.53594 -0.41759 0.55104 -0.42253 C 0.56077 -0.43086 0.57205 -0.43333 0.58229 -0.44074 C 0.59254 -0.44784 0.60174 -0.46111 0.6125 -0.46481 C 0.62327 -0.47623 0.6408 -0.49815 0.64896 -0.51667 C 0.65399 -0.52809 0.65886 -0.53981 0.66459 -0.55 C 0.66684 -0.56234 0.66389 -0.54907 0.66875 -0.56111 C 0.67379 -0.57376 0.67899 -0.6037 0.68542 -0.61111 C 0.6875 -0.62037 0.6882 -0.62438 0.69271 -0.62963 C 0.69757 -0.65586 0.71511 -0.68518 0.72604 -0.70185 C 0.73195 -0.7108 0.73403 -0.71883 0.74167 -0.72407 C 0.75104 -0.74599 0.73872 -0.72037 0.74896 -0.73333 C 0.75035 -0.73518 0.7507 -0.73858 0.75209 -0.74074 C 0.75486 -0.74537 0.75868 -0.74784 0.76146 -0.75185 C 0.76771 -0.76142 0.77344 -0.77284 0.78021 -0.78148 C 0.78715 -0.79012 0.79011 -0.78951 0.79688 -0.7963 C 0.80278 -0.80216 0.80834 -0.80926 0.81459 -0.81481 C 0.81684 -0.82099 0.82292 -0.83148 0.82292 -0.83148 C 0.82639 -0.85 0.8316 -0.84753 0.83542 -0.86111 " pathEditMode="relative" ptsTypes="fffffffffffffffffffffffffffffffffA">
                                      <p:cBhvr>
                                        <p:cTn id="37" dur="5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413" y="1520825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Hexagon 7"/>
          <p:cNvSpPr/>
          <p:nvPr/>
        </p:nvSpPr>
        <p:spPr>
          <a:xfrm>
            <a:off x="236887" y="1891664"/>
            <a:ext cx="2055116" cy="177165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 u="none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</a:rPr>
              <a:t>Ong</a:t>
            </a:r>
            <a:endParaRPr lang="en-US" sz="4800" u="none" dirty="0">
              <a:solidFill>
                <a:prstClr val="white"/>
              </a:solidFill>
            </a:endParaRPr>
          </a:p>
        </p:txBody>
      </p:sp>
      <p:sp>
        <p:nvSpPr>
          <p:cNvPr id="9" name="Hexagon 8"/>
          <p:cNvSpPr/>
          <p:nvPr/>
        </p:nvSpPr>
        <p:spPr>
          <a:xfrm>
            <a:off x="1826964" y="1005838"/>
            <a:ext cx="2055116" cy="177165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950" b="1" u="none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</a:rPr>
              <a:t>non</a:t>
            </a:r>
            <a:endParaRPr lang="en-US" sz="4950" u="none" dirty="0">
              <a:solidFill>
                <a:prstClr val="white"/>
              </a:solidFill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5088061" y="2777489"/>
            <a:ext cx="2055116" cy="177165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950" b="1" u="none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</a:rPr>
              <a:t>việc</a:t>
            </a:r>
            <a:endParaRPr lang="en-US" sz="4950" b="1" u="none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3" name="Hexagon 12"/>
          <p:cNvSpPr/>
          <p:nvPr/>
        </p:nvSpPr>
        <p:spPr>
          <a:xfrm>
            <a:off x="3441783" y="1844065"/>
            <a:ext cx="2055116" cy="177165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950" b="1" u="none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</a:rPr>
              <a:t>học</a:t>
            </a:r>
            <a:endParaRPr lang="en-US" sz="4950" u="none" dirty="0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13" y="3435350"/>
            <a:ext cx="1987550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48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013" y="85725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peech Bubble: Rectangle with Corners Rounded 7"/>
          <p:cNvSpPr/>
          <p:nvPr/>
        </p:nvSpPr>
        <p:spPr>
          <a:xfrm>
            <a:off x="1546225" y="1220788"/>
            <a:ext cx="5454650" cy="1204912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700" b="1" u="none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700" b="1" u="none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700" b="1" u="none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700" b="1" u="none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u="none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700" b="1" u="none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TBC </a:t>
            </a:r>
            <a:r>
              <a:rPr lang="en-US" sz="2700" b="1" u="none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700" b="1" u="none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u="none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700" b="1" u="none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u="none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700" b="1" u="none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700" b="1" u="none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700" b="1" u="none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u="none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700" b="1" u="none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u="none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700" b="1" u="none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u="none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700" b="1" u="none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71" y="1555066"/>
            <a:ext cx="120015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: Rounded Corners 18"/>
          <p:cNvSpPr/>
          <p:nvPr/>
        </p:nvSpPr>
        <p:spPr>
          <a:xfrm>
            <a:off x="823518" y="2703512"/>
            <a:ext cx="6781798" cy="954087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3600" u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u="none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u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none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600" u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none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u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none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u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none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3600" u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none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u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2</a:t>
            </a:r>
          </a:p>
        </p:txBody>
      </p:sp>
      <p:sp>
        <p:nvSpPr>
          <p:cNvPr id="21" name="Rectangle: Rounded Corners 20"/>
          <p:cNvSpPr/>
          <p:nvPr/>
        </p:nvSpPr>
        <p:spPr>
          <a:xfrm>
            <a:off x="812799" y="3777567"/>
            <a:ext cx="7192963" cy="1063625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3600" u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u="none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u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none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600" u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none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u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none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u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none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3600" u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none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u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none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600" u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none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600" u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u="none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u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none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u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none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u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none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u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none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3600" u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789363"/>
            <a:ext cx="22002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447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613" y="3000375"/>
            <a:ext cx="22002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85725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peech Bubble: Rectangle with Corners Rounded 7"/>
          <p:cNvSpPr/>
          <p:nvPr/>
        </p:nvSpPr>
        <p:spPr>
          <a:xfrm>
            <a:off x="914400" y="1143000"/>
            <a:ext cx="6607175" cy="1211262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b="1" u="none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u="none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b="1" u="none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</a:t>
            </a:r>
            <a:r>
              <a:rPr lang="en-US" b="1" u="none" dirty="0" err="1">
                <a:solidFill>
                  <a:schemeClr val="bg1"/>
                </a:solidFill>
              </a:rPr>
              <a:t>ì</a:t>
            </a:r>
            <a:r>
              <a:rPr lang="en-US" b="1" u="none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</a:t>
            </a:r>
            <a:r>
              <a:rPr lang="en-US" b="1" u="none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b="1" u="none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số</a:t>
            </a:r>
            <a:r>
              <a:rPr lang="en-US" b="1" u="none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b="1" u="none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trung</a:t>
            </a:r>
            <a:r>
              <a:rPr lang="en-US" b="1" u="none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b="1" u="none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</a:t>
            </a:r>
            <a:r>
              <a:rPr lang="en-US" b="1" u="none" dirty="0" err="1">
                <a:solidFill>
                  <a:schemeClr val="bg1"/>
                </a:solidFill>
              </a:rPr>
              <a:t>ì</a:t>
            </a:r>
            <a:r>
              <a:rPr lang="en-US" b="1" u="none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nh</a:t>
            </a:r>
            <a:r>
              <a:rPr lang="en-US" b="1" u="none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b="1" u="none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cộng</a:t>
            </a:r>
            <a:r>
              <a:rPr lang="en-US" b="1" u="none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b="1" u="none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của</a:t>
            </a:r>
            <a:r>
              <a:rPr lang="en-US" b="1" u="none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b="1" u="none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</a:t>
            </a:r>
            <a:r>
              <a:rPr lang="en-US" b="1" u="none" dirty="0" err="1">
                <a:solidFill>
                  <a:schemeClr val="bg1"/>
                </a:solidFill>
              </a:rPr>
              <a:t>á</a:t>
            </a:r>
            <a:r>
              <a:rPr lang="en-US" b="1" u="none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</a:t>
            </a:r>
            <a:r>
              <a:rPr lang="en-US" b="1" u="none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b="1" u="none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số</a:t>
            </a:r>
            <a:r>
              <a:rPr lang="en-US" b="1" u="none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b="1" u="none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sau</a:t>
            </a:r>
            <a:r>
              <a:rPr lang="en-US" b="1" u="none" dirty="0">
                <a:solidFill>
                  <a:schemeClr val="bg1"/>
                </a:solidFill>
                <a:latin typeface="Times New Roman" panose="02020603050405020304" pitchFamily="18" charset="0"/>
              </a:rPr>
              <a:t>: 34,91,64</a:t>
            </a:r>
            <a:endParaRPr lang="en-US" b="1" u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2058988"/>
            <a:ext cx="120015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: Rounded Corners 18"/>
          <p:cNvSpPr/>
          <p:nvPr/>
        </p:nvSpPr>
        <p:spPr>
          <a:xfrm>
            <a:off x="2373313" y="5110163"/>
            <a:ext cx="2081212" cy="631825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B.63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3000375"/>
            <a:ext cx="2201862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: Rounded Corners 20"/>
          <p:cNvSpPr/>
          <p:nvPr/>
        </p:nvSpPr>
        <p:spPr>
          <a:xfrm>
            <a:off x="249238" y="5091113"/>
            <a:ext cx="2081212" cy="630237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62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688" y="2967038"/>
            <a:ext cx="22002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: Rounded Corners 22"/>
          <p:cNvSpPr/>
          <p:nvPr/>
        </p:nvSpPr>
        <p:spPr>
          <a:xfrm>
            <a:off x="4545013" y="5149850"/>
            <a:ext cx="2079625" cy="631825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61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763" y="2967038"/>
            <a:ext cx="22002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: Rounded Corners 24"/>
          <p:cNvSpPr/>
          <p:nvPr/>
        </p:nvSpPr>
        <p:spPr>
          <a:xfrm>
            <a:off x="6669088" y="5149850"/>
            <a:ext cx="2081212" cy="631825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60</a:t>
            </a:r>
          </a:p>
        </p:txBody>
      </p:sp>
    </p:spTree>
    <p:extLst>
      <p:ext uri="{BB962C8B-B14F-4D97-AF65-F5344CB8AC3E}">
        <p14:creationId xmlns:p14="http://schemas.microsoft.com/office/powerpoint/2010/main" val="1562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 nodeType="clickPar">
                      <p:stCondLst>
                        <p:cond delay="0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2967038"/>
            <a:ext cx="22002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85725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peech Bubble: Rectangle with Corners Rounded 7"/>
          <p:cNvSpPr/>
          <p:nvPr/>
        </p:nvSpPr>
        <p:spPr>
          <a:xfrm>
            <a:off x="927100" y="1214438"/>
            <a:ext cx="6607175" cy="1211262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b="1" u="none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u="none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b="1" u="none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b="1" u="none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none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b="1" u="none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none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b="1" u="none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none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u="none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none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u="none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none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u="none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10, 20,30,40,50 </a:t>
            </a:r>
            <a:r>
              <a:rPr lang="en-US" b="1" u="none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u="none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2058988"/>
            <a:ext cx="120015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: Rounded Corners 18"/>
          <p:cNvSpPr/>
          <p:nvPr/>
        </p:nvSpPr>
        <p:spPr>
          <a:xfrm>
            <a:off x="301345" y="5159375"/>
            <a:ext cx="2079625" cy="631825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30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613" y="2967038"/>
            <a:ext cx="22002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: Rounded Corners 20"/>
          <p:cNvSpPr/>
          <p:nvPr/>
        </p:nvSpPr>
        <p:spPr>
          <a:xfrm>
            <a:off x="2420938" y="5149850"/>
            <a:ext cx="2079625" cy="631825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40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688" y="2967038"/>
            <a:ext cx="22002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: Rounded Corners 22"/>
          <p:cNvSpPr/>
          <p:nvPr/>
        </p:nvSpPr>
        <p:spPr>
          <a:xfrm>
            <a:off x="4545013" y="5149850"/>
            <a:ext cx="2079625" cy="631825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50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763" y="2967038"/>
            <a:ext cx="22002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: Rounded Corners 24"/>
          <p:cNvSpPr/>
          <p:nvPr/>
        </p:nvSpPr>
        <p:spPr>
          <a:xfrm>
            <a:off x="6669088" y="5149850"/>
            <a:ext cx="2081212" cy="631825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60</a:t>
            </a:r>
          </a:p>
        </p:txBody>
      </p:sp>
    </p:spTree>
    <p:extLst>
      <p:ext uri="{BB962C8B-B14F-4D97-AF65-F5344CB8AC3E}">
        <p14:creationId xmlns:p14="http://schemas.microsoft.com/office/powerpoint/2010/main" val="64743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 nodeType="clickPar">
                      <p:stCondLst>
                        <p:cond delay="0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9" name="WordArt 11"/>
          <p:cNvSpPr>
            <a:spLocks noChangeArrowheads="1" noChangeShapeType="1" noTextEdit="1"/>
          </p:cNvSpPr>
          <p:nvPr/>
        </p:nvSpPr>
        <p:spPr bwMode="auto">
          <a:xfrm>
            <a:off x="1676400" y="1828800"/>
            <a:ext cx="57150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3600" kern="1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Luyện</a:t>
            </a:r>
            <a:r>
              <a:rPr lang="en-US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 </a:t>
            </a:r>
            <a:r>
              <a:rPr lang="en-US" sz="3600" kern="1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tập</a:t>
            </a:r>
            <a:r>
              <a:rPr lang="en-US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 (tr.28)</a:t>
            </a:r>
          </a:p>
        </p:txBody>
      </p:sp>
      <p:pic>
        <p:nvPicPr>
          <p:cNvPr id="1229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4183063"/>
            <a:ext cx="9144000" cy="267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320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753882292"/>
</p:tagLst>
</file>

<file path=ppt/theme/theme1.xml><?xml version="1.0" encoding="utf-8"?>
<a:theme xmlns:a="http://schemas.openxmlformats.org/drawingml/2006/main" name="Fireworks">
  <a:themeElements>
    <a:clrScheme name="Fireworks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Firework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Fireworks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2524</TotalTime>
  <Words>979</Words>
  <Application>Microsoft Office PowerPoint</Application>
  <PresentationFormat>On-screen Show (4:3)</PresentationFormat>
  <Paragraphs>122</Paragraphs>
  <Slides>19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Fireworks</vt:lpstr>
      <vt:lpstr>Balloons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VANTUAN</dc:creator>
  <cp:lastModifiedBy>HUYEN</cp:lastModifiedBy>
  <cp:revision>163</cp:revision>
  <dcterms:created xsi:type="dcterms:W3CDTF">2010-01-05T03:08:43Z</dcterms:created>
  <dcterms:modified xsi:type="dcterms:W3CDTF">2021-09-28T10:40:14Z</dcterms:modified>
</cp:coreProperties>
</file>