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1" r:id="rId3"/>
    <p:sldId id="330" r:id="rId4"/>
    <p:sldId id="331" r:id="rId5"/>
    <p:sldId id="261" r:id="rId6"/>
    <p:sldId id="301" r:id="rId7"/>
    <p:sldId id="334" r:id="rId8"/>
    <p:sldId id="335" r:id="rId9"/>
    <p:sldId id="337" r:id="rId10"/>
    <p:sldId id="338" r:id="rId11"/>
    <p:sldId id="339" r:id="rId12"/>
    <p:sldId id="340" r:id="rId13"/>
    <p:sldId id="341" r:id="rId14"/>
    <p:sldId id="342" r:id="rId15"/>
    <p:sldId id="344" r:id="rId16"/>
    <p:sldId id="345" r:id="rId17"/>
    <p:sldId id="350" r:id="rId18"/>
    <p:sldId id="348" r:id="rId19"/>
    <p:sldId id="349" r:id="rId20"/>
    <p:sldId id="353" r:id="rId21"/>
    <p:sldId id="354" r:id="rId22"/>
    <p:sldId id="355" r:id="rId23"/>
    <p:sldId id="294" r:id="rId24"/>
    <p:sldId id="295" r:id="rId25"/>
    <p:sldId id="356" r:id="rId26"/>
  </p:sldIdLst>
  <p:sldSz cx="9144000" cy="5143500" type="screen16x9"/>
  <p:notesSz cx="6858000" cy="9144000"/>
  <p:custDataLst>
    <p:tags r:id="rId2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9A7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60"/>
  </p:normalViewPr>
  <p:slideViewPr>
    <p:cSldViewPr>
      <p:cViewPr>
        <p:scale>
          <a:sx n="80" d="100"/>
          <a:sy n="80" d="100"/>
        </p:scale>
        <p:origin x="634" y="523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D7560D-CA65-4136-9DF2-58EF43287FFE}" type="doc">
      <dgm:prSet loTypeId="urn:microsoft.com/office/officeart/2011/layout/RadialPictureList" loCatId="pictur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E7C55307-6CF9-42E4-950A-47B1A291496E}">
      <dgm:prSet phldrT="[Text]" custT="1"/>
      <dgm:spPr>
        <a:solidFill>
          <a:srgbClr val="FFFF00"/>
        </a:solidFill>
      </dgm:spPr>
      <dgm:t>
        <a:bodyPr/>
        <a:lstStyle/>
        <a:p>
          <a:r>
            <a:rPr lang="en-US" sz="32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Tìm</a:t>
          </a:r>
          <a:r>
            <a: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hiểu</a:t>
          </a:r>
          <a:r>
            <a: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thực</a:t>
          </a:r>
          <a:r>
            <a: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tế</a:t>
          </a:r>
          <a:endParaRPr lang="en-US" sz="3200" dirty="0">
            <a:solidFill>
              <a:srgbClr val="002060"/>
            </a:solidFill>
          </a:endParaRPr>
        </a:p>
      </dgm:t>
    </dgm:pt>
    <dgm:pt modelId="{A00F95C4-953C-4F02-8EE1-FD1918E6CFDB}" type="parTrans" cxnId="{58A99F25-0A2E-4921-AF71-2AEE07102594}">
      <dgm:prSet/>
      <dgm:spPr/>
      <dgm:t>
        <a:bodyPr/>
        <a:lstStyle/>
        <a:p>
          <a:endParaRPr lang="en-US"/>
        </a:p>
      </dgm:t>
    </dgm:pt>
    <dgm:pt modelId="{7999219D-7EFB-4BBF-96AF-01D833182766}" type="sibTrans" cxnId="{58A99F25-0A2E-4921-AF71-2AEE07102594}">
      <dgm:prSet/>
      <dgm:spPr/>
      <dgm:t>
        <a:bodyPr/>
        <a:lstStyle/>
        <a:p>
          <a:endParaRPr lang="en-US"/>
        </a:p>
      </dgm:t>
    </dgm:pt>
    <dgm:pt modelId="{49CB6BDD-FFD8-4714-92A7-B803A0E21629}">
      <dgm:prSet phldrT="[Text]" custT="1"/>
      <dgm:spPr/>
      <dgm:t>
        <a:bodyPr/>
        <a:lstStyle/>
        <a:p>
          <a:pPr algn="ctr"/>
          <a:r>
            <a:rPr lang="en-US" sz="3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Tìm</a:t>
          </a:r>
          <a:r>
            <a:rPr lang="en-US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tổng</a:t>
          </a:r>
          <a:r>
            <a:rPr lang="en-US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r>
            <a:rPr lang="en-US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tuổi</a:t>
          </a:r>
          <a:r>
            <a:rPr lang="en-US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bố</a:t>
          </a:r>
          <a:r>
            <a:rPr lang="en-US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mẹ</a:t>
          </a:r>
          <a:r>
            <a:rPr lang="en-US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em</a:t>
          </a:r>
          <a:r>
            <a:rPr lang="en-US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A298C519-D907-40C6-9987-2518985B4B12}" type="sibTrans" cxnId="{B9DE23CB-B711-4249-8364-C886356B22E4}">
      <dgm:prSet/>
      <dgm:spPr/>
      <dgm:t>
        <a:bodyPr/>
        <a:lstStyle/>
        <a:p>
          <a:endParaRPr lang="en-US"/>
        </a:p>
      </dgm:t>
    </dgm:pt>
    <dgm:pt modelId="{814516AA-19BF-47AC-A4A4-9ABF0E67C33F}" type="parTrans" cxnId="{B9DE23CB-B711-4249-8364-C886356B22E4}">
      <dgm:prSet/>
      <dgm:spPr/>
      <dgm:t>
        <a:bodyPr/>
        <a:lstStyle/>
        <a:p>
          <a:endParaRPr lang="en-US"/>
        </a:p>
      </dgm:t>
    </dgm:pt>
    <dgm:pt modelId="{DB0BB805-DD7C-423F-8AB1-9BC5C3742570}" type="pres">
      <dgm:prSet presAssocID="{36D7560D-CA65-4136-9DF2-58EF43287FFE}" presName="Name0" presStyleCnt="0">
        <dgm:presLayoutVars>
          <dgm:chMax val="1"/>
          <dgm:chPref val="1"/>
          <dgm:dir/>
          <dgm:resizeHandles/>
        </dgm:presLayoutVars>
      </dgm:prSet>
      <dgm:spPr/>
    </dgm:pt>
    <dgm:pt modelId="{C675D4BA-2428-4006-BB48-1D2A5BC6201B}" type="pres">
      <dgm:prSet presAssocID="{E7C55307-6CF9-42E4-950A-47B1A291496E}" presName="Parent" presStyleLbl="node1" presStyleIdx="0" presStyleCnt="2" custScaleX="92202" custScaleY="156755" custLinFactNeighborX="-8623" custLinFactNeighborY="2338">
        <dgm:presLayoutVars>
          <dgm:chMax val="4"/>
          <dgm:chPref val="3"/>
        </dgm:presLayoutVars>
      </dgm:prSet>
      <dgm:spPr/>
    </dgm:pt>
    <dgm:pt modelId="{C01BE6FE-F4D1-4CD3-BE09-04EBC3594AC4}" type="pres">
      <dgm:prSet presAssocID="{49CB6BDD-FFD8-4714-92A7-B803A0E21629}" presName="Accent" presStyleLbl="node1" presStyleIdx="1" presStyleCnt="2" custScaleX="42101"/>
      <dgm:spPr/>
    </dgm:pt>
    <dgm:pt modelId="{6D57FF1A-DF0D-4B1E-B3A0-5DE1891909A0}" type="pres">
      <dgm:prSet presAssocID="{49CB6BDD-FFD8-4714-92A7-B803A0E21629}" presName="Image1" presStyleLbl="fgImgPlace1" presStyleIdx="0" presStyleCnt="1" custLinFactNeighborX="-33660" custLinFactNeighborY="-2667"/>
      <dgm:spPr/>
    </dgm:pt>
    <dgm:pt modelId="{895D9D01-7A2A-430A-86A3-3986B794AA0B}" type="pres">
      <dgm:prSet presAssocID="{49CB6BDD-FFD8-4714-92A7-B803A0E21629}" presName="Child1" presStyleLbl="revTx" presStyleIdx="0" presStyleCnt="1" custScaleX="250301" custScaleY="205237" custLinFactNeighborX="21108" custLinFactNeighborY="10393">
        <dgm:presLayoutVars>
          <dgm:chMax val="0"/>
          <dgm:chPref val="0"/>
          <dgm:bulletEnabled val="1"/>
        </dgm:presLayoutVars>
      </dgm:prSet>
      <dgm:spPr/>
    </dgm:pt>
  </dgm:ptLst>
  <dgm:cxnLst>
    <dgm:cxn modelId="{58A99F25-0A2E-4921-AF71-2AEE07102594}" srcId="{36D7560D-CA65-4136-9DF2-58EF43287FFE}" destId="{E7C55307-6CF9-42E4-950A-47B1A291496E}" srcOrd="0" destOrd="0" parTransId="{A00F95C4-953C-4F02-8EE1-FD1918E6CFDB}" sibTransId="{7999219D-7EFB-4BBF-96AF-01D833182766}"/>
    <dgm:cxn modelId="{CF555D39-68D5-45AB-A06B-76C7A7D68E4D}" type="presOf" srcId="{49CB6BDD-FFD8-4714-92A7-B803A0E21629}" destId="{895D9D01-7A2A-430A-86A3-3986B794AA0B}" srcOrd="0" destOrd="0" presId="urn:microsoft.com/office/officeart/2011/layout/RadialPictureList"/>
    <dgm:cxn modelId="{54083E86-2B1F-41AD-A162-D96BED0D2C06}" type="presOf" srcId="{E7C55307-6CF9-42E4-950A-47B1A291496E}" destId="{C675D4BA-2428-4006-BB48-1D2A5BC6201B}" srcOrd="0" destOrd="0" presId="urn:microsoft.com/office/officeart/2011/layout/RadialPictureList"/>
    <dgm:cxn modelId="{B9DE23CB-B711-4249-8364-C886356B22E4}" srcId="{E7C55307-6CF9-42E4-950A-47B1A291496E}" destId="{49CB6BDD-FFD8-4714-92A7-B803A0E21629}" srcOrd="0" destOrd="0" parTransId="{814516AA-19BF-47AC-A4A4-9ABF0E67C33F}" sibTransId="{A298C519-D907-40C6-9987-2518985B4B12}"/>
    <dgm:cxn modelId="{178730F1-B504-4770-A074-4F1BF147EF66}" type="presOf" srcId="{36D7560D-CA65-4136-9DF2-58EF43287FFE}" destId="{DB0BB805-DD7C-423F-8AB1-9BC5C3742570}" srcOrd="0" destOrd="0" presId="urn:microsoft.com/office/officeart/2011/layout/RadialPictureList"/>
    <dgm:cxn modelId="{2E1E1EDC-4D81-469A-97D4-811CA0EBB233}" type="presParOf" srcId="{DB0BB805-DD7C-423F-8AB1-9BC5C3742570}" destId="{C675D4BA-2428-4006-BB48-1D2A5BC6201B}" srcOrd="0" destOrd="0" presId="urn:microsoft.com/office/officeart/2011/layout/RadialPictureList"/>
    <dgm:cxn modelId="{3C3FE563-C21F-4161-938C-35EA887B464B}" type="presParOf" srcId="{DB0BB805-DD7C-423F-8AB1-9BC5C3742570}" destId="{C01BE6FE-F4D1-4CD3-BE09-04EBC3594AC4}" srcOrd="1" destOrd="0" presId="urn:microsoft.com/office/officeart/2011/layout/RadialPictureList"/>
    <dgm:cxn modelId="{941DA947-95B3-4C94-9289-271DB747A860}" type="presParOf" srcId="{DB0BB805-DD7C-423F-8AB1-9BC5C3742570}" destId="{6D57FF1A-DF0D-4B1E-B3A0-5DE1891909A0}" srcOrd="2" destOrd="0" presId="urn:microsoft.com/office/officeart/2011/layout/RadialPictureList"/>
    <dgm:cxn modelId="{64910EDD-BE5C-4C18-B7EE-CCCC20522D1C}" type="presParOf" srcId="{DB0BB805-DD7C-423F-8AB1-9BC5C3742570}" destId="{895D9D01-7A2A-430A-86A3-3986B794AA0B}" srcOrd="3" destOrd="0" presId="urn:microsoft.com/office/officeart/2011/layout/Radial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75D4BA-2428-4006-BB48-1D2A5BC6201B}">
      <dsp:nvSpPr>
        <dsp:cNvPr id="0" name=""/>
        <dsp:cNvSpPr/>
      </dsp:nvSpPr>
      <dsp:spPr>
        <a:xfrm>
          <a:off x="0" y="647328"/>
          <a:ext cx="1473268" cy="2504865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Tìm</a:t>
          </a:r>
          <a:r>
            <a:rPr lang="en-US" sz="32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hiểu</a:t>
          </a:r>
          <a:r>
            <a:rPr lang="en-US" sz="32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thực</a:t>
          </a:r>
          <a:r>
            <a:rPr lang="en-US" sz="32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tế</a:t>
          </a:r>
          <a:endParaRPr lang="en-US" sz="3200" kern="1200" dirty="0">
            <a:solidFill>
              <a:srgbClr val="002060"/>
            </a:solidFill>
          </a:endParaRPr>
        </a:p>
      </dsp:txBody>
      <dsp:txXfrm>
        <a:off x="215755" y="1014157"/>
        <a:ext cx="1041758" cy="1771207"/>
      </dsp:txXfrm>
    </dsp:sp>
    <dsp:sp modelId="{C01BE6FE-F4D1-4CD3-BE09-04EBC3594AC4}">
      <dsp:nvSpPr>
        <dsp:cNvPr id="0" name=""/>
        <dsp:cNvSpPr/>
      </dsp:nvSpPr>
      <dsp:spPr>
        <a:xfrm>
          <a:off x="58800" y="174967"/>
          <a:ext cx="1356091" cy="3357741"/>
        </a:xfrm>
        <a:prstGeom prst="blockArc">
          <a:avLst>
            <a:gd name="adj1" fmla="val 18657792"/>
            <a:gd name="adj2" fmla="val 2965590"/>
            <a:gd name="adj3" fmla="val 564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57FF1A-DF0D-4B1E-B3A0-5DE1891909A0}">
      <dsp:nvSpPr>
        <dsp:cNvPr id="0" name=""/>
        <dsp:cNvSpPr/>
      </dsp:nvSpPr>
      <dsp:spPr>
        <a:xfrm>
          <a:off x="1540782" y="1409270"/>
          <a:ext cx="855984" cy="856224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5D9D01-7A2A-430A-86A3-3986B794AA0B}">
      <dsp:nvSpPr>
        <dsp:cNvPr id="0" name=""/>
        <dsp:cNvSpPr/>
      </dsp:nvSpPr>
      <dsp:spPr>
        <a:xfrm>
          <a:off x="1906166" y="1068882"/>
          <a:ext cx="2867870" cy="17572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US" sz="3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Tìm</a:t>
          </a:r>
          <a:r>
            <a:rPr lang="en-US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tổng</a:t>
          </a:r>
          <a:r>
            <a:rPr lang="en-US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r>
            <a:rPr lang="en-US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tuổi</a:t>
          </a:r>
          <a:r>
            <a:rPr lang="en-US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bố</a:t>
          </a:r>
          <a:r>
            <a:rPr lang="en-US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mẹ</a:t>
          </a:r>
          <a:r>
            <a:rPr lang="en-US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em</a:t>
          </a:r>
          <a:r>
            <a:rPr lang="en-US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1906166" y="1068882"/>
        <a:ext cx="2867870" cy="17572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RadialPictureList">
  <dgm:title val="Radial Picture List"/>
  <dgm:desc val="Use to show relationships to a central idea. The Level 1 shape contains text and all Level 2 shapes contain a picture with corresponding text. Limited to four Level 2 pictures.  Unused pictures do not appear, but remain available if you switch layouts. Works best with a small amount of Level 2 text."/>
  <dgm:catLst>
    <dgm:cat type="picture" pri="2500"/>
    <dgm:cat type="officeonline" pri="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10" destId="14" srcOrd="3" destOrd="0"/>
      </dgm:cxnLst>
      <dgm:bg/>
      <dgm:whole/>
    </dgm:dataModel>
  </dgm:clrData>
  <dgm:layoutNode name="Name0">
    <dgm:varLst>
      <dgm:chMax val="1"/>
      <dgm:chPref val="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Child1" refType="w" fact="0.76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5661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6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l" for="ch" forName="Parent" refType="w" fact="0.1777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l" for="ch" forName="Image1" refType="w" fact="0.5531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l" for="ch" forName="Image2" refType="w" fact="0.5531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l" for="ch" forName="Child1" refType="w" fact="0.7529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l" for="ch" forName="Child2" refType="w" fact="0.7529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7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4968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l" for="ch" forName="Image2" refType="w" fact="0.5661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l" for="ch" forName="Image3" refType="w" fact="0.4968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l" for="ch" forName="Child1" refType="w" fact="0.6897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l" for="ch" forName="Child2" refType="w" fact="0.76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l" for="ch" forName="Child3" refType="w" fact="0.6897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8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" refType="w" fact="0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l" for="ch" forName="Parent" refType="w" fact="0.1756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l" for="ch" forName="Image1" refType="w" fact="0.42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l" for="ch" forName="Image2" refType="w" fact="0.5598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l" for="ch" forName="Image3" refType="w" fact="0.5591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l" for="ch" forName="Image4" refType="w" fact="0.42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l" for="ch" forName="Child1" refType="w" fact="0.6214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l" for="ch" forName="Child2" refType="w" fact="0.7557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l" for="ch" forName="Child3" refType="w" fact="0.7557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l" for="ch" forName="Child4" refType="w" fact="0.6214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if>
      <dgm:else name="Name9">
        <dgm:choose name="Name10">
          <dgm:if name="Name11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2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Child1" refType="w" fact="0.24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4339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13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r" for="ch" forName="Parent" refType="w" fact="0.8223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r" for="ch" forName="Image1" refType="w" fact="0.4469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r" for="ch" forName="Image2" refType="w" fact="0.4469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r" for="ch" forName="Child1" refType="w" fact="0.2471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r" for="ch" forName="Child2" refType="w" fact="0.2471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14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5032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r" for="ch" forName="Image2" refType="w" fact="0.4339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r" for="ch" forName="Image3" refType="w" fact="0.5032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r" for="ch" forName="Child1" refType="w" fact="0.3103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r" for="ch" forName="Child2" refType="w" fact="0.24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r" for="ch" forName="Child3" refType="w" fact="0.3103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15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" refType="w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r" for="ch" forName="Parent" refType="w" fact="0.8244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r" for="ch" forName="Image1" refType="w" fact="0.57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r" for="ch" forName="Image2" refType="w" fact="0.4402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r" for="ch" forName="Image3" refType="w" fact="0.4409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r" for="ch" forName="Image4" refType="w" fact="0.57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r" for="ch" forName="Child1" refType="w" fact="0.3786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r" for="ch" forName="Child2" refType="w" fact="0.2443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r" for="ch" forName="Child3" refType="w" fact="0.2443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r" for="ch" forName="Child4" refType="w" fact="0.3786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else>
    </dgm:choose>
    <dgm:forEach name="wrapper" axis="self" ptType="parTrans">
      <dgm:forEach name="ImageRepeat" axis="self">
        <dgm:layoutNode name="Image" styleLbl="fgImgPlace1">
          <dgm:alg type="sp"/>
          <dgm:shape xmlns:r="http://schemas.openxmlformats.org/officeDocument/2006/relationships" type="ellipse" r:blip="" blipPhldr="1">
            <dgm:adjLst/>
          </dgm:shape>
          <dgm:presOf/>
        </dgm:layoutNode>
      </dgm:forEach>
    </dgm:forEach>
    <dgm:forEach name="Name16" axis="ch" ptType="node" cnt="1">
      <dgm:layoutNode name="Parent" styleLbl="node1">
        <dgm:varLst>
          <dgm:chMax val="4"/>
          <dgm:chPref val="3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7" axis="ch ch" ptType="node node" st="1 1" cnt="1 1">
      <dgm:layoutNode name="Accent" styleLbl="node1">
        <dgm:alg type="sp"/>
        <dgm:choose name="Name18">
          <dgm:if name="Name19" func="var" arg="dir" op="equ" val="norm">
            <dgm:choose name="Name20">
              <dgm:if name="Name21" axis="followSib" ptType="node" func="cnt" op="equ" val="0">
                <dgm:shape xmlns:r="http://schemas.openxmlformats.org/officeDocument/2006/relationships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2" axis="followSib" ptType="node" func="cnt" op="equ" val="1">
                <dgm:shape xmlns:r="http://schemas.openxmlformats.org/officeDocument/2006/relationships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3" axis="followSib" ptType="node" func="cnt" op="equ" val="2">
                <dgm:shape xmlns:r="http://schemas.openxmlformats.org/officeDocument/2006/relationships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24">
                <dgm:shape xmlns:r="http://schemas.openxmlformats.org/officeDocument/2006/relationships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if>
          <dgm:else name="Name25">
            <dgm:choose name="Name26">
              <dgm:if name="Name27" axis="followSib" ptType="node" func="cnt" op="equ" val="0">
                <dgm:shape xmlns:r="http://schemas.openxmlformats.org/officeDocument/2006/relationships" rot="180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8" axis="followSib" ptType="node" func="cnt" op="equ" val="1">
                <dgm:shape xmlns:r="http://schemas.openxmlformats.org/officeDocument/2006/relationships" rot="180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9" axis="followSib" ptType="node" func="cnt" op="equ" val="2">
                <dgm:shape xmlns:r="http://schemas.openxmlformats.org/officeDocument/2006/relationships" rot="180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30">
                <dgm:shape xmlns:r="http://schemas.openxmlformats.org/officeDocument/2006/relationships" rot="180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else>
        </dgm:choose>
        <dgm:presOf/>
      </dgm:layoutNode>
      <dgm:layoutNode name="Image1" styleLbl="fgImgPlace1">
        <dgm:alg type="sp"/>
        <dgm:shape xmlns:r="http://schemas.openxmlformats.org/officeDocument/2006/relationships" type="ellipse" r:blip="" blipPhldr="1">
          <dgm:adjLst/>
        </dgm:shape>
        <dgm:presOf/>
      </dgm:layoutNode>
      <dgm:layoutNode name="Child1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4" axis="ch ch" ptType="node node" st="1 2" cnt="1 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35" ref="ImageRepeat"/>
      </dgm:layoutNode>
      <dgm:layoutNode name="Child2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9" axis="ch ch" ptType="node node" st="1 3" cnt="1 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  <dgm:layoutNode name="Child3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4" axis="ch ch" ptType="node node" st="1 4" cnt="1 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45" ref="Image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9D86-3337-490A-AC4D-820BD76084DC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A2E8-E030-497D-B55F-E5AAC45A04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959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9D86-3337-490A-AC4D-820BD76084DC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A2E8-E030-497D-B55F-E5AAC45A04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984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9D86-3337-490A-AC4D-820BD76084DC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A2E8-E030-497D-B55F-E5AAC45A04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64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209425" y="502200"/>
            <a:ext cx="206100" cy="2061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11" name="Google Shape;11;p2"/>
          <p:cNvSpPr/>
          <p:nvPr/>
        </p:nvSpPr>
        <p:spPr>
          <a:xfrm>
            <a:off x="1197475" y="-802775"/>
            <a:ext cx="6749100" cy="6749100"/>
          </a:xfrm>
          <a:prstGeom prst="ellipse">
            <a:avLst/>
          </a:prstGeom>
          <a:noFill/>
          <a:ln w="9525" cap="flat" cmpd="sng">
            <a:solidFill>
              <a:srgbClr val="A1BEC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2255425" y="1991825"/>
            <a:ext cx="46332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9pPr>
          </a:lstStyle>
          <a:p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67550" y="-886750"/>
            <a:ext cx="2347200" cy="2347200"/>
          </a:xfrm>
          <a:prstGeom prst="donut">
            <a:avLst>
              <a:gd name="adj" fmla="val 29778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14" name="Google Shape;14;p2"/>
          <p:cNvSpPr/>
          <p:nvPr/>
        </p:nvSpPr>
        <p:spPr>
          <a:xfrm>
            <a:off x="8348875" y="2882375"/>
            <a:ext cx="978600" cy="978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15" name="Google Shape;15;p2"/>
          <p:cNvSpPr/>
          <p:nvPr/>
        </p:nvSpPr>
        <p:spPr>
          <a:xfrm>
            <a:off x="2255425" y="541800"/>
            <a:ext cx="657600" cy="6576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16" name="Google Shape;16;p2"/>
          <p:cNvSpPr/>
          <p:nvPr/>
        </p:nvSpPr>
        <p:spPr>
          <a:xfrm>
            <a:off x="6752750" y="3465100"/>
            <a:ext cx="2284200" cy="2284200"/>
          </a:xfrm>
          <a:prstGeom prst="donut">
            <a:avLst>
              <a:gd name="adj" fmla="val 11909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17" name="Google Shape;17;p2"/>
          <p:cNvSpPr/>
          <p:nvPr/>
        </p:nvSpPr>
        <p:spPr>
          <a:xfrm>
            <a:off x="137775" y="3193200"/>
            <a:ext cx="657600" cy="6576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18" name="Google Shape;18;p2"/>
          <p:cNvSpPr/>
          <p:nvPr/>
        </p:nvSpPr>
        <p:spPr>
          <a:xfrm>
            <a:off x="376550" y="4217275"/>
            <a:ext cx="1207800" cy="1207800"/>
          </a:xfrm>
          <a:prstGeom prst="donut">
            <a:avLst>
              <a:gd name="adj" fmla="val 42915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19" name="Google Shape;19;p2"/>
          <p:cNvSpPr/>
          <p:nvPr/>
        </p:nvSpPr>
        <p:spPr>
          <a:xfrm>
            <a:off x="8244625" y="2541950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20" name="Google Shape;20;p2"/>
          <p:cNvSpPr/>
          <p:nvPr/>
        </p:nvSpPr>
        <p:spPr>
          <a:xfrm>
            <a:off x="7598775" y="-300250"/>
            <a:ext cx="1370700" cy="13707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21" name="Google Shape;21;p2"/>
          <p:cNvSpPr/>
          <p:nvPr/>
        </p:nvSpPr>
        <p:spPr>
          <a:xfrm>
            <a:off x="8244625" y="802850"/>
            <a:ext cx="657600" cy="6576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22" name="Google Shape;22;p2"/>
          <p:cNvSpPr/>
          <p:nvPr/>
        </p:nvSpPr>
        <p:spPr>
          <a:xfrm>
            <a:off x="213975" y="695900"/>
            <a:ext cx="871500" cy="871500"/>
          </a:xfrm>
          <a:prstGeom prst="ellipse">
            <a:avLst/>
          </a:prstGeom>
          <a:noFill/>
          <a:ln w="9525" cap="flat" cmpd="sng">
            <a:solidFill>
              <a:srgbClr val="00ACC3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23" name="Google Shape;23;p2"/>
          <p:cNvSpPr/>
          <p:nvPr/>
        </p:nvSpPr>
        <p:spPr>
          <a:xfrm>
            <a:off x="-122175" y="2933250"/>
            <a:ext cx="1177500" cy="1177500"/>
          </a:xfrm>
          <a:prstGeom prst="ellipse">
            <a:avLst/>
          </a:prstGeom>
          <a:noFill/>
          <a:ln w="9525" cap="flat" cmpd="sng">
            <a:solidFill>
              <a:srgbClr val="BBCD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24" name="Google Shape;24;p2"/>
          <p:cNvSpPr/>
          <p:nvPr/>
        </p:nvSpPr>
        <p:spPr>
          <a:xfrm>
            <a:off x="8150075" y="708300"/>
            <a:ext cx="846600" cy="846600"/>
          </a:xfrm>
          <a:prstGeom prst="ellipse">
            <a:avLst/>
          </a:prstGeom>
          <a:noFill/>
          <a:ln w="9525" cap="flat" cmpd="sng">
            <a:solidFill>
              <a:srgbClr val="65BB48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25" name="Google Shape;25;p2"/>
          <p:cNvSpPr/>
          <p:nvPr/>
        </p:nvSpPr>
        <p:spPr>
          <a:xfrm>
            <a:off x="1055325" y="3904575"/>
            <a:ext cx="206100" cy="2061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</p:spTree>
    <p:extLst>
      <p:ext uri="{BB962C8B-B14F-4D97-AF65-F5344CB8AC3E}">
        <p14:creationId xmlns:p14="http://schemas.microsoft.com/office/powerpoint/2010/main" val="733462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9D86-3337-490A-AC4D-820BD76084DC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A2E8-E030-497D-B55F-E5AAC45A04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440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9D86-3337-490A-AC4D-820BD76084DC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A2E8-E030-497D-B55F-E5AAC45A04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32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9D86-3337-490A-AC4D-820BD76084DC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A2E8-E030-497D-B55F-E5AAC45A04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35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9D86-3337-490A-AC4D-820BD76084DC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A2E8-E030-497D-B55F-E5AAC45A04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331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9D86-3337-490A-AC4D-820BD76084DC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A2E8-E030-497D-B55F-E5AAC45A04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02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9D86-3337-490A-AC4D-820BD76084DC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A2E8-E030-497D-B55F-E5AAC45A04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36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9D86-3337-490A-AC4D-820BD76084DC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A2E8-E030-497D-B55F-E5AAC45A04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561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9D86-3337-490A-AC4D-820BD76084DC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A2E8-E030-497D-B55F-E5AAC45A04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452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49D86-3337-490A-AC4D-820BD76084DC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BA2E8-E030-497D-B55F-E5AAC45A04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06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G:\0001%20FILE%20S&#7916;A%20CHU&#7848;N%20TRONG%20H&#200;\GIAO%20AN\GIAO%20AN%204\LOP%204-%20GA%20&#272;T\GADT%204\GADT%20-%20S&#7916;A%20B&#7892;%20SUNG\GADT%20-%20CHUAN\TUAN%201\TOAN\To&#225;n%204%20-%20Tuan%201-Tiet%201%20-%20On%20tap%20cac%20so%20den%20100%20000\12%20Track%2012%20(mp3cut.net)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1" y="2017068"/>
            <a:ext cx="5618375" cy="145226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LUYỆN TẬP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011" y="3486150"/>
            <a:ext cx="3790950" cy="18859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2623840"/>
            <a:ext cx="3790950" cy="18859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078" y="954732"/>
            <a:ext cx="3790950" cy="188595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030297" y="438151"/>
            <a:ext cx="2797625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TOÁN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BF5EFC0-DA29-4430-9609-F2F2FEB0020A}"/>
              </a:ext>
            </a:extLst>
          </p:cNvPr>
          <p:cNvSpPr/>
          <p:nvPr/>
        </p:nvSpPr>
        <p:spPr>
          <a:xfrm>
            <a:off x="4409386" y="3486150"/>
            <a:ext cx="3124200" cy="72898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 40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 Box 3"/>
          <p:cNvSpPr txBox="1">
            <a:spLocks noChangeArrowheads="1"/>
          </p:cNvSpPr>
          <p:nvPr/>
        </p:nvSpPr>
        <p:spPr bwMode="auto">
          <a:xfrm>
            <a:off x="272138" y="-95538"/>
            <a:ext cx="60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 sz="4000"/>
          </a:p>
        </p:txBody>
      </p:sp>
      <p:pic>
        <p:nvPicPr>
          <p:cNvPr id="167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38" y="638146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8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538" y="63671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9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8376" y="638146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0" name="Group 184"/>
          <p:cNvGrpSpPr>
            <a:grpSpLocks/>
          </p:cNvGrpSpPr>
          <p:nvPr/>
        </p:nvGrpSpPr>
        <p:grpSpPr bwMode="auto">
          <a:xfrm rot="5224297">
            <a:off x="272935" y="-96331"/>
            <a:ext cx="1303337" cy="1327151"/>
            <a:chOff x="2332" y="1554"/>
            <a:chExt cx="1105" cy="1218"/>
          </a:xfrm>
          <a:noFill/>
        </p:grpSpPr>
        <p:sp>
          <p:nvSpPr>
            <p:cNvPr id="171" name="Freeform 185"/>
            <p:cNvSpPr>
              <a:spLocks/>
            </p:cNvSpPr>
            <p:nvPr/>
          </p:nvSpPr>
          <p:spPr bwMode="auto">
            <a:xfrm>
              <a:off x="2450" y="2113"/>
              <a:ext cx="30" cy="30"/>
            </a:xfrm>
            <a:custGeom>
              <a:avLst/>
              <a:gdLst>
                <a:gd name="T0" fmla="*/ 0 w 61"/>
                <a:gd name="T1" fmla="*/ 1 h 60"/>
                <a:gd name="T2" fmla="*/ 0 w 61"/>
                <a:gd name="T3" fmla="*/ 1 h 60"/>
                <a:gd name="T4" fmla="*/ 0 w 61"/>
                <a:gd name="T5" fmla="*/ 1 h 60"/>
                <a:gd name="T6" fmla="*/ 0 w 61"/>
                <a:gd name="T7" fmla="*/ 1 h 60"/>
                <a:gd name="T8" fmla="*/ 0 w 61"/>
                <a:gd name="T9" fmla="*/ 1 h 60"/>
                <a:gd name="T10" fmla="*/ 0 w 61"/>
                <a:gd name="T11" fmla="*/ 1 h 60"/>
                <a:gd name="T12" fmla="*/ 0 w 61"/>
                <a:gd name="T13" fmla="*/ 1 h 60"/>
                <a:gd name="T14" fmla="*/ 0 w 61"/>
                <a:gd name="T15" fmla="*/ 1 h 60"/>
                <a:gd name="T16" fmla="*/ 0 w 61"/>
                <a:gd name="T17" fmla="*/ 0 h 60"/>
                <a:gd name="T18" fmla="*/ 0 w 61"/>
                <a:gd name="T19" fmla="*/ 1 h 60"/>
                <a:gd name="T20" fmla="*/ 0 w 61"/>
                <a:gd name="T21" fmla="*/ 1 h 60"/>
                <a:gd name="T22" fmla="*/ 0 w 61"/>
                <a:gd name="T23" fmla="*/ 1 h 60"/>
                <a:gd name="T24" fmla="*/ 0 w 61"/>
                <a:gd name="T25" fmla="*/ 1 h 60"/>
                <a:gd name="T26" fmla="*/ 0 w 61"/>
                <a:gd name="T27" fmla="*/ 1 h 60"/>
                <a:gd name="T28" fmla="*/ 0 w 61"/>
                <a:gd name="T29" fmla="*/ 1 h 60"/>
                <a:gd name="T30" fmla="*/ 0 w 61"/>
                <a:gd name="T31" fmla="*/ 1 h 60"/>
                <a:gd name="T32" fmla="*/ 0 w 61"/>
                <a:gd name="T33" fmla="*/ 1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1"/>
                <a:gd name="T52" fmla="*/ 0 h 60"/>
                <a:gd name="T53" fmla="*/ 61 w 61"/>
                <a:gd name="T54" fmla="*/ 60 h 6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2" name="Freeform 186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3" name="Freeform 187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4" name="Freeform 188"/>
            <p:cNvSpPr>
              <a:spLocks/>
            </p:cNvSpPr>
            <p:nvPr/>
          </p:nvSpPr>
          <p:spPr bwMode="auto">
            <a:xfrm>
              <a:off x="2359" y="2051"/>
              <a:ext cx="89" cy="73"/>
            </a:xfrm>
            <a:custGeom>
              <a:avLst/>
              <a:gdLst>
                <a:gd name="T0" fmla="*/ 1 w 177"/>
                <a:gd name="T1" fmla="*/ 1 h 146"/>
                <a:gd name="T2" fmla="*/ 1 w 177"/>
                <a:gd name="T3" fmla="*/ 1 h 146"/>
                <a:gd name="T4" fmla="*/ 1 w 177"/>
                <a:gd name="T5" fmla="*/ 1 h 146"/>
                <a:gd name="T6" fmla="*/ 1 w 177"/>
                <a:gd name="T7" fmla="*/ 1 h 146"/>
                <a:gd name="T8" fmla="*/ 1 w 177"/>
                <a:gd name="T9" fmla="*/ 1 h 146"/>
                <a:gd name="T10" fmla="*/ 1 w 177"/>
                <a:gd name="T11" fmla="*/ 1 h 146"/>
                <a:gd name="T12" fmla="*/ 1 w 177"/>
                <a:gd name="T13" fmla="*/ 1 h 146"/>
                <a:gd name="T14" fmla="*/ 1 w 177"/>
                <a:gd name="T15" fmla="*/ 0 h 146"/>
                <a:gd name="T16" fmla="*/ 1 w 177"/>
                <a:gd name="T17" fmla="*/ 1 h 146"/>
                <a:gd name="T18" fmla="*/ 1 w 177"/>
                <a:gd name="T19" fmla="*/ 1 h 146"/>
                <a:gd name="T20" fmla="*/ 1 w 177"/>
                <a:gd name="T21" fmla="*/ 1 h 146"/>
                <a:gd name="T22" fmla="*/ 0 w 177"/>
                <a:gd name="T23" fmla="*/ 1 h 146"/>
                <a:gd name="T24" fmla="*/ 1 w 177"/>
                <a:gd name="T25" fmla="*/ 1 h 146"/>
                <a:gd name="T26" fmla="*/ 1 w 177"/>
                <a:gd name="T27" fmla="*/ 1 h 146"/>
                <a:gd name="T28" fmla="*/ 1 w 177"/>
                <a:gd name="T29" fmla="*/ 1 h 146"/>
                <a:gd name="T30" fmla="*/ 1 w 177"/>
                <a:gd name="T31" fmla="*/ 1 h 146"/>
                <a:gd name="T32" fmla="*/ 1 w 177"/>
                <a:gd name="T33" fmla="*/ 1 h 146"/>
                <a:gd name="T34" fmla="*/ 1 w 177"/>
                <a:gd name="T35" fmla="*/ 1 h 146"/>
                <a:gd name="T36" fmla="*/ 1 w 177"/>
                <a:gd name="T37" fmla="*/ 1 h 146"/>
                <a:gd name="T38" fmla="*/ 1 w 177"/>
                <a:gd name="T39" fmla="*/ 1 h 146"/>
                <a:gd name="T40" fmla="*/ 1 w 177"/>
                <a:gd name="T41" fmla="*/ 1 h 146"/>
                <a:gd name="T42" fmla="*/ 1 w 177"/>
                <a:gd name="T43" fmla="*/ 1 h 146"/>
                <a:gd name="T44" fmla="*/ 1 w 177"/>
                <a:gd name="T45" fmla="*/ 1 h 146"/>
                <a:gd name="T46" fmla="*/ 1 w 177"/>
                <a:gd name="T47" fmla="*/ 1 h 146"/>
                <a:gd name="T48" fmla="*/ 1 w 177"/>
                <a:gd name="T49" fmla="*/ 1 h 146"/>
                <a:gd name="T50" fmla="*/ 1 w 177"/>
                <a:gd name="T51" fmla="*/ 1 h 1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6"/>
                <a:gd name="T80" fmla="*/ 177 w 177"/>
                <a:gd name="T81" fmla="*/ 146 h 14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5" name="Freeform 189"/>
            <p:cNvSpPr>
              <a:spLocks/>
            </p:cNvSpPr>
            <p:nvPr/>
          </p:nvSpPr>
          <p:spPr bwMode="auto">
            <a:xfrm>
              <a:off x="2359" y="2133"/>
              <a:ext cx="89" cy="71"/>
            </a:xfrm>
            <a:custGeom>
              <a:avLst/>
              <a:gdLst>
                <a:gd name="T0" fmla="*/ 1 w 178"/>
                <a:gd name="T1" fmla="*/ 0 h 143"/>
                <a:gd name="T2" fmla="*/ 1 w 178"/>
                <a:gd name="T3" fmla="*/ 0 h 143"/>
                <a:gd name="T4" fmla="*/ 1 w 178"/>
                <a:gd name="T5" fmla="*/ 0 h 143"/>
                <a:gd name="T6" fmla="*/ 1 w 178"/>
                <a:gd name="T7" fmla="*/ 0 h 143"/>
                <a:gd name="T8" fmla="*/ 1 w 178"/>
                <a:gd name="T9" fmla="*/ 0 h 143"/>
                <a:gd name="T10" fmla="*/ 1 w 178"/>
                <a:gd name="T11" fmla="*/ 0 h 143"/>
                <a:gd name="T12" fmla="*/ 1 w 178"/>
                <a:gd name="T13" fmla="*/ 0 h 143"/>
                <a:gd name="T14" fmla="*/ 1 w 178"/>
                <a:gd name="T15" fmla="*/ 0 h 143"/>
                <a:gd name="T16" fmla="*/ 1 w 178"/>
                <a:gd name="T17" fmla="*/ 0 h 143"/>
                <a:gd name="T18" fmla="*/ 1 w 178"/>
                <a:gd name="T19" fmla="*/ 0 h 143"/>
                <a:gd name="T20" fmla="*/ 1 w 178"/>
                <a:gd name="T21" fmla="*/ 0 h 143"/>
                <a:gd name="T22" fmla="*/ 1 w 178"/>
                <a:gd name="T23" fmla="*/ 0 h 143"/>
                <a:gd name="T24" fmla="*/ 1 w 178"/>
                <a:gd name="T25" fmla="*/ 0 h 143"/>
                <a:gd name="T26" fmla="*/ 1 w 178"/>
                <a:gd name="T27" fmla="*/ 0 h 143"/>
                <a:gd name="T28" fmla="*/ 1 w 178"/>
                <a:gd name="T29" fmla="*/ 0 h 143"/>
                <a:gd name="T30" fmla="*/ 0 w 178"/>
                <a:gd name="T31" fmla="*/ 0 h 143"/>
                <a:gd name="T32" fmla="*/ 1 w 178"/>
                <a:gd name="T33" fmla="*/ 0 h 143"/>
                <a:gd name="T34" fmla="*/ 1 w 178"/>
                <a:gd name="T35" fmla="*/ 0 h 143"/>
                <a:gd name="T36" fmla="*/ 1 w 178"/>
                <a:gd name="T37" fmla="*/ 0 h 143"/>
                <a:gd name="T38" fmla="*/ 1 w 178"/>
                <a:gd name="T39" fmla="*/ 0 h 143"/>
                <a:gd name="T40" fmla="*/ 1 w 178"/>
                <a:gd name="T41" fmla="*/ 0 h 143"/>
                <a:gd name="T42" fmla="*/ 1 w 178"/>
                <a:gd name="T43" fmla="*/ 0 h 143"/>
                <a:gd name="T44" fmla="*/ 1 w 178"/>
                <a:gd name="T45" fmla="*/ 0 h 143"/>
                <a:gd name="T46" fmla="*/ 1 w 178"/>
                <a:gd name="T47" fmla="*/ 0 h 143"/>
                <a:gd name="T48" fmla="*/ 1 w 178"/>
                <a:gd name="T49" fmla="*/ 0 h 143"/>
                <a:gd name="T50" fmla="*/ 1 w 178"/>
                <a:gd name="T51" fmla="*/ 0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8"/>
                <a:gd name="T79" fmla="*/ 0 h 143"/>
                <a:gd name="T80" fmla="*/ 178 w 178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6" name="Freeform 190"/>
            <p:cNvSpPr>
              <a:spLocks/>
            </p:cNvSpPr>
            <p:nvPr/>
          </p:nvSpPr>
          <p:spPr bwMode="auto">
            <a:xfrm>
              <a:off x="2432" y="2151"/>
              <a:ext cx="66" cy="90"/>
            </a:xfrm>
            <a:custGeom>
              <a:avLst/>
              <a:gdLst>
                <a:gd name="T0" fmla="*/ 1 w 132"/>
                <a:gd name="T1" fmla="*/ 0 h 181"/>
                <a:gd name="T2" fmla="*/ 1 w 132"/>
                <a:gd name="T3" fmla="*/ 0 h 181"/>
                <a:gd name="T4" fmla="*/ 1 w 132"/>
                <a:gd name="T5" fmla="*/ 0 h 181"/>
                <a:gd name="T6" fmla="*/ 1 w 132"/>
                <a:gd name="T7" fmla="*/ 0 h 181"/>
                <a:gd name="T8" fmla="*/ 1 w 132"/>
                <a:gd name="T9" fmla="*/ 0 h 181"/>
                <a:gd name="T10" fmla="*/ 1 w 132"/>
                <a:gd name="T11" fmla="*/ 0 h 181"/>
                <a:gd name="T12" fmla="*/ 0 w 132"/>
                <a:gd name="T13" fmla="*/ 0 h 181"/>
                <a:gd name="T14" fmla="*/ 1 w 132"/>
                <a:gd name="T15" fmla="*/ 0 h 181"/>
                <a:gd name="T16" fmla="*/ 1 w 132"/>
                <a:gd name="T17" fmla="*/ 0 h 181"/>
                <a:gd name="T18" fmla="*/ 1 w 132"/>
                <a:gd name="T19" fmla="*/ 0 h 181"/>
                <a:gd name="T20" fmla="*/ 1 w 132"/>
                <a:gd name="T21" fmla="*/ 0 h 181"/>
                <a:gd name="T22" fmla="*/ 1 w 132"/>
                <a:gd name="T23" fmla="*/ 0 h 181"/>
                <a:gd name="T24" fmla="*/ 1 w 132"/>
                <a:gd name="T25" fmla="*/ 0 h 181"/>
                <a:gd name="T26" fmla="*/ 1 w 132"/>
                <a:gd name="T27" fmla="*/ 0 h 181"/>
                <a:gd name="T28" fmla="*/ 1 w 132"/>
                <a:gd name="T29" fmla="*/ 0 h 181"/>
                <a:gd name="T30" fmla="*/ 1 w 132"/>
                <a:gd name="T31" fmla="*/ 0 h 181"/>
                <a:gd name="T32" fmla="*/ 1 w 132"/>
                <a:gd name="T33" fmla="*/ 0 h 181"/>
                <a:gd name="T34" fmla="*/ 1 w 132"/>
                <a:gd name="T35" fmla="*/ 0 h 1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1"/>
                <a:gd name="T56" fmla="*/ 132 w 132"/>
                <a:gd name="T57" fmla="*/ 181 h 18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7" name="Freeform 191"/>
            <p:cNvSpPr>
              <a:spLocks/>
            </p:cNvSpPr>
            <p:nvPr/>
          </p:nvSpPr>
          <p:spPr bwMode="auto">
            <a:xfrm>
              <a:off x="2482" y="2132"/>
              <a:ext cx="88" cy="72"/>
            </a:xfrm>
            <a:custGeom>
              <a:avLst/>
              <a:gdLst>
                <a:gd name="T0" fmla="*/ 0 w 177"/>
                <a:gd name="T1" fmla="*/ 1 h 144"/>
                <a:gd name="T2" fmla="*/ 0 w 177"/>
                <a:gd name="T3" fmla="*/ 1 h 144"/>
                <a:gd name="T4" fmla="*/ 0 w 177"/>
                <a:gd name="T5" fmla="*/ 1 h 144"/>
                <a:gd name="T6" fmla="*/ 0 w 177"/>
                <a:gd name="T7" fmla="*/ 1 h 144"/>
                <a:gd name="T8" fmla="*/ 0 w 177"/>
                <a:gd name="T9" fmla="*/ 1 h 144"/>
                <a:gd name="T10" fmla="*/ 0 w 177"/>
                <a:gd name="T11" fmla="*/ 1 h 144"/>
                <a:gd name="T12" fmla="*/ 0 w 177"/>
                <a:gd name="T13" fmla="*/ 1 h 144"/>
                <a:gd name="T14" fmla="*/ 0 w 177"/>
                <a:gd name="T15" fmla="*/ 1 h 144"/>
                <a:gd name="T16" fmla="*/ 0 w 177"/>
                <a:gd name="T17" fmla="*/ 1 h 144"/>
                <a:gd name="T18" fmla="*/ 0 w 177"/>
                <a:gd name="T19" fmla="*/ 1 h 144"/>
                <a:gd name="T20" fmla="*/ 0 w 177"/>
                <a:gd name="T21" fmla="*/ 1 h 144"/>
                <a:gd name="T22" fmla="*/ 0 w 177"/>
                <a:gd name="T23" fmla="*/ 1 h 144"/>
                <a:gd name="T24" fmla="*/ 0 w 177"/>
                <a:gd name="T25" fmla="*/ 1 h 144"/>
                <a:gd name="T26" fmla="*/ 0 w 177"/>
                <a:gd name="T27" fmla="*/ 1 h 144"/>
                <a:gd name="T28" fmla="*/ 0 w 177"/>
                <a:gd name="T29" fmla="*/ 1 h 144"/>
                <a:gd name="T30" fmla="*/ 0 w 177"/>
                <a:gd name="T31" fmla="*/ 1 h 144"/>
                <a:gd name="T32" fmla="*/ 0 w 177"/>
                <a:gd name="T33" fmla="*/ 1 h 144"/>
                <a:gd name="T34" fmla="*/ 0 w 177"/>
                <a:gd name="T35" fmla="*/ 1 h 144"/>
                <a:gd name="T36" fmla="*/ 0 w 177"/>
                <a:gd name="T37" fmla="*/ 1 h 144"/>
                <a:gd name="T38" fmla="*/ 0 w 177"/>
                <a:gd name="T39" fmla="*/ 1 h 144"/>
                <a:gd name="T40" fmla="*/ 0 w 177"/>
                <a:gd name="T41" fmla="*/ 1 h 144"/>
                <a:gd name="T42" fmla="*/ 0 w 177"/>
                <a:gd name="T43" fmla="*/ 0 h 144"/>
                <a:gd name="T44" fmla="*/ 0 w 177"/>
                <a:gd name="T45" fmla="*/ 0 h 144"/>
                <a:gd name="T46" fmla="*/ 0 w 177"/>
                <a:gd name="T47" fmla="*/ 1 h 144"/>
                <a:gd name="T48" fmla="*/ 0 w 177"/>
                <a:gd name="T49" fmla="*/ 1 h 144"/>
                <a:gd name="T50" fmla="*/ 0 w 177"/>
                <a:gd name="T51" fmla="*/ 1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4"/>
                <a:gd name="T80" fmla="*/ 177 w 177"/>
                <a:gd name="T81" fmla="*/ 144 h 14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8" name="Freeform 192"/>
            <p:cNvSpPr>
              <a:spLocks/>
            </p:cNvSpPr>
            <p:nvPr/>
          </p:nvSpPr>
          <p:spPr bwMode="auto">
            <a:xfrm>
              <a:off x="2481" y="2051"/>
              <a:ext cx="90" cy="72"/>
            </a:xfrm>
            <a:custGeom>
              <a:avLst/>
              <a:gdLst>
                <a:gd name="T0" fmla="*/ 0 w 180"/>
                <a:gd name="T1" fmla="*/ 1 h 143"/>
                <a:gd name="T2" fmla="*/ 1 w 180"/>
                <a:gd name="T3" fmla="*/ 1 h 143"/>
                <a:gd name="T4" fmla="*/ 1 w 180"/>
                <a:gd name="T5" fmla="*/ 1 h 143"/>
                <a:gd name="T6" fmla="*/ 1 w 180"/>
                <a:gd name="T7" fmla="*/ 1 h 143"/>
                <a:gd name="T8" fmla="*/ 1 w 180"/>
                <a:gd name="T9" fmla="*/ 1 h 143"/>
                <a:gd name="T10" fmla="*/ 1 w 180"/>
                <a:gd name="T11" fmla="*/ 1 h 143"/>
                <a:gd name="T12" fmla="*/ 1 w 180"/>
                <a:gd name="T13" fmla="*/ 1 h 143"/>
                <a:gd name="T14" fmla="*/ 1 w 180"/>
                <a:gd name="T15" fmla="*/ 1 h 143"/>
                <a:gd name="T16" fmla="*/ 1 w 180"/>
                <a:gd name="T17" fmla="*/ 1 h 143"/>
                <a:gd name="T18" fmla="*/ 1 w 180"/>
                <a:gd name="T19" fmla="*/ 1 h 143"/>
                <a:gd name="T20" fmla="*/ 1 w 180"/>
                <a:gd name="T21" fmla="*/ 1 h 143"/>
                <a:gd name="T22" fmla="*/ 1 w 180"/>
                <a:gd name="T23" fmla="*/ 1 h 143"/>
                <a:gd name="T24" fmla="*/ 1 w 180"/>
                <a:gd name="T25" fmla="*/ 1 h 143"/>
                <a:gd name="T26" fmla="*/ 1 w 180"/>
                <a:gd name="T27" fmla="*/ 1 h 143"/>
                <a:gd name="T28" fmla="*/ 1 w 180"/>
                <a:gd name="T29" fmla="*/ 1 h 143"/>
                <a:gd name="T30" fmla="*/ 1 w 180"/>
                <a:gd name="T31" fmla="*/ 1 h 143"/>
                <a:gd name="T32" fmla="*/ 1 w 180"/>
                <a:gd name="T33" fmla="*/ 1 h 143"/>
                <a:gd name="T34" fmla="*/ 1 w 180"/>
                <a:gd name="T35" fmla="*/ 1 h 143"/>
                <a:gd name="T36" fmla="*/ 1 w 180"/>
                <a:gd name="T37" fmla="*/ 1 h 143"/>
                <a:gd name="T38" fmla="*/ 1 w 180"/>
                <a:gd name="T39" fmla="*/ 0 h 143"/>
                <a:gd name="T40" fmla="*/ 1 w 180"/>
                <a:gd name="T41" fmla="*/ 1 h 143"/>
                <a:gd name="T42" fmla="*/ 1 w 180"/>
                <a:gd name="T43" fmla="*/ 1 h 143"/>
                <a:gd name="T44" fmla="*/ 1 w 180"/>
                <a:gd name="T45" fmla="*/ 1 h 143"/>
                <a:gd name="T46" fmla="*/ 1 w 180"/>
                <a:gd name="T47" fmla="*/ 1 h 143"/>
                <a:gd name="T48" fmla="*/ 1 w 180"/>
                <a:gd name="T49" fmla="*/ 1 h 143"/>
                <a:gd name="T50" fmla="*/ 0 w 180"/>
                <a:gd name="T51" fmla="*/ 1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0"/>
                <a:gd name="T79" fmla="*/ 0 h 143"/>
                <a:gd name="T80" fmla="*/ 180 w 180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9" name="Freeform 193"/>
            <p:cNvSpPr>
              <a:spLocks/>
            </p:cNvSpPr>
            <p:nvPr/>
          </p:nvSpPr>
          <p:spPr bwMode="auto">
            <a:xfrm>
              <a:off x="2654" y="1594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0" name="Freeform 194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1" name="Freeform 195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2" name="Freeform 196"/>
            <p:cNvSpPr>
              <a:spLocks/>
            </p:cNvSpPr>
            <p:nvPr/>
          </p:nvSpPr>
          <p:spPr bwMode="auto">
            <a:xfrm>
              <a:off x="2618" y="1569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3" name="Freeform 197"/>
            <p:cNvSpPr>
              <a:spLocks/>
            </p:cNvSpPr>
            <p:nvPr/>
          </p:nvSpPr>
          <p:spPr bwMode="auto">
            <a:xfrm>
              <a:off x="2618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0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4" name="Freeform 198"/>
            <p:cNvSpPr>
              <a:spLocks/>
            </p:cNvSpPr>
            <p:nvPr/>
          </p:nvSpPr>
          <p:spPr bwMode="auto">
            <a:xfrm>
              <a:off x="2647" y="1610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0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1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5" name="Freeform 199"/>
            <p:cNvSpPr>
              <a:spLocks/>
            </p:cNvSpPr>
            <p:nvPr/>
          </p:nvSpPr>
          <p:spPr bwMode="auto">
            <a:xfrm>
              <a:off x="2667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0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6" name="Freeform 200"/>
            <p:cNvSpPr>
              <a:spLocks/>
            </p:cNvSpPr>
            <p:nvPr/>
          </p:nvSpPr>
          <p:spPr bwMode="auto">
            <a:xfrm>
              <a:off x="2667" y="1569"/>
              <a:ext cx="36" cy="28"/>
            </a:xfrm>
            <a:custGeom>
              <a:avLst/>
              <a:gdLst>
                <a:gd name="T0" fmla="*/ 0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0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7" name="Freeform 201"/>
            <p:cNvSpPr>
              <a:spLocks/>
            </p:cNvSpPr>
            <p:nvPr/>
          </p:nvSpPr>
          <p:spPr bwMode="auto">
            <a:xfrm>
              <a:off x="3368" y="2439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8" name="Freeform 202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9" name="Freeform 203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0" name="Freeform 204"/>
            <p:cNvSpPr>
              <a:spLocks/>
            </p:cNvSpPr>
            <p:nvPr/>
          </p:nvSpPr>
          <p:spPr bwMode="auto">
            <a:xfrm>
              <a:off x="3331" y="2414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1" name="Freeform 205"/>
            <p:cNvSpPr>
              <a:spLocks/>
            </p:cNvSpPr>
            <p:nvPr/>
          </p:nvSpPr>
          <p:spPr bwMode="auto">
            <a:xfrm>
              <a:off x="3331" y="2447"/>
              <a:ext cx="37" cy="28"/>
            </a:xfrm>
            <a:custGeom>
              <a:avLst/>
              <a:gdLst>
                <a:gd name="T0" fmla="*/ 1 w 72"/>
                <a:gd name="T1" fmla="*/ 1 h 56"/>
                <a:gd name="T2" fmla="*/ 1 w 72"/>
                <a:gd name="T3" fmla="*/ 0 h 56"/>
                <a:gd name="T4" fmla="*/ 1 w 72"/>
                <a:gd name="T5" fmla="*/ 0 h 56"/>
                <a:gd name="T6" fmla="*/ 1 w 72"/>
                <a:gd name="T7" fmla="*/ 0 h 56"/>
                <a:gd name="T8" fmla="*/ 1 w 72"/>
                <a:gd name="T9" fmla="*/ 0 h 56"/>
                <a:gd name="T10" fmla="*/ 1 w 72"/>
                <a:gd name="T11" fmla="*/ 1 h 56"/>
                <a:gd name="T12" fmla="*/ 1 w 72"/>
                <a:gd name="T13" fmla="*/ 1 h 56"/>
                <a:gd name="T14" fmla="*/ 1 w 72"/>
                <a:gd name="T15" fmla="*/ 1 h 56"/>
                <a:gd name="T16" fmla="*/ 0 w 72"/>
                <a:gd name="T17" fmla="*/ 1 h 56"/>
                <a:gd name="T18" fmla="*/ 1 w 72"/>
                <a:gd name="T19" fmla="*/ 1 h 56"/>
                <a:gd name="T20" fmla="*/ 1 w 72"/>
                <a:gd name="T21" fmla="*/ 1 h 56"/>
                <a:gd name="T22" fmla="*/ 1 w 72"/>
                <a:gd name="T23" fmla="*/ 1 h 56"/>
                <a:gd name="T24" fmla="*/ 1 w 72"/>
                <a:gd name="T25" fmla="*/ 1 h 56"/>
                <a:gd name="T26" fmla="*/ 1 w 72"/>
                <a:gd name="T27" fmla="*/ 1 h 56"/>
                <a:gd name="T28" fmla="*/ 1 w 72"/>
                <a:gd name="T29" fmla="*/ 1 h 56"/>
                <a:gd name="T30" fmla="*/ 1 w 72"/>
                <a:gd name="T31" fmla="*/ 1 h 56"/>
                <a:gd name="T32" fmla="*/ 1 w 72"/>
                <a:gd name="T33" fmla="*/ 1 h 56"/>
                <a:gd name="T34" fmla="*/ 1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2" name="Freeform 206"/>
            <p:cNvSpPr>
              <a:spLocks/>
            </p:cNvSpPr>
            <p:nvPr/>
          </p:nvSpPr>
          <p:spPr bwMode="auto">
            <a:xfrm>
              <a:off x="3361" y="2454"/>
              <a:ext cx="26" cy="37"/>
            </a:xfrm>
            <a:custGeom>
              <a:avLst/>
              <a:gdLst>
                <a:gd name="T0" fmla="*/ 0 w 53"/>
                <a:gd name="T1" fmla="*/ 0 h 72"/>
                <a:gd name="T2" fmla="*/ 0 w 53"/>
                <a:gd name="T3" fmla="*/ 0 h 72"/>
                <a:gd name="T4" fmla="*/ 0 w 53"/>
                <a:gd name="T5" fmla="*/ 1 h 72"/>
                <a:gd name="T6" fmla="*/ 0 w 53"/>
                <a:gd name="T7" fmla="*/ 1 h 72"/>
                <a:gd name="T8" fmla="*/ 0 w 53"/>
                <a:gd name="T9" fmla="*/ 1 h 72"/>
                <a:gd name="T10" fmla="*/ 0 w 53"/>
                <a:gd name="T11" fmla="*/ 1 h 72"/>
                <a:gd name="T12" fmla="*/ 0 w 53"/>
                <a:gd name="T13" fmla="*/ 1 h 72"/>
                <a:gd name="T14" fmla="*/ 0 w 53"/>
                <a:gd name="T15" fmla="*/ 1 h 72"/>
                <a:gd name="T16" fmla="*/ 0 w 53"/>
                <a:gd name="T17" fmla="*/ 1 h 72"/>
                <a:gd name="T18" fmla="*/ 0 w 53"/>
                <a:gd name="T19" fmla="*/ 1 h 72"/>
                <a:gd name="T20" fmla="*/ 0 w 53"/>
                <a:gd name="T21" fmla="*/ 1 h 72"/>
                <a:gd name="T22" fmla="*/ 0 w 53"/>
                <a:gd name="T23" fmla="*/ 1 h 72"/>
                <a:gd name="T24" fmla="*/ 0 w 53"/>
                <a:gd name="T25" fmla="*/ 1 h 72"/>
                <a:gd name="T26" fmla="*/ 0 w 53"/>
                <a:gd name="T27" fmla="*/ 1 h 72"/>
                <a:gd name="T28" fmla="*/ 0 w 53"/>
                <a:gd name="T29" fmla="*/ 1 h 72"/>
                <a:gd name="T30" fmla="*/ 0 w 53"/>
                <a:gd name="T31" fmla="*/ 1 h 72"/>
                <a:gd name="T32" fmla="*/ 0 w 53"/>
                <a:gd name="T33" fmla="*/ 1 h 72"/>
                <a:gd name="T34" fmla="*/ 0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3" name="Freeform 207"/>
            <p:cNvSpPr>
              <a:spLocks/>
            </p:cNvSpPr>
            <p:nvPr/>
          </p:nvSpPr>
          <p:spPr bwMode="auto">
            <a:xfrm>
              <a:off x="3381" y="2447"/>
              <a:ext cx="36" cy="28"/>
            </a:xfrm>
            <a:custGeom>
              <a:avLst/>
              <a:gdLst>
                <a:gd name="T0" fmla="*/ 1 w 71"/>
                <a:gd name="T1" fmla="*/ 0 h 56"/>
                <a:gd name="T2" fmla="*/ 0 w 71"/>
                <a:gd name="T3" fmla="*/ 1 h 56"/>
                <a:gd name="T4" fmla="*/ 1 w 71"/>
                <a:gd name="T5" fmla="*/ 1 h 56"/>
                <a:gd name="T6" fmla="*/ 1 w 71"/>
                <a:gd name="T7" fmla="*/ 1 h 56"/>
                <a:gd name="T8" fmla="*/ 1 w 71"/>
                <a:gd name="T9" fmla="*/ 1 h 56"/>
                <a:gd name="T10" fmla="*/ 1 w 71"/>
                <a:gd name="T11" fmla="*/ 1 h 56"/>
                <a:gd name="T12" fmla="*/ 1 w 71"/>
                <a:gd name="T13" fmla="*/ 1 h 56"/>
                <a:gd name="T14" fmla="*/ 1 w 71"/>
                <a:gd name="T15" fmla="*/ 1 h 56"/>
                <a:gd name="T16" fmla="*/ 1 w 71"/>
                <a:gd name="T17" fmla="*/ 1 h 56"/>
                <a:gd name="T18" fmla="*/ 1 w 71"/>
                <a:gd name="T19" fmla="*/ 1 h 56"/>
                <a:gd name="T20" fmla="*/ 1 w 71"/>
                <a:gd name="T21" fmla="*/ 1 h 56"/>
                <a:gd name="T22" fmla="*/ 1 w 71"/>
                <a:gd name="T23" fmla="*/ 1 h 56"/>
                <a:gd name="T24" fmla="*/ 1 w 71"/>
                <a:gd name="T25" fmla="*/ 1 h 56"/>
                <a:gd name="T26" fmla="*/ 1 w 71"/>
                <a:gd name="T27" fmla="*/ 1 h 56"/>
                <a:gd name="T28" fmla="*/ 1 w 71"/>
                <a:gd name="T29" fmla="*/ 0 h 56"/>
                <a:gd name="T30" fmla="*/ 1 w 71"/>
                <a:gd name="T31" fmla="*/ 0 h 56"/>
                <a:gd name="T32" fmla="*/ 1 w 71"/>
                <a:gd name="T33" fmla="*/ 0 h 56"/>
                <a:gd name="T34" fmla="*/ 1 w 71"/>
                <a:gd name="T35" fmla="*/ 0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6"/>
                <a:gd name="T56" fmla="*/ 71 w 71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4" name="Freeform 208"/>
            <p:cNvSpPr>
              <a:spLocks/>
            </p:cNvSpPr>
            <p:nvPr/>
          </p:nvSpPr>
          <p:spPr bwMode="auto">
            <a:xfrm>
              <a:off x="3380" y="2414"/>
              <a:ext cx="37" cy="28"/>
            </a:xfrm>
            <a:custGeom>
              <a:avLst/>
              <a:gdLst>
                <a:gd name="T0" fmla="*/ 0 w 72"/>
                <a:gd name="T1" fmla="*/ 0 h 57"/>
                <a:gd name="T2" fmla="*/ 1 w 72"/>
                <a:gd name="T3" fmla="*/ 0 h 57"/>
                <a:gd name="T4" fmla="*/ 1 w 72"/>
                <a:gd name="T5" fmla="*/ 0 h 57"/>
                <a:gd name="T6" fmla="*/ 1 w 72"/>
                <a:gd name="T7" fmla="*/ 0 h 57"/>
                <a:gd name="T8" fmla="*/ 1 w 72"/>
                <a:gd name="T9" fmla="*/ 0 h 57"/>
                <a:gd name="T10" fmla="*/ 1 w 72"/>
                <a:gd name="T11" fmla="*/ 0 h 57"/>
                <a:gd name="T12" fmla="*/ 1 w 72"/>
                <a:gd name="T13" fmla="*/ 0 h 57"/>
                <a:gd name="T14" fmla="*/ 1 w 72"/>
                <a:gd name="T15" fmla="*/ 0 h 57"/>
                <a:gd name="T16" fmla="*/ 1 w 72"/>
                <a:gd name="T17" fmla="*/ 0 h 57"/>
                <a:gd name="T18" fmla="*/ 1 w 72"/>
                <a:gd name="T19" fmla="*/ 0 h 57"/>
                <a:gd name="T20" fmla="*/ 1 w 72"/>
                <a:gd name="T21" fmla="*/ 0 h 57"/>
                <a:gd name="T22" fmla="*/ 1 w 72"/>
                <a:gd name="T23" fmla="*/ 0 h 57"/>
                <a:gd name="T24" fmla="*/ 1 w 72"/>
                <a:gd name="T25" fmla="*/ 0 h 57"/>
                <a:gd name="T26" fmla="*/ 1 w 72"/>
                <a:gd name="T27" fmla="*/ 0 h 57"/>
                <a:gd name="T28" fmla="*/ 1 w 72"/>
                <a:gd name="T29" fmla="*/ 0 h 57"/>
                <a:gd name="T30" fmla="*/ 1 w 72"/>
                <a:gd name="T31" fmla="*/ 0 h 57"/>
                <a:gd name="T32" fmla="*/ 1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5" name="Freeform 209"/>
            <p:cNvSpPr>
              <a:spLocks/>
            </p:cNvSpPr>
            <p:nvPr/>
          </p:nvSpPr>
          <p:spPr bwMode="auto">
            <a:xfrm>
              <a:off x="2672" y="2420"/>
              <a:ext cx="11" cy="12"/>
            </a:xfrm>
            <a:custGeom>
              <a:avLst/>
              <a:gdLst>
                <a:gd name="T0" fmla="*/ 0 w 23"/>
                <a:gd name="T1" fmla="*/ 1 h 24"/>
                <a:gd name="T2" fmla="*/ 0 w 23"/>
                <a:gd name="T3" fmla="*/ 1 h 24"/>
                <a:gd name="T4" fmla="*/ 0 w 23"/>
                <a:gd name="T5" fmla="*/ 1 h 24"/>
                <a:gd name="T6" fmla="*/ 0 w 23"/>
                <a:gd name="T7" fmla="*/ 1 h 24"/>
                <a:gd name="T8" fmla="*/ 0 w 23"/>
                <a:gd name="T9" fmla="*/ 1 h 24"/>
                <a:gd name="T10" fmla="*/ 0 w 23"/>
                <a:gd name="T11" fmla="*/ 1 h 24"/>
                <a:gd name="T12" fmla="*/ 0 w 23"/>
                <a:gd name="T13" fmla="*/ 1 h 24"/>
                <a:gd name="T14" fmla="*/ 0 w 23"/>
                <a:gd name="T15" fmla="*/ 1 h 24"/>
                <a:gd name="T16" fmla="*/ 0 w 23"/>
                <a:gd name="T17" fmla="*/ 0 h 24"/>
                <a:gd name="T18" fmla="*/ 0 w 23"/>
                <a:gd name="T19" fmla="*/ 1 h 24"/>
                <a:gd name="T20" fmla="*/ 0 w 23"/>
                <a:gd name="T21" fmla="*/ 1 h 24"/>
                <a:gd name="T22" fmla="*/ 0 w 23"/>
                <a:gd name="T23" fmla="*/ 1 h 24"/>
                <a:gd name="T24" fmla="*/ 0 w 23"/>
                <a:gd name="T25" fmla="*/ 1 h 24"/>
                <a:gd name="T26" fmla="*/ 0 w 23"/>
                <a:gd name="T27" fmla="*/ 1 h 24"/>
                <a:gd name="T28" fmla="*/ 0 w 23"/>
                <a:gd name="T29" fmla="*/ 1 h 24"/>
                <a:gd name="T30" fmla="*/ 0 w 23"/>
                <a:gd name="T31" fmla="*/ 1 h 24"/>
                <a:gd name="T32" fmla="*/ 0 w 23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3"/>
                <a:gd name="T52" fmla="*/ 0 h 24"/>
                <a:gd name="T53" fmla="*/ 23 w 23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6" name="Freeform 210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7" name="Freeform 211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8" name="Freeform 212"/>
            <p:cNvSpPr>
              <a:spLocks/>
            </p:cNvSpPr>
            <p:nvPr/>
          </p:nvSpPr>
          <p:spPr bwMode="auto">
            <a:xfrm>
              <a:off x="2635" y="2396"/>
              <a:ext cx="35" cy="28"/>
            </a:xfrm>
            <a:custGeom>
              <a:avLst/>
              <a:gdLst>
                <a:gd name="T0" fmla="*/ 0 w 72"/>
                <a:gd name="T1" fmla="*/ 0 h 58"/>
                <a:gd name="T2" fmla="*/ 0 w 72"/>
                <a:gd name="T3" fmla="*/ 0 h 58"/>
                <a:gd name="T4" fmla="*/ 0 w 72"/>
                <a:gd name="T5" fmla="*/ 0 h 58"/>
                <a:gd name="T6" fmla="*/ 0 w 72"/>
                <a:gd name="T7" fmla="*/ 0 h 58"/>
                <a:gd name="T8" fmla="*/ 0 w 72"/>
                <a:gd name="T9" fmla="*/ 0 h 58"/>
                <a:gd name="T10" fmla="*/ 0 w 72"/>
                <a:gd name="T11" fmla="*/ 0 h 58"/>
                <a:gd name="T12" fmla="*/ 0 w 72"/>
                <a:gd name="T13" fmla="*/ 0 h 58"/>
                <a:gd name="T14" fmla="*/ 0 w 72"/>
                <a:gd name="T15" fmla="*/ 0 h 58"/>
                <a:gd name="T16" fmla="*/ 0 w 72"/>
                <a:gd name="T17" fmla="*/ 0 h 58"/>
                <a:gd name="T18" fmla="*/ 0 w 72"/>
                <a:gd name="T19" fmla="*/ 0 h 58"/>
                <a:gd name="T20" fmla="*/ 0 w 72"/>
                <a:gd name="T21" fmla="*/ 0 h 58"/>
                <a:gd name="T22" fmla="*/ 0 w 72"/>
                <a:gd name="T23" fmla="*/ 0 h 58"/>
                <a:gd name="T24" fmla="*/ 0 w 72"/>
                <a:gd name="T25" fmla="*/ 0 h 58"/>
                <a:gd name="T26" fmla="*/ 0 w 72"/>
                <a:gd name="T27" fmla="*/ 0 h 58"/>
                <a:gd name="T28" fmla="*/ 0 w 72"/>
                <a:gd name="T29" fmla="*/ 0 h 58"/>
                <a:gd name="T30" fmla="*/ 0 w 72"/>
                <a:gd name="T31" fmla="*/ 0 h 58"/>
                <a:gd name="T32" fmla="*/ 0 w 72"/>
                <a:gd name="T33" fmla="*/ 0 h 58"/>
                <a:gd name="T34" fmla="*/ 0 w 72"/>
                <a:gd name="T35" fmla="*/ 0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9" name="Freeform 213"/>
            <p:cNvSpPr>
              <a:spLocks/>
            </p:cNvSpPr>
            <p:nvPr/>
          </p:nvSpPr>
          <p:spPr bwMode="auto">
            <a:xfrm>
              <a:off x="2635" y="2428"/>
              <a:ext cx="35" cy="29"/>
            </a:xfrm>
            <a:custGeom>
              <a:avLst/>
              <a:gdLst>
                <a:gd name="T0" fmla="*/ 0 w 72"/>
                <a:gd name="T1" fmla="*/ 1 h 56"/>
                <a:gd name="T2" fmla="*/ 0 w 72"/>
                <a:gd name="T3" fmla="*/ 0 h 56"/>
                <a:gd name="T4" fmla="*/ 0 w 72"/>
                <a:gd name="T5" fmla="*/ 0 h 56"/>
                <a:gd name="T6" fmla="*/ 0 w 72"/>
                <a:gd name="T7" fmla="*/ 0 h 56"/>
                <a:gd name="T8" fmla="*/ 0 w 72"/>
                <a:gd name="T9" fmla="*/ 0 h 56"/>
                <a:gd name="T10" fmla="*/ 0 w 72"/>
                <a:gd name="T11" fmla="*/ 1 h 56"/>
                <a:gd name="T12" fmla="*/ 0 w 72"/>
                <a:gd name="T13" fmla="*/ 1 h 56"/>
                <a:gd name="T14" fmla="*/ 0 w 72"/>
                <a:gd name="T15" fmla="*/ 1 h 56"/>
                <a:gd name="T16" fmla="*/ 0 w 72"/>
                <a:gd name="T17" fmla="*/ 1 h 56"/>
                <a:gd name="T18" fmla="*/ 0 w 72"/>
                <a:gd name="T19" fmla="*/ 1 h 56"/>
                <a:gd name="T20" fmla="*/ 0 w 72"/>
                <a:gd name="T21" fmla="*/ 1 h 56"/>
                <a:gd name="T22" fmla="*/ 0 w 72"/>
                <a:gd name="T23" fmla="*/ 1 h 56"/>
                <a:gd name="T24" fmla="*/ 0 w 72"/>
                <a:gd name="T25" fmla="*/ 1 h 56"/>
                <a:gd name="T26" fmla="*/ 0 w 72"/>
                <a:gd name="T27" fmla="*/ 1 h 56"/>
                <a:gd name="T28" fmla="*/ 0 w 72"/>
                <a:gd name="T29" fmla="*/ 1 h 56"/>
                <a:gd name="T30" fmla="*/ 0 w 72"/>
                <a:gd name="T31" fmla="*/ 1 h 56"/>
                <a:gd name="T32" fmla="*/ 0 w 72"/>
                <a:gd name="T33" fmla="*/ 1 h 56"/>
                <a:gd name="T34" fmla="*/ 0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0" name="Freeform 214"/>
            <p:cNvSpPr>
              <a:spLocks/>
            </p:cNvSpPr>
            <p:nvPr/>
          </p:nvSpPr>
          <p:spPr bwMode="auto">
            <a:xfrm>
              <a:off x="2664" y="2435"/>
              <a:ext cx="27" cy="37"/>
            </a:xfrm>
            <a:custGeom>
              <a:avLst/>
              <a:gdLst>
                <a:gd name="T0" fmla="*/ 1 w 53"/>
                <a:gd name="T1" fmla="*/ 0 h 72"/>
                <a:gd name="T2" fmla="*/ 1 w 53"/>
                <a:gd name="T3" fmla="*/ 0 h 72"/>
                <a:gd name="T4" fmla="*/ 1 w 53"/>
                <a:gd name="T5" fmla="*/ 1 h 72"/>
                <a:gd name="T6" fmla="*/ 1 w 53"/>
                <a:gd name="T7" fmla="*/ 1 h 72"/>
                <a:gd name="T8" fmla="*/ 1 w 53"/>
                <a:gd name="T9" fmla="*/ 1 h 72"/>
                <a:gd name="T10" fmla="*/ 1 w 53"/>
                <a:gd name="T11" fmla="*/ 1 h 72"/>
                <a:gd name="T12" fmla="*/ 0 w 53"/>
                <a:gd name="T13" fmla="*/ 1 h 72"/>
                <a:gd name="T14" fmla="*/ 1 w 53"/>
                <a:gd name="T15" fmla="*/ 1 h 72"/>
                <a:gd name="T16" fmla="*/ 1 w 53"/>
                <a:gd name="T17" fmla="*/ 1 h 72"/>
                <a:gd name="T18" fmla="*/ 1 w 53"/>
                <a:gd name="T19" fmla="*/ 1 h 72"/>
                <a:gd name="T20" fmla="*/ 1 w 53"/>
                <a:gd name="T21" fmla="*/ 1 h 72"/>
                <a:gd name="T22" fmla="*/ 1 w 53"/>
                <a:gd name="T23" fmla="*/ 1 h 72"/>
                <a:gd name="T24" fmla="*/ 1 w 53"/>
                <a:gd name="T25" fmla="*/ 1 h 72"/>
                <a:gd name="T26" fmla="*/ 1 w 53"/>
                <a:gd name="T27" fmla="*/ 1 h 72"/>
                <a:gd name="T28" fmla="*/ 1 w 53"/>
                <a:gd name="T29" fmla="*/ 1 h 72"/>
                <a:gd name="T30" fmla="*/ 1 w 53"/>
                <a:gd name="T31" fmla="*/ 1 h 72"/>
                <a:gd name="T32" fmla="*/ 1 w 53"/>
                <a:gd name="T33" fmla="*/ 1 h 72"/>
                <a:gd name="T34" fmla="*/ 1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1" name="Freeform 215"/>
            <p:cNvSpPr>
              <a:spLocks/>
            </p:cNvSpPr>
            <p:nvPr/>
          </p:nvSpPr>
          <p:spPr bwMode="auto">
            <a:xfrm>
              <a:off x="2684" y="2428"/>
              <a:ext cx="35" cy="29"/>
            </a:xfrm>
            <a:custGeom>
              <a:avLst/>
              <a:gdLst>
                <a:gd name="T0" fmla="*/ 0 w 72"/>
                <a:gd name="T1" fmla="*/ 0 h 57"/>
                <a:gd name="T2" fmla="*/ 0 w 72"/>
                <a:gd name="T3" fmla="*/ 1 h 57"/>
                <a:gd name="T4" fmla="*/ 0 w 72"/>
                <a:gd name="T5" fmla="*/ 1 h 57"/>
                <a:gd name="T6" fmla="*/ 0 w 72"/>
                <a:gd name="T7" fmla="*/ 1 h 57"/>
                <a:gd name="T8" fmla="*/ 0 w 72"/>
                <a:gd name="T9" fmla="*/ 1 h 57"/>
                <a:gd name="T10" fmla="*/ 0 w 72"/>
                <a:gd name="T11" fmla="*/ 1 h 57"/>
                <a:gd name="T12" fmla="*/ 0 w 72"/>
                <a:gd name="T13" fmla="*/ 1 h 57"/>
                <a:gd name="T14" fmla="*/ 0 w 72"/>
                <a:gd name="T15" fmla="*/ 1 h 57"/>
                <a:gd name="T16" fmla="*/ 0 w 72"/>
                <a:gd name="T17" fmla="*/ 1 h 57"/>
                <a:gd name="T18" fmla="*/ 0 w 72"/>
                <a:gd name="T19" fmla="*/ 1 h 57"/>
                <a:gd name="T20" fmla="*/ 0 w 72"/>
                <a:gd name="T21" fmla="*/ 1 h 57"/>
                <a:gd name="T22" fmla="*/ 0 w 72"/>
                <a:gd name="T23" fmla="*/ 1 h 57"/>
                <a:gd name="T24" fmla="*/ 0 w 72"/>
                <a:gd name="T25" fmla="*/ 1 h 57"/>
                <a:gd name="T26" fmla="*/ 0 w 72"/>
                <a:gd name="T27" fmla="*/ 1 h 57"/>
                <a:gd name="T28" fmla="*/ 0 w 72"/>
                <a:gd name="T29" fmla="*/ 0 h 57"/>
                <a:gd name="T30" fmla="*/ 0 w 72"/>
                <a:gd name="T31" fmla="*/ 0 h 57"/>
                <a:gd name="T32" fmla="*/ 0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2" name="Freeform 216"/>
            <p:cNvSpPr>
              <a:spLocks/>
            </p:cNvSpPr>
            <p:nvPr/>
          </p:nvSpPr>
          <p:spPr bwMode="auto">
            <a:xfrm>
              <a:off x="2684" y="2395"/>
              <a:ext cx="35" cy="29"/>
            </a:xfrm>
            <a:custGeom>
              <a:avLst/>
              <a:gdLst>
                <a:gd name="T0" fmla="*/ 0 w 72"/>
                <a:gd name="T1" fmla="*/ 1 h 58"/>
                <a:gd name="T2" fmla="*/ 0 w 72"/>
                <a:gd name="T3" fmla="*/ 1 h 58"/>
                <a:gd name="T4" fmla="*/ 0 w 72"/>
                <a:gd name="T5" fmla="*/ 1 h 58"/>
                <a:gd name="T6" fmla="*/ 0 w 72"/>
                <a:gd name="T7" fmla="*/ 1 h 58"/>
                <a:gd name="T8" fmla="*/ 0 w 72"/>
                <a:gd name="T9" fmla="*/ 1 h 58"/>
                <a:gd name="T10" fmla="*/ 0 w 72"/>
                <a:gd name="T11" fmla="*/ 1 h 58"/>
                <a:gd name="T12" fmla="*/ 0 w 72"/>
                <a:gd name="T13" fmla="*/ 1 h 58"/>
                <a:gd name="T14" fmla="*/ 0 w 72"/>
                <a:gd name="T15" fmla="*/ 1 h 58"/>
                <a:gd name="T16" fmla="*/ 0 w 72"/>
                <a:gd name="T17" fmla="*/ 1 h 58"/>
                <a:gd name="T18" fmla="*/ 0 w 72"/>
                <a:gd name="T19" fmla="*/ 1 h 58"/>
                <a:gd name="T20" fmla="*/ 0 w 72"/>
                <a:gd name="T21" fmla="*/ 1 h 58"/>
                <a:gd name="T22" fmla="*/ 0 w 72"/>
                <a:gd name="T23" fmla="*/ 0 h 58"/>
                <a:gd name="T24" fmla="*/ 0 w 72"/>
                <a:gd name="T25" fmla="*/ 1 h 58"/>
                <a:gd name="T26" fmla="*/ 0 w 72"/>
                <a:gd name="T27" fmla="*/ 1 h 58"/>
                <a:gd name="T28" fmla="*/ 0 w 72"/>
                <a:gd name="T29" fmla="*/ 1 h 58"/>
                <a:gd name="T30" fmla="*/ 0 w 72"/>
                <a:gd name="T31" fmla="*/ 1 h 58"/>
                <a:gd name="T32" fmla="*/ 0 w 72"/>
                <a:gd name="T33" fmla="*/ 1 h 58"/>
                <a:gd name="T34" fmla="*/ 0 w 72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3" name="Freeform 217"/>
            <p:cNvSpPr>
              <a:spLocks/>
            </p:cNvSpPr>
            <p:nvPr/>
          </p:nvSpPr>
          <p:spPr bwMode="auto">
            <a:xfrm>
              <a:off x="2471" y="1815"/>
              <a:ext cx="72" cy="84"/>
            </a:xfrm>
            <a:custGeom>
              <a:avLst/>
              <a:gdLst>
                <a:gd name="T0" fmla="*/ 1 w 144"/>
                <a:gd name="T1" fmla="*/ 0 h 167"/>
                <a:gd name="T2" fmla="*/ 1 w 144"/>
                <a:gd name="T3" fmla="*/ 1 h 167"/>
                <a:gd name="T4" fmla="*/ 1 w 144"/>
                <a:gd name="T5" fmla="*/ 1 h 167"/>
                <a:gd name="T6" fmla="*/ 1 w 144"/>
                <a:gd name="T7" fmla="*/ 1 h 167"/>
                <a:gd name="T8" fmla="*/ 1 w 144"/>
                <a:gd name="T9" fmla="*/ 1 h 167"/>
                <a:gd name="T10" fmla="*/ 1 w 144"/>
                <a:gd name="T11" fmla="*/ 1 h 167"/>
                <a:gd name="T12" fmla="*/ 1 w 144"/>
                <a:gd name="T13" fmla="*/ 1 h 167"/>
                <a:gd name="T14" fmla="*/ 1 w 144"/>
                <a:gd name="T15" fmla="*/ 1 h 167"/>
                <a:gd name="T16" fmla="*/ 1 w 144"/>
                <a:gd name="T17" fmla="*/ 1 h 167"/>
                <a:gd name="T18" fmla="*/ 1 w 144"/>
                <a:gd name="T19" fmla="*/ 1 h 167"/>
                <a:gd name="T20" fmla="*/ 1 w 144"/>
                <a:gd name="T21" fmla="*/ 1 h 167"/>
                <a:gd name="T22" fmla="*/ 0 w 144"/>
                <a:gd name="T23" fmla="*/ 1 h 167"/>
                <a:gd name="T24" fmla="*/ 1 w 144"/>
                <a:gd name="T25" fmla="*/ 1 h 167"/>
                <a:gd name="T26" fmla="*/ 1 w 144"/>
                <a:gd name="T27" fmla="*/ 1 h 167"/>
                <a:gd name="T28" fmla="*/ 1 w 144"/>
                <a:gd name="T29" fmla="*/ 1 h 167"/>
                <a:gd name="T30" fmla="*/ 1 w 144"/>
                <a:gd name="T31" fmla="*/ 1 h 167"/>
                <a:gd name="T32" fmla="*/ 1 w 144"/>
                <a:gd name="T33" fmla="*/ 1 h 167"/>
                <a:gd name="T34" fmla="*/ 1 w 144"/>
                <a:gd name="T35" fmla="*/ 1 h 167"/>
                <a:gd name="T36" fmla="*/ 1 w 144"/>
                <a:gd name="T37" fmla="*/ 1 h 167"/>
                <a:gd name="T38" fmla="*/ 1 w 144"/>
                <a:gd name="T39" fmla="*/ 1 h 167"/>
                <a:gd name="T40" fmla="*/ 1 w 144"/>
                <a:gd name="T41" fmla="*/ 1 h 167"/>
                <a:gd name="T42" fmla="*/ 1 w 144"/>
                <a:gd name="T43" fmla="*/ 1 h 167"/>
                <a:gd name="T44" fmla="*/ 1 w 144"/>
                <a:gd name="T45" fmla="*/ 1 h 167"/>
                <a:gd name="T46" fmla="*/ 1 w 144"/>
                <a:gd name="T47" fmla="*/ 1 h 167"/>
                <a:gd name="T48" fmla="*/ 1 w 144"/>
                <a:gd name="T49" fmla="*/ 0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67"/>
                <a:gd name="T77" fmla="*/ 144 w 144"/>
                <a:gd name="T78" fmla="*/ 167 h 16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4" name="Freeform 218"/>
            <p:cNvSpPr>
              <a:spLocks/>
            </p:cNvSpPr>
            <p:nvPr/>
          </p:nvSpPr>
          <p:spPr bwMode="auto">
            <a:xfrm>
              <a:off x="2436" y="1811"/>
              <a:ext cx="102" cy="40"/>
            </a:xfrm>
            <a:custGeom>
              <a:avLst/>
              <a:gdLst>
                <a:gd name="T0" fmla="*/ 1 w 204"/>
                <a:gd name="T1" fmla="*/ 0 h 82"/>
                <a:gd name="T2" fmla="*/ 1 w 204"/>
                <a:gd name="T3" fmla="*/ 0 h 82"/>
                <a:gd name="T4" fmla="*/ 1 w 204"/>
                <a:gd name="T5" fmla="*/ 0 h 82"/>
                <a:gd name="T6" fmla="*/ 1 w 204"/>
                <a:gd name="T7" fmla="*/ 0 h 82"/>
                <a:gd name="T8" fmla="*/ 1 w 204"/>
                <a:gd name="T9" fmla="*/ 0 h 82"/>
                <a:gd name="T10" fmla="*/ 1 w 204"/>
                <a:gd name="T11" fmla="*/ 0 h 82"/>
                <a:gd name="T12" fmla="*/ 1 w 204"/>
                <a:gd name="T13" fmla="*/ 0 h 82"/>
                <a:gd name="T14" fmla="*/ 1 w 204"/>
                <a:gd name="T15" fmla="*/ 0 h 82"/>
                <a:gd name="T16" fmla="*/ 1 w 204"/>
                <a:gd name="T17" fmla="*/ 0 h 82"/>
                <a:gd name="T18" fmla="*/ 1 w 204"/>
                <a:gd name="T19" fmla="*/ 0 h 82"/>
                <a:gd name="T20" fmla="*/ 1 w 204"/>
                <a:gd name="T21" fmla="*/ 0 h 82"/>
                <a:gd name="T22" fmla="*/ 1 w 204"/>
                <a:gd name="T23" fmla="*/ 0 h 82"/>
                <a:gd name="T24" fmla="*/ 1 w 204"/>
                <a:gd name="T25" fmla="*/ 0 h 82"/>
                <a:gd name="T26" fmla="*/ 1 w 204"/>
                <a:gd name="T27" fmla="*/ 0 h 82"/>
                <a:gd name="T28" fmla="*/ 1 w 204"/>
                <a:gd name="T29" fmla="*/ 0 h 82"/>
                <a:gd name="T30" fmla="*/ 1 w 204"/>
                <a:gd name="T31" fmla="*/ 0 h 82"/>
                <a:gd name="T32" fmla="*/ 1 w 204"/>
                <a:gd name="T33" fmla="*/ 0 h 82"/>
                <a:gd name="T34" fmla="*/ 1 w 204"/>
                <a:gd name="T35" fmla="*/ 0 h 82"/>
                <a:gd name="T36" fmla="*/ 0 w 204"/>
                <a:gd name="T37" fmla="*/ 0 h 82"/>
                <a:gd name="T38" fmla="*/ 1 w 204"/>
                <a:gd name="T39" fmla="*/ 0 h 82"/>
                <a:gd name="T40" fmla="*/ 1 w 204"/>
                <a:gd name="T41" fmla="*/ 0 h 82"/>
                <a:gd name="T42" fmla="*/ 1 w 204"/>
                <a:gd name="T43" fmla="*/ 0 h 82"/>
                <a:gd name="T44" fmla="*/ 1 w 204"/>
                <a:gd name="T45" fmla="*/ 0 h 82"/>
                <a:gd name="T46" fmla="*/ 1 w 204"/>
                <a:gd name="T47" fmla="*/ 0 h 82"/>
                <a:gd name="T48" fmla="*/ 1 w 204"/>
                <a:gd name="T49" fmla="*/ 0 h 82"/>
                <a:gd name="T50" fmla="*/ 1 w 204"/>
                <a:gd name="T51" fmla="*/ 0 h 82"/>
                <a:gd name="T52" fmla="*/ 1 w 204"/>
                <a:gd name="T53" fmla="*/ 0 h 82"/>
                <a:gd name="T54" fmla="*/ 1 w 204"/>
                <a:gd name="T55" fmla="*/ 0 h 82"/>
                <a:gd name="T56" fmla="*/ 1 w 204"/>
                <a:gd name="T57" fmla="*/ 0 h 82"/>
                <a:gd name="T58" fmla="*/ 1 w 204"/>
                <a:gd name="T59" fmla="*/ 0 h 82"/>
                <a:gd name="T60" fmla="*/ 1 w 204"/>
                <a:gd name="T61" fmla="*/ 0 h 82"/>
                <a:gd name="T62" fmla="*/ 1 w 204"/>
                <a:gd name="T63" fmla="*/ 0 h 82"/>
                <a:gd name="T64" fmla="*/ 1 w 204"/>
                <a:gd name="T65" fmla="*/ 0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4"/>
                <a:gd name="T100" fmla="*/ 0 h 82"/>
                <a:gd name="T101" fmla="*/ 204 w 204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5" name="Freeform 219"/>
            <p:cNvSpPr>
              <a:spLocks/>
            </p:cNvSpPr>
            <p:nvPr/>
          </p:nvSpPr>
          <p:spPr bwMode="auto">
            <a:xfrm>
              <a:off x="2534" y="1815"/>
              <a:ext cx="42" cy="104"/>
            </a:xfrm>
            <a:custGeom>
              <a:avLst/>
              <a:gdLst>
                <a:gd name="T0" fmla="*/ 1 w 84"/>
                <a:gd name="T1" fmla="*/ 0 h 208"/>
                <a:gd name="T2" fmla="*/ 1 w 84"/>
                <a:gd name="T3" fmla="*/ 1 h 208"/>
                <a:gd name="T4" fmla="*/ 1 w 84"/>
                <a:gd name="T5" fmla="*/ 1 h 208"/>
                <a:gd name="T6" fmla="*/ 1 w 84"/>
                <a:gd name="T7" fmla="*/ 1 h 208"/>
                <a:gd name="T8" fmla="*/ 1 w 84"/>
                <a:gd name="T9" fmla="*/ 1 h 208"/>
                <a:gd name="T10" fmla="*/ 1 w 84"/>
                <a:gd name="T11" fmla="*/ 1 h 208"/>
                <a:gd name="T12" fmla="*/ 1 w 84"/>
                <a:gd name="T13" fmla="*/ 1 h 208"/>
                <a:gd name="T14" fmla="*/ 1 w 84"/>
                <a:gd name="T15" fmla="*/ 1 h 208"/>
                <a:gd name="T16" fmla="*/ 1 w 84"/>
                <a:gd name="T17" fmla="*/ 1 h 208"/>
                <a:gd name="T18" fmla="*/ 1 w 84"/>
                <a:gd name="T19" fmla="*/ 1 h 208"/>
                <a:gd name="T20" fmla="*/ 1 w 84"/>
                <a:gd name="T21" fmla="*/ 1 h 208"/>
                <a:gd name="T22" fmla="*/ 1 w 84"/>
                <a:gd name="T23" fmla="*/ 1 h 208"/>
                <a:gd name="T24" fmla="*/ 1 w 84"/>
                <a:gd name="T25" fmla="*/ 1 h 208"/>
                <a:gd name="T26" fmla="*/ 0 w 84"/>
                <a:gd name="T27" fmla="*/ 1 h 208"/>
                <a:gd name="T28" fmla="*/ 1 w 84"/>
                <a:gd name="T29" fmla="*/ 1 h 208"/>
                <a:gd name="T30" fmla="*/ 1 w 84"/>
                <a:gd name="T31" fmla="*/ 1 h 208"/>
                <a:gd name="T32" fmla="*/ 1 w 84"/>
                <a:gd name="T33" fmla="*/ 1 h 208"/>
                <a:gd name="T34" fmla="*/ 1 w 84"/>
                <a:gd name="T35" fmla="*/ 1 h 208"/>
                <a:gd name="T36" fmla="*/ 1 w 84"/>
                <a:gd name="T37" fmla="*/ 1 h 208"/>
                <a:gd name="T38" fmla="*/ 1 w 84"/>
                <a:gd name="T39" fmla="*/ 1 h 208"/>
                <a:gd name="T40" fmla="*/ 1 w 84"/>
                <a:gd name="T41" fmla="*/ 0 h 2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4"/>
                <a:gd name="T64" fmla="*/ 0 h 208"/>
                <a:gd name="T65" fmla="*/ 84 w 84"/>
                <a:gd name="T66" fmla="*/ 208 h 20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6" name="Freeform 220"/>
            <p:cNvSpPr>
              <a:spLocks/>
            </p:cNvSpPr>
            <p:nvPr/>
          </p:nvSpPr>
          <p:spPr bwMode="auto">
            <a:xfrm>
              <a:off x="2551" y="1812"/>
              <a:ext cx="72" cy="84"/>
            </a:xfrm>
            <a:custGeom>
              <a:avLst/>
              <a:gdLst>
                <a:gd name="T0" fmla="*/ 0 w 144"/>
                <a:gd name="T1" fmla="*/ 0 h 170"/>
                <a:gd name="T2" fmla="*/ 1 w 144"/>
                <a:gd name="T3" fmla="*/ 0 h 170"/>
                <a:gd name="T4" fmla="*/ 1 w 144"/>
                <a:gd name="T5" fmla="*/ 0 h 170"/>
                <a:gd name="T6" fmla="*/ 1 w 144"/>
                <a:gd name="T7" fmla="*/ 0 h 170"/>
                <a:gd name="T8" fmla="*/ 1 w 144"/>
                <a:gd name="T9" fmla="*/ 0 h 170"/>
                <a:gd name="T10" fmla="*/ 1 w 144"/>
                <a:gd name="T11" fmla="*/ 0 h 170"/>
                <a:gd name="T12" fmla="*/ 1 w 144"/>
                <a:gd name="T13" fmla="*/ 0 h 170"/>
                <a:gd name="T14" fmla="*/ 1 w 144"/>
                <a:gd name="T15" fmla="*/ 0 h 170"/>
                <a:gd name="T16" fmla="*/ 1 w 144"/>
                <a:gd name="T17" fmla="*/ 0 h 170"/>
                <a:gd name="T18" fmla="*/ 1 w 144"/>
                <a:gd name="T19" fmla="*/ 0 h 170"/>
                <a:gd name="T20" fmla="*/ 1 w 144"/>
                <a:gd name="T21" fmla="*/ 0 h 170"/>
                <a:gd name="T22" fmla="*/ 1 w 144"/>
                <a:gd name="T23" fmla="*/ 0 h 170"/>
                <a:gd name="T24" fmla="*/ 1 w 144"/>
                <a:gd name="T25" fmla="*/ 0 h 170"/>
                <a:gd name="T26" fmla="*/ 1 w 144"/>
                <a:gd name="T27" fmla="*/ 0 h 170"/>
                <a:gd name="T28" fmla="*/ 1 w 144"/>
                <a:gd name="T29" fmla="*/ 0 h 170"/>
                <a:gd name="T30" fmla="*/ 1 w 144"/>
                <a:gd name="T31" fmla="*/ 0 h 170"/>
                <a:gd name="T32" fmla="*/ 1 w 144"/>
                <a:gd name="T33" fmla="*/ 0 h 170"/>
                <a:gd name="T34" fmla="*/ 1 w 144"/>
                <a:gd name="T35" fmla="*/ 0 h 170"/>
                <a:gd name="T36" fmla="*/ 1 w 144"/>
                <a:gd name="T37" fmla="*/ 0 h 170"/>
                <a:gd name="T38" fmla="*/ 1 w 144"/>
                <a:gd name="T39" fmla="*/ 0 h 170"/>
                <a:gd name="T40" fmla="*/ 1 w 144"/>
                <a:gd name="T41" fmla="*/ 0 h 170"/>
                <a:gd name="T42" fmla="*/ 1 w 144"/>
                <a:gd name="T43" fmla="*/ 0 h 170"/>
                <a:gd name="T44" fmla="*/ 1 w 144"/>
                <a:gd name="T45" fmla="*/ 0 h 170"/>
                <a:gd name="T46" fmla="*/ 1 w 144"/>
                <a:gd name="T47" fmla="*/ 0 h 170"/>
                <a:gd name="T48" fmla="*/ 0 w 144"/>
                <a:gd name="T49" fmla="*/ 0 h 1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70"/>
                <a:gd name="T77" fmla="*/ 144 w 144"/>
                <a:gd name="T78" fmla="*/ 170 h 17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7" name="Freeform 221"/>
            <p:cNvSpPr>
              <a:spLocks/>
            </p:cNvSpPr>
            <p:nvPr/>
          </p:nvSpPr>
          <p:spPr bwMode="auto">
            <a:xfrm>
              <a:off x="2558" y="1793"/>
              <a:ext cx="99" cy="51"/>
            </a:xfrm>
            <a:custGeom>
              <a:avLst/>
              <a:gdLst>
                <a:gd name="T0" fmla="*/ 0 w 199"/>
                <a:gd name="T1" fmla="*/ 0 h 103"/>
                <a:gd name="T2" fmla="*/ 0 w 199"/>
                <a:gd name="T3" fmla="*/ 0 h 103"/>
                <a:gd name="T4" fmla="*/ 0 w 199"/>
                <a:gd name="T5" fmla="*/ 0 h 103"/>
                <a:gd name="T6" fmla="*/ 0 w 199"/>
                <a:gd name="T7" fmla="*/ 0 h 103"/>
                <a:gd name="T8" fmla="*/ 0 w 199"/>
                <a:gd name="T9" fmla="*/ 0 h 103"/>
                <a:gd name="T10" fmla="*/ 0 w 199"/>
                <a:gd name="T11" fmla="*/ 0 h 103"/>
                <a:gd name="T12" fmla="*/ 0 w 199"/>
                <a:gd name="T13" fmla="*/ 0 h 103"/>
                <a:gd name="T14" fmla="*/ 0 w 199"/>
                <a:gd name="T15" fmla="*/ 0 h 103"/>
                <a:gd name="T16" fmla="*/ 0 w 199"/>
                <a:gd name="T17" fmla="*/ 0 h 103"/>
                <a:gd name="T18" fmla="*/ 0 w 199"/>
                <a:gd name="T19" fmla="*/ 0 h 103"/>
                <a:gd name="T20" fmla="*/ 0 w 199"/>
                <a:gd name="T21" fmla="*/ 0 h 103"/>
                <a:gd name="T22" fmla="*/ 0 w 199"/>
                <a:gd name="T23" fmla="*/ 0 h 103"/>
                <a:gd name="T24" fmla="*/ 0 w 199"/>
                <a:gd name="T25" fmla="*/ 0 h 103"/>
                <a:gd name="T26" fmla="*/ 0 w 199"/>
                <a:gd name="T27" fmla="*/ 0 h 103"/>
                <a:gd name="T28" fmla="*/ 0 w 199"/>
                <a:gd name="T29" fmla="*/ 0 h 103"/>
                <a:gd name="T30" fmla="*/ 0 w 199"/>
                <a:gd name="T31" fmla="*/ 0 h 103"/>
                <a:gd name="T32" fmla="*/ 0 w 199"/>
                <a:gd name="T33" fmla="*/ 0 h 103"/>
                <a:gd name="T34" fmla="*/ 0 w 199"/>
                <a:gd name="T35" fmla="*/ 0 h 103"/>
                <a:gd name="T36" fmla="*/ 0 w 199"/>
                <a:gd name="T37" fmla="*/ 0 h 103"/>
                <a:gd name="T38" fmla="*/ 0 w 199"/>
                <a:gd name="T39" fmla="*/ 0 h 103"/>
                <a:gd name="T40" fmla="*/ 0 w 199"/>
                <a:gd name="T41" fmla="*/ 0 h 103"/>
                <a:gd name="T42" fmla="*/ 0 w 199"/>
                <a:gd name="T43" fmla="*/ 0 h 103"/>
                <a:gd name="T44" fmla="*/ 0 w 199"/>
                <a:gd name="T45" fmla="*/ 0 h 103"/>
                <a:gd name="T46" fmla="*/ 0 w 199"/>
                <a:gd name="T47" fmla="*/ 0 h 103"/>
                <a:gd name="T48" fmla="*/ 0 w 199"/>
                <a:gd name="T49" fmla="*/ 0 h 103"/>
                <a:gd name="T50" fmla="*/ 0 w 199"/>
                <a:gd name="T51" fmla="*/ 0 h 103"/>
                <a:gd name="T52" fmla="*/ 0 w 199"/>
                <a:gd name="T53" fmla="*/ 0 h 103"/>
                <a:gd name="T54" fmla="*/ 0 w 199"/>
                <a:gd name="T55" fmla="*/ 0 h 103"/>
                <a:gd name="T56" fmla="*/ 0 w 199"/>
                <a:gd name="T57" fmla="*/ 0 h 103"/>
                <a:gd name="T58" fmla="*/ 0 w 199"/>
                <a:gd name="T59" fmla="*/ 0 h 103"/>
                <a:gd name="T60" fmla="*/ 0 w 199"/>
                <a:gd name="T61" fmla="*/ 0 h 103"/>
                <a:gd name="T62" fmla="*/ 0 w 199"/>
                <a:gd name="T63" fmla="*/ 0 h 103"/>
                <a:gd name="T64" fmla="*/ 0 w 199"/>
                <a:gd name="T65" fmla="*/ 0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9"/>
                <a:gd name="T100" fmla="*/ 0 h 103"/>
                <a:gd name="T101" fmla="*/ 199 w 199"/>
                <a:gd name="T102" fmla="*/ 103 h 10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8" name="Freeform 222"/>
            <p:cNvSpPr>
              <a:spLocks/>
            </p:cNvSpPr>
            <p:nvPr/>
          </p:nvSpPr>
          <p:spPr bwMode="auto">
            <a:xfrm>
              <a:off x="2631" y="2659"/>
              <a:ext cx="53" cy="98"/>
            </a:xfrm>
            <a:custGeom>
              <a:avLst/>
              <a:gdLst>
                <a:gd name="T0" fmla="*/ 0 w 107"/>
                <a:gd name="T1" fmla="*/ 0 h 195"/>
                <a:gd name="T2" fmla="*/ 0 w 107"/>
                <a:gd name="T3" fmla="*/ 1 h 195"/>
                <a:gd name="T4" fmla="*/ 0 w 107"/>
                <a:gd name="T5" fmla="*/ 1 h 195"/>
                <a:gd name="T6" fmla="*/ 0 w 107"/>
                <a:gd name="T7" fmla="*/ 1 h 195"/>
                <a:gd name="T8" fmla="*/ 0 w 107"/>
                <a:gd name="T9" fmla="*/ 1 h 195"/>
                <a:gd name="T10" fmla="*/ 0 w 107"/>
                <a:gd name="T11" fmla="*/ 1 h 195"/>
                <a:gd name="T12" fmla="*/ 0 w 107"/>
                <a:gd name="T13" fmla="*/ 1 h 195"/>
                <a:gd name="T14" fmla="*/ 0 w 107"/>
                <a:gd name="T15" fmla="*/ 1 h 195"/>
                <a:gd name="T16" fmla="*/ 0 w 107"/>
                <a:gd name="T17" fmla="*/ 1 h 195"/>
                <a:gd name="T18" fmla="*/ 0 w 107"/>
                <a:gd name="T19" fmla="*/ 1 h 195"/>
                <a:gd name="T20" fmla="*/ 0 w 107"/>
                <a:gd name="T21" fmla="*/ 1 h 195"/>
                <a:gd name="T22" fmla="*/ 0 w 107"/>
                <a:gd name="T23" fmla="*/ 1 h 195"/>
                <a:gd name="T24" fmla="*/ 0 w 107"/>
                <a:gd name="T25" fmla="*/ 1 h 195"/>
                <a:gd name="T26" fmla="*/ 0 w 107"/>
                <a:gd name="T27" fmla="*/ 1 h 195"/>
                <a:gd name="T28" fmla="*/ 0 w 107"/>
                <a:gd name="T29" fmla="*/ 1 h 195"/>
                <a:gd name="T30" fmla="*/ 0 w 107"/>
                <a:gd name="T31" fmla="*/ 1 h 195"/>
                <a:gd name="T32" fmla="*/ 0 w 107"/>
                <a:gd name="T33" fmla="*/ 1 h 195"/>
                <a:gd name="T34" fmla="*/ 0 w 107"/>
                <a:gd name="T35" fmla="*/ 1 h 195"/>
                <a:gd name="T36" fmla="*/ 0 w 107"/>
                <a:gd name="T37" fmla="*/ 1 h 195"/>
                <a:gd name="T38" fmla="*/ 0 w 107"/>
                <a:gd name="T39" fmla="*/ 1 h 195"/>
                <a:gd name="T40" fmla="*/ 0 w 107"/>
                <a:gd name="T41" fmla="*/ 1 h 195"/>
                <a:gd name="T42" fmla="*/ 0 w 107"/>
                <a:gd name="T43" fmla="*/ 1 h 195"/>
                <a:gd name="T44" fmla="*/ 0 w 107"/>
                <a:gd name="T45" fmla="*/ 1 h 195"/>
                <a:gd name="T46" fmla="*/ 0 w 107"/>
                <a:gd name="T47" fmla="*/ 1 h 195"/>
                <a:gd name="T48" fmla="*/ 0 w 107"/>
                <a:gd name="T49" fmla="*/ 0 h 1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7"/>
                <a:gd name="T76" fmla="*/ 0 h 195"/>
                <a:gd name="T77" fmla="*/ 107 w 107"/>
                <a:gd name="T78" fmla="*/ 195 h 1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9" name="Freeform 223"/>
            <p:cNvSpPr>
              <a:spLocks/>
            </p:cNvSpPr>
            <p:nvPr/>
          </p:nvSpPr>
          <p:spPr bwMode="auto">
            <a:xfrm>
              <a:off x="2581" y="2656"/>
              <a:ext cx="91" cy="63"/>
            </a:xfrm>
            <a:custGeom>
              <a:avLst/>
              <a:gdLst>
                <a:gd name="T0" fmla="*/ 0 w 183"/>
                <a:gd name="T1" fmla="*/ 0 h 126"/>
                <a:gd name="T2" fmla="*/ 0 w 183"/>
                <a:gd name="T3" fmla="*/ 1 h 126"/>
                <a:gd name="T4" fmla="*/ 0 w 183"/>
                <a:gd name="T5" fmla="*/ 1 h 126"/>
                <a:gd name="T6" fmla="*/ 0 w 183"/>
                <a:gd name="T7" fmla="*/ 1 h 126"/>
                <a:gd name="T8" fmla="*/ 0 w 183"/>
                <a:gd name="T9" fmla="*/ 1 h 126"/>
                <a:gd name="T10" fmla="*/ 0 w 183"/>
                <a:gd name="T11" fmla="*/ 1 h 126"/>
                <a:gd name="T12" fmla="*/ 0 w 183"/>
                <a:gd name="T13" fmla="*/ 1 h 126"/>
                <a:gd name="T14" fmla="*/ 0 w 183"/>
                <a:gd name="T15" fmla="*/ 1 h 126"/>
                <a:gd name="T16" fmla="*/ 0 w 183"/>
                <a:gd name="T17" fmla="*/ 1 h 126"/>
                <a:gd name="T18" fmla="*/ 0 w 183"/>
                <a:gd name="T19" fmla="*/ 1 h 126"/>
                <a:gd name="T20" fmla="*/ 0 w 183"/>
                <a:gd name="T21" fmla="*/ 1 h 126"/>
                <a:gd name="T22" fmla="*/ 0 w 183"/>
                <a:gd name="T23" fmla="*/ 1 h 126"/>
                <a:gd name="T24" fmla="*/ 0 w 183"/>
                <a:gd name="T25" fmla="*/ 1 h 126"/>
                <a:gd name="T26" fmla="*/ 0 w 183"/>
                <a:gd name="T27" fmla="*/ 1 h 126"/>
                <a:gd name="T28" fmla="*/ 0 w 183"/>
                <a:gd name="T29" fmla="*/ 1 h 126"/>
                <a:gd name="T30" fmla="*/ 0 w 183"/>
                <a:gd name="T31" fmla="*/ 1 h 126"/>
                <a:gd name="T32" fmla="*/ 0 w 183"/>
                <a:gd name="T33" fmla="*/ 1 h 126"/>
                <a:gd name="T34" fmla="*/ 0 w 183"/>
                <a:gd name="T35" fmla="*/ 1 h 126"/>
                <a:gd name="T36" fmla="*/ 0 w 183"/>
                <a:gd name="T37" fmla="*/ 1 h 126"/>
                <a:gd name="T38" fmla="*/ 0 w 183"/>
                <a:gd name="T39" fmla="*/ 1 h 126"/>
                <a:gd name="T40" fmla="*/ 0 w 183"/>
                <a:gd name="T41" fmla="*/ 1 h 126"/>
                <a:gd name="T42" fmla="*/ 0 w 183"/>
                <a:gd name="T43" fmla="*/ 1 h 126"/>
                <a:gd name="T44" fmla="*/ 0 w 183"/>
                <a:gd name="T45" fmla="*/ 1 h 126"/>
                <a:gd name="T46" fmla="*/ 0 w 183"/>
                <a:gd name="T47" fmla="*/ 1 h 126"/>
                <a:gd name="T48" fmla="*/ 0 w 183"/>
                <a:gd name="T49" fmla="*/ 0 h 1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3"/>
                <a:gd name="T76" fmla="*/ 0 h 126"/>
                <a:gd name="T77" fmla="*/ 183 w 183"/>
                <a:gd name="T78" fmla="*/ 126 h 12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0" name="Freeform 224"/>
            <p:cNvSpPr>
              <a:spLocks/>
            </p:cNvSpPr>
            <p:nvPr/>
          </p:nvSpPr>
          <p:spPr bwMode="auto">
            <a:xfrm>
              <a:off x="2681" y="2658"/>
              <a:ext cx="52" cy="98"/>
            </a:xfrm>
            <a:custGeom>
              <a:avLst/>
              <a:gdLst>
                <a:gd name="T0" fmla="*/ 0 w 102"/>
                <a:gd name="T1" fmla="*/ 0 h 197"/>
                <a:gd name="T2" fmla="*/ 1 w 102"/>
                <a:gd name="T3" fmla="*/ 0 h 197"/>
                <a:gd name="T4" fmla="*/ 1 w 102"/>
                <a:gd name="T5" fmla="*/ 0 h 197"/>
                <a:gd name="T6" fmla="*/ 1 w 102"/>
                <a:gd name="T7" fmla="*/ 0 h 197"/>
                <a:gd name="T8" fmla="*/ 1 w 102"/>
                <a:gd name="T9" fmla="*/ 0 h 197"/>
                <a:gd name="T10" fmla="*/ 1 w 102"/>
                <a:gd name="T11" fmla="*/ 0 h 197"/>
                <a:gd name="T12" fmla="*/ 1 w 102"/>
                <a:gd name="T13" fmla="*/ 0 h 197"/>
                <a:gd name="T14" fmla="*/ 1 w 102"/>
                <a:gd name="T15" fmla="*/ 0 h 197"/>
                <a:gd name="T16" fmla="*/ 1 w 102"/>
                <a:gd name="T17" fmla="*/ 0 h 197"/>
                <a:gd name="T18" fmla="*/ 1 w 102"/>
                <a:gd name="T19" fmla="*/ 0 h 197"/>
                <a:gd name="T20" fmla="*/ 1 w 102"/>
                <a:gd name="T21" fmla="*/ 0 h 197"/>
                <a:gd name="T22" fmla="*/ 1 w 102"/>
                <a:gd name="T23" fmla="*/ 0 h 197"/>
                <a:gd name="T24" fmla="*/ 1 w 102"/>
                <a:gd name="T25" fmla="*/ 0 h 197"/>
                <a:gd name="T26" fmla="*/ 1 w 102"/>
                <a:gd name="T27" fmla="*/ 0 h 197"/>
                <a:gd name="T28" fmla="*/ 1 w 102"/>
                <a:gd name="T29" fmla="*/ 0 h 197"/>
                <a:gd name="T30" fmla="*/ 1 w 102"/>
                <a:gd name="T31" fmla="*/ 0 h 197"/>
                <a:gd name="T32" fmla="*/ 1 w 102"/>
                <a:gd name="T33" fmla="*/ 0 h 197"/>
                <a:gd name="T34" fmla="*/ 1 w 102"/>
                <a:gd name="T35" fmla="*/ 0 h 197"/>
                <a:gd name="T36" fmla="*/ 1 w 102"/>
                <a:gd name="T37" fmla="*/ 0 h 197"/>
                <a:gd name="T38" fmla="*/ 1 w 102"/>
                <a:gd name="T39" fmla="*/ 0 h 197"/>
                <a:gd name="T40" fmla="*/ 1 w 102"/>
                <a:gd name="T41" fmla="*/ 0 h 197"/>
                <a:gd name="T42" fmla="*/ 1 w 102"/>
                <a:gd name="T43" fmla="*/ 0 h 197"/>
                <a:gd name="T44" fmla="*/ 1 w 102"/>
                <a:gd name="T45" fmla="*/ 0 h 197"/>
                <a:gd name="T46" fmla="*/ 1 w 102"/>
                <a:gd name="T47" fmla="*/ 0 h 197"/>
                <a:gd name="T48" fmla="*/ 0 w 102"/>
                <a:gd name="T49" fmla="*/ 0 h 19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2"/>
                <a:gd name="T76" fmla="*/ 0 h 197"/>
                <a:gd name="T77" fmla="*/ 102 w 102"/>
                <a:gd name="T78" fmla="*/ 197 h 19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1" name="Freeform 225"/>
            <p:cNvSpPr>
              <a:spLocks/>
            </p:cNvSpPr>
            <p:nvPr/>
          </p:nvSpPr>
          <p:spPr bwMode="auto">
            <a:xfrm>
              <a:off x="2684" y="2652"/>
              <a:ext cx="90" cy="64"/>
            </a:xfrm>
            <a:custGeom>
              <a:avLst/>
              <a:gdLst>
                <a:gd name="T0" fmla="*/ 0 w 180"/>
                <a:gd name="T1" fmla="*/ 0 h 129"/>
                <a:gd name="T2" fmla="*/ 1 w 180"/>
                <a:gd name="T3" fmla="*/ 0 h 129"/>
                <a:gd name="T4" fmla="*/ 1 w 180"/>
                <a:gd name="T5" fmla="*/ 0 h 129"/>
                <a:gd name="T6" fmla="*/ 1 w 180"/>
                <a:gd name="T7" fmla="*/ 0 h 129"/>
                <a:gd name="T8" fmla="*/ 1 w 180"/>
                <a:gd name="T9" fmla="*/ 0 h 129"/>
                <a:gd name="T10" fmla="*/ 1 w 180"/>
                <a:gd name="T11" fmla="*/ 0 h 129"/>
                <a:gd name="T12" fmla="*/ 1 w 180"/>
                <a:gd name="T13" fmla="*/ 0 h 129"/>
                <a:gd name="T14" fmla="*/ 1 w 180"/>
                <a:gd name="T15" fmla="*/ 0 h 129"/>
                <a:gd name="T16" fmla="*/ 1 w 180"/>
                <a:gd name="T17" fmla="*/ 0 h 129"/>
                <a:gd name="T18" fmla="*/ 1 w 180"/>
                <a:gd name="T19" fmla="*/ 0 h 129"/>
                <a:gd name="T20" fmla="*/ 1 w 180"/>
                <a:gd name="T21" fmla="*/ 0 h 129"/>
                <a:gd name="T22" fmla="*/ 1 w 180"/>
                <a:gd name="T23" fmla="*/ 0 h 129"/>
                <a:gd name="T24" fmla="*/ 1 w 180"/>
                <a:gd name="T25" fmla="*/ 0 h 129"/>
                <a:gd name="T26" fmla="*/ 1 w 180"/>
                <a:gd name="T27" fmla="*/ 0 h 129"/>
                <a:gd name="T28" fmla="*/ 1 w 180"/>
                <a:gd name="T29" fmla="*/ 0 h 129"/>
                <a:gd name="T30" fmla="*/ 1 w 180"/>
                <a:gd name="T31" fmla="*/ 0 h 129"/>
                <a:gd name="T32" fmla="*/ 1 w 180"/>
                <a:gd name="T33" fmla="*/ 0 h 129"/>
                <a:gd name="T34" fmla="*/ 1 w 180"/>
                <a:gd name="T35" fmla="*/ 0 h 129"/>
                <a:gd name="T36" fmla="*/ 1 w 180"/>
                <a:gd name="T37" fmla="*/ 0 h 129"/>
                <a:gd name="T38" fmla="*/ 1 w 180"/>
                <a:gd name="T39" fmla="*/ 0 h 129"/>
                <a:gd name="T40" fmla="*/ 1 w 180"/>
                <a:gd name="T41" fmla="*/ 0 h 129"/>
                <a:gd name="T42" fmla="*/ 1 w 180"/>
                <a:gd name="T43" fmla="*/ 0 h 129"/>
                <a:gd name="T44" fmla="*/ 1 w 180"/>
                <a:gd name="T45" fmla="*/ 0 h 129"/>
                <a:gd name="T46" fmla="*/ 1 w 180"/>
                <a:gd name="T47" fmla="*/ 0 h 129"/>
                <a:gd name="T48" fmla="*/ 0 w 180"/>
                <a:gd name="T49" fmla="*/ 0 h 1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0"/>
                <a:gd name="T76" fmla="*/ 0 h 129"/>
                <a:gd name="T77" fmla="*/ 180 w 180"/>
                <a:gd name="T78" fmla="*/ 129 h 1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2" name="Freeform 226"/>
            <p:cNvSpPr>
              <a:spLocks/>
            </p:cNvSpPr>
            <p:nvPr/>
          </p:nvSpPr>
          <p:spPr bwMode="auto">
            <a:xfrm>
              <a:off x="2688" y="2614"/>
              <a:ext cx="103" cy="42"/>
            </a:xfrm>
            <a:custGeom>
              <a:avLst/>
              <a:gdLst>
                <a:gd name="T0" fmla="*/ 0 w 206"/>
                <a:gd name="T1" fmla="*/ 0 h 85"/>
                <a:gd name="T2" fmla="*/ 1 w 206"/>
                <a:gd name="T3" fmla="*/ 0 h 85"/>
                <a:gd name="T4" fmla="*/ 1 w 206"/>
                <a:gd name="T5" fmla="*/ 0 h 85"/>
                <a:gd name="T6" fmla="*/ 1 w 206"/>
                <a:gd name="T7" fmla="*/ 0 h 85"/>
                <a:gd name="T8" fmla="*/ 1 w 206"/>
                <a:gd name="T9" fmla="*/ 0 h 85"/>
                <a:gd name="T10" fmla="*/ 1 w 206"/>
                <a:gd name="T11" fmla="*/ 0 h 85"/>
                <a:gd name="T12" fmla="*/ 1 w 206"/>
                <a:gd name="T13" fmla="*/ 0 h 85"/>
                <a:gd name="T14" fmla="*/ 1 w 206"/>
                <a:gd name="T15" fmla="*/ 0 h 85"/>
                <a:gd name="T16" fmla="*/ 1 w 206"/>
                <a:gd name="T17" fmla="*/ 0 h 85"/>
                <a:gd name="T18" fmla="*/ 1 w 206"/>
                <a:gd name="T19" fmla="*/ 0 h 85"/>
                <a:gd name="T20" fmla="*/ 1 w 206"/>
                <a:gd name="T21" fmla="*/ 0 h 85"/>
                <a:gd name="T22" fmla="*/ 1 w 206"/>
                <a:gd name="T23" fmla="*/ 0 h 85"/>
                <a:gd name="T24" fmla="*/ 1 w 206"/>
                <a:gd name="T25" fmla="*/ 0 h 85"/>
                <a:gd name="T26" fmla="*/ 1 w 206"/>
                <a:gd name="T27" fmla="*/ 0 h 85"/>
                <a:gd name="T28" fmla="*/ 1 w 206"/>
                <a:gd name="T29" fmla="*/ 0 h 85"/>
                <a:gd name="T30" fmla="*/ 1 w 206"/>
                <a:gd name="T31" fmla="*/ 0 h 85"/>
                <a:gd name="T32" fmla="*/ 1 w 206"/>
                <a:gd name="T33" fmla="*/ 0 h 85"/>
                <a:gd name="T34" fmla="*/ 1 w 206"/>
                <a:gd name="T35" fmla="*/ 0 h 85"/>
                <a:gd name="T36" fmla="*/ 1 w 206"/>
                <a:gd name="T37" fmla="*/ 0 h 85"/>
                <a:gd name="T38" fmla="*/ 1 w 206"/>
                <a:gd name="T39" fmla="*/ 0 h 85"/>
                <a:gd name="T40" fmla="*/ 1 w 206"/>
                <a:gd name="T41" fmla="*/ 0 h 85"/>
                <a:gd name="T42" fmla="*/ 1 w 206"/>
                <a:gd name="T43" fmla="*/ 0 h 85"/>
                <a:gd name="T44" fmla="*/ 1 w 206"/>
                <a:gd name="T45" fmla="*/ 0 h 85"/>
                <a:gd name="T46" fmla="*/ 1 w 206"/>
                <a:gd name="T47" fmla="*/ 0 h 85"/>
                <a:gd name="T48" fmla="*/ 1 w 206"/>
                <a:gd name="T49" fmla="*/ 0 h 85"/>
                <a:gd name="T50" fmla="*/ 1 w 206"/>
                <a:gd name="T51" fmla="*/ 0 h 85"/>
                <a:gd name="T52" fmla="*/ 1 w 206"/>
                <a:gd name="T53" fmla="*/ 0 h 85"/>
                <a:gd name="T54" fmla="*/ 1 w 206"/>
                <a:gd name="T55" fmla="*/ 0 h 85"/>
                <a:gd name="T56" fmla="*/ 1 w 206"/>
                <a:gd name="T57" fmla="*/ 0 h 85"/>
                <a:gd name="T58" fmla="*/ 1 w 206"/>
                <a:gd name="T59" fmla="*/ 0 h 85"/>
                <a:gd name="T60" fmla="*/ 1 w 206"/>
                <a:gd name="T61" fmla="*/ 0 h 85"/>
                <a:gd name="T62" fmla="*/ 1 w 206"/>
                <a:gd name="T63" fmla="*/ 0 h 85"/>
                <a:gd name="T64" fmla="*/ 0 w 206"/>
                <a:gd name="T65" fmla="*/ 0 h 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6"/>
                <a:gd name="T100" fmla="*/ 0 h 85"/>
                <a:gd name="T101" fmla="*/ 206 w 206"/>
                <a:gd name="T102" fmla="*/ 85 h 8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3" name="Freeform 227"/>
            <p:cNvSpPr>
              <a:spLocks/>
            </p:cNvSpPr>
            <p:nvPr/>
          </p:nvSpPr>
          <p:spPr bwMode="auto">
            <a:xfrm>
              <a:off x="2360" y="2408"/>
              <a:ext cx="74" cy="47"/>
            </a:xfrm>
            <a:custGeom>
              <a:avLst/>
              <a:gdLst>
                <a:gd name="T0" fmla="*/ 0 w 147"/>
                <a:gd name="T1" fmla="*/ 0 h 95"/>
                <a:gd name="T2" fmla="*/ 1 w 147"/>
                <a:gd name="T3" fmla="*/ 0 h 95"/>
                <a:gd name="T4" fmla="*/ 1 w 147"/>
                <a:gd name="T5" fmla="*/ 0 h 95"/>
                <a:gd name="T6" fmla="*/ 1 w 147"/>
                <a:gd name="T7" fmla="*/ 0 h 95"/>
                <a:gd name="T8" fmla="*/ 1 w 147"/>
                <a:gd name="T9" fmla="*/ 0 h 95"/>
                <a:gd name="T10" fmla="*/ 1 w 147"/>
                <a:gd name="T11" fmla="*/ 0 h 95"/>
                <a:gd name="T12" fmla="*/ 1 w 147"/>
                <a:gd name="T13" fmla="*/ 0 h 95"/>
                <a:gd name="T14" fmla="*/ 1 w 147"/>
                <a:gd name="T15" fmla="*/ 0 h 95"/>
                <a:gd name="T16" fmla="*/ 1 w 147"/>
                <a:gd name="T17" fmla="*/ 0 h 95"/>
                <a:gd name="T18" fmla="*/ 1 w 147"/>
                <a:gd name="T19" fmla="*/ 0 h 95"/>
                <a:gd name="T20" fmla="*/ 1 w 147"/>
                <a:gd name="T21" fmla="*/ 0 h 95"/>
                <a:gd name="T22" fmla="*/ 1 w 147"/>
                <a:gd name="T23" fmla="*/ 0 h 95"/>
                <a:gd name="T24" fmla="*/ 1 w 147"/>
                <a:gd name="T25" fmla="*/ 0 h 95"/>
                <a:gd name="T26" fmla="*/ 1 w 147"/>
                <a:gd name="T27" fmla="*/ 0 h 95"/>
                <a:gd name="T28" fmla="*/ 1 w 147"/>
                <a:gd name="T29" fmla="*/ 0 h 95"/>
                <a:gd name="T30" fmla="*/ 1 w 147"/>
                <a:gd name="T31" fmla="*/ 0 h 95"/>
                <a:gd name="T32" fmla="*/ 1 w 147"/>
                <a:gd name="T33" fmla="*/ 0 h 95"/>
                <a:gd name="T34" fmla="*/ 1 w 147"/>
                <a:gd name="T35" fmla="*/ 0 h 95"/>
                <a:gd name="T36" fmla="*/ 1 w 147"/>
                <a:gd name="T37" fmla="*/ 0 h 95"/>
                <a:gd name="T38" fmla="*/ 1 w 147"/>
                <a:gd name="T39" fmla="*/ 0 h 95"/>
                <a:gd name="T40" fmla="*/ 1 w 147"/>
                <a:gd name="T41" fmla="*/ 0 h 95"/>
                <a:gd name="T42" fmla="*/ 1 w 147"/>
                <a:gd name="T43" fmla="*/ 0 h 95"/>
                <a:gd name="T44" fmla="*/ 1 w 147"/>
                <a:gd name="T45" fmla="*/ 0 h 95"/>
                <a:gd name="T46" fmla="*/ 1 w 147"/>
                <a:gd name="T47" fmla="*/ 0 h 95"/>
                <a:gd name="T48" fmla="*/ 0 w 147"/>
                <a:gd name="T49" fmla="*/ 0 h 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7"/>
                <a:gd name="T76" fmla="*/ 0 h 95"/>
                <a:gd name="T77" fmla="*/ 147 w 147"/>
                <a:gd name="T78" fmla="*/ 95 h 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4" name="Freeform 228"/>
            <p:cNvSpPr>
              <a:spLocks/>
            </p:cNvSpPr>
            <p:nvPr/>
          </p:nvSpPr>
          <p:spPr bwMode="auto">
            <a:xfrm>
              <a:off x="2357" y="2414"/>
              <a:ext cx="43" cy="77"/>
            </a:xfrm>
            <a:custGeom>
              <a:avLst/>
              <a:gdLst>
                <a:gd name="T0" fmla="*/ 0 w 87"/>
                <a:gd name="T1" fmla="*/ 0 h 154"/>
                <a:gd name="T2" fmla="*/ 0 w 87"/>
                <a:gd name="T3" fmla="*/ 1 h 154"/>
                <a:gd name="T4" fmla="*/ 0 w 87"/>
                <a:gd name="T5" fmla="*/ 1 h 154"/>
                <a:gd name="T6" fmla="*/ 0 w 87"/>
                <a:gd name="T7" fmla="*/ 1 h 154"/>
                <a:gd name="T8" fmla="*/ 0 w 87"/>
                <a:gd name="T9" fmla="*/ 1 h 154"/>
                <a:gd name="T10" fmla="*/ 0 w 87"/>
                <a:gd name="T11" fmla="*/ 1 h 154"/>
                <a:gd name="T12" fmla="*/ 0 w 87"/>
                <a:gd name="T13" fmla="*/ 1 h 154"/>
                <a:gd name="T14" fmla="*/ 0 w 87"/>
                <a:gd name="T15" fmla="*/ 1 h 154"/>
                <a:gd name="T16" fmla="*/ 0 w 87"/>
                <a:gd name="T17" fmla="*/ 1 h 154"/>
                <a:gd name="T18" fmla="*/ 0 w 87"/>
                <a:gd name="T19" fmla="*/ 1 h 154"/>
                <a:gd name="T20" fmla="*/ 0 w 87"/>
                <a:gd name="T21" fmla="*/ 1 h 154"/>
                <a:gd name="T22" fmla="*/ 0 w 87"/>
                <a:gd name="T23" fmla="*/ 1 h 154"/>
                <a:gd name="T24" fmla="*/ 0 w 87"/>
                <a:gd name="T25" fmla="*/ 1 h 154"/>
                <a:gd name="T26" fmla="*/ 0 w 87"/>
                <a:gd name="T27" fmla="*/ 1 h 154"/>
                <a:gd name="T28" fmla="*/ 0 w 87"/>
                <a:gd name="T29" fmla="*/ 1 h 154"/>
                <a:gd name="T30" fmla="*/ 0 w 87"/>
                <a:gd name="T31" fmla="*/ 1 h 154"/>
                <a:gd name="T32" fmla="*/ 0 w 87"/>
                <a:gd name="T33" fmla="*/ 1 h 154"/>
                <a:gd name="T34" fmla="*/ 0 w 87"/>
                <a:gd name="T35" fmla="*/ 1 h 154"/>
                <a:gd name="T36" fmla="*/ 0 w 87"/>
                <a:gd name="T37" fmla="*/ 1 h 154"/>
                <a:gd name="T38" fmla="*/ 0 w 87"/>
                <a:gd name="T39" fmla="*/ 1 h 154"/>
                <a:gd name="T40" fmla="*/ 0 w 87"/>
                <a:gd name="T41" fmla="*/ 1 h 154"/>
                <a:gd name="T42" fmla="*/ 0 w 87"/>
                <a:gd name="T43" fmla="*/ 1 h 154"/>
                <a:gd name="T44" fmla="*/ 0 w 87"/>
                <a:gd name="T45" fmla="*/ 1 h 154"/>
                <a:gd name="T46" fmla="*/ 0 w 87"/>
                <a:gd name="T47" fmla="*/ 1 h 154"/>
                <a:gd name="T48" fmla="*/ 0 w 87"/>
                <a:gd name="T49" fmla="*/ 0 h 1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7"/>
                <a:gd name="T76" fmla="*/ 0 h 154"/>
                <a:gd name="T77" fmla="*/ 87 w 87"/>
                <a:gd name="T78" fmla="*/ 154 h 1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5" name="Freeform 229"/>
            <p:cNvSpPr>
              <a:spLocks/>
            </p:cNvSpPr>
            <p:nvPr/>
          </p:nvSpPr>
          <p:spPr bwMode="auto">
            <a:xfrm>
              <a:off x="2359" y="2373"/>
              <a:ext cx="81" cy="34"/>
            </a:xfrm>
            <a:custGeom>
              <a:avLst/>
              <a:gdLst>
                <a:gd name="T0" fmla="*/ 0 w 161"/>
                <a:gd name="T1" fmla="*/ 0 h 69"/>
                <a:gd name="T2" fmla="*/ 1 w 161"/>
                <a:gd name="T3" fmla="*/ 0 h 69"/>
                <a:gd name="T4" fmla="*/ 1 w 161"/>
                <a:gd name="T5" fmla="*/ 0 h 69"/>
                <a:gd name="T6" fmla="*/ 1 w 161"/>
                <a:gd name="T7" fmla="*/ 0 h 69"/>
                <a:gd name="T8" fmla="*/ 1 w 161"/>
                <a:gd name="T9" fmla="*/ 0 h 69"/>
                <a:gd name="T10" fmla="*/ 1 w 161"/>
                <a:gd name="T11" fmla="*/ 0 h 69"/>
                <a:gd name="T12" fmla="*/ 1 w 161"/>
                <a:gd name="T13" fmla="*/ 0 h 69"/>
                <a:gd name="T14" fmla="*/ 1 w 161"/>
                <a:gd name="T15" fmla="*/ 0 h 69"/>
                <a:gd name="T16" fmla="*/ 1 w 161"/>
                <a:gd name="T17" fmla="*/ 0 h 69"/>
                <a:gd name="T18" fmla="*/ 1 w 161"/>
                <a:gd name="T19" fmla="*/ 0 h 69"/>
                <a:gd name="T20" fmla="*/ 1 w 161"/>
                <a:gd name="T21" fmla="*/ 0 h 69"/>
                <a:gd name="T22" fmla="*/ 1 w 161"/>
                <a:gd name="T23" fmla="*/ 0 h 69"/>
                <a:gd name="T24" fmla="*/ 1 w 161"/>
                <a:gd name="T25" fmla="*/ 0 h 69"/>
                <a:gd name="T26" fmla="*/ 1 w 161"/>
                <a:gd name="T27" fmla="*/ 0 h 69"/>
                <a:gd name="T28" fmla="*/ 1 w 161"/>
                <a:gd name="T29" fmla="*/ 0 h 69"/>
                <a:gd name="T30" fmla="*/ 1 w 161"/>
                <a:gd name="T31" fmla="*/ 0 h 69"/>
                <a:gd name="T32" fmla="*/ 1 w 161"/>
                <a:gd name="T33" fmla="*/ 0 h 69"/>
                <a:gd name="T34" fmla="*/ 1 w 161"/>
                <a:gd name="T35" fmla="*/ 0 h 69"/>
                <a:gd name="T36" fmla="*/ 1 w 161"/>
                <a:gd name="T37" fmla="*/ 0 h 69"/>
                <a:gd name="T38" fmla="*/ 1 w 161"/>
                <a:gd name="T39" fmla="*/ 0 h 69"/>
                <a:gd name="T40" fmla="*/ 1 w 161"/>
                <a:gd name="T41" fmla="*/ 0 h 69"/>
                <a:gd name="T42" fmla="*/ 1 w 161"/>
                <a:gd name="T43" fmla="*/ 0 h 69"/>
                <a:gd name="T44" fmla="*/ 1 w 161"/>
                <a:gd name="T45" fmla="*/ 0 h 69"/>
                <a:gd name="T46" fmla="*/ 1 w 161"/>
                <a:gd name="T47" fmla="*/ 0 h 69"/>
                <a:gd name="T48" fmla="*/ 0 w 161"/>
                <a:gd name="T49" fmla="*/ 0 h 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1"/>
                <a:gd name="T76" fmla="*/ 0 h 69"/>
                <a:gd name="T77" fmla="*/ 161 w 161"/>
                <a:gd name="T78" fmla="*/ 69 h 6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6" name="Freeform 230"/>
            <p:cNvSpPr>
              <a:spLocks/>
            </p:cNvSpPr>
            <p:nvPr/>
          </p:nvSpPr>
          <p:spPr bwMode="auto">
            <a:xfrm>
              <a:off x="2356" y="2338"/>
              <a:ext cx="57" cy="66"/>
            </a:xfrm>
            <a:custGeom>
              <a:avLst/>
              <a:gdLst>
                <a:gd name="T0" fmla="*/ 0 w 114"/>
                <a:gd name="T1" fmla="*/ 0 h 133"/>
                <a:gd name="T2" fmla="*/ 1 w 114"/>
                <a:gd name="T3" fmla="*/ 0 h 133"/>
                <a:gd name="T4" fmla="*/ 1 w 114"/>
                <a:gd name="T5" fmla="*/ 0 h 133"/>
                <a:gd name="T6" fmla="*/ 1 w 114"/>
                <a:gd name="T7" fmla="*/ 0 h 133"/>
                <a:gd name="T8" fmla="*/ 1 w 114"/>
                <a:gd name="T9" fmla="*/ 0 h 133"/>
                <a:gd name="T10" fmla="*/ 1 w 114"/>
                <a:gd name="T11" fmla="*/ 0 h 133"/>
                <a:gd name="T12" fmla="*/ 1 w 114"/>
                <a:gd name="T13" fmla="*/ 0 h 133"/>
                <a:gd name="T14" fmla="*/ 1 w 114"/>
                <a:gd name="T15" fmla="*/ 0 h 133"/>
                <a:gd name="T16" fmla="*/ 1 w 114"/>
                <a:gd name="T17" fmla="*/ 0 h 133"/>
                <a:gd name="T18" fmla="*/ 1 w 114"/>
                <a:gd name="T19" fmla="*/ 0 h 133"/>
                <a:gd name="T20" fmla="*/ 1 w 114"/>
                <a:gd name="T21" fmla="*/ 0 h 133"/>
                <a:gd name="T22" fmla="*/ 1 w 114"/>
                <a:gd name="T23" fmla="*/ 0 h 133"/>
                <a:gd name="T24" fmla="*/ 1 w 114"/>
                <a:gd name="T25" fmla="*/ 0 h 133"/>
                <a:gd name="T26" fmla="*/ 1 w 114"/>
                <a:gd name="T27" fmla="*/ 0 h 133"/>
                <a:gd name="T28" fmla="*/ 1 w 114"/>
                <a:gd name="T29" fmla="*/ 0 h 133"/>
                <a:gd name="T30" fmla="*/ 1 w 114"/>
                <a:gd name="T31" fmla="*/ 0 h 133"/>
                <a:gd name="T32" fmla="*/ 1 w 114"/>
                <a:gd name="T33" fmla="*/ 0 h 133"/>
                <a:gd name="T34" fmla="*/ 1 w 114"/>
                <a:gd name="T35" fmla="*/ 0 h 133"/>
                <a:gd name="T36" fmla="*/ 1 w 114"/>
                <a:gd name="T37" fmla="*/ 0 h 133"/>
                <a:gd name="T38" fmla="*/ 1 w 114"/>
                <a:gd name="T39" fmla="*/ 0 h 133"/>
                <a:gd name="T40" fmla="*/ 1 w 114"/>
                <a:gd name="T41" fmla="*/ 0 h 133"/>
                <a:gd name="T42" fmla="*/ 1 w 114"/>
                <a:gd name="T43" fmla="*/ 0 h 133"/>
                <a:gd name="T44" fmla="*/ 1 w 114"/>
                <a:gd name="T45" fmla="*/ 0 h 133"/>
                <a:gd name="T46" fmla="*/ 1 w 114"/>
                <a:gd name="T47" fmla="*/ 0 h 133"/>
                <a:gd name="T48" fmla="*/ 0 w 114"/>
                <a:gd name="T49" fmla="*/ 0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4"/>
                <a:gd name="T76" fmla="*/ 0 h 133"/>
                <a:gd name="T77" fmla="*/ 114 w 114"/>
                <a:gd name="T78" fmla="*/ 133 h 13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7" name="Freeform 231"/>
            <p:cNvSpPr>
              <a:spLocks/>
            </p:cNvSpPr>
            <p:nvPr/>
          </p:nvSpPr>
          <p:spPr bwMode="auto">
            <a:xfrm>
              <a:off x="2332" y="2318"/>
              <a:ext cx="35" cy="82"/>
            </a:xfrm>
            <a:custGeom>
              <a:avLst/>
              <a:gdLst>
                <a:gd name="T0" fmla="*/ 1 w 70"/>
                <a:gd name="T1" fmla="*/ 1 h 163"/>
                <a:gd name="T2" fmla="*/ 1 w 70"/>
                <a:gd name="T3" fmla="*/ 1 h 163"/>
                <a:gd name="T4" fmla="*/ 1 w 70"/>
                <a:gd name="T5" fmla="*/ 1 h 163"/>
                <a:gd name="T6" fmla="*/ 1 w 70"/>
                <a:gd name="T7" fmla="*/ 1 h 163"/>
                <a:gd name="T8" fmla="*/ 0 w 70"/>
                <a:gd name="T9" fmla="*/ 1 h 163"/>
                <a:gd name="T10" fmla="*/ 0 w 70"/>
                <a:gd name="T11" fmla="*/ 1 h 163"/>
                <a:gd name="T12" fmla="*/ 1 w 70"/>
                <a:gd name="T13" fmla="*/ 1 h 163"/>
                <a:gd name="T14" fmla="*/ 1 w 70"/>
                <a:gd name="T15" fmla="*/ 1 h 163"/>
                <a:gd name="T16" fmla="*/ 1 w 70"/>
                <a:gd name="T17" fmla="*/ 1 h 163"/>
                <a:gd name="T18" fmla="*/ 1 w 70"/>
                <a:gd name="T19" fmla="*/ 0 h 163"/>
                <a:gd name="T20" fmla="*/ 1 w 70"/>
                <a:gd name="T21" fmla="*/ 1 h 163"/>
                <a:gd name="T22" fmla="*/ 1 w 70"/>
                <a:gd name="T23" fmla="*/ 1 h 163"/>
                <a:gd name="T24" fmla="*/ 1 w 70"/>
                <a:gd name="T25" fmla="*/ 1 h 163"/>
                <a:gd name="T26" fmla="*/ 1 w 70"/>
                <a:gd name="T27" fmla="*/ 1 h 163"/>
                <a:gd name="T28" fmla="*/ 1 w 70"/>
                <a:gd name="T29" fmla="*/ 1 h 163"/>
                <a:gd name="T30" fmla="*/ 1 w 70"/>
                <a:gd name="T31" fmla="*/ 1 h 163"/>
                <a:gd name="T32" fmla="*/ 1 w 70"/>
                <a:gd name="T33" fmla="*/ 1 h 163"/>
                <a:gd name="T34" fmla="*/ 1 w 70"/>
                <a:gd name="T35" fmla="*/ 1 h 163"/>
                <a:gd name="T36" fmla="*/ 1 w 70"/>
                <a:gd name="T37" fmla="*/ 1 h 163"/>
                <a:gd name="T38" fmla="*/ 1 w 70"/>
                <a:gd name="T39" fmla="*/ 1 h 163"/>
                <a:gd name="T40" fmla="*/ 1 w 70"/>
                <a:gd name="T41" fmla="*/ 1 h 1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0"/>
                <a:gd name="T64" fmla="*/ 0 h 163"/>
                <a:gd name="T65" fmla="*/ 70 w 70"/>
                <a:gd name="T66" fmla="*/ 163 h 16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8" name="Freeform 232"/>
            <p:cNvSpPr>
              <a:spLocks/>
            </p:cNvSpPr>
            <p:nvPr/>
          </p:nvSpPr>
          <p:spPr bwMode="auto">
            <a:xfrm>
              <a:off x="2376" y="1599"/>
              <a:ext cx="180" cy="174"/>
            </a:xfrm>
            <a:custGeom>
              <a:avLst/>
              <a:gdLst>
                <a:gd name="T0" fmla="*/ 0 w 361"/>
                <a:gd name="T1" fmla="*/ 1 h 348"/>
                <a:gd name="T2" fmla="*/ 0 w 361"/>
                <a:gd name="T3" fmla="*/ 1 h 348"/>
                <a:gd name="T4" fmla="*/ 0 w 361"/>
                <a:gd name="T5" fmla="*/ 0 h 348"/>
                <a:gd name="T6" fmla="*/ 0 w 361"/>
                <a:gd name="T7" fmla="*/ 0 h 348"/>
                <a:gd name="T8" fmla="*/ 0 w 361"/>
                <a:gd name="T9" fmla="*/ 1 h 348"/>
                <a:gd name="T10" fmla="*/ 0 w 361"/>
                <a:gd name="T11" fmla="*/ 1 h 348"/>
                <a:gd name="T12" fmla="*/ 0 w 361"/>
                <a:gd name="T13" fmla="*/ 1 h 348"/>
                <a:gd name="T14" fmla="*/ 0 w 361"/>
                <a:gd name="T15" fmla="*/ 1 h 348"/>
                <a:gd name="T16" fmla="*/ 0 w 361"/>
                <a:gd name="T17" fmla="*/ 1 h 348"/>
                <a:gd name="T18" fmla="*/ 0 w 361"/>
                <a:gd name="T19" fmla="*/ 1 h 348"/>
                <a:gd name="T20" fmla="*/ 0 w 361"/>
                <a:gd name="T21" fmla="*/ 1 h 348"/>
                <a:gd name="T22" fmla="*/ 0 w 361"/>
                <a:gd name="T23" fmla="*/ 1 h 348"/>
                <a:gd name="T24" fmla="*/ 0 w 361"/>
                <a:gd name="T25" fmla="*/ 1 h 348"/>
                <a:gd name="T26" fmla="*/ 0 w 361"/>
                <a:gd name="T27" fmla="*/ 1 h 348"/>
                <a:gd name="T28" fmla="*/ 0 w 361"/>
                <a:gd name="T29" fmla="*/ 1 h 348"/>
                <a:gd name="T30" fmla="*/ 0 w 361"/>
                <a:gd name="T31" fmla="*/ 1 h 348"/>
                <a:gd name="T32" fmla="*/ 0 w 361"/>
                <a:gd name="T33" fmla="*/ 1 h 348"/>
                <a:gd name="T34" fmla="*/ 0 w 361"/>
                <a:gd name="T35" fmla="*/ 1 h 348"/>
                <a:gd name="T36" fmla="*/ 0 w 361"/>
                <a:gd name="T37" fmla="*/ 1 h 348"/>
                <a:gd name="T38" fmla="*/ 0 w 361"/>
                <a:gd name="T39" fmla="*/ 1 h 348"/>
                <a:gd name="T40" fmla="*/ 0 w 361"/>
                <a:gd name="T41" fmla="*/ 1 h 348"/>
                <a:gd name="T42" fmla="*/ 0 w 361"/>
                <a:gd name="T43" fmla="*/ 1 h 348"/>
                <a:gd name="T44" fmla="*/ 0 w 361"/>
                <a:gd name="T45" fmla="*/ 1 h 348"/>
                <a:gd name="T46" fmla="*/ 0 w 361"/>
                <a:gd name="T47" fmla="*/ 1 h 348"/>
                <a:gd name="T48" fmla="*/ 0 w 361"/>
                <a:gd name="T49" fmla="*/ 1 h 348"/>
                <a:gd name="T50" fmla="*/ 0 w 361"/>
                <a:gd name="T51" fmla="*/ 1 h 348"/>
                <a:gd name="T52" fmla="*/ 0 w 361"/>
                <a:gd name="T53" fmla="*/ 1 h 348"/>
                <a:gd name="T54" fmla="*/ 0 w 361"/>
                <a:gd name="T55" fmla="*/ 1 h 348"/>
                <a:gd name="T56" fmla="*/ 0 w 361"/>
                <a:gd name="T57" fmla="*/ 1 h 348"/>
                <a:gd name="T58" fmla="*/ 0 w 361"/>
                <a:gd name="T59" fmla="*/ 1 h 348"/>
                <a:gd name="T60" fmla="*/ 0 w 361"/>
                <a:gd name="T61" fmla="*/ 1 h 348"/>
                <a:gd name="T62" fmla="*/ 0 w 361"/>
                <a:gd name="T63" fmla="*/ 1 h 348"/>
                <a:gd name="T64" fmla="*/ 0 w 361"/>
                <a:gd name="T65" fmla="*/ 1 h 348"/>
                <a:gd name="T66" fmla="*/ 0 w 361"/>
                <a:gd name="T67" fmla="*/ 1 h 348"/>
                <a:gd name="T68" fmla="*/ 0 w 361"/>
                <a:gd name="T69" fmla="*/ 1 h 348"/>
                <a:gd name="T70" fmla="*/ 0 w 361"/>
                <a:gd name="T71" fmla="*/ 1 h 348"/>
                <a:gd name="T72" fmla="*/ 0 w 361"/>
                <a:gd name="T73" fmla="*/ 1 h 348"/>
                <a:gd name="T74" fmla="*/ 0 w 361"/>
                <a:gd name="T75" fmla="*/ 1 h 348"/>
                <a:gd name="T76" fmla="*/ 0 w 361"/>
                <a:gd name="T77" fmla="*/ 1 h 348"/>
                <a:gd name="T78" fmla="*/ 0 w 361"/>
                <a:gd name="T79" fmla="*/ 1 h 348"/>
                <a:gd name="T80" fmla="*/ 0 w 361"/>
                <a:gd name="T81" fmla="*/ 1 h 3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61"/>
                <a:gd name="T124" fmla="*/ 0 h 348"/>
                <a:gd name="T125" fmla="*/ 361 w 361"/>
                <a:gd name="T126" fmla="*/ 348 h 34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9" name="Freeform 233"/>
            <p:cNvSpPr>
              <a:spLocks/>
            </p:cNvSpPr>
            <p:nvPr/>
          </p:nvSpPr>
          <p:spPr bwMode="auto">
            <a:xfrm>
              <a:off x="2332" y="2439"/>
              <a:ext cx="63" cy="171"/>
            </a:xfrm>
            <a:custGeom>
              <a:avLst/>
              <a:gdLst>
                <a:gd name="T0" fmla="*/ 1 w 126"/>
                <a:gd name="T1" fmla="*/ 0 h 343"/>
                <a:gd name="T2" fmla="*/ 1 w 126"/>
                <a:gd name="T3" fmla="*/ 0 h 343"/>
                <a:gd name="T4" fmla="*/ 1 w 126"/>
                <a:gd name="T5" fmla="*/ 0 h 343"/>
                <a:gd name="T6" fmla="*/ 0 w 126"/>
                <a:gd name="T7" fmla="*/ 0 h 343"/>
                <a:gd name="T8" fmla="*/ 1 w 126"/>
                <a:gd name="T9" fmla="*/ 0 h 343"/>
                <a:gd name="T10" fmla="*/ 1 w 126"/>
                <a:gd name="T11" fmla="*/ 0 h 343"/>
                <a:gd name="T12" fmla="*/ 1 w 126"/>
                <a:gd name="T13" fmla="*/ 0 h 343"/>
                <a:gd name="T14" fmla="*/ 1 w 126"/>
                <a:gd name="T15" fmla="*/ 0 h 343"/>
                <a:gd name="T16" fmla="*/ 1 w 126"/>
                <a:gd name="T17" fmla="*/ 0 h 343"/>
                <a:gd name="T18" fmla="*/ 1 w 126"/>
                <a:gd name="T19" fmla="*/ 0 h 343"/>
                <a:gd name="T20" fmla="*/ 1 w 126"/>
                <a:gd name="T21" fmla="*/ 0 h 343"/>
                <a:gd name="T22" fmla="*/ 1 w 126"/>
                <a:gd name="T23" fmla="*/ 0 h 343"/>
                <a:gd name="T24" fmla="*/ 1 w 126"/>
                <a:gd name="T25" fmla="*/ 0 h 343"/>
                <a:gd name="T26" fmla="*/ 1 w 126"/>
                <a:gd name="T27" fmla="*/ 0 h 343"/>
                <a:gd name="T28" fmla="*/ 1 w 126"/>
                <a:gd name="T29" fmla="*/ 0 h 343"/>
                <a:gd name="T30" fmla="*/ 1 w 126"/>
                <a:gd name="T31" fmla="*/ 0 h 343"/>
                <a:gd name="T32" fmla="*/ 1 w 126"/>
                <a:gd name="T33" fmla="*/ 0 h 343"/>
                <a:gd name="T34" fmla="*/ 1 w 126"/>
                <a:gd name="T35" fmla="*/ 0 h 343"/>
                <a:gd name="T36" fmla="*/ 1 w 126"/>
                <a:gd name="T37" fmla="*/ 0 h 343"/>
                <a:gd name="T38" fmla="*/ 1 w 126"/>
                <a:gd name="T39" fmla="*/ 0 h 343"/>
                <a:gd name="T40" fmla="*/ 1 w 126"/>
                <a:gd name="T41" fmla="*/ 0 h 343"/>
                <a:gd name="T42" fmla="*/ 1 w 126"/>
                <a:gd name="T43" fmla="*/ 0 h 343"/>
                <a:gd name="T44" fmla="*/ 1 w 126"/>
                <a:gd name="T45" fmla="*/ 0 h 343"/>
                <a:gd name="T46" fmla="*/ 1 w 126"/>
                <a:gd name="T47" fmla="*/ 0 h 343"/>
                <a:gd name="T48" fmla="*/ 1 w 126"/>
                <a:gd name="T49" fmla="*/ 0 h 3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6"/>
                <a:gd name="T76" fmla="*/ 0 h 343"/>
                <a:gd name="T77" fmla="*/ 126 w 126"/>
                <a:gd name="T78" fmla="*/ 343 h 34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0" name="Freeform 234"/>
            <p:cNvSpPr>
              <a:spLocks/>
            </p:cNvSpPr>
            <p:nvPr/>
          </p:nvSpPr>
          <p:spPr bwMode="auto">
            <a:xfrm>
              <a:off x="2684" y="2480"/>
              <a:ext cx="165" cy="80"/>
            </a:xfrm>
            <a:custGeom>
              <a:avLst/>
              <a:gdLst>
                <a:gd name="T0" fmla="*/ 0 w 332"/>
                <a:gd name="T1" fmla="*/ 1 h 160"/>
                <a:gd name="T2" fmla="*/ 0 w 332"/>
                <a:gd name="T3" fmla="*/ 1 h 160"/>
                <a:gd name="T4" fmla="*/ 0 w 332"/>
                <a:gd name="T5" fmla="*/ 1 h 160"/>
                <a:gd name="T6" fmla="*/ 0 w 332"/>
                <a:gd name="T7" fmla="*/ 1 h 160"/>
                <a:gd name="T8" fmla="*/ 0 w 332"/>
                <a:gd name="T9" fmla="*/ 1 h 160"/>
                <a:gd name="T10" fmla="*/ 0 w 332"/>
                <a:gd name="T11" fmla="*/ 1 h 160"/>
                <a:gd name="T12" fmla="*/ 0 w 332"/>
                <a:gd name="T13" fmla="*/ 1 h 160"/>
                <a:gd name="T14" fmla="*/ 0 w 332"/>
                <a:gd name="T15" fmla="*/ 1 h 160"/>
                <a:gd name="T16" fmla="*/ 0 w 332"/>
                <a:gd name="T17" fmla="*/ 1 h 160"/>
                <a:gd name="T18" fmla="*/ 0 w 332"/>
                <a:gd name="T19" fmla="*/ 1 h 160"/>
                <a:gd name="T20" fmla="*/ 0 w 332"/>
                <a:gd name="T21" fmla="*/ 1 h 160"/>
                <a:gd name="T22" fmla="*/ 0 w 332"/>
                <a:gd name="T23" fmla="*/ 1 h 160"/>
                <a:gd name="T24" fmla="*/ 0 w 332"/>
                <a:gd name="T25" fmla="*/ 0 h 160"/>
                <a:gd name="T26" fmla="*/ 0 w 332"/>
                <a:gd name="T27" fmla="*/ 0 h 160"/>
                <a:gd name="T28" fmla="*/ 0 w 332"/>
                <a:gd name="T29" fmla="*/ 1 h 160"/>
                <a:gd name="T30" fmla="*/ 0 w 332"/>
                <a:gd name="T31" fmla="*/ 1 h 160"/>
                <a:gd name="T32" fmla="*/ 0 w 332"/>
                <a:gd name="T33" fmla="*/ 1 h 160"/>
                <a:gd name="T34" fmla="*/ 0 w 332"/>
                <a:gd name="T35" fmla="*/ 1 h 160"/>
                <a:gd name="T36" fmla="*/ 0 w 332"/>
                <a:gd name="T37" fmla="*/ 1 h 160"/>
                <a:gd name="T38" fmla="*/ 0 w 332"/>
                <a:gd name="T39" fmla="*/ 1 h 160"/>
                <a:gd name="T40" fmla="*/ 0 w 332"/>
                <a:gd name="T41" fmla="*/ 1 h 160"/>
                <a:gd name="T42" fmla="*/ 0 w 332"/>
                <a:gd name="T43" fmla="*/ 1 h 160"/>
                <a:gd name="T44" fmla="*/ 0 w 332"/>
                <a:gd name="T45" fmla="*/ 1 h 160"/>
                <a:gd name="T46" fmla="*/ 0 w 332"/>
                <a:gd name="T47" fmla="*/ 1 h 160"/>
                <a:gd name="T48" fmla="*/ 0 w 332"/>
                <a:gd name="T49" fmla="*/ 1 h 160"/>
                <a:gd name="T50" fmla="*/ 0 w 332"/>
                <a:gd name="T51" fmla="*/ 1 h 160"/>
                <a:gd name="T52" fmla="*/ 0 w 332"/>
                <a:gd name="T53" fmla="*/ 1 h 160"/>
                <a:gd name="T54" fmla="*/ 0 w 332"/>
                <a:gd name="T55" fmla="*/ 1 h 160"/>
                <a:gd name="T56" fmla="*/ 0 w 332"/>
                <a:gd name="T57" fmla="*/ 1 h 160"/>
                <a:gd name="T58" fmla="*/ 0 w 332"/>
                <a:gd name="T59" fmla="*/ 1 h 160"/>
                <a:gd name="T60" fmla="*/ 0 w 332"/>
                <a:gd name="T61" fmla="*/ 1 h 160"/>
                <a:gd name="T62" fmla="*/ 0 w 332"/>
                <a:gd name="T63" fmla="*/ 1 h 160"/>
                <a:gd name="T64" fmla="*/ 0 w 332"/>
                <a:gd name="T65" fmla="*/ 1 h 1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2"/>
                <a:gd name="T100" fmla="*/ 0 h 160"/>
                <a:gd name="T101" fmla="*/ 332 w 332"/>
                <a:gd name="T102" fmla="*/ 160 h 16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1" name="Freeform 235"/>
            <p:cNvSpPr>
              <a:spLocks/>
            </p:cNvSpPr>
            <p:nvPr/>
          </p:nvSpPr>
          <p:spPr bwMode="auto">
            <a:xfrm>
              <a:off x="2464" y="1984"/>
              <a:ext cx="186" cy="670"/>
            </a:xfrm>
            <a:custGeom>
              <a:avLst/>
              <a:gdLst>
                <a:gd name="T0" fmla="*/ 0 w 373"/>
                <a:gd name="T1" fmla="*/ 1 h 1340"/>
                <a:gd name="T2" fmla="*/ 0 w 373"/>
                <a:gd name="T3" fmla="*/ 1 h 1340"/>
                <a:gd name="T4" fmla="*/ 0 w 373"/>
                <a:gd name="T5" fmla="*/ 1 h 1340"/>
                <a:gd name="T6" fmla="*/ 0 w 373"/>
                <a:gd name="T7" fmla="*/ 1 h 1340"/>
                <a:gd name="T8" fmla="*/ 0 w 373"/>
                <a:gd name="T9" fmla="*/ 1 h 1340"/>
                <a:gd name="T10" fmla="*/ 0 w 373"/>
                <a:gd name="T11" fmla="*/ 1 h 1340"/>
                <a:gd name="T12" fmla="*/ 0 w 373"/>
                <a:gd name="T13" fmla="*/ 1 h 1340"/>
                <a:gd name="T14" fmla="*/ 0 w 373"/>
                <a:gd name="T15" fmla="*/ 1 h 1340"/>
                <a:gd name="T16" fmla="*/ 0 w 373"/>
                <a:gd name="T17" fmla="*/ 1 h 1340"/>
                <a:gd name="T18" fmla="*/ 0 w 373"/>
                <a:gd name="T19" fmla="*/ 1 h 1340"/>
                <a:gd name="T20" fmla="*/ 0 w 373"/>
                <a:gd name="T21" fmla="*/ 1 h 1340"/>
                <a:gd name="T22" fmla="*/ 0 w 373"/>
                <a:gd name="T23" fmla="*/ 1 h 1340"/>
                <a:gd name="T24" fmla="*/ 0 w 373"/>
                <a:gd name="T25" fmla="*/ 1 h 1340"/>
                <a:gd name="T26" fmla="*/ 0 w 373"/>
                <a:gd name="T27" fmla="*/ 1 h 1340"/>
                <a:gd name="T28" fmla="*/ 0 w 373"/>
                <a:gd name="T29" fmla="*/ 1 h 1340"/>
                <a:gd name="T30" fmla="*/ 0 w 373"/>
                <a:gd name="T31" fmla="*/ 1 h 1340"/>
                <a:gd name="T32" fmla="*/ 0 w 373"/>
                <a:gd name="T33" fmla="*/ 1 h 1340"/>
                <a:gd name="T34" fmla="*/ 0 w 373"/>
                <a:gd name="T35" fmla="*/ 1 h 1340"/>
                <a:gd name="T36" fmla="*/ 0 w 373"/>
                <a:gd name="T37" fmla="*/ 1 h 1340"/>
                <a:gd name="T38" fmla="*/ 0 w 373"/>
                <a:gd name="T39" fmla="*/ 1 h 1340"/>
                <a:gd name="T40" fmla="*/ 0 w 373"/>
                <a:gd name="T41" fmla="*/ 1 h 1340"/>
                <a:gd name="T42" fmla="*/ 0 w 373"/>
                <a:gd name="T43" fmla="*/ 1 h 1340"/>
                <a:gd name="T44" fmla="*/ 0 w 373"/>
                <a:gd name="T45" fmla="*/ 1 h 1340"/>
                <a:gd name="T46" fmla="*/ 0 w 373"/>
                <a:gd name="T47" fmla="*/ 1 h 1340"/>
                <a:gd name="T48" fmla="*/ 0 w 373"/>
                <a:gd name="T49" fmla="*/ 1 h 1340"/>
                <a:gd name="T50" fmla="*/ 0 w 373"/>
                <a:gd name="T51" fmla="*/ 1 h 1340"/>
                <a:gd name="T52" fmla="*/ 0 w 373"/>
                <a:gd name="T53" fmla="*/ 1 h 1340"/>
                <a:gd name="T54" fmla="*/ 0 w 373"/>
                <a:gd name="T55" fmla="*/ 1 h 1340"/>
                <a:gd name="T56" fmla="*/ 0 w 373"/>
                <a:gd name="T57" fmla="*/ 1 h 1340"/>
                <a:gd name="T58" fmla="*/ 0 w 373"/>
                <a:gd name="T59" fmla="*/ 1 h 1340"/>
                <a:gd name="T60" fmla="*/ 0 w 373"/>
                <a:gd name="T61" fmla="*/ 1 h 1340"/>
                <a:gd name="T62" fmla="*/ 0 w 373"/>
                <a:gd name="T63" fmla="*/ 1 h 1340"/>
                <a:gd name="T64" fmla="*/ 0 w 373"/>
                <a:gd name="T65" fmla="*/ 1 h 1340"/>
                <a:gd name="T66" fmla="*/ 0 w 373"/>
                <a:gd name="T67" fmla="*/ 1 h 1340"/>
                <a:gd name="T68" fmla="*/ 0 w 373"/>
                <a:gd name="T69" fmla="*/ 1 h 1340"/>
                <a:gd name="T70" fmla="*/ 0 w 373"/>
                <a:gd name="T71" fmla="*/ 1 h 1340"/>
                <a:gd name="T72" fmla="*/ 0 w 373"/>
                <a:gd name="T73" fmla="*/ 1 h 1340"/>
                <a:gd name="T74" fmla="*/ 0 w 373"/>
                <a:gd name="T75" fmla="*/ 1 h 1340"/>
                <a:gd name="T76" fmla="*/ 0 w 373"/>
                <a:gd name="T77" fmla="*/ 1 h 1340"/>
                <a:gd name="T78" fmla="*/ 0 w 373"/>
                <a:gd name="T79" fmla="*/ 1 h 1340"/>
                <a:gd name="T80" fmla="*/ 0 w 373"/>
                <a:gd name="T81" fmla="*/ 1 h 1340"/>
                <a:gd name="T82" fmla="*/ 0 w 373"/>
                <a:gd name="T83" fmla="*/ 1 h 1340"/>
                <a:gd name="T84" fmla="*/ 0 w 373"/>
                <a:gd name="T85" fmla="*/ 1 h 1340"/>
                <a:gd name="T86" fmla="*/ 0 w 373"/>
                <a:gd name="T87" fmla="*/ 1 h 1340"/>
                <a:gd name="T88" fmla="*/ 0 w 373"/>
                <a:gd name="T89" fmla="*/ 1 h 1340"/>
                <a:gd name="T90" fmla="*/ 0 w 373"/>
                <a:gd name="T91" fmla="*/ 1 h 1340"/>
                <a:gd name="T92" fmla="*/ 0 w 373"/>
                <a:gd name="T93" fmla="*/ 1 h 1340"/>
                <a:gd name="T94" fmla="*/ 0 w 373"/>
                <a:gd name="T95" fmla="*/ 1 h 1340"/>
                <a:gd name="T96" fmla="*/ 0 w 373"/>
                <a:gd name="T97" fmla="*/ 1 h 1340"/>
                <a:gd name="T98" fmla="*/ 0 w 373"/>
                <a:gd name="T99" fmla="*/ 1 h 1340"/>
                <a:gd name="T100" fmla="*/ 0 w 373"/>
                <a:gd name="T101" fmla="*/ 1 h 1340"/>
                <a:gd name="T102" fmla="*/ 0 w 373"/>
                <a:gd name="T103" fmla="*/ 1 h 1340"/>
                <a:gd name="T104" fmla="*/ 0 w 373"/>
                <a:gd name="T105" fmla="*/ 1 h 1340"/>
                <a:gd name="T106" fmla="*/ 0 w 373"/>
                <a:gd name="T107" fmla="*/ 1 h 1340"/>
                <a:gd name="T108" fmla="*/ 0 w 373"/>
                <a:gd name="T109" fmla="*/ 1 h 1340"/>
                <a:gd name="T110" fmla="*/ 0 w 373"/>
                <a:gd name="T111" fmla="*/ 1 h 13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73"/>
                <a:gd name="T169" fmla="*/ 0 h 1340"/>
                <a:gd name="T170" fmla="*/ 373 w 373"/>
                <a:gd name="T171" fmla="*/ 1340 h 134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2" name="Freeform 236"/>
            <p:cNvSpPr>
              <a:spLocks/>
            </p:cNvSpPr>
            <p:nvPr/>
          </p:nvSpPr>
          <p:spPr bwMode="auto">
            <a:xfrm>
              <a:off x="2886" y="2685"/>
              <a:ext cx="55" cy="62"/>
            </a:xfrm>
            <a:custGeom>
              <a:avLst/>
              <a:gdLst>
                <a:gd name="T0" fmla="*/ 1 w 110"/>
                <a:gd name="T1" fmla="*/ 1 h 123"/>
                <a:gd name="T2" fmla="*/ 1 w 110"/>
                <a:gd name="T3" fmla="*/ 1 h 123"/>
                <a:gd name="T4" fmla="*/ 1 w 110"/>
                <a:gd name="T5" fmla="*/ 1 h 123"/>
                <a:gd name="T6" fmla="*/ 1 w 110"/>
                <a:gd name="T7" fmla="*/ 1 h 123"/>
                <a:gd name="T8" fmla="*/ 1 w 110"/>
                <a:gd name="T9" fmla="*/ 1 h 123"/>
                <a:gd name="T10" fmla="*/ 1 w 110"/>
                <a:gd name="T11" fmla="*/ 1 h 123"/>
                <a:gd name="T12" fmla="*/ 1 w 110"/>
                <a:gd name="T13" fmla="*/ 1 h 123"/>
                <a:gd name="T14" fmla="*/ 1 w 110"/>
                <a:gd name="T15" fmla="*/ 1 h 123"/>
                <a:gd name="T16" fmla="*/ 1 w 110"/>
                <a:gd name="T17" fmla="*/ 1 h 123"/>
                <a:gd name="T18" fmla="*/ 1 w 110"/>
                <a:gd name="T19" fmla="*/ 1 h 123"/>
                <a:gd name="T20" fmla="*/ 1 w 110"/>
                <a:gd name="T21" fmla="*/ 1 h 123"/>
                <a:gd name="T22" fmla="*/ 1 w 110"/>
                <a:gd name="T23" fmla="*/ 1 h 123"/>
                <a:gd name="T24" fmla="*/ 1 w 110"/>
                <a:gd name="T25" fmla="*/ 0 h 123"/>
                <a:gd name="T26" fmla="*/ 1 w 110"/>
                <a:gd name="T27" fmla="*/ 1 h 123"/>
                <a:gd name="T28" fmla="*/ 1 w 110"/>
                <a:gd name="T29" fmla="*/ 1 h 123"/>
                <a:gd name="T30" fmla="*/ 1 w 110"/>
                <a:gd name="T31" fmla="*/ 1 h 123"/>
                <a:gd name="T32" fmla="*/ 1 w 110"/>
                <a:gd name="T33" fmla="*/ 1 h 123"/>
                <a:gd name="T34" fmla="*/ 1 w 110"/>
                <a:gd name="T35" fmla="*/ 1 h 123"/>
                <a:gd name="T36" fmla="*/ 1 w 110"/>
                <a:gd name="T37" fmla="*/ 1 h 123"/>
                <a:gd name="T38" fmla="*/ 1 w 110"/>
                <a:gd name="T39" fmla="*/ 1 h 123"/>
                <a:gd name="T40" fmla="*/ 1 w 110"/>
                <a:gd name="T41" fmla="*/ 1 h 123"/>
                <a:gd name="T42" fmla="*/ 1 w 110"/>
                <a:gd name="T43" fmla="*/ 1 h 123"/>
                <a:gd name="T44" fmla="*/ 1 w 110"/>
                <a:gd name="T45" fmla="*/ 1 h 123"/>
                <a:gd name="T46" fmla="*/ 1 w 110"/>
                <a:gd name="T47" fmla="*/ 1 h 123"/>
                <a:gd name="T48" fmla="*/ 1 w 110"/>
                <a:gd name="T49" fmla="*/ 1 h 123"/>
                <a:gd name="T50" fmla="*/ 1 w 110"/>
                <a:gd name="T51" fmla="*/ 1 h 123"/>
                <a:gd name="T52" fmla="*/ 0 w 110"/>
                <a:gd name="T53" fmla="*/ 1 h 123"/>
                <a:gd name="T54" fmla="*/ 0 w 110"/>
                <a:gd name="T55" fmla="*/ 1 h 123"/>
                <a:gd name="T56" fmla="*/ 1 w 110"/>
                <a:gd name="T57" fmla="*/ 1 h 123"/>
                <a:gd name="T58" fmla="*/ 1 w 110"/>
                <a:gd name="T59" fmla="*/ 1 h 123"/>
                <a:gd name="T60" fmla="*/ 1 w 110"/>
                <a:gd name="T61" fmla="*/ 1 h 123"/>
                <a:gd name="T62" fmla="*/ 1 w 110"/>
                <a:gd name="T63" fmla="*/ 1 h 123"/>
                <a:gd name="T64" fmla="*/ 1 w 110"/>
                <a:gd name="T65" fmla="*/ 1 h 123"/>
                <a:gd name="T66" fmla="*/ 1 w 110"/>
                <a:gd name="T67" fmla="*/ 1 h 123"/>
                <a:gd name="T68" fmla="*/ 1 w 110"/>
                <a:gd name="T69" fmla="*/ 1 h 123"/>
                <a:gd name="T70" fmla="*/ 1 w 110"/>
                <a:gd name="T71" fmla="*/ 1 h 123"/>
                <a:gd name="T72" fmla="*/ 1 w 110"/>
                <a:gd name="T73" fmla="*/ 1 h 123"/>
                <a:gd name="T74" fmla="*/ 1 w 110"/>
                <a:gd name="T75" fmla="*/ 1 h 123"/>
                <a:gd name="T76" fmla="*/ 1 w 110"/>
                <a:gd name="T77" fmla="*/ 1 h 123"/>
                <a:gd name="T78" fmla="*/ 1 w 110"/>
                <a:gd name="T79" fmla="*/ 1 h 123"/>
                <a:gd name="T80" fmla="*/ 1 w 110"/>
                <a:gd name="T81" fmla="*/ 1 h 123"/>
                <a:gd name="T82" fmla="*/ 1 w 110"/>
                <a:gd name="T83" fmla="*/ 1 h 123"/>
                <a:gd name="T84" fmla="*/ 1 w 110"/>
                <a:gd name="T85" fmla="*/ 1 h 123"/>
                <a:gd name="T86" fmla="*/ 1 w 110"/>
                <a:gd name="T87" fmla="*/ 1 h 123"/>
                <a:gd name="T88" fmla="*/ 1 w 110"/>
                <a:gd name="T89" fmla="*/ 1 h 123"/>
                <a:gd name="T90" fmla="*/ 1 w 110"/>
                <a:gd name="T91" fmla="*/ 1 h 123"/>
                <a:gd name="T92" fmla="*/ 1 w 110"/>
                <a:gd name="T93" fmla="*/ 1 h 123"/>
                <a:gd name="T94" fmla="*/ 1 w 110"/>
                <a:gd name="T95" fmla="*/ 1 h 123"/>
                <a:gd name="T96" fmla="*/ 1 w 110"/>
                <a:gd name="T97" fmla="*/ 1 h 12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0"/>
                <a:gd name="T148" fmla="*/ 0 h 123"/>
                <a:gd name="T149" fmla="*/ 110 w 110"/>
                <a:gd name="T150" fmla="*/ 123 h 12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3" name="Freeform 237"/>
            <p:cNvSpPr>
              <a:spLocks/>
            </p:cNvSpPr>
            <p:nvPr/>
          </p:nvSpPr>
          <p:spPr bwMode="auto">
            <a:xfrm>
              <a:off x="2905" y="2708"/>
              <a:ext cx="16" cy="16"/>
            </a:xfrm>
            <a:custGeom>
              <a:avLst/>
              <a:gdLst>
                <a:gd name="T0" fmla="*/ 1 w 31"/>
                <a:gd name="T1" fmla="*/ 0 h 33"/>
                <a:gd name="T2" fmla="*/ 1 w 31"/>
                <a:gd name="T3" fmla="*/ 0 h 33"/>
                <a:gd name="T4" fmla="*/ 1 w 31"/>
                <a:gd name="T5" fmla="*/ 0 h 33"/>
                <a:gd name="T6" fmla="*/ 1 w 31"/>
                <a:gd name="T7" fmla="*/ 0 h 33"/>
                <a:gd name="T8" fmla="*/ 0 w 31"/>
                <a:gd name="T9" fmla="*/ 0 h 33"/>
                <a:gd name="T10" fmla="*/ 1 w 31"/>
                <a:gd name="T11" fmla="*/ 0 h 33"/>
                <a:gd name="T12" fmla="*/ 1 w 31"/>
                <a:gd name="T13" fmla="*/ 0 h 33"/>
                <a:gd name="T14" fmla="*/ 1 w 31"/>
                <a:gd name="T15" fmla="*/ 0 h 33"/>
                <a:gd name="T16" fmla="*/ 1 w 31"/>
                <a:gd name="T17" fmla="*/ 0 h 33"/>
                <a:gd name="T18" fmla="*/ 1 w 31"/>
                <a:gd name="T19" fmla="*/ 0 h 33"/>
                <a:gd name="T20" fmla="*/ 1 w 31"/>
                <a:gd name="T21" fmla="*/ 0 h 33"/>
                <a:gd name="T22" fmla="*/ 1 w 31"/>
                <a:gd name="T23" fmla="*/ 0 h 33"/>
                <a:gd name="T24" fmla="*/ 1 w 31"/>
                <a:gd name="T25" fmla="*/ 0 h 33"/>
                <a:gd name="T26" fmla="*/ 1 w 31"/>
                <a:gd name="T27" fmla="*/ 0 h 33"/>
                <a:gd name="T28" fmla="*/ 1 w 31"/>
                <a:gd name="T29" fmla="*/ 0 h 33"/>
                <a:gd name="T30" fmla="*/ 1 w 31"/>
                <a:gd name="T31" fmla="*/ 0 h 33"/>
                <a:gd name="T32" fmla="*/ 1 w 31"/>
                <a:gd name="T33" fmla="*/ 0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1"/>
                <a:gd name="T52" fmla="*/ 0 h 33"/>
                <a:gd name="T53" fmla="*/ 31 w 31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4" name="Freeform 238"/>
            <p:cNvSpPr>
              <a:spLocks/>
            </p:cNvSpPr>
            <p:nvPr/>
          </p:nvSpPr>
          <p:spPr bwMode="auto">
            <a:xfrm>
              <a:off x="2366" y="2699"/>
              <a:ext cx="56" cy="61"/>
            </a:xfrm>
            <a:custGeom>
              <a:avLst/>
              <a:gdLst>
                <a:gd name="T0" fmla="*/ 1 w 111"/>
                <a:gd name="T1" fmla="*/ 1 h 122"/>
                <a:gd name="T2" fmla="*/ 1 w 111"/>
                <a:gd name="T3" fmla="*/ 1 h 122"/>
                <a:gd name="T4" fmla="*/ 1 w 111"/>
                <a:gd name="T5" fmla="*/ 1 h 122"/>
                <a:gd name="T6" fmla="*/ 1 w 111"/>
                <a:gd name="T7" fmla="*/ 1 h 122"/>
                <a:gd name="T8" fmla="*/ 1 w 111"/>
                <a:gd name="T9" fmla="*/ 1 h 122"/>
                <a:gd name="T10" fmla="*/ 1 w 111"/>
                <a:gd name="T11" fmla="*/ 1 h 122"/>
                <a:gd name="T12" fmla="*/ 1 w 111"/>
                <a:gd name="T13" fmla="*/ 1 h 122"/>
                <a:gd name="T14" fmla="*/ 1 w 111"/>
                <a:gd name="T15" fmla="*/ 1 h 122"/>
                <a:gd name="T16" fmla="*/ 1 w 111"/>
                <a:gd name="T17" fmla="*/ 1 h 122"/>
                <a:gd name="T18" fmla="*/ 1 w 111"/>
                <a:gd name="T19" fmla="*/ 1 h 122"/>
                <a:gd name="T20" fmla="*/ 1 w 111"/>
                <a:gd name="T21" fmla="*/ 1 h 122"/>
                <a:gd name="T22" fmla="*/ 1 w 111"/>
                <a:gd name="T23" fmla="*/ 1 h 122"/>
                <a:gd name="T24" fmla="*/ 1 w 111"/>
                <a:gd name="T25" fmla="*/ 0 h 122"/>
                <a:gd name="T26" fmla="*/ 1 w 111"/>
                <a:gd name="T27" fmla="*/ 1 h 122"/>
                <a:gd name="T28" fmla="*/ 1 w 111"/>
                <a:gd name="T29" fmla="*/ 1 h 122"/>
                <a:gd name="T30" fmla="*/ 1 w 111"/>
                <a:gd name="T31" fmla="*/ 1 h 122"/>
                <a:gd name="T32" fmla="*/ 1 w 111"/>
                <a:gd name="T33" fmla="*/ 1 h 122"/>
                <a:gd name="T34" fmla="*/ 1 w 111"/>
                <a:gd name="T35" fmla="*/ 1 h 122"/>
                <a:gd name="T36" fmla="*/ 1 w 111"/>
                <a:gd name="T37" fmla="*/ 1 h 122"/>
                <a:gd name="T38" fmla="*/ 1 w 111"/>
                <a:gd name="T39" fmla="*/ 1 h 122"/>
                <a:gd name="T40" fmla="*/ 1 w 111"/>
                <a:gd name="T41" fmla="*/ 1 h 122"/>
                <a:gd name="T42" fmla="*/ 1 w 111"/>
                <a:gd name="T43" fmla="*/ 1 h 122"/>
                <a:gd name="T44" fmla="*/ 1 w 111"/>
                <a:gd name="T45" fmla="*/ 1 h 122"/>
                <a:gd name="T46" fmla="*/ 1 w 111"/>
                <a:gd name="T47" fmla="*/ 1 h 122"/>
                <a:gd name="T48" fmla="*/ 1 w 111"/>
                <a:gd name="T49" fmla="*/ 1 h 122"/>
                <a:gd name="T50" fmla="*/ 1 w 111"/>
                <a:gd name="T51" fmla="*/ 1 h 122"/>
                <a:gd name="T52" fmla="*/ 1 w 111"/>
                <a:gd name="T53" fmla="*/ 1 h 122"/>
                <a:gd name="T54" fmla="*/ 0 w 111"/>
                <a:gd name="T55" fmla="*/ 1 h 122"/>
                <a:gd name="T56" fmla="*/ 1 w 111"/>
                <a:gd name="T57" fmla="*/ 1 h 122"/>
                <a:gd name="T58" fmla="*/ 1 w 111"/>
                <a:gd name="T59" fmla="*/ 1 h 122"/>
                <a:gd name="T60" fmla="*/ 1 w 111"/>
                <a:gd name="T61" fmla="*/ 1 h 122"/>
                <a:gd name="T62" fmla="*/ 1 w 111"/>
                <a:gd name="T63" fmla="*/ 1 h 122"/>
                <a:gd name="T64" fmla="*/ 1 w 111"/>
                <a:gd name="T65" fmla="*/ 1 h 122"/>
                <a:gd name="T66" fmla="*/ 1 w 111"/>
                <a:gd name="T67" fmla="*/ 1 h 122"/>
                <a:gd name="T68" fmla="*/ 1 w 111"/>
                <a:gd name="T69" fmla="*/ 1 h 122"/>
                <a:gd name="T70" fmla="*/ 1 w 111"/>
                <a:gd name="T71" fmla="*/ 1 h 122"/>
                <a:gd name="T72" fmla="*/ 1 w 111"/>
                <a:gd name="T73" fmla="*/ 1 h 122"/>
                <a:gd name="T74" fmla="*/ 1 w 111"/>
                <a:gd name="T75" fmla="*/ 1 h 122"/>
                <a:gd name="T76" fmla="*/ 1 w 111"/>
                <a:gd name="T77" fmla="*/ 1 h 122"/>
                <a:gd name="T78" fmla="*/ 1 w 111"/>
                <a:gd name="T79" fmla="*/ 1 h 122"/>
                <a:gd name="T80" fmla="*/ 1 w 111"/>
                <a:gd name="T81" fmla="*/ 1 h 122"/>
                <a:gd name="T82" fmla="*/ 1 w 111"/>
                <a:gd name="T83" fmla="*/ 1 h 122"/>
                <a:gd name="T84" fmla="*/ 1 w 111"/>
                <a:gd name="T85" fmla="*/ 1 h 122"/>
                <a:gd name="T86" fmla="*/ 1 w 111"/>
                <a:gd name="T87" fmla="*/ 1 h 122"/>
                <a:gd name="T88" fmla="*/ 1 w 111"/>
                <a:gd name="T89" fmla="*/ 1 h 122"/>
                <a:gd name="T90" fmla="*/ 1 w 111"/>
                <a:gd name="T91" fmla="*/ 1 h 122"/>
                <a:gd name="T92" fmla="*/ 1 w 111"/>
                <a:gd name="T93" fmla="*/ 1 h 122"/>
                <a:gd name="T94" fmla="*/ 1 w 111"/>
                <a:gd name="T95" fmla="*/ 1 h 122"/>
                <a:gd name="T96" fmla="*/ 1 w 111"/>
                <a:gd name="T97" fmla="*/ 1 h 1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1"/>
                <a:gd name="T148" fmla="*/ 0 h 122"/>
                <a:gd name="T149" fmla="*/ 111 w 111"/>
                <a:gd name="T150" fmla="*/ 122 h 12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5" name="Freeform 239"/>
            <p:cNvSpPr>
              <a:spLocks/>
            </p:cNvSpPr>
            <p:nvPr/>
          </p:nvSpPr>
          <p:spPr bwMode="auto">
            <a:xfrm>
              <a:off x="2385" y="2721"/>
              <a:ext cx="16" cy="16"/>
            </a:xfrm>
            <a:custGeom>
              <a:avLst/>
              <a:gdLst>
                <a:gd name="T0" fmla="*/ 1 w 32"/>
                <a:gd name="T1" fmla="*/ 1 h 32"/>
                <a:gd name="T2" fmla="*/ 1 w 32"/>
                <a:gd name="T3" fmla="*/ 1 h 32"/>
                <a:gd name="T4" fmla="*/ 1 w 32"/>
                <a:gd name="T5" fmla="*/ 1 h 32"/>
                <a:gd name="T6" fmla="*/ 1 w 32"/>
                <a:gd name="T7" fmla="*/ 1 h 32"/>
                <a:gd name="T8" fmla="*/ 0 w 32"/>
                <a:gd name="T9" fmla="*/ 1 h 32"/>
                <a:gd name="T10" fmla="*/ 1 w 32"/>
                <a:gd name="T11" fmla="*/ 1 h 32"/>
                <a:gd name="T12" fmla="*/ 1 w 32"/>
                <a:gd name="T13" fmla="*/ 1 h 32"/>
                <a:gd name="T14" fmla="*/ 1 w 32"/>
                <a:gd name="T15" fmla="*/ 1 h 32"/>
                <a:gd name="T16" fmla="*/ 1 w 32"/>
                <a:gd name="T17" fmla="*/ 0 h 32"/>
                <a:gd name="T18" fmla="*/ 1 w 32"/>
                <a:gd name="T19" fmla="*/ 1 h 32"/>
                <a:gd name="T20" fmla="*/ 1 w 32"/>
                <a:gd name="T21" fmla="*/ 1 h 32"/>
                <a:gd name="T22" fmla="*/ 1 w 32"/>
                <a:gd name="T23" fmla="*/ 1 h 32"/>
                <a:gd name="T24" fmla="*/ 1 w 32"/>
                <a:gd name="T25" fmla="*/ 1 h 32"/>
                <a:gd name="T26" fmla="*/ 1 w 32"/>
                <a:gd name="T27" fmla="*/ 1 h 32"/>
                <a:gd name="T28" fmla="*/ 1 w 32"/>
                <a:gd name="T29" fmla="*/ 1 h 32"/>
                <a:gd name="T30" fmla="*/ 1 w 32"/>
                <a:gd name="T31" fmla="*/ 1 h 32"/>
                <a:gd name="T32" fmla="*/ 1 w 32"/>
                <a:gd name="T33" fmla="*/ 1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32"/>
                <a:gd name="T53" fmla="*/ 32 w 32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6" name="Freeform 240"/>
            <p:cNvSpPr>
              <a:spLocks/>
            </p:cNvSpPr>
            <p:nvPr/>
          </p:nvSpPr>
          <p:spPr bwMode="auto">
            <a:xfrm>
              <a:off x="2400" y="1686"/>
              <a:ext cx="68" cy="74"/>
            </a:xfrm>
            <a:custGeom>
              <a:avLst/>
              <a:gdLst>
                <a:gd name="T0" fmla="*/ 1 w 136"/>
                <a:gd name="T1" fmla="*/ 0 h 149"/>
                <a:gd name="T2" fmla="*/ 1 w 136"/>
                <a:gd name="T3" fmla="*/ 0 h 149"/>
                <a:gd name="T4" fmla="*/ 1 w 136"/>
                <a:gd name="T5" fmla="*/ 0 h 149"/>
                <a:gd name="T6" fmla="*/ 1 w 136"/>
                <a:gd name="T7" fmla="*/ 0 h 149"/>
                <a:gd name="T8" fmla="*/ 1 w 136"/>
                <a:gd name="T9" fmla="*/ 0 h 149"/>
                <a:gd name="T10" fmla="*/ 1 w 136"/>
                <a:gd name="T11" fmla="*/ 0 h 149"/>
                <a:gd name="T12" fmla="*/ 1 w 136"/>
                <a:gd name="T13" fmla="*/ 0 h 149"/>
                <a:gd name="T14" fmla="*/ 1 w 136"/>
                <a:gd name="T15" fmla="*/ 0 h 149"/>
                <a:gd name="T16" fmla="*/ 1 w 136"/>
                <a:gd name="T17" fmla="*/ 0 h 149"/>
                <a:gd name="T18" fmla="*/ 1 w 136"/>
                <a:gd name="T19" fmla="*/ 0 h 149"/>
                <a:gd name="T20" fmla="*/ 1 w 136"/>
                <a:gd name="T21" fmla="*/ 0 h 149"/>
                <a:gd name="T22" fmla="*/ 1 w 136"/>
                <a:gd name="T23" fmla="*/ 0 h 149"/>
                <a:gd name="T24" fmla="*/ 1 w 136"/>
                <a:gd name="T25" fmla="*/ 0 h 149"/>
                <a:gd name="T26" fmla="*/ 1 w 136"/>
                <a:gd name="T27" fmla="*/ 0 h 149"/>
                <a:gd name="T28" fmla="*/ 0 w 136"/>
                <a:gd name="T29" fmla="*/ 0 h 149"/>
                <a:gd name="T30" fmla="*/ 1 w 136"/>
                <a:gd name="T31" fmla="*/ 0 h 149"/>
                <a:gd name="T32" fmla="*/ 1 w 136"/>
                <a:gd name="T33" fmla="*/ 0 h 149"/>
                <a:gd name="T34" fmla="*/ 0 w 136"/>
                <a:gd name="T35" fmla="*/ 0 h 149"/>
                <a:gd name="T36" fmla="*/ 1 w 136"/>
                <a:gd name="T37" fmla="*/ 0 h 149"/>
                <a:gd name="T38" fmla="*/ 1 w 136"/>
                <a:gd name="T39" fmla="*/ 0 h 149"/>
                <a:gd name="T40" fmla="*/ 1 w 136"/>
                <a:gd name="T41" fmla="*/ 0 h 149"/>
                <a:gd name="T42" fmla="*/ 1 w 136"/>
                <a:gd name="T43" fmla="*/ 0 h 149"/>
                <a:gd name="T44" fmla="*/ 1 w 136"/>
                <a:gd name="T45" fmla="*/ 0 h 149"/>
                <a:gd name="T46" fmla="*/ 1 w 136"/>
                <a:gd name="T47" fmla="*/ 0 h 149"/>
                <a:gd name="T48" fmla="*/ 1 w 136"/>
                <a:gd name="T49" fmla="*/ 0 h 149"/>
                <a:gd name="T50" fmla="*/ 1 w 136"/>
                <a:gd name="T51" fmla="*/ 0 h 149"/>
                <a:gd name="T52" fmla="*/ 1 w 136"/>
                <a:gd name="T53" fmla="*/ 0 h 149"/>
                <a:gd name="T54" fmla="*/ 1 w 136"/>
                <a:gd name="T55" fmla="*/ 0 h 149"/>
                <a:gd name="T56" fmla="*/ 1 w 136"/>
                <a:gd name="T57" fmla="*/ 0 h 149"/>
                <a:gd name="T58" fmla="*/ 1 w 136"/>
                <a:gd name="T59" fmla="*/ 0 h 149"/>
                <a:gd name="T60" fmla="*/ 1 w 136"/>
                <a:gd name="T61" fmla="*/ 0 h 149"/>
                <a:gd name="T62" fmla="*/ 1 w 136"/>
                <a:gd name="T63" fmla="*/ 0 h 1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9"/>
                <a:gd name="T98" fmla="*/ 136 w 136"/>
                <a:gd name="T99" fmla="*/ 149 h 1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7" name="Freeform 241"/>
            <p:cNvSpPr>
              <a:spLocks/>
            </p:cNvSpPr>
            <p:nvPr/>
          </p:nvSpPr>
          <p:spPr bwMode="auto">
            <a:xfrm>
              <a:off x="2423" y="1713"/>
              <a:ext cx="20" cy="20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0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1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8" name="Freeform 242"/>
            <p:cNvSpPr>
              <a:spLocks/>
            </p:cNvSpPr>
            <p:nvPr/>
          </p:nvSpPr>
          <p:spPr bwMode="auto">
            <a:xfrm>
              <a:off x="3282" y="2529"/>
              <a:ext cx="64" cy="90"/>
            </a:xfrm>
            <a:custGeom>
              <a:avLst/>
              <a:gdLst>
                <a:gd name="T0" fmla="*/ 0 w 129"/>
                <a:gd name="T1" fmla="*/ 0 h 181"/>
                <a:gd name="T2" fmla="*/ 0 w 129"/>
                <a:gd name="T3" fmla="*/ 0 h 181"/>
                <a:gd name="T4" fmla="*/ 0 w 129"/>
                <a:gd name="T5" fmla="*/ 0 h 181"/>
                <a:gd name="T6" fmla="*/ 0 w 129"/>
                <a:gd name="T7" fmla="*/ 0 h 181"/>
                <a:gd name="T8" fmla="*/ 0 w 129"/>
                <a:gd name="T9" fmla="*/ 0 h 181"/>
                <a:gd name="T10" fmla="*/ 0 w 129"/>
                <a:gd name="T11" fmla="*/ 0 h 181"/>
                <a:gd name="T12" fmla="*/ 0 w 129"/>
                <a:gd name="T13" fmla="*/ 0 h 181"/>
                <a:gd name="T14" fmla="*/ 0 w 129"/>
                <a:gd name="T15" fmla="*/ 0 h 181"/>
                <a:gd name="T16" fmla="*/ 0 w 129"/>
                <a:gd name="T17" fmla="*/ 0 h 181"/>
                <a:gd name="T18" fmla="*/ 0 w 129"/>
                <a:gd name="T19" fmla="*/ 0 h 181"/>
                <a:gd name="T20" fmla="*/ 0 w 129"/>
                <a:gd name="T21" fmla="*/ 0 h 181"/>
                <a:gd name="T22" fmla="*/ 0 w 129"/>
                <a:gd name="T23" fmla="*/ 0 h 181"/>
                <a:gd name="T24" fmla="*/ 0 w 129"/>
                <a:gd name="T25" fmla="*/ 0 h 181"/>
                <a:gd name="T26" fmla="*/ 0 w 129"/>
                <a:gd name="T27" fmla="*/ 0 h 181"/>
                <a:gd name="T28" fmla="*/ 0 w 129"/>
                <a:gd name="T29" fmla="*/ 0 h 181"/>
                <a:gd name="T30" fmla="*/ 0 w 129"/>
                <a:gd name="T31" fmla="*/ 0 h 181"/>
                <a:gd name="T32" fmla="*/ 0 w 129"/>
                <a:gd name="T33" fmla="*/ 0 h 181"/>
                <a:gd name="T34" fmla="*/ 0 w 129"/>
                <a:gd name="T35" fmla="*/ 0 h 181"/>
                <a:gd name="T36" fmla="*/ 0 w 129"/>
                <a:gd name="T37" fmla="*/ 0 h 181"/>
                <a:gd name="T38" fmla="*/ 0 w 129"/>
                <a:gd name="T39" fmla="*/ 0 h 181"/>
                <a:gd name="T40" fmla="*/ 0 w 129"/>
                <a:gd name="T41" fmla="*/ 0 h 181"/>
                <a:gd name="T42" fmla="*/ 0 w 129"/>
                <a:gd name="T43" fmla="*/ 0 h 181"/>
                <a:gd name="T44" fmla="*/ 0 w 129"/>
                <a:gd name="T45" fmla="*/ 0 h 181"/>
                <a:gd name="T46" fmla="*/ 0 w 129"/>
                <a:gd name="T47" fmla="*/ 0 h 181"/>
                <a:gd name="T48" fmla="*/ 0 w 129"/>
                <a:gd name="T49" fmla="*/ 0 h 1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9"/>
                <a:gd name="T76" fmla="*/ 0 h 181"/>
                <a:gd name="T77" fmla="*/ 129 w 129"/>
                <a:gd name="T78" fmla="*/ 181 h 18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9" name="Freeform 243"/>
            <p:cNvSpPr>
              <a:spLocks/>
            </p:cNvSpPr>
            <p:nvPr/>
          </p:nvSpPr>
          <p:spPr bwMode="auto">
            <a:xfrm>
              <a:off x="3251" y="2513"/>
              <a:ext cx="45" cy="103"/>
            </a:xfrm>
            <a:custGeom>
              <a:avLst/>
              <a:gdLst>
                <a:gd name="T0" fmla="*/ 1 w 90"/>
                <a:gd name="T1" fmla="*/ 1 h 206"/>
                <a:gd name="T2" fmla="*/ 1 w 90"/>
                <a:gd name="T3" fmla="*/ 1 h 206"/>
                <a:gd name="T4" fmla="*/ 1 w 90"/>
                <a:gd name="T5" fmla="*/ 1 h 206"/>
                <a:gd name="T6" fmla="*/ 1 w 90"/>
                <a:gd name="T7" fmla="*/ 1 h 206"/>
                <a:gd name="T8" fmla="*/ 1 w 90"/>
                <a:gd name="T9" fmla="*/ 1 h 206"/>
                <a:gd name="T10" fmla="*/ 1 w 90"/>
                <a:gd name="T11" fmla="*/ 1 h 206"/>
                <a:gd name="T12" fmla="*/ 1 w 90"/>
                <a:gd name="T13" fmla="*/ 1 h 206"/>
                <a:gd name="T14" fmla="*/ 1 w 90"/>
                <a:gd name="T15" fmla="*/ 1 h 206"/>
                <a:gd name="T16" fmla="*/ 1 w 90"/>
                <a:gd name="T17" fmla="*/ 1 h 206"/>
                <a:gd name="T18" fmla="*/ 1 w 90"/>
                <a:gd name="T19" fmla="*/ 0 h 206"/>
                <a:gd name="T20" fmla="*/ 1 w 90"/>
                <a:gd name="T21" fmla="*/ 1 h 206"/>
                <a:gd name="T22" fmla="*/ 1 w 90"/>
                <a:gd name="T23" fmla="*/ 1 h 206"/>
                <a:gd name="T24" fmla="*/ 1 w 90"/>
                <a:gd name="T25" fmla="*/ 1 h 206"/>
                <a:gd name="T26" fmla="*/ 0 w 90"/>
                <a:gd name="T27" fmla="*/ 1 h 206"/>
                <a:gd name="T28" fmla="*/ 1 w 90"/>
                <a:gd name="T29" fmla="*/ 1 h 206"/>
                <a:gd name="T30" fmla="*/ 1 w 90"/>
                <a:gd name="T31" fmla="*/ 1 h 206"/>
                <a:gd name="T32" fmla="*/ 1 w 90"/>
                <a:gd name="T33" fmla="*/ 1 h 206"/>
                <a:gd name="T34" fmla="*/ 1 w 90"/>
                <a:gd name="T35" fmla="*/ 1 h 206"/>
                <a:gd name="T36" fmla="*/ 1 w 90"/>
                <a:gd name="T37" fmla="*/ 1 h 206"/>
                <a:gd name="T38" fmla="*/ 1 w 90"/>
                <a:gd name="T39" fmla="*/ 1 h 206"/>
                <a:gd name="T40" fmla="*/ 1 w 90"/>
                <a:gd name="T41" fmla="*/ 1 h 206"/>
                <a:gd name="T42" fmla="*/ 1 w 90"/>
                <a:gd name="T43" fmla="*/ 1 h 206"/>
                <a:gd name="T44" fmla="*/ 1 w 90"/>
                <a:gd name="T45" fmla="*/ 1 h 206"/>
                <a:gd name="T46" fmla="*/ 1 w 90"/>
                <a:gd name="T47" fmla="*/ 1 h 206"/>
                <a:gd name="T48" fmla="*/ 1 w 90"/>
                <a:gd name="T49" fmla="*/ 1 h 2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0"/>
                <a:gd name="T76" fmla="*/ 0 h 206"/>
                <a:gd name="T77" fmla="*/ 90 w 90"/>
                <a:gd name="T78" fmla="*/ 206 h 20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0" name="Freeform 244"/>
            <p:cNvSpPr>
              <a:spLocks/>
            </p:cNvSpPr>
            <p:nvPr/>
          </p:nvSpPr>
          <p:spPr bwMode="auto">
            <a:xfrm>
              <a:off x="3283" y="2583"/>
              <a:ext cx="100" cy="50"/>
            </a:xfrm>
            <a:custGeom>
              <a:avLst/>
              <a:gdLst>
                <a:gd name="T0" fmla="*/ 0 w 201"/>
                <a:gd name="T1" fmla="*/ 1 h 99"/>
                <a:gd name="T2" fmla="*/ 0 w 201"/>
                <a:gd name="T3" fmla="*/ 1 h 99"/>
                <a:gd name="T4" fmla="*/ 0 w 201"/>
                <a:gd name="T5" fmla="*/ 1 h 99"/>
                <a:gd name="T6" fmla="*/ 0 w 201"/>
                <a:gd name="T7" fmla="*/ 1 h 99"/>
                <a:gd name="T8" fmla="*/ 0 w 201"/>
                <a:gd name="T9" fmla="*/ 1 h 99"/>
                <a:gd name="T10" fmla="*/ 0 w 201"/>
                <a:gd name="T11" fmla="*/ 1 h 99"/>
                <a:gd name="T12" fmla="*/ 0 w 201"/>
                <a:gd name="T13" fmla="*/ 1 h 99"/>
                <a:gd name="T14" fmla="*/ 0 w 201"/>
                <a:gd name="T15" fmla="*/ 1 h 99"/>
                <a:gd name="T16" fmla="*/ 0 w 201"/>
                <a:gd name="T17" fmla="*/ 1 h 99"/>
                <a:gd name="T18" fmla="*/ 0 w 201"/>
                <a:gd name="T19" fmla="*/ 1 h 99"/>
                <a:gd name="T20" fmla="*/ 0 w 201"/>
                <a:gd name="T21" fmla="*/ 1 h 99"/>
                <a:gd name="T22" fmla="*/ 0 w 201"/>
                <a:gd name="T23" fmla="*/ 1 h 99"/>
                <a:gd name="T24" fmla="*/ 0 w 201"/>
                <a:gd name="T25" fmla="*/ 1 h 99"/>
                <a:gd name="T26" fmla="*/ 0 w 201"/>
                <a:gd name="T27" fmla="*/ 1 h 99"/>
                <a:gd name="T28" fmla="*/ 0 w 201"/>
                <a:gd name="T29" fmla="*/ 1 h 99"/>
                <a:gd name="T30" fmla="*/ 0 w 201"/>
                <a:gd name="T31" fmla="*/ 1 h 99"/>
                <a:gd name="T32" fmla="*/ 0 w 201"/>
                <a:gd name="T33" fmla="*/ 1 h 99"/>
                <a:gd name="T34" fmla="*/ 0 w 201"/>
                <a:gd name="T35" fmla="*/ 1 h 99"/>
                <a:gd name="T36" fmla="*/ 0 w 201"/>
                <a:gd name="T37" fmla="*/ 1 h 99"/>
                <a:gd name="T38" fmla="*/ 0 w 201"/>
                <a:gd name="T39" fmla="*/ 1 h 99"/>
                <a:gd name="T40" fmla="*/ 0 w 201"/>
                <a:gd name="T41" fmla="*/ 0 h 99"/>
                <a:gd name="T42" fmla="*/ 0 w 201"/>
                <a:gd name="T43" fmla="*/ 1 h 99"/>
                <a:gd name="T44" fmla="*/ 0 w 201"/>
                <a:gd name="T45" fmla="*/ 1 h 99"/>
                <a:gd name="T46" fmla="*/ 0 w 201"/>
                <a:gd name="T47" fmla="*/ 1 h 99"/>
                <a:gd name="T48" fmla="*/ 0 w 201"/>
                <a:gd name="T49" fmla="*/ 1 h 99"/>
                <a:gd name="T50" fmla="*/ 0 w 201"/>
                <a:gd name="T51" fmla="*/ 1 h 99"/>
                <a:gd name="T52" fmla="*/ 0 w 201"/>
                <a:gd name="T53" fmla="*/ 1 h 99"/>
                <a:gd name="T54" fmla="*/ 0 w 201"/>
                <a:gd name="T55" fmla="*/ 1 h 99"/>
                <a:gd name="T56" fmla="*/ 0 w 201"/>
                <a:gd name="T57" fmla="*/ 1 h 99"/>
                <a:gd name="T58" fmla="*/ 0 w 201"/>
                <a:gd name="T59" fmla="*/ 1 h 99"/>
                <a:gd name="T60" fmla="*/ 0 w 201"/>
                <a:gd name="T61" fmla="*/ 1 h 99"/>
                <a:gd name="T62" fmla="*/ 0 w 201"/>
                <a:gd name="T63" fmla="*/ 1 h 99"/>
                <a:gd name="T64" fmla="*/ 0 w 201"/>
                <a:gd name="T65" fmla="*/ 1 h 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1"/>
                <a:gd name="T100" fmla="*/ 0 h 99"/>
                <a:gd name="T101" fmla="*/ 201 w 201"/>
                <a:gd name="T102" fmla="*/ 99 h 9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1" name="Freeform 245"/>
            <p:cNvSpPr>
              <a:spLocks/>
            </p:cNvSpPr>
            <p:nvPr/>
          </p:nvSpPr>
          <p:spPr bwMode="auto">
            <a:xfrm>
              <a:off x="3281" y="2628"/>
              <a:ext cx="99" cy="50"/>
            </a:xfrm>
            <a:custGeom>
              <a:avLst/>
              <a:gdLst>
                <a:gd name="T0" fmla="*/ 0 w 198"/>
                <a:gd name="T1" fmla="*/ 0 h 100"/>
                <a:gd name="T2" fmla="*/ 1 w 198"/>
                <a:gd name="T3" fmla="*/ 1 h 100"/>
                <a:gd name="T4" fmla="*/ 1 w 198"/>
                <a:gd name="T5" fmla="*/ 1 h 100"/>
                <a:gd name="T6" fmla="*/ 1 w 198"/>
                <a:gd name="T7" fmla="*/ 1 h 100"/>
                <a:gd name="T8" fmla="*/ 1 w 198"/>
                <a:gd name="T9" fmla="*/ 1 h 100"/>
                <a:gd name="T10" fmla="*/ 1 w 198"/>
                <a:gd name="T11" fmla="*/ 1 h 100"/>
                <a:gd name="T12" fmla="*/ 1 w 198"/>
                <a:gd name="T13" fmla="*/ 1 h 100"/>
                <a:gd name="T14" fmla="*/ 1 w 198"/>
                <a:gd name="T15" fmla="*/ 1 h 100"/>
                <a:gd name="T16" fmla="*/ 1 w 198"/>
                <a:gd name="T17" fmla="*/ 1 h 100"/>
                <a:gd name="T18" fmla="*/ 1 w 198"/>
                <a:gd name="T19" fmla="*/ 1 h 100"/>
                <a:gd name="T20" fmla="*/ 1 w 198"/>
                <a:gd name="T21" fmla="*/ 1 h 100"/>
                <a:gd name="T22" fmla="*/ 1 w 198"/>
                <a:gd name="T23" fmla="*/ 1 h 100"/>
                <a:gd name="T24" fmla="*/ 1 w 198"/>
                <a:gd name="T25" fmla="*/ 1 h 100"/>
                <a:gd name="T26" fmla="*/ 1 w 198"/>
                <a:gd name="T27" fmla="*/ 1 h 100"/>
                <a:gd name="T28" fmla="*/ 1 w 198"/>
                <a:gd name="T29" fmla="*/ 1 h 100"/>
                <a:gd name="T30" fmla="*/ 1 w 198"/>
                <a:gd name="T31" fmla="*/ 1 h 100"/>
                <a:gd name="T32" fmla="*/ 1 w 198"/>
                <a:gd name="T33" fmla="*/ 1 h 100"/>
                <a:gd name="T34" fmla="*/ 1 w 198"/>
                <a:gd name="T35" fmla="*/ 1 h 100"/>
                <a:gd name="T36" fmla="*/ 1 w 198"/>
                <a:gd name="T37" fmla="*/ 1 h 100"/>
                <a:gd name="T38" fmla="*/ 1 w 198"/>
                <a:gd name="T39" fmla="*/ 1 h 100"/>
                <a:gd name="T40" fmla="*/ 1 w 198"/>
                <a:gd name="T41" fmla="*/ 1 h 100"/>
                <a:gd name="T42" fmla="*/ 1 w 198"/>
                <a:gd name="T43" fmla="*/ 1 h 100"/>
                <a:gd name="T44" fmla="*/ 1 w 198"/>
                <a:gd name="T45" fmla="*/ 1 h 100"/>
                <a:gd name="T46" fmla="*/ 1 w 198"/>
                <a:gd name="T47" fmla="*/ 1 h 100"/>
                <a:gd name="T48" fmla="*/ 0 w 198"/>
                <a:gd name="T49" fmla="*/ 0 h 1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98"/>
                <a:gd name="T76" fmla="*/ 0 h 100"/>
                <a:gd name="T77" fmla="*/ 198 w 198"/>
                <a:gd name="T78" fmla="*/ 100 h 10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2" name="Freeform 246"/>
            <p:cNvSpPr>
              <a:spLocks/>
            </p:cNvSpPr>
            <p:nvPr/>
          </p:nvSpPr>
          <p:spPr bwMode="auto">
            <a:xfrm>
              <a:off x="3273" y="2637"/>
              <a:ext cx="68" cy="87"/>
            </a:xfrm>
            <a:custGeom>
              <a:avLst/>
              <a:gdLst>
                <a:gd name="T0" fmla="*/ 0 w 136"/>
                <a:gd name="T1" fmla="*/ 0 h 174"/>
                <a:gd name="T2" fmla="*/ 0 w 136"/>
                <a:gd name="T3" fmla="*/ 1 h 174"/>
                <a:gd name="T4" fmla="*/ 1 w 136"/>
                <a:gd name="T5" fmla="*/ 1 h 174"/>
                <a:gd name="T6" fmla="*/ 1 w 136"/>
                <a:gd name="T7" fmla="*/ 1 h 174"/>
                <a:gd name="T8" fmla="*/ 1 w 136"/>
                <a:gd name="T9" fmla="*/ 1 h 174"/>
                <a:gd name="T10" fmla="*/ 1 w 136"/>
                <a:gd name="T11" fmla="*/ 1 h 174"/>
                <a:gd name="T12" fmla="*/ 1 w 136"/>
                <a:gd name="T13" fmla="*/ 1 h 174"/>
                <a:gd name="T14" fmla="*/ 1 w 136"/>
                <a:gd name="T15" fmla="*/ 1 h 174"/>
                <a:gd name="T16" fmla="*/ 1 w 136"/>
                <a:gd name="T17" fmla="*/ 1 h 174"/>
                <a:gd name="T18" fmla="*/ 1 w 136"/>
                <a:gd name="T19" fmla="*/ 1 h 174"/>
                <a:gd name="T20" fmla="*/ 1 w 136"/>
                <a:gd name="T21" fmla="*/ 1 h 174"/>
                <a:gd name="T22" fmla="*/ 1 w 136"/>
                <a:gd name="T23" fmla="*/ 1 h 174"/>
                <a:gd name="T24" fmla="*/ 1 w 136"/>
                <a:gd name="T25" fmla="*/ 1 h 174"/>
                <a:gd name="T26" fmla="*/ 1 w 136"/>
                <a:gd name="T27" fmla="*/ 1 h 174"/>
                <a:gd name="T28" fmla="*/ 1 w 136"/>
                <a:gd name="T29" fmla="*/ 1 h 174"/>
                <a:gd name="T30" fmla="*/ 1 w 136"/>
                <a:gd name="T31" fmla="*/ 1 h 174"/>
                <a:gd name="T32" fmla="*/ 1 w 136"/>
                <a:gd name="T33" fmla="*/ 1 h 174"/>
                <a:gd name="T34" fmla="*/ 1 w 136"/>
                <a:gd name="T35" fmla="*/ 1 h 174"/>
                <a:gd name="T36" fmla="*/ 1 w 136"/>
                <a:gd name="T37" fmla="*/ 1 h 174"/>
                <a:gd name="T38" fmla="*/ 1 w 136"/>
                <a:gd name="T39" fmla="*/ 1 h 174"/>
                <a:gd name="T40" fmla="*/ 1 w 136"/>
                <a:gd name="T41" fmla="*/ 1 h 174"/>
                <a:gd name="T42" fmla="*/ 1 w 136"/>
                <a:gd name="T43" fmla="*/ 1 h 174"/>
                <a:gd name="T44" fmla="*/ 1 w 136"/>
                <a:gd name="T45" fmla="*/ 1 h 174"/>
                <a:gd name="T46" fmla="*/ 1 w 136"/>
                <a:gd name="T47" fmla="*/ 1 h 174"/>
                <a:gd name="T48" fmla="*/ 0 w 136"/>
                <a:gd name="T49" fmla="*/ 0 h 1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36"/>
                <a:gd name="T76" fmla="*/ 0 h 174"/>
                <a:gd name="T77" fmla="*/ 136 w 136"/>
                <a:gd name="T78" fmla="*/ 174 h 17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3" name="Freeform 247"/>
            <p:cNvSpPr>
              <a:spLocks/>
            </p:cNvSpPr>
            <p:nvPr/>
          </p:nvSpPr>
          <p:spPr bwMode="auto">
            <a:xfrm>
              <a:off x="3028" y="2593"/>
              <a:ext cx="234" cy="81"/>
            </a:xfrm>
            <a:custGeom>
              <a:avLst/>
              <a:gdLst>
                <a:gd name="T0" fmla="*/ 0 w 469"/>
                <a:gd name="T1" fmla="*/ 0 h 163"/>
                <a:gd name="T2" fmla="*/ 0 w 469"/>
                <a:gd name="T3" fmla="*/ 0 h 163"/>
                <a:gd name="T4" fmla="*/ 0 w 469"/>
                <a:gd name="T5" fmla="*/ 0 h 163"/>
                <a:gd name="T6" fmla="*/ 0 w 469"/>
                <a:gd name="T7" fmla="*/ 0 h 163"/>
                <a:gd name="T8" fmla="*/ 0 w 469"/>
                <a:gd name="T9" fmla="*/ 0 h 163"/>
                <a:gd name="T10" fmla="*/ 0 w 469"/>
                <a:gd name="T11" fmla="*/ 0 h 163"/>
                <a:gd name="T12" fmla="*/ 0 w 469"/>
                <a:gd name="T13" fmla="*/ 0 h 163"/>
                <a:gd name="T14" fmla="*/ 0 w 469"/>
                <a:gd name="T15" fmla="*/ 0 h 163"/>
                <a:gd name="T16" fmla="*/ 0 w 469"/>
                <a:gd name="T17" fmla="*/ 0 h 163"/>
                <a:gd name="T18" fmla="*/ 0 w 469"/>
                <a:gd name="T19" fmla="*/ 0 h 163"/>
                <a:gd name="T20" fmla="*/ 0 w 469"/>
                <a:gd name="T21" fmla="*/ 0 h 163"/>
                <a:gd name="T22" fmla="*/ 0 w 469"/>
                <a:gd name="T23" fmla="*/ 0 h 163"/>
                <a:gd name="T24" fmla="*/ 0 w 469"/>
                <a:gd name="T25" fmla="*/ 0 h 163"/>
                <a:gd name="T26" fmla="*/ 0 w 469"/>
                <a:gd name="T27" fmla="*/ 0 h 163"/>
                <a:gd name="T28" fmla="*/ 0 w 469"/>
                <a:gd name="T29" fmla="*/ 0 h 163"/>
                <a:gd name="T30" fmla="*/ 0 w 469"/>
                <a:gd name="T31" fmla="*/ 0 h 163"/>
                <a:gd name="T32" fmla="*/ 0 w 469"/>
                <a:gd name="T33" fmla="*/ 0 h 163"/>
                <a:gd name="T34" fmla="*/ 0 w 469"/>
                <a:gd name="T35" fmla="*/ 0 h 163"/>
                <a:gd name="T36" fmla="*/ 0 w 469"/>
                <a:gd name="T37" fmla="*/ 0 h 163"/>
                <a:gd name="T38" fmla="*/ 0 w 469"/>
                <a:gd name="T39" fmla="*/ 0 h 163"/>
                <a:gd name="T40" fmla="*/ 0 w 469"/>
                <a:gd name="T41" fmla="*/ 0 h 163"/>
                <a:gd name="T42" fmla="*/ 0 w 469"/>
                <a:gd name="T43" fmla="*/ 0 h 163"/>
                <a:gd name="T44" fmla="*/ 0 w 469"/>
                <a:gd name="T45" fmla="*/ 0 h 163"/>
                <a:gd name="T46" fmla="*/ 0 w 469"/>
                <a:gd name="T47" fmla="*/ 0 h 163"/>
                <a:gd name="T48" fmla="*/ 0 w 469"/>
                <a:gd name="T49" fmla="*/ 0 h 163"/>
                <a:gd name="T50" fmla="*/ 0 w 469"/>
                <a:gd name="T51" fmla="*/ 0 h 163"/>
                <a:gd name="T52" fmla="*/ 0 w 469"/>
                <a:gd name="T53" fmla="*/ 0 h 163"/>
                <a:gd name="T54" fmla="*/ 0 w 469"/>
                <a:gd name="T55" fmla="*/ 0 h 163"/>
                <a:gd name="T56" fmla="*/ 0 w 469"/>
                <a:gd name="T57" fmla="*/ 0 h 163"/>
                <a:gd name="T58" fmla="*/ 0 w 469"/>
                <a:gd name="T59" fmla="*/ 0 h 163"/>
                <a:gd name="T60" fmla="*/ 0 w 469"/>
                <a:gd name="T61" fmla="*/ 0 h 163"/>
                <a:gd name="T62" fmla="*/ 0 w 469"/>
                <a:gd name="T63" fmla="*/ 0 h 163"/>
                <a:gd name="T64" fmla="*/ 0 w 469"/>
                <a:gd name="T65" fmla="*/ 0 h 163"/>
                <a:gd name="T66" fmla="*/ 0 w 469"/>
                <a:gd name="T67" fmla="*/ 0 h 163"/>
                <a:gd name="T68" fmla="*/ 0 w 469"/>
                <a:gd name="T69" fmla="*/ 0 h 163"/>
                <a:gd name="T70" fmla="*/ 0 w 469"/>
                <a:gd name="T71" fmla="*/ 0 h 163"/>
                <a:gd name="T72" fmla="*/ 0 w 469"/>
                <a:gd name="T73" fmla="*/ 0 h 163"/>
                <a:gd name="T74" fmla="*/ 0 w 469"/>
                <a:gd name="T75" fmla="*/ 0 h 163"/>
                <a:gd name="T76" fmla="*/ 0 w 469"/>
                <a:gd name="T77" fmla="*/ 0 h 163"/>
                <a:gd name="T78" fmla="*/ 0 w 469"/>
                <a:gd name="T79" fmla="*/ 0 h 163"/>
                <a:gd name="T80" fmla="*/ 0 w 469"/>
                <a:gd name="T81" fmla="*/ 0 h 16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9"/>
                <a:gd name="T124" fmla="*/ 0 h 163"/>
                <a:gd name="T125" fmla="*/ 469 w 469"/>
                <a:gd name="T126" fmla="*/ 163 h 16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4" name="Freeform 248"/>
            <p:cNvSpPr>
              <a:spLocks/>
            </p:cNvSpPr>
            <p:nvPr/>
          </p:nvSpPr>
          <p:spPr bwMode="auto">
            <a:xfrm>
              <a:off x="3125" y="2508"/>
              <a:ext cx="71" cy="73"/>
            </a:xfrm>
            <a:custGeom>
              <a:avLst/>
              <a:gdLst>
                <a:gd name="T0" fmla="*/ 1 w 142"/>
                <a:gd name="T1" fmla="*/ 1 h 145"/>
                <a:gd name="T2" fmla="*/ 1 w 142"/>
                <a:gd name="T3" fmla="*/ 1 h 145"/>
                <a:gd name="T4" fmla="*/ 1 w 142"/>
                <a:gd name="T5" fmla="*/ 1 h 145"/>
                <a:gd name="T6" fmla="*/ 1 w 142"/>
                <a:gd name="T7" fmla="*/ 1 h 145"/>
                <a:gd name="T8" fmla="*/ 1 w 142"/>
                <a:gd name="T9" fmla="*/ 1 h 145"/>
                <a:gd name="T10" fmla="*/ 1 w 142"/>
                <a:gd name="T11" fmla="*/ 1 h 145"/>
                <a:gd name="T12" fmla="*/ 1 w 142"/>
                <a:gd name="T13" fmla="*/ 1 h 145"/>
                <a:gd name="T14" fmla="*/ 1 w 142"/>
                <a:gd name="T15" fmla="*/ 1 h 145"/>
                <a:gd name="T16" fmla="*/ 0 w 142"/>
                <a:gd name="T17" fmla="*/ 1 h 145"/>
                <a:gd name="T18" fmla="*/ 1 w 142"/>
                <a:gd name="T19" fmla="*/ 1 h 145"/>
                <a:gd name="T20" fmla="*/ 1 w 142"/>
                <a:gd name="T21" fmla="*/ 1 h 145"/>
                <a:gd name="T22" fmla="*/ 1 w 142"/>
                <a:gd name="T23" fmla="*/ 1 h 145"/>
                <a:gd name="T24" fmla="*/ 1 w 142"/>
                <a:gd name="T25" fmla="*/ 1 h 145"/>
                <a:gd name="T26" fmla="*/ 1 w 142"/>
                <a:gd name="T27" fmla="*/ 1 h 145"/>
                <a:gd name="T28" fmla="*/ 1 w 142"/>
                <a:gd name="T29" fmla="*/ 1 h 145"/>
                <a:gd name="T30" fmla="*/ 1 w 142"/>
                <a:gd name="T31" fmla="*/ 1 h 145"/>
                <a:gd name="T32" fmla="*/ 1 w 142"/>
                <a:gd name="T33" fmla="*/ 1 h 145"/>
                <a:gd name="T34" fmla="*/ 1 w 142"/>
                <a:gd name="T35" fmla="*/ 0 h 145"/>
                <a:gd name="T36" fmla="*/ 1 w 142"/>
                <a:gd name="T37" fmla="*/ 1 h 145"/>
                <a:gd name="T38" fmla="*/ 1 w 142"/>
                <a:gd name="T39" fmla="*/ 1 h 145"/>
                <a:gd name="T40" fmla="*/ 1 w 142"/>
                <a:gd name="T41" fmla="*/ 1 h 145"/>
                <a:gd name="T42" fmla="*/ 1 w 142"/>
                <a:gd name="T43" fmla="*/ 1 h 145"/>
                <a:gd name="T44" fmla="*/ 1 w 142"/>
                <a:gd name="T45" fmla="*/ 1 h 145"/>
                <a:gd name="T46" fmla="*/ 1 w 142"/>
                <a:gd name="T47" fmla="*/ 1 h 145"/>
                <a:gd name="T48" fmla="*/ 1 w 142"/>
                <a:gd name="T49" fmla="*/ 1 h 145"/>
                <a:gd name="T50" fmla="*/ 1 w 142"/>
                <a:gd name="T51" fmla="*/ 1 h 145"/>
                <a:gd name="T52" fmla="*/ 1 w 142"/>
                <a:gd name="T53" fmla="*/ 1 h 145"/>
                <a:gd name="T54" fmla="*/ 1 w 142"/>
                <a:gd name="T55" fmla="*/ 1 h 145"/>
                <a:gd name="T56" fmla="*/ 1 w 142"/>
                <a:gd name="T57" fmla="*/ 1 h 145"/>
                <a:gd name="T58" fmla="*/ 1 w 142"/>
                <a:gd name="T59" fmla="*/ 1 h 145"/>
                <a:gd name="T60" fmla="*/ 1 w 142"/>
                <a:gd name="T61" fmla="*/ 1 h 145"/>
                <a:gd name="T62" fmla="*/ 1 w 142"/>
                <a:gd name="T63" fmla="*/ 1 h 1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42"/>
                <a:gd name="T97" fmla="*/ 0 h 145"/>
                <a:gd name="T98" fmla="*/ 142 w 142"/>
                <a:gd name="T99" fmla="*/ 145 h 14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5" name="Freeform 249"/>
            <p:cNvSpPr>
              <a:spLocks/>
            </p:cNvSpPr>
            <p:nvPr/>
          </p:nvSpPr>
          <p:spPr bwMode="auto">
            <a:xfrm>
              <a:off x="3149" y="2534"/>
              <a:ext cx="21" cy="20"/>
            </a:xfrm>
            <a:custGeom>
              <a:avLst/>
              <a:gdLst>
                <a:gd name="T0" fmla="*/ 1 w 40"/>
                <a:gd name="T1" fmla="*/ 1 h 39"/>
                <a:gd name="T2" fmla="*/ 1 w 40"/>
                <a:gd name="T3" fmla="*/ 1 h 39"/>
                <a:gd name="T4" fmla="*/ 1 w 40"/>
                <a:gd name="T5" fmla="*/ 1 h 39"/>
                <a:gd name="T6" fmla="*/ 1 w 40"/>
                <a:gd name="T7" fmla="*/ 0 h 39"/>
                <a:gd name="T8" fmla="*/ 1 w 40"/>
                <a:gd name="T9" fmla="*/ 1 h 39"/>
                <a:gd name="T10" fmla="*/ 1 w 40"/>
                <a:gd name="T11" fmla="*/ 1 h 39"/>
                <a:gd name="T12" fmla="*/ 1 w 40"/>
                <a:gd name="T13" fmla="*/ 1 h 39"/>
                <a:gd name="T14" fmla="*/ 0 w 40"/>
                <a:gd name="T15" fmla="*/ 1 h 39"/>
                <a:gd name="T16" fmla="*/ 1 w 40"/>
                <a:gd name="T17" fmla="*/ 1 h 39"/>
                <a:gd name="T18" fmla="*/ 1 w 40"/>
                <a:gd name="T19" fmla="*/ 1 h 39"/>
                <a:gd name="T20" fmla="*/ 1 w 40"/>
                <a:gd name="T21" fmla="*/ 1 h 39"/>
                <a:gd name="T22" fmla="*/ 1 w 40"/>
                <a:gd name="T23" fmla="*/ 1 h 39"/>
                <a:gd name="T24" fmla="*/ 1 w 40"/>
                <a:gd name="T25" fmla="*/ 1 h 39"/>
                <a:gd name="T26" fmla="*/ 1 w 40"/>
                <a:gd name="T27" fmla="*/ 1 h 39"/>
                <a:gd name="T28" fmla="*/ 1 w 40"/>
                <a:gd name="T29" fmla="*/ 1 h 39"/>
                <a:gd name="T30" fmla="*/ 1 w 40"/>
                <a:gd name="T31" fmla="*/ 1 h 39"/>
                <a:gd name="T32" fmla="*/ 1 w 40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39"/>
                <a:gd name="T53" fmla="*/ 40 w 40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6" name="Freeform 250"/>
            <p:cNvSpPr>
              <a:spLocks/>
            </p:cNvSpPr>
            <p:nvPr/>
          </p:nvSpPr>
          <p:spPr bwMode="auto">
            <a:xfrm>
              <a:off x="2944" y="2499"/>
              <a:ext cx="26" cy="26"/>
            </a:xfrm>
            <a:custGeom>
              <a:avLst/>
              <a:gdLst>
                <a:gd name="T0" fmla="*/ 1 w 52"/>
                <a:gd name="T1" fmla="*/ 1 h 50"/>
                <a:gd name="T2" fmla="*/ 1 w 52"/>
                <a:gd name="T3" fmla="*/ 1 h 50"/>
                <a:gd name="T4" fmla="*/ 1 w 52"/>
                <a:gd name="T5" fmla="*/ 1 h 50"/>
                <a:gd name="T6" fmla="*/ 1 w 52"/>
                <a:gd name="T7" fmla="*/ 1 h 50"/>
                <a:gd name="T8" fmla="*/ 1 w 52"/>
                <a:gd name="T9" fmla="*/ 1 h 50"/>
                <a:gd name="T10" fmla="*/ 1 w 52"/>
                <a:gd name="T11" fmla="*/ 1 h 50"/>
                <a:gd name="T12" fmla="*/ 1 w 52"/>
                <a:gd name="T13" fmla="*/ 1 h 50"/>
                <a:gd name="T14" fmla="*/ 1 w 52"/>
                <a:gd name="T15" fmla="*/ 1 h 50"/>
                <a:gd name="T16" fmla="*/ 1 w 52"/>
                <a:gd name="T17" fmla="*/ 0 h 50"/>
                <a:gd name="T18" fmla="*/ 1 w 52"/>
                <a:gd name="T19" fmla="*/ 1 h 50"/>
                <a:gd name="T20" fmla="*/ 1 w 52"/>
                <a:gd name="T21" fmla="*/ 1 h 50"/>
                <a:gd name="T22" fmla="*/ 1 w 52"/>
                <a:gd name="T23" fmla="*/ 1 h 50"/>
                <a:gd name="T24" fmla="*/ 0 w 52"/>
                <a:gd name="T25" fmla="*/ 1 h 50"/>
                <a:gd name="T26" fmla="*/ 1 w 52"/>
                <a:gd name="T27" fmla="*/ 1 h 50"/>
                <a:gd name="T28" fmla="*/ 1 w 52"/>
                <a:gd name="T29" fmla="*/ 1 h 50"/>
                <a:gd name="T30" fmla="*/ 1 w 52"/>
                <a:gd name="T31" fmla="*/ 1 h 50"/>
                <a:gd name="T32" fmla="*/ 1 w 52"/>
                <a:gd name="T33" fmla="*/ 1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2"/>
                <a:gd name="T52" fmla="*/ 0 h 50"/>
                <a:gd name="T53" fmla="*/ 52 w 52"/>
                <a:gd name="T54" fmla="*/ 50 h 5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7" name="Freeform 251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8" name="Freeform 252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9" name="Freeform 253"/>
            <p:cNvSpPr>
              <a:spLocks/>
            </p:cNvSpPr>
            <p:nvPr/>
          </p:nvSpPr>
          <p:spPr bwMode="auto">
            <a:xfrm>
              <a:off x="2972" y="2447"/>
              <a:ext cx="76" cy="61"/>
            </a:xfrm>
            <a:custGeom>
              <a:avLst/>
              <a:gdLst>
                <a:gd name="T0" fmla="*/ 1 w 152"/>
                <a:gd name="T1" fmla="*/ 0 h 123"/>
                <a:gd name="T2" fmla="*/ 0 w 152"/>
                <a:gd name="T3" fmla="*/ 0 h 123"/>
                <a:gd name="T4" fmla="*/ 1 w 152"/>
                <a:gd name="T5" fmla="*/ 0 h 123"/>
                <a:gd name="T6" fmla="*/ 1 w 152"/>
                <a:gd name="T7" fmla="*/ 0 h 123"/>
                <a:gd name="T8" fmla="*/ 1 w 152"/>
                <a:gd name="T9" fmla="*/ 0 h 123"/>
                <a:gd name="T10" fmla="*/ 1 w 152"/>
                <a:gd name="T11" fmla="*/ 0 h 123"/>
                <a:gd name="T12" fmla="*/ 1 w 152"/>
                <a:gd name="T13" fmla="*/ 0 h 123"/>
                <a:gd name="T14" fmla="*/ 1 w 152"/>
                <a:gd name="T15" fmla="*/ 0 h 123"/>
                <a:gd name="T16" fmla="*/ 1 w 152"/>
                <a:gd name="T17" fmla="*/ 0 h 123"/>
                <a:gd name="T18" fmla="*/ 1 w 152"/>
                <a:gd name="T19" fmla="*/ 0 h 123"/>
                <a:gd name="T20" fmla="*/ 1 w 152"/>
                <a:gd name="T21" fmla="*/ 0 h 123"/>
                <a:gd name="T22" fmla="*/ 1 w 152"/>
                <a:gd name="T23" fmla="*/ 0 h 123"/>
                <a:gd name="T24" fmla="*/ 1 w 152"/>
                <a:gd name="T25" fmla="*/ 0 h 123"/>
                <a:gd name="T26" fmla="*/ 1 w 152"/>
                <a:gd name="T27" fmla="*/ 0 h 123"/>
                <a:gd name="T28" fmla="*/ 1 w 152"/>
                <a:gd name="T29" fmla="*/ 0 h 123"/>
                <a:gd name="T30" fmla="*/ 1 w 152"/>
                <a:gd name="T31" fmla="*/ 0 h 123"/>
                <a:gd name="T32" fmla="*/ 1 w 152"/>
                <a:gd name="T33" fmla="*/ 0 h 123"/>
                <a:gd name="T34" fmla="*/ 1 w 152"/>
                <a:gd name="T35" fmla="*/ 0 h 123"/>
                <a:gd name="T36" fmla="*/ 1 w 152"/>
                <a:gd name="T37" fmla="*/ 0 h 123"/>
                <a:gd name="T38" fmla="*/ 1 w 152"/>
                <a:gd name="T39" fmla="*/ 0 h 123"/>
                <a:gd name="T40" fmla="*/ 1 w 152"/>
                <a:gd name="T41" fmla="*/ 0 h 123"/>
                <a:gd name="T42" fmla="*/ 1 w 152"/>
                <a:gd name="T43" fmla="*/ 0 h 123"/>
                <a:gd name="T44" fmla="*/ 1 w 152"/>
                <a:gd name="T45" fmla="*/ 0 h 123"/>
                <a:gd name="T46" fmla="*/ 1 w 152"/>
                <a:gd name="T47" fmla="*/ 0 h 123"/>
                <a:gd name="T48" fmla="*/ 1 w 152"/>
                <a:gd name="T49" fmla="*/ 0 h 123"/>
                <a:gd name="T50" fmla="*/ 1 w 152"/>
                <a:gd name="T51" fmla="*/ 0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0" name="Freeform 254"/>
            <p:cNvSpPr>
              <a:spLocks/>
            </p:cNvSpPr>
            <p:nvPr/>
          </p:nvSpPr>
          <p:spPr bwMode="auto">
            <a:xfrm>
              <a:off x="2972" y="2517"/>
              <a:ext cx="76" cy="61"/>
            </a:xfrm>
            <a:custGeom>
              <a:avLst/>
              <a:gdLst>
                <a:gd name="T0" fmla="*/ 0 w 153"/>
                <a:gd name="T1" fmla="*/ 1 h 122"/>
                <a:gd name="T2" fmla="*/ 0 w 153"/>
                <a:gd name="T3" fmla="*/ 1 h 122"/>
                <a:gd name="T4" fmla="*/ 0 w 153"/>
                <a:gd name="T5" fmla="*/ 1 h 122"/>
                <a:gd name="T6" fmla="*/ 0 w 153"/>
                <a:gd name="T7" fmla="*/ 1 h 122"/>
                <a:gd name="T8" fmla="*/ 0 w 153"/>
                <a:gd name="T9" fmla="*/ 0 h 122"/>
                <a:gd name="T10" fmla="*/ 0 w 153"/>
                <a:gd name="T11" fmla="*/ 0 h 122"/>
                <a:gd name="T12" fmla="*/ 0 w 153"/>
                <a:gd name="T13" fmla="*/ 1 h 122"/>
                <a:gd name="T14" fmla="*/ 0 w 153"/>
                <a:gd name="T15" fmla="*/ 1 h 122"/>
                <a:gd name="T16" fmla="*/ 0 w 153"/>
                <a:gd name="T17" fmla="*/ 1 h 122"/>
                <a:gd name="T18" fmla="*/ 0 w 153"/>
                <a:gd name="T19" fmla="*/ 1 h 122"/>
                <a:gd name="T20" fmla="*/ 0 w 153"/>
                <a:gd name="T21" fmla="*/ 1 h 122"/>
                <a:gd name="T22" fmla="*/ 0 w 153"/>
                <a:gd name="T23" fmla="*/ 1 h 122"/>
                <a:gd name="T24" fmla="*/ 0 w 153"/>
                <a:gd name="T25" fmla="*/ 1 h 122"/>
                <a:gd name="T26" fmla="*/ 0 w 153"/>
                <a:gd name="T27" fmla="*/ 1 h 122"/>
                <a:gd name="T28" fmla="*/ 0 w 153"/>
                <a:gd name="T29" fmla="*/ 1 h 122"/>
                <a:gd name="T30" fmla="*/ 0 w 153"/>
                <a:gd name="T31" fmla="*/ 1 h 122"/>
                <a:gd name="T32" fmla="*/ 0 w 153"/>
                <a:gd name="T33" fmla="*/ 1 h 122"/>
                <a:gd name="T34" fmla="*/ 0 w 153"/>
                <a:gd name="T35" fmla="*/ 1 h 122"/>
                <a:gd name="T36" fmla="*/ 0 w 153"/>
                <a:gd name="T37" fmla="*/ 1 h 122"/>
                <a:gd name="T38" fmla="*/ 0 w 153"/>
                <a:gd name="T39" fmla="*/ 1 h 122"/>
                <a:gd name="T40" fmla="*/ 0 w 153"/>
                <a:gd name="T41" fmla="*/ 1 h 122"/>
                <a:gd name="T42" fmla="*/ 0 w 153"/>
                <a:gd name="T43" fmla="*/ 1 h 122"/>
                <a:gd name="T44" fmla="*/ 0 w 153"/>
                <a:gd name="T45" fmla="*/ 1 h 122"/>
                <a:gd name="T46" fmla="*/ 0 w 153"/>
                <a:gd name="T47" fmla="*/ 1 h 122"/>
                <a:gd name="T48" fmla="*/ 0 w 153"/>
                <a:gd name="T49" fmla="*/ 1 h 122"/>
                <a:gd name="T50" fmla="*/ 0 w 153"/>
                <a:gd name="T51" fmla="*/ 1 h 12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3"/>
                <a:gd name="T79" fmla="*/ 0 h 122"/>
                <a:gd name="T80" fmla="*/ 153 w 153"/>
                <a:gd name="T81" fmla="*/ 122 h 12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1" name="Freeform 255"/>
            <p:cNvSpPr>
              <a:spLocks/>
            </p:cNvSpPr>
            <p:nvPr/>
          </p:nvSpPr>
          <p:spPr bwMode="auto">
            <a:xfrm>
              <a:off x="2930" y="2532"/>
              <a:ext cx="55" cy="78"/>
            </a:xfrm>
            <a:custGeom>
              <a:avLst/>
              <a:gdLst>
                <a:gd name="T0" fmla="*/ 0 w 112"/>
                <a:gd name="T1" fmla="*/ 0 h 156"/>
                <a:gd name="T2" fmla="*/ 0 w 112"/>
                <a:gd name="T3" fmla="*/ 0 h 156"/>
                <a:gd name="T4" fmla="*/ 0 w 112"/>
                <a:gd name="T5" fmla="*/ 1 h 156"/>
                <a:gd name="T6" fmla="*/ 0 w 112"/>
                <a:gd name="T7" fmla="*/ 1 h 156"/>
                <a:gd name="T8" fmla="*/ 0 w 112"/>
                <a:gd name="T9" fmla="*/ 1 h 156"/>
                <a:gd name="T10" fmla="*/ 0 w 112"/>
                <a:gd name="T11" fmla="*/ 1 h 156"/>
                <a:gd name="T12" fmla="*/ 0 w 112"/>
                <a:gd name="T13" fmla="*/ 1 h 156"/>
                <a:gd name="T14" fmla="*/ 0 w 112"/>
                <a:gd name="T15" fmla="*/ 1 h 156"/>
                <a:gd name="T16" fmla="*/ 0 w 112"/>
                <a:gd name="T17" fmla="*/ 1 h 156"/>
                <a:gd name="T18" fmla="*/ 0 w 112"/>
                <a:gd name="T19" fmla="*/ 1 h 156"/>
                <a:gd name="T20" fmla="*/ 0 w 112"/>
                <a:gd name="T21" fmla="*/ 1 h 156"/>
                <a:gd name="T22" fmla="*/ 0 w 112"/>
                <a:gd name="T23" fmla="*/ 1 h 156"/>
                <a:gd name="T24" fmla="*/ 0 w 112"/>
                <a:gd name="T25" fmla="*/ 1 h 156"/>
                <a:gd name="T26" fmla="*/ 0 w 112"/>
                <a:gd name="T27" fmla="*/ 1 h 156"/>
                <a:gd name="T28" fmla="*/ 0 w 112"/>
                <a:gd name="T29" fmla="*/ 1 h 156"/>
                <a:gd name="T30" fmla="*/ 0 w 112"/>
                <a:gd name="T31" fmla="*/ 1 h 156"/>
                <a:gd name="T32" fmla="*/ 0 w 112"/>
                <a:gd name="T33" fmla="*/ 1 h 156"/>
                <a:gd name="T34" fmla="*/ 0 w 112"/>
                <a:gd name="T35" fmla="*/ 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2"/>
                <a:gd name="T55" fmla="*/ 0 h 156"/>
                <a:gd name="T56" fmla="*/ 112 w 112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2" name="Freeform 256"/>
            <p:cNvSpPr>
              <a:spLocks/>
            </p:cNvSpPr>
            <p:nvPr/>
          </p:nvSpPr>
          <p:spPr bwMode="auto">
            <a:xfrm>
              <a:off x="2868" y="2515"/>
              <a:ext cx="75" cy="62"/>
            </a:xfrm>
            <a:custGeom>
              <a:avLst/>
              <a:gdLst>
                <a:gd name="T0" fmla="*/ 0 w 151"/>
                <a:gd name="T1" fmla="*/ 1 h 123"/>
                <a:gd name="T2" fmla="*/ 0 w 151"/>
                <a:gd name="T3" fmla="*/ 1 h 123"/>
                <a:gd name="T4" fmla="*/ 0 w 151"/>
                <a:gd name="T5" fmla="*/ 1 h 123"/>
                <a:gd name="T6" fmla="*/ 0 w 151"/>
                <a:gd name="T7" fmla="*/ 1 h 123"/>
                <a:gd name="T8" fmla="*/ 0 w 151"/>
                <a:gd name="T9" fmla="*/ 1 h 123"/>
                <a:gd name="T10" fmla="*/ 0 w 151"/>
                <a:gd name="T11" fmla="*/ 1 h 123"/>
                <a:gd name="T12" fmla="*/ 0 w 151"/>
                <a:gd name="T13" fmla="*/ 1 h 123"/>
                <a:gd name="T14" fmla="*/ 0 w 151"/>
                <a:gd name="T15" fmla="*/ 1 h 123"/>
                <a:gd name="T16" fmla="*/ 0 w 151"/>
                <a:gd name="T17" fmla="*/ 1 h 123"/>
                <a:gd name="T18" fmla="*/ 0 w 151"/>
                <a:gd name="T19" fmla="*/ 1 h 123"/>
                <a:gd name="T20" fmla="*/ 0 w 151"/>
                <a:gd name="T21" fmla="*/ 1 h 123"/>
                <a:gd name="T22" fmla="*/ 0 w 151"/>
                <a:gd name="T23" fmla="*/ 1 h 123"/>
                <a:gd name="T24" fmla="*/ 0 w 151"/>
                <a:gd name="T25" fmla="*/ 1 h 123"/>
                <a:gd name="T26" fmla="*/ 0 w 151"/>
                <a:gd name="T27" fmla="*/ 1 h 123"/>
                <a:gd name="T28" fmla="*/ 0 w 151"/>
                <a:gd name="T29" fmla="*/ 1 h 123"/>
                <a:gd name="T30" fmla="*/ 0 w 151"/>
                <a:gd name="T31" fmla="*/ 1 h 123"/>
                <a:gd name="T32" fmla="*/ 0 w 151"/>
                <a:gd name="T33" fmla="*/ 1 h 123"/>
                <a:gd name="T34" fmla="*/ 0 w 151"/>
                <a:gd name="T35" fmla="*/ 1 h 123"/>
                <a:gd name="T36" fmla="*/ 0 w 151"/>
                <a:gd name="T37" fmla="*/ 1 h 123"/>
                <a:gd name="T38" fmla="*/ 0 w 151"/>
                <a:gd name="T39" fmla="*/ 1 h 123"/>
                <a:gd name="T40" fmla="*/ 0 w 151"/>
                <a:gd name="T41" fmla="*/ 1 h 123"/>
                <a:gd name="T42" fmla="*/ 0 w 151"/>
                <a:gd name="T43" fmla="*/ 0 h 123"/>
                <a:gd name="T44" fmla="*/ 0 w 151"/>
                <a:gd name="T45" fmla="*/ 0 h 123"/>
                <a:gd name="T46" fmla="*/ 0 w 151"/>
                <a:gd name="T47" fmla="*/ 1 h 123"/>
                <a:gd name="T48" fmla="*/ 0 w 151"/>
                <a:gd name="T49" fmla="*/ 1 h 123"/>
                <a:gd name="T50" fmla="*/ 0 w 151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1"/>
                <a:gd name="T79" fmla="*/ 0 h 123"/>
                <a:gd name="T80" fmla="*/ 151 w 151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3" name="Freeform 257"/>
            <p:cNvSpPr>
              <a:spLocks/>
            </p:cNvSpPr>
            <p:nvPr/>
          </p:nvSpPr>
          <p:spPr bwMode="auto">
            <a:xfrm>
              <a:off x="2867" y="2446"/>
              <a:ext cx="76" cy="62"/>
            </a:xfrm>
            <a:custGeom>
              <a:avLst/>
              <a:gdLst>
                <a:gd name="T0" fmla="*/ 1 w 152"/>
                <a:gd name="T1" fmla="*/ 1 h 123"/>
                <a:gd name="T2" fmla="*/ 1 w 152"/>
                <a:gd name="T3" fmla="*/ 1 h 123"/>
                <a:gd name="T4" fmla="*/ 1 w 152"/>
                <a:gd name="T5" fmla="*/ 1 h 123"/>
                <a:gd name="T6" fmla="*/ 1 w 152"/>
                <a:gd name="T7" fmla="*/ 1 h 123"/>
                <a:gd name="T8" fmla="*/ 1 w 152"/>
                <a:gd name="T9" fmla="*/ 1 h 123"/>
                <a:gd name="T10" fmla="*/ 1 w 152"/>
                <a:gd name="T11" fmla="*/ 1 h 123"/>
                <a:gd name="T12" fmla="*/ 1 w 152"/>
                <a:gd name="T13" fmla="*/ 1 h 123"/>
                <a:gd name="T14" fmla="*/ 1 w 152"/>
                <a:gd name="T15" fmla="*/ 1 h 123"/>
                <a:gd name="T16" fmla="*/ 1 w 152"/>
                <a:gd name="T17" fmla="*/ 1 h 123"/>
                <a:gd name="T18" fmla="*/ 1 w 152"/>
                <a:gd name="T19" fmla="*/ 1 h 123"/>
                <a:gd name="T20" fmla="*/ 1 w 152"/>
                <a:gd name="T21" fmla="*/ 1 h 123"/>
                <a:gd name="T22" fmla="*/ 1 w 152"/>
                <a:gd name="T23" fmla="*/ 1 h 123"/>
                <a:gd name="T24" fmla="*/ 1 w 152"/>
                <a:gd name="T25" fmla="*/ 1 h 123"/>
                <a:gd name="T26" fmla="*/ 1 w 152"/>
                <a:gd name="T27" fmla="*/ 1 h 123"/>
                <a:gd name="T28" fmla="*/ 1 w 152"/>
                <a:gd name="T29" fmla="*/ 1 h 123"/>
                <a:gd name="T30" fmla="*/ 0 w 152"/>
                <a:gd name="T31" fmla="*/ 1 h 123"/>
                <a:gd name="T32" fmla="*/ 1 w 152"/>
                <a:gd name="T33" fmla="*/ 1 h 123"/>
                <a:gd name="T34" fmla="*/ 1 w 152"/>
                <a:gd name="T35" fmla="*/ 1 h 123"/>
                <a:gd name="T36" fmla="*/ 1 w 152"/>
                <a:gd name="T37" fmla="*/ 1 h 123"/>
                <a:gd name="T38" fmla="*/ 1 w 152"/>
                <a:gd name="T39" fmla="*/ 0 h 123"/>
                <a:gd name="T40" fmla="*/ 1 w 152"/>
                <a:gd name="T41" fmla="*/ 1 h 123"/>
                <a:gd name="T42" fmla="*/ 1 w 152"/>
                <a:gd name="T43" fmla="*/ 1 h 123"/>
                <a:gd name="T44" fmla="*/ 1 w 152"/>
                <a:gd name="T45" fmla="*/ 1 h 123"/>
                <a:gd name="T46" fmla="*/ 1 w 152"/>
                <a:gd name="T47" fmla="*/ 1 h 123"/>
                <a:gd name="T48" fmla="*/ 1 w 152"/>
                <a:gd name="T49" fmla="*/ 1 h 123"/>
                <a:gd name="T50" fmla="*/ 1 w 152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4" name="Freeform 258"/>
            <p:cNvSpPr>
              <a:spLocks/>
            </p:cNvSpPr>
            <p:nvPr/>
          </p:nvSpPr>
          <p:spPr bwMode="auto">
            <a:xfrm>
              <a:off x="2555" y="2447"/>
              <a:ext cx="68" cy="74"/>
            </a:xfrm>
            <a:custGeom>
              <a:avLst/>
              <a:gdLst>
                <a:gd name="T0" fmla="*/ 1 w 136"/>
                <a:gd name="T1" fmla="*/ 1 h 148"/>
                <a:gd name="T2" fmla="*/ 0 w 136"/>
                <a:gd name="T3" fmla="*/ 1 h 148"/>
                <a:gd name="T4" fmla="*/ 1 w 136"/>
                <a:gd name="T5" fmla="*/ 1 h 148"/>
                <a:gd name="T6" fmla="*/ 1 w 136"/>
                <a:gd name="T7" fmla="*/ 1 h 148"/>
                <a:gd name="T8" fmla="*/ 1 w 136"/>
                <a:gd name="T9" fmla="*/ 1 h 148"/>
                <a:gd name="T10" fmla="*/ 1 w 136"/>
                <a:gd name="T11" fmla="*/ 1 h 148"/>
                <a:gd name="T12" fmla="*/ 1 w 136"/>
                <a:gd name="T13" fmla="*/ 1 h 148"/>
                <a:gd name="T14" fmla="*/ 1 w 136"/>
                <a:gd name="T15" fmla="*/ 1 h 148"/>
                <a:gd name="T16" fmla="*/ 1 w 136"/>
                <a:gd name="T17" fmla="*/ 1 h 148"/>
                <a:gd name="T18" fmla="*/ 1 w 136"/>
                <a:gd name="T19" fmla="*/ 1 h 148"/>
                <a:gd name="T20" fmla="*/ 1 w 136"/>
                <a:gd name="T21" fmla="*/ 1 h 148"/>
                <a:gd name="T22" fmla="*/ 1 w 136"/>
                <a:gd name="T23" fmla="*/ 1 h 148"/>
                <a:gd name="T24" fmla="*/ 1 w 136"/>
                <a:gd name="T25" fmla="*/ 1 h 148"/>
                <a:gd name="T26" fmla="*/ 1 w 136"/>
                <a:gd name="T27" fmla="*/ 1 h 148"/>
                <a:gd name="T28" fmla="*/ 1 w 136"/>
                <a:gd name="T29" fmla="*/ 1 h 148"/>
                <a:gd name="T30" fmla="*/ 1 w 136"/>
                <a:gd name="T31" fmla="*/ 1 h 148"/>
                <a:gd name="T32" fmla="*/ 1 w 136"/>
                <a:gd name="T33" fmla="*/ 1 h 148"/>
                <a:gd name="T34" fmla="*/ 1 w 136"/>
                <a:gd name="T35" fmla="*/ 1 h 148"/>
                <a:gd name="T36" fmla="*/ 1 w 136"/>
                <a:gd name="T37" fmla="*/ 1 h 148"/>
                <a:gd name="T38" fmla="*/ 1 w 136"/>
                <a:gd name="T39" fmla="*/ 1 h 148"/>
                <a:gd name="T40" fmla="*/ 1 w 136"/>
                <a:gd name="T41" fmla="*/ 1 h 148"/>
                <a:gd name="T42" fmla="*/ 1 w 136"/>
                <a:gd name="T43" fmla="*/ 1 h 148"/>
                <a:gd name="T44" fmla="*/ 1 w 136"/>
                <a:gd name="T45" fmla="*/ 1 h 148"/>
                <a:gd name="T46" fmla="*/ 1 w 136"/>
                <a:gd name="T47" fmla="*/ 1 h 148"/>
                <a:gd name="T48" fmla="*/ 1 w 136"/>
                <a:gd name="T49" fmla="*/ 1 h 148"/>
                <a:gd name="T50" fmla="*/ 1 w 136"/>
                <a:gd name="T51" fmla="*/ 1 h 148"/>
                <a:gd name="T52" fmla="*/ 1 w 136"/>
                <a:gd name="T53" fmla="*/ 1 h 148"/>
                <a:gd name="T54" fmla="*/ 1 w 136"/>
                <a:gd name="T55" fmla="*/ 1 h 148"/>
                <a:gd name="T56" fmla="*/ 1 w 136"/>
                <a:gd name="T57" fmla="*/ 1 h 148"/>
                <a:gd name="T58" fmla="*/ 1 w 136"/>
                <a:gd name="T59" fmla="*/ 1 h 148"/>
                <a:gd name="T60" fmla="*/ 1 w 136"/>
                <a:gd name="T61" fmla="*/ 1 h 148"/>
                <a:gd name="T62" fmla="*/ 1 w 136"/>
                <a:gd name="T63" fmla="*/ 1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8"/>
                <a:gd name="T98" fmla="*/ 136 w 136"/>
                <a:gd name="T99" fmla="*/ 148 h 14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5" name="Freeform 259"/>
            <p:cNvSpPr>
              <a:spLocks/>
            </p:cNvSpPr>
            <p:nvPr/>
          </p:nvSpPr>
          <p:spPr bwMode="auto">
            <a:xfrm>
              <a:off x="2579" y="2473"/>
              <a:ext cx="20" cy="21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1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0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6" name="Freeform 260"/>
            <p:cNvSpPr>
              <a:spLocks/>
            </p:cNvSpPr>
            <p:nvPr/>
          </p:nvSpPr>
          <p:spPr bwMode="auto">
            <a:xfrm>
              <a:off x="2642" y="1923"/>
              <a:ext cx="68" cy="74"/>
            </a:xfrm>
            <a:custGeom>
              <a:avLst/>
              <a:gdLst>
                <a:gd name="T0" fmla="*/ 1 w 136"/>
                <a:gd name="T1" fmla="*/ 1 h 147"/>
                <a:gd name="T2" fmla="*/ 0 w 136"/>
                <a:gd name="T3" fmla="*/ 1 h 147"/>
                <a:gd name="T4" fmla="*/ 1 w 136"/>
                <a:gd name="T5" fmla="*/ 1 h 147"/>
                <a:gd name="T6" fmla="*/ 1 w 136"/>
                <a:gd name="T7" fmla="*/ 1 h 147"/>
                <a:gd name="T8" fmla="*/ 1 w 136"/>
                <a:gd name="T9" fmla="*/ 1 h 147"/>
                <a:gd name="T10" fmla="*/ 1 w 136"/>
                <a:gd name="T11" fmla="*/ 1 h 147"/>
                <a:gd name="T12" fmla="*/ 1 w 136"/>
                <a:gd name="T13" fmla="*/ 1 h 147"/>
                <a:gd name="T14" fmla="*/ 1 w 136"/>
                <a:gd name="T15" fmla="*/ 1 h 147"/>
                <a:gd name="T16" fmla="*/ 1 w 136"/>
                <a:gd name="T17" fmla="*/ 1 h 147"/>
                <a:gd name="T18" fmla="*/ 1 w 136"/>
                <a:gd name="T19" fmla="*/ 1 h 147"/>
                <a:gd name="T20" fmla="*/ 1 w 136"/>
                <a:gd name="T21" fmla="*/ 1 h 147"/>
                <a:gd name="T22" fmla="*/ 1 w 136"/>
                <a:gd name="T23" fmla="*/ 1 h 147"/>
                <a:gd name="T24" fmla="*/ 1 w 136"/>
                <a:gd name="T25" fmla="*/ 1 h 147"/>
                <a:gd name="T26" fmla="*/ 1 w 136"/>
                <a:gd name="T27" fmla="*/ 1 h 147"/>
                <a:gd name="T28" fmla="*/ 1 w 136"/>
                <a:gd name="T29" fmla="*/ 1 h 147"/>
                <a:gd name="T30" fmla="*/ 1 w 136"/>
                <a:gd name="T31" fmla="*/ 1 h 147"/>
                <a:gd name="T32" fmla="*/ 1 w 136"/>
                <a:gd name="T33" fmla="*/ 1 h 147"/>
                <a:gd name="T34" fmla="*/ 1 w 136"/>
                <a:gd name="T35" fmla="*/ 1 h 147"/>
                <a:gd name="T36" fmla="*/ 1 w 136"/>
                <a:gd name="T37" fmla="*/ 1 h 147"/>
                <a:gd name="T38" fmla="*/ 1 w 136"/>
                <a:gd name="T39" fmla="*/ 1 h 147"/>
                <a:gd name="T40" fmla="*/ 1 w 136"/>
                <a:gd name="T41" fmla="*/ 1 h 147"/>
                <a:gd name="T42" fmla="*/ 1 w 136"/>
                <a:gd name="T43" fmla="*/ 1 h 147"/>
                <a:gd name="T44" fmla="*/ 1 w 136"/>
                <a:gd name="T45" fmla="*/ 1 h 147"/>
                <a:gd name="T46" fmla="*/ 1 w 136"/>
                <a:gd name="T47" fmla="*/ 1 h 147"/>
                <a:gd name="T48" fmla="*/ 1 w 136"/>
                <a:gd name="T49" fmla="*/ 1 h 147"/>
                <a:gd name="T50" fmla="*/ 1 w 136"/>
                <a:gd name="T51" fmla="*/ 1 h 147"/>
                <a:gd name="T52" fmla="*/ 1 w 136"/>
                <a:gd name="T53" fmla="*/ 1 h 147"/>
                <a:gd name="T54" fmla="*/ 1 w 136"/>
                <a:gd name="T55" fmla="*/ 1 h 147"/>
                <a:gd name="T56" fmla="*/ 1 w 136"/>
                <a:gd name="T57" fmla="*/ 1 h 147"/>
                <a:gd name="T58" fmla="*/ 1 w 136"/>
                <a:gd name="T59" fmla="*/ 1 h 147"/>
                <a:gd name="T60" fmla="*/ 1 w 136"/>
                <a:gd name="T61" fmla="*/ 1 h 147"/>
                <a:gd name="T62" fmla="*/ 1 w 136"/>
                <a:gd name="T63" fmla="*/ 1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7"/>
                <a:gd name="T98" fmla="*/ 136 w 136"/>
                <a:gd name="T99" fmla="*/ 147 h 1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7" name="Freeform 261"/>
            <p:cNvSpPr>
              <a:spLocks/>
            </p:cNvSpPr>
            <p:nvPr/>
          </p:nvSpPr>
          <p:spPr bwMode="auto">
            <a:xfrm>
              <a:off x="2667" y="1949"/>
              <a:ext cx="20" cy="20"/>
            </a:xfrm>
            <a:custGeom>
              <a:avLst/>
              <a:gdLst>
                <a:gd name="T0" fmla="*/ 1 w 39"/>
                <a:gd name="T1" fmla="*/ 1 h 39"/>
                <a:gd name="T2" fmla="*/ 1 w 39"/>
                <a:gd name="T3" fmla="*/ 1 h 39"/>
                <a:gd name="T4" fmla="*/ 1 w 39"/>
                <a:gd name="T5" fmla="*/ 1 h 39"/>
                <a:gd name="T6" fmla="*/ 1 w 39"/>
                <a:gd name="T7" fmla="*/ 1 h 39"/>
                <a:gd name="T8" fmla="*/ 1 w 39"/>
                <a:gd name="T9" fmla="*/ 1 h 39"/>
                <a:gd name="T10" fmla="*/ 1 w 39"/>
                <a:gd name="T11" fmla="*/ 1 h 39"/>
                <a:gd name="T12" fmla="*/ 1 w 39"/>
                <a:gd name="T13" fmla="*/ 1 h 39"/>
                <a:gd name="T14" fmla="*/ 1 w 39"/>
                <a:gd name="T15" fmla="*/ 1 h 39"/>
                <a:gd name="T16" fmla="*/ 1 w 39"/>
                <a:gd name="T17" fmla="*/ 0 h 39"/>
                <a:gd name="T18" fmla="*/ 1 w 39"/>
                <a:gd name="T19" fmla="*/ 1 h 39"/>
                <a:gd name="T20" fmla="*/ 1 w 39"/>
                <a:gd name="T21" fmla="*/ 1 h 39"/>
                <a:gd name="T22" fmla="*/ 1 w 39"/>
                <a:gd name="T23" fmla="*/ 1 h 39"/>
                <a:gd name="T24" fmla="*/ 0 w 39"/>
                <a:gd name="T25" fmla="*/ 1 h 39"/>
                <a:gd name="T26" fmla="*/ 1 w 39"/>
                <a:gd name="T27" fmla="*/ 1 h 39"/>
                <a:gd name="T28" fmla="*/ 1 w 39"/>
                <a:gd name="T29" fmla="*/ 1 h 39"/>
                <a:gd name="T30" fmla="*/ 1 w 39"/>
                <a:gd name="T31" fmla="*/ 1 h 39"/>
                <a:gd name="T32" fmla="*/ 1 w 39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39"/>
                <a:gd name="T53" fmla="*/ 39 w 39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8" name="Freeform 262"/>
            <p:cNvSpPr>
              <a:spLocks/>
            </p:cNvSpPr>
            <p:nvPr/>
          </p:nvSpPr>
          <p:spPr bwMode="auto">
            <a:xfrm>
              <a:off x="2593" y="1695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9" name="Freeform 263"/>
            <p:cNvSpPr>
              <a:spLocks/>
            </p:cNvSpPr>
            <p:nvPr/>
          </p:nvSpPr>
          <p:spPr bwMode="auto">
            <a:xfrm>
              <a:off x="2601" y="170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0" name="Freeform 264"/>
            <p:cNvSpPr>
              <a:spLocks/>
            </p:cNvSpPr>
            <p:nvPr/>
          </p:nvSpPr>
          <p:spPr bwMode="auto">
            <a:xfrm>
              <a:off x="2352" y="181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1" name="Freeform 265"/>
            <p:cNvSpPr>
              <a:spLocks/>
            </p:cNvSpPr>
            <p:nvPr/>
          </p:nvSpPr>
          <p:spPr bwMode="auto">
            <a:xfrm>
              <a:off x="2359" y="1819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2" name="Freeform 266"/>
            <p:cNvSpPr>
              <a:spLocks/>
            </p:cNvSpPr>
            <p:nvPr/>
          </p:nvSpPr>
          <p:spPr bwMode="auto">
            <a:xfrm>
              <a:off x="2336" y="1607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3" name="Freeform 267"/>
            <p:cNvSpPr>
              <a:spLocks/>
            </p:cNvSpPr>
            <p:nvPr/>
          </p:nvSpPr>
          <p:spPr bwMode="auto">
            <a:xfrm>
              <a:off x="2343" y="1614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4" name="Freeform 268"/>
            <p:cNvSpPr>
              <a:spLocks/>
            </p:cNvSpPr>
            <p:nvPr/>
          </p:nvSpPr>
          <p:spPr bwMode="auto">
            <a:xfrm>
              <a:off x="2456" y="192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5" name="Freeform 269"/>
            <p:cNvSpPr>
              <a:spLocks/>
            </p:cNvSpPr>
            <p:nvPr/>
          </p:nvSpPr>
          <p:spPr bwMode="auto">
            <a:xfrm>
              <a:off x="2463" y="193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6" name="Freeform 270"/>
            <p:cNvSpPr>
              <a:spLocks/>
            </p:cNvSpPr>
            <p:nvPr/>
          </p:nvSpPr>
          <p:spPr bwMode="auto">
            <a:xfrm>
              <a:off x="2357" y="1988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7" name="Freeform 271"/>
            <p:cNvSpPr>
              <a:spLocks/>
            </p:cNvSpPr>
            <p:nvPr/>
          </p:nvSpPr>
          <p:spPr bwMode="auto">
            <a:xfrm>
              <a:off x="2365" y="1995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8" name="Freeform 272"/>
            <p:cNvSpPr>
              <a:spLocks/>
            </p:cNvSpPr>
            <p:nvPr/>
          </p:nvSpPr>
          <p:spPr bwMode="auto">
            <a:xfrm>
              <a:off x="2658" y="2044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9" name="Freeform 273"/>
            <p:cNvSpPr>
              <a:spLocks/>
            </p:cNvSpPr>
            <p:nvPr/>
          </p:nvSpPr>
          <p:spPr bwMode="auto">
            <a:xfrm>
              <a:off x="2666" y="2051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0" name="Freeform 274"/>
            <p:cNvSpPr>
              <a:spLocks/>
            </p:cNvSpPr>
            <p:nvPr/>
          </p:nvSpPr>
          <p:spPr bwMode="auto">
            <a:xfrm>
              <a:off x="2674" y="1787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1" name="Freeform 275"/>
            <p:cNvSpPr>
              <a:spLocks/>
            </p:cNvSpPr>
            <p:nvPr/>
          </p:nvSpPr>
          <p:spPr bwMode="auto">
            <a:xfrm>
              <a:off x="2682" y="1795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2" name="Freeform 276"/>
            <p:cNvSpPr>
              <a:spLocks/>
            </p:cNvSpPr>
            <p:nvPr/>
          </p:nvSpPr>
          <p:spPr bwMode="auto">
            <a:xfrm>
              <a:off x="2677" y="2164"/>
              <a:ext cx="30" cy="29"/>
            </a:xfrm>
            <a:custGeom>
              <a:avLst/>
              <a:gdLst>
                <a:gd name="T0" fmla="*/ 1 w 58"/>
                <a:gd name="T1" fmla="*/ 0 h 60"/>
                <a:gd name="T2" fmla="*/ 1 w 58"/>
                <a:gd name="T3" fmla="*/ 0 h 60"/>
                <a:gd name="T4" fmla="*/ 1 w 58"/>
                <a:gd name="T5" fmla="*/ 0 h 60"/>
                <a:gd name="T6" fmla="*/ 1 w 58"/>
                <a:gd name="T7" fmla="*/ 0 h 60"/>
                <a:gd name="T8" fmla="*/ 1 w 58"/>
                <a:gd name="T9" fmla="*/ 0 h 60"/>
                <a:gd name="T10" fmla="*/ 1 w 58"/>
                <a:gd name="T11" fmla="*/ 0 h 60"/>
                <a:gd name="T12" fmla="*/ 1 w 58"/>
                <a:gd name="T13" fmla="*/ 0 h 60"/>
                <a:gd name="T14" fmla="*/ 1 w 58"/>
                <a:gd name="T15" fmla="*/ 0 h 60"/>
                <a:gd name="T16" fmla="*/ 1 w 58"/>
                <a:gd name="T17" fmla="*/ 0 h 60"/>
                <a:gd name="T18" fmla="*/ 1 w 58"/>
                <a:gd name="T19" fmla="*/ 0 h 60"/>
                <a:gd name="T20" fmla="*/ 1 w 58"/>
                <a:gd name="T21" fmla="*/ 0 h 60"/>
                <a:gd name="T22" fmla="*/ 1 w 58"/>
                <a:gd name="T23" fmla="*/ 0 h 60"/>
                <a:gd name="T24" fmla="*/ 0 w 58"/>
                <a:gd name="T25" fmla="*/ 0 h 60"/>
                <a:gd name="T26" fmla="*/ 0 w 58"/>
                <a:gd name="T27" fmla="*/ 0 h 60"/>
                <a:gd name="T28" fmla="*/ 1 w 58"/>
                <a:gd name="T29" fmla="*/ 0 h 60"/>
                <a:gd name="T30" fmla="*/ 1 w 58"/>
                <a:gd name="T31" fmla="*/ 0 h 60"/>
                <a:gd name="T32" fmla="*/ 1 w 58"/>
                <a:gd name="T33" fmla="*/ 0 h 60"/>
                <a:gd name="T34" fmla="*/ 1 w 58"/>
                <a:gd name="T35" fmla="*/ 0 h 60"/>
                <a:gd name="T36" fmla="*/ 1 w 58"/>
                <a:gd name="T37" fmla="*/ 0 h 60"/>
                <a:gd name="T38" fmla="*/ 1 w 58"/>
                <a:gd name="T39" fmla="*/ 0 h 60"/>
                <a:gd name="T40" fmla="*/ 1 w 58"/>
                <a:gd name="T41" fmla="*/ 0 h 60"/>
                <a:gd name="T42" fmla="*/ 1 w 58"/>
                <a:gd name="T43" fmla="*/ 0 h 60"/>
                <a:gd name="T44" fmla="*/ 1 w 58"/>
                <a:gd name="T45" fmla="*/ 0 h 60"/>
                <a:gd name="T46" fmla="*/ 1 w 58"/>
                <a:gd name="T47" fmla="*/ 0 h 60"/>
                <a:gd name="T48" fmla="*/ 1 w 58"/>
                <a:gd name="T49" fmla="*/ 0 h 60"/>
                <a:gd name="T50" fmla="*/ 1 w 58"/>
                <a:gd name="T51" fmla="*/ 0 h 60"/>
                <a:gd name="T52" fmla="*/ 1 w 58"/>
                <a:gd name="T53" fmla="*/ 0 h 60"/>
                <a:gd name="T54" fmla="*/ 1 w 58"/>
                <a:gd name="T55" fmla="*/ 0 h 60"/>
                <a:gd name="T56" fmla="*/ 1 w 58"/>
                <a:gd name="T57" fmla="*/ 0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60"/>
                <a:gd name="T89" fmla="*/ 58 w 58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3" name="Freeform 277"/>
            <p:cNvSpPr>
              <a:spLocks/>
            </p:cNvSpPr>
            <p:nvPr/>
          </p:nvSpPr>
          <p:spPr bwMode="auto">
            <a:xfrm>
              <a:off x="2685" y="2171"/>
              <a:ext cx="14" cy="15"/>
            </a:xfrm>
            <a:custGeom>
              <a:avLst/>
              <a:gdLst>
                <a:gd name="T0" fmla="*/ 1 w 28"/>
                <a:gd name="T1" fmla="*/ 1 h 30"/>
                <a:gd name="T2" fmla="*/ 1 w 28"/>
                <a:gd name="T3" fmla="*/ 1 h 30"/>
                <a:gd name="T4" fmla="*/ 1 w 28"/>
                <a:gd name="T5" fmla="*/ 1 h 30"/>
                <a:gd name="T6" fmla="*/ 1 w 28"/>
                <a:gd name="T7" fmla="*/ 1 h 30"/>
                <a:gd name="T8" fmla="*/ 1 w 28"/>
                <a:gd name="T9" fmla="*/ 1 h 30"/>
                <a:gd name="T10" fmla="*/ 1 w 28"/>
                <a:gd name="T11" fmla="*/ 1 h 30"/>
                <a:gd name="T12" fmla="*/ 1 w 28"/>
                <a:gd name="T13" fmla="*/ 1 h 30"/>
                <a:gd name="T14" fmla="*/ 0 w 28"/>
                <a:gd name="T15" fmla="*/ 1 h 30"/>
                <a:gd name="T16" fmla="*/ 0 w 28"/>
                <a:gd name="T17" fmla="*/ 1 h 30"/>
                <a:gd name="T18" fmla="*/ 0 w 28"/>
                <a:gd name="T19" fmla="*/ 1 h 30"/>
                <a:gd name="T20" fmla="*/ 1 w 28"/>
                <a:gd name="T21" fmla="*/ 1 h 30"/>
                <a:gd name="T22" fmla="*/ 1 w 28"/>
                <a:gd name="T23" fmla="*/ 1 h 30"/>
                <a:gd name="T24" fmla="*/ 1 w 28"/>
                <a:gd name="T25" fmla="*/ 1 h 30"/>
                <a:gd name="T26" fmla="*/ 1 w 28"/>
                <a:gd name="T27" fmla="*/ 1 h 30"/>
                <a:gd name="T28" fmla="*/ 1 w 28"/>
                <a:gd name="T29" fmla="*/ 1 h 30"/>
                <a:gd name="T30" fmla="*/ 1 w 28"/>
                <a:gd name="T31" fmla="*/ 0 h 30"/>
                <a:gd name="T32" fmla="*/ 1 w 28"/>
                <a:gd name="T33" fmla="*/ 0 h 30"/>
                <a:gd name="T34" fmla="*/ 1 w 28"/>
                <a:gd name="T35" fmla="*/ 0 h 30"/>
                <a:gd name="T36" fmla="*/ 1 w 28"/>
                <a:gd name="T37" fmla="*/ 1 h 30"/>
                <a:gd name="T38" fmla="*/ 1 w 28"/>
                <a:gd name="T39" fmla="*/ 1 h 30"/>
                <a:gd name="T40" fmla="*/ 1 w 28"/>
                <a:gd name="T41" fmla="*/ 1 h 30"/>
                <a:gd name="T42" fmla="*/ 1 w 28"/>
                <a:gd name="T43" fmla="*/ 1 h 30"/>
                <a:gd name="T44" fmla="*/ 1 w 28"/>
                <a:gd name="T45" fmla="*/ 1 h 30"/>
                <a:gd name="T46" fmla="*/ 1 w 28"/>
                <a:gd name="T47" fmla="*/ 1 h 30"/>
                <a:gd name="T48" fmla="*/ 1 w 28"/>
                <a:gd name="T49" fmla="*/ 1 h 30"/>
                <a:gd name="T50" fmla="*/ 1 w 28"/>
                <a:gd name="T51" fmla="*/ 1 h 30"/>
                <a:gd name="T52" fmla="*/ 1 w 28"/>
                <a:gd name="T53" fmla="*/ 1 h 30"/>
                <a:gd name="T54" fmla="*/ 1 w 28"/>
                <a:gd name="T55" fmla="*/ 1 h 30"/>
                <a:gd name="T56" fmla="*/ 1 w 28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30"/>
                <a:gd name="T89" fmla="*/ 28 w 28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4" name="Freeform 278"/>
            <p:cNvSpPr>
              <a:spLocks/>
            </p:cNvSpPr>
            <p:nvPr/>
          </p:nvSpPr>
          <p:spPr bwMode="auto">
            <a:xfrm>
              <a:off x="2539" y="2259"/>
              <a:ext cx="29" cy="30"/>
            </a:xfrm>
            <a:custGeom>
              <a:avLst/>
              <a:gdLst>
                <a:gd name="T0" fmla="*/ 0 w 60"/>
                <a:gd name="T1" fmla="*/ 1 h 60"/>
                <a:gd name="T2" fmla="*/ 0 w 60"/>
                <a:gd name="T3" fmla="*/ 1 h 60"/>
                <a:gd name="T4" fmla="*/ 0 w 60"/>
                <a:gd name="T5" fmla="*/ 1 h 60"/>
                <a:gd name="T6" fmla="*/ 0 w 60"/>
                <a:gd name="T7" fmla="*/ 1 h 60"/>
                <a:gd name="T8" fmla="*/ 0 w 60"/>
                <a:gd name="T9" fmla="*/ 1 h 60"/>
                <a:gd name="T10" fmla="*/ 0 w 60"/>
                <a:gd name="T11" fmla="*/ 1 h 60"/>
                <a:gd name="T12" fmla="*/ 0 w 60"/>
                <a:gd name="T13" fmla="*/ 1 h 60"/>
                <a:gd name="T14" fmla="*/ 0 w 60"/>
                <a:gd name="T15" fmla="*/ 1 h 60"/>
                <a:gd name="T16" fmla="*/ 0 w 60"/>
                <a:gd name="T17" fmla="*/ 0 h 60"/>
                <a:gd name="T18" fmla="*/ 0 w 60"/>
                <a:gd name="T19" fmla="*/ 1 h 60"/>
                <a:gd name="T20" fmla="*/ 0 w 60"/>
                <a:gd name="T21" fmla="*/ 1 h 60"/>
                <a:gd name="T22" fmla="*/ 0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0 w 60"/>
                <a:gd name="T29" fmla="*/ 1 h 60"/>
                <a:gd name="T30" fmla="*/ 0 w 60"/>
                <a:gd name="T31" fmla="*/ 1 h 60"/>
                <a:gd name="T32" fmla="*/ 0 w 60"/>
                <a:gd name="T33" fmla="*/ 1 h 60"/>
                <a:gd name="T34" fmla="*/ 0 w 60"/>
                <a:gd name="T35" fmla="*/ 1 h 60"/>
                <a:gd name="T36" fmla="*/ 0 w 60"/>
                <a:gd name="T37" fmla="*/ 1 h 60"/>
                <a:gd name="T38" fmla="*/ 0 w 60"/>
                <a:gd name="T39" fmla="*/ 1 h 60"/>
                <a:gd name="T40" fmla="*/ 0 w 60"/>
                <a:gd name="T41" fmla="*/ 1 h 60"/>
                <a:gd name="T42" fmla="*/ 0 w 60"/>
                <a:gd name="T43" fmla="*/ 1 h 60"/>
                <a:gd name="T44" fmla="*/ 0 w 60"/>
                <a:gd name="T45" fmla="*/ 1 h 60"/>
                <a:gd name="T46" fmla="*/ 0 w 60"/>
                <a:gd name="T47" fmla="*/ 1 h 60"/>
                <a:gd name="T48" fmla="*/ 0 w 60"/>
                <a:gd name="T49" fmla="*/ 1 h 60"/>
                <a:gd name="T50" fmla="*/ 0 w 60"/>
                <a:gd name="T51" fmla="*/ 1 h 60"/>
                <a:gd name="T52" fmla="*/ 0 w 60"/>
                <a:gd name="T53" fmla="*/ 1 h 60"/>
                <a:gd name="T54" fmla="*/ 0 w 60"/>
                <a:gd name="T55" fmla="*/ 1 h 60"/>
                <a:gd name="T56" fmla="*/ 0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5" name="Freeform 279"/>
            <p:cNvSpPr>
              <a:spLocks/>
            </p:cNvSpPr>
            <p:nvPr/>
          </p:nvSpPr>
          <p:spPr bwMode="auto">
            <a:xfrm>
              <a:off x="2546" y="226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6" name="Freeform 280"/>
            <p:cNvSpPr>
              <a:spLocks/>
            </p:cNvSpPr>
            <p:nvPr/>
          </p:nvSpPr>
          <p:spPr bwMode="auto">
            <a:xfrm>
              <a:off x="2416" y="2291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7" name="Freeform 281"/>
            <p:cNvSpPr>
              <a:spLocks/>
            </p:cNvSpPr>
            <p:nvPr/>
          </p:nvSpPr>
          <p:spPr bwMode="auto">
            <a:xfrm>
              <a:off x="2423" y="2298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8" name="Freeform 282"/>
            <p:cNvSpPr>
              <a:spLocks/>
            </p:cNvSpPr>
            <p:nvPr/>
          </p:nvSpPr>
          <p:spPr bwMode="auto">
            <a:xfrm>
              <a:off x="2344" y="2212"/>
              <a:ext cx="30" cy="29"/>
            </a:xfrm>
            <a:custGeom>
              <a:avLst/>
              <a:gdLst>
                <a:gd name="T0" fmla="*/ 1 w 60"/>
                <a:gd name="T1" fmla="*/ 1 h 57"/>
                <a:gd name="T2" fmla="*/ 1 w 60"/>
                <a:gd name="T3" fmla="*/ 1 h 57"/>
                <a:gd name="T4" fmla="*/ 1 w 60"/>
                <a:gd name="T5" fmla="*/ 1 h 57"/>
                <a:gd name="T6" fmla="*/ 1 w 60"/>
                <a:gd name="T7" fmla="*/ 1 h 57"/>
                <a:gd name="T8" fmla="*/ 1 w 60"/>
                <a:gd name="T9" fmla="*/ 1 h 57"/>
                <a:gd name="T10" fmla="*/ 1 w 60"/>
                <a:gd name="T11" fmla="*/ 1 h 57"/>
                <a:gd name="T12" fmla="*/ 1 w 60"/>
                <a:gd name="T13" fmla="*/ 1 h 57"/>
                <a:gd name="T14" fmla="*/ 1 w 60"/>
                <a:gd name="T15" fmla="*/ 0 h 57"/>
                <a:gd name="T16" fmla="*/ 1 w 60"/>
                <a:gd name="T17" fmla="*/ 0 h 57"/>
                <a:gd name="T18" fmla="*/ 1 w 60"/>
                <a:gd name="T19" fmla="*/ 1 h 57"/>
                <a:gd name="T20" fmla="*/ 1 w 60"/>
                <a:gd name="T21" fmla="*/ 1 h 57"/>
                <a:gd name="T22" fmla="*/ 1 w 60"/>
                <a:gd name="T23" fmla="*/ 1 h 57"/>
                <a:gd name="T24" fmla="*/ 0 w 60"/>
                <a:gd name="T25" fmla="*/ 1 h 57"/>
                <a:gd name="T26" fmla="*/ 1 w 60"/>
                <a:gd name="T27" fmla="*/ 1 h 57"/>
                <a:gd name="T28" fmla="*/ 1 w 60"/>
                <a:gd name="T29" fmla="*/ 1 h 57"/>
                <a:gd name="T30" fmla="*/ 1 w 60"/>
                <a:gd name="T31" fmla="*/ 1 h 57"/>
                <a:gd name="T32" fmla="*/ 1 w 60"/>
                <a:gd name="T33" fmla="*/ 1 h 57"/>
                <a:gd name="T34" fmla="*/ 1 w 60"/>
                <a:gd name="T35" fmla="*/ 1 h 57"/>
                <a:gd name="T36" fmla="*/ 1 w 60"/>
                <a:gd name="T37" fmla="*/ 1 h 57"/>
                <a:gd name="T38" fmla="*/ 1 w 60"/>
                <a:gd name="T39" fmla="*/ 1 h 57"/>
                <a:gd name="T40" fmla="*/ 1 w 60"/>
                <a:gd name="T41" fmla="*/ 1 h 57"/>
                <a:gd name="T42" fmla="*/ 1 w 60"/>
                <a:gd name="T43" fmla="*/ 1 h 57"/>
                <a:gd name="T44" fmla="*/ 1 w 60"/>
                <a:gd name="T45" fmla="*/ 1 h 57"/>
                <a:gd name="T46" fmla="*/ 1 w 60"/>
                <a:gd name="T47" fmla="*/ 1 h 57"/>
                <a:gd name="T48" fmla="*/ 1 w 60"/>
                <a:gd name="T49" fmla="*/ 1 h 57"/>
                <a:gd name="T50" fmla="*/ 1 w 60"/>
                <a:gd name="T51" fmla="*/ 1 h 57"/>
                <a:gd name="T52" fmla="*/ 1 w 60"/>
                <a:gd name="T53" fmla="*/ 1 h 57"/>
                <a:gd name="T54" fmla="*/ 1 w 60"/>
                <a:gd name="T55" fmla="*/ 1 h 57"/>
                <a:gd name="T56" fmla="*/ 1 w 60"/>
                <a:gd name="T57" fmla="*/ 1 h 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7"/>
                <a:gd name="T89" fmla="*/ 60 w 60"/>
                <a:gd name="T90" fmla="*/ 57 h 5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9" name="Freeform 283"/>
            <p:cNvSpPr>
              <a:spLocks/>
            </p:cNvSpPr>
            <p:nvPr/>
          </p:nvSpPr>
          <p:spPr bwMode="auto">
            <a:xfrm>
              <a:off x="2351" y="2219"/>
              <a:ext cx="15" cy="14"/>
            </a:xfrm>
            <a:custGeom>
              <a:avLst/>
              <a:gdLst>
                <a:gd name="T0" fmla="*/ 1 w 30"/>
                <a:gd name="T1" fmla="*/ 1 h 27"/>
                <a:gd name="T2" fmla="*/ 1 w 30"/>
                <a:gd name="T3" fmla="*/ 1 h 27"/>
                <a:gd name="T4" fmla="*/ 1 w 30"/>
                <a:gd name="T5" fmla="*/ 1 h 27"/>
                <a:gd name="T6" fmla="*/ 1 w 30"/>
                <a:gd name="T7" fmla="*/ 1 h 27"/>
                <a:gd name="T8" fmla="*/ 1 w 30"/>
                <a:gd name="T9" fmla="*/ 1 h 27"/>
                <a:gd name="T10" fmla="*/ 1 w 30"/>
                <a:gd name="T11" fmla="*/ 1 h 27"/>
                <a:gd name="T12" fmla="*/ 1 w 30"/>
                <a:gd name="T13" fmla="*/ 1 h 27"/>
                <a:gd name="T14" fmla="*/ 0 w 30"/>
                <a:gd name="T15" fmla="*/ 1 h 27"/>
                <a:gd name="T16" fmla="*/ 0 w 30"/>
                <a:gd name="T17" fmla="*/ 1 h 27"/>
                <a:gd name="T18" fmla="*/ 0 w 30"/>
                <a:gd name="T19" fmla="*/ 1 h 27"/>
                <a:gd name="T20" fmla="*/ 1 w 30"/>
                <a:gd name="T21" fmla="*/ 1 h 27"/>
                <a:gd name="T22" fmla="*/ 1 w 30"/>
                <a:gd name="T23" fmla="*/ 1 h 27"/>
                <a:gd name="T24" fmla="*/ 1 w 30"/>
                <a:gd name="T25" fmla="*/ 1 h 27"/>
                <a:gd name="T26" fmla="*/ 1 w 30"/>
                <a:gd name="T27" fmla="*/ 1 h 27"/>
                <a:gd name="T28" fmla="*/ 1 w 30"/>
                <a:gd name="T29" fmla="*/ 0 h 27"/>
                <a:gd name="T30" fmla="*/ 1 w 30"/>
                <a:gd name="T31" fmla="*/ 0 h 27"/>
                <a:gd name="T32" fmla="*/ 1 w 30"/>
                <a:gd name="T33" fmla="*/ 0 h 27"/>
                <a:gd name="T34" fmla="*/ 1 w 30"/>
                <a:gd name="T35" fmla="*/ 0 h 27"/>
                <a:gd name="T36" fmla="*/ 1 w 30"/>
                <a:gd name="T37" fmla="*/ 0 h 27"/>
                <a:gd name="T38" fmla="*/ 1 w 30"/>
                <a:gd name="T39" fmla="*/ 1 h 27"/>
                <a:gd name="T40" fmla="*/ 1 w 30"/>
                <a:gd name="T41" fmla="*/ 1 h 27"/>
                <a:gd name="T42" fmla="*/ 1 w 30"/>
                <a:gd name="T43" fmla="*/ 1 h 27"/>
                <a:gd name="T44" fmla="*/ 1 w 30"/>
                <a:gd name="T45" fmla="*/ 1 h 27"/>
                <a:gd name="T46" fmla="*/ 1 w 30"/>
                <a:gd name="T47" fmla="*/ 1 h 27"/>
                <a:gd name="T48" fmla="*/ 1 w 30"/>
                <a:gd name="T49" fmla="*/ 1 h 27"/>
                <a:gd name="T50" fmla="*/ 1 w 30"/>
                <a:gd name="T51" fmla="*/ 1 h 27"/>
                <a:gd name="T52" fmla="*/ 1 w 30"/>
                <a:gd name="T53" fmla="*/ 1 h 27"/>
                <a:gd name="T54" fmla="*/ 1 w 30"/>
                <a:gd name="T55" fmla="*/ 1 h 27"/>
                <a:gd name="T56" fmla="*/ 1 w 30"/>
                <a:gd name="T57" fmla="*/ 1 h 2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7"/>
                <a:gd name="T89" fmla="*/ 30 w 30"/>
                <a:gd name="T90" fmla="*/ 27 h 2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0" name="Freeform 284"/>
            <p:cNvSpPr>
              <a:spLocks/>
            </p:cNvSpPr>
            <p:nvPr/>
          </p:nvSpPr>
          <p:spPr bwMode="auto">
            <a:xfrm>
              <a:off x="2458" y="240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1" name="Freeform 285"/>
            <p:cNvSpPr>
              <a:spLocks/>
            </p:cNvSpPr>
            <p:nvPr/>
          </p:nvSpPr>
          <p:spPr bwMode="auto">
            <a:xfrm>
              <a:off x="2466" y="2411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2" name="Freeform 286"/>
            <p:cNvSpPr>
              <a:spLocks/>
            </p:cNvSpPr>
            <p:nvPr/>
          </p:nvSpPr>
          <p:spPr bwMode="auto">
            <a:xfrm>
              <a:off x="2403" y="253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3" name="Freeform 287"/>
            <p:cNvSpPr>
              <a:spLocks/>
            </p:cNvSpPr>
            <p:nvPr/>
          </p:nvSpPr>
          <p:spPr bwMode="auto">
            <a:xfrm>
              <a:off x="2410" y="2546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4" name="Freeform 288"/>
            <p:cNvSpPr>
              <a:spLocks/>
            </p:cNvSpPr>
            <p:nvPr/>
          </p:nvSpPr>
          <p:spPr bwMode="auto">
            <a:xfrm>
              <a:off x="2480" y="2665"/>
              <a:ext cx="30" cy="29"/>
            </a:xfrm>
            <a:custGeom>
              <a:avLst/>
              <a:gdLst>
                <a:gd name="T0" fmla="*/ 1 w 59"/>
                <a:gd name="T1" fmla="*/ 0 h 59"/>
                <a:gd name="T2" fmla="*/ 1 w 59"/>
                <a:gd name="T3" fmla="*/ 0 h 59"/>
                <a:gd name="T4" fmla="*/ 1 w 59"/>
                <a:gd name="T5" fmla="*/ 0 h 59"/>
                <a:gd name="T6" fmla="*/ 1 w 59"/>
                <a:gd name="T7" fmla="*/ 0 h 59"/>
                <a:gd name="T8" fmla="*/ 1 w 59"/>
                <a:gd name="T9" fmla="*/ 0 h 59"/>
                <a:gd name="T10" fmla="*/ 1 w 59"/>
                <a:gd name="T11" fmla="*/ 0 h 59"/>
                <a:gd name="T12" fmla="*/ 1 w 59"/>
                <a:gd name="T13" fmla="*/ 0 h 59"/>
                <a:gd name="T14" fmla="*/ 1 w 59"/>
                <a:gd name="T15" fmla="*/ 0 h 59"/>
                <a:gd name="T16" fmla="*/ 1 w 59"/>
                <a:gd name="T17" fmla="*/ 0 h 59"/>
                <a:gd name="T18" fmla="*/ 1 w 59"/>
                <a:gd name="T19" fmla="*/ 0 h 59"/>
                <a:gd name="T20" fmla="*/ 1 w 59"/>
                <a:gd name="T21" fmla="*/ 0 h 59"/>
                <a:gd name="T22" fmla="*/ 1 w 59"/>
                <a:gd name="T23" fmla="*/ 0 h 59"/>
                <a:gd name="T24" fmla="*/ 0 w 59"/>
                <a:gd name="T25" fmla="*/ 0 h 59"/>
                <a:gd name="T26" fmla="*/ 1 w 59"/>
                <a:gd name="T27" fmla="*/ 0 h 59"/>
                <a:gd name="T28" fmla="*/ 1 w 59"/>
                <a:gd name="T29" fmla="*/ 0 h 59"/>
                <a:gd name="T30" fmla="*/ 1 w 59"/>
                <a:gd name="T31" fmla="*/ 0 h 59"/>
                <a:gd name="T32" fmla="*/ 1 w 59"/>
                <a:gd name="T33" fmla="*/ 0 h 59"/>
                <a:gd name="T34" fmla="*/ 1 w 59"/>
                <a:gd name="T35" fmla="*/ 0 h 59"/>
                <a:gd name="T36" fmla="*/ 1 w 59"/>
                <a:gd name="T37" fmla="*/ 0 h 59"/>
                <a:gd name="T38" fmla="*/ 1 w 59"/>
                <a:gd name="T39" fmla="*/ 0 h 59"/>
                <a:gd name="T40" fmla="*/ 1 w 59"/>
                <a:gd name="T41" fmla="*/ 0 h 59"/>
                <a:gd name="T42" fmla="*/ 1 w 59"/>
                <a:gd name="T43" fmla="*/ 0 h 59"/>
                <a:gd name="T44" fmla="*/ 1 w 59"/>
                <a:gd name="T45" fmla="*/ 0 h 59"/>
                <a:gd name="T46" fmla="*/ 1 w 59"/>
                <a:gd name="T47" fmla="*/ 0 h 59"/>
                <a:gd name="T48" fmla="*/ 1 w 59"/>
                <a:gd name="T49" fmla="*/ 0 h 59"/>
                <a:gd name="T50" fmla="*/ 1 w 59"/>
                <a:gd name="T51" fmla="*/ 0 h 59"/>
                <a:gd name="T52" fmla="*/ 1 w 59"/>
                <a:gd name="T53" fmla="*/ 0 h 59"/>
                <a:gd name="T54" fmla="*/ 1 w 59"/>
                <a:gd name="T55" fmla="*/ 0 h 59"/>
                <a:gd name="T56" fmla="*/ 1 w 59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59"/>
                <a:gd name="T89" fmla="*/ 59 w 59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5" name="Freeform 289"/>
            <p:cNvSpPr>
              <a:spLocks/>
            </p:cNvSpPr>
            <p:nvPr/>
          </p:nvSpPr>
          <p:spPr bwMode="auto">
            <a:xfrm>
              <a:off x="2487" y="2672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6" name="Freeform 290"/>
            <p:cNvSpPr>
              <a:spLocks/>
            </p:cNvSpPr>
            <p:nvPr/>
          </p:nvSpPr>
          <p:spPr bwMode="auto">
            <a:xfrm>
              <a:off x="2624" y="2585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7" name="Freeform 291"/>
            <p:cNvSpPr>
              <a:spLocks/>
            </p:cNvSpPr>
            <p:nvPr/>
          </p:nvSpPr>
          <p:spPr bwMode="auto">
            <a:xfrm>
              <a:off x="2631" y="2592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8" name="Freeform 292"/>
            <p:cNvSpPr>
              <a:spLocks/>
            </p:cNvSpPr>
            <p:nvPr/>
          </p:nvSpPr>
          <p:spPr bwMode="auto">
            <a:xfrm>
              <a:off x="2621" y="233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9" name="Freeform 293"/>
            <p:cNvSpPr>
              <a:spLocks/>
            </p:cNvSpPr>
            <p:nvPr/>
          </p:nvSpPr>
          <p:spPr bwMode="auto">
            <a:xfrm>
              <a:off x="2628" y="2341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0" name="Freeform 294"/>
            <p:cNvSpPr>
              <a:spLocks/>
            </p:cNvSpPr>
            <p:nvPr/>
          </p:nvSpPr>
          <p:spPr bwMode="auto">
            <a:xfrm>
              <a:off x="2709" y="2526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1" name="Freeform 295"/>
            <p:cNvSpPr>
              <a:spLocks/>
            </p:cNvSpPr>
            <p:nvPr/>
          </p:nvSpPr>
          <p:spPr bwMode="auto">
            <a:xfrm>
              <a:off x="2716" y="2533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2" name="Freeform 296"/>
            <p:cNvSpPr>
              <a:spLocks/>
            </p:cNvSpPr>
            <p:nvPr/>
          </p:nvSpPr>
          <p:spPr bwMode="auto">
            <a:xfrm>
              <a:off x="2821" y="2427"/>
              <a:ext cx="30" cy="30"/>
            </a:xfrm>
            <a:custGeom>
              <a:avLst/>
              <a:gdLst>
                <a:gd name="T0" fmla="*/ 1 w 58"/>
                <a:gd name="T1" fmla="*/ 1 h 58"/>
                <a:gd name="T2" fmla="*/ 1 w 58"/>
                <a:gd name="T3" fmla="*/ 1 h 58"/>
                <a:gd name="T4" fmla="*/ 1 w 58"/>
                <a:gd name="T5" fmla="*/ 1 h 58"/>
                <a:gd name="T6" fmla="*/ 1 w 58"/>
                <a:gd name="T7" fmla="*/ 1 h 58"/>
                <a:gd name="T8" fmla="*/ 1 w 58"/>
                <a:gd name="T9" fmla="*/ 1 h 58"/>
                <a:gd name="T10" fmla="*/ 1 w 58"/>
                <a:gd name="T11" fmla="*/ 1 h 58"/>
                <a:gd name="T12" fmla="*/ 1 w 58"/>
                <a:gd name="T13" fmla="*/ 1 h 58"/>
                <a:gd name="T14" fmla="*/ 1 w 58"/>
                <a:gd name="T15" fmla="*/ 0 h 58"/>
                <a:gd name="T16" fmla="*/ 1 w 58"/>
                <a:gd name="T17" fmla="*/ 0 h 58"/>
                <a:gd name="T18" fmla="*/ 1 w 58"/>
                <a:gd name="T19" fmla="*/ 1 h 58"/>
                <a:gd name="T20" fmla="*/ 1 w 58"/>
                <a:gd name="T21" fmla="*/ 1 h 58"/>
                <a:gd name="T22" fmla="*/ 1 w 58"/>
                <a:gd name="T23" fmla="*/ 1 h 58"/>
                <a:gd name="T24" fmla="*/ 0 w 58"/>
                <a:gd name="T25" fmla="*/ 1 h 58"/>
                <a:gd name="T26" fmla="*/ 0 w 58"/>
                <a:gd name="T27" fmla="*/ 1 h 58"/>
                <a:gd name="T28" fmla="*/ 1 w 58"/>
                <a:gd name="T29" fmla="*/ 1 h 58"/>
                <a:gd name="T30" fmla="*/ 1 w 58"/>
                <a:gd name="T31" fmla="*/ 1 h 58"/>
                <a:gd name="T32" fmla="*/ 1 w 58"/>
                <a:gd name="T33" fmla="*/ 1 h 58"/>
                <a:gd name="T34" fmla="*/ 1 w 58"/>
                <a:gd name="T35" fmla="*/ 1 h 58"/>
                <a:gd name="T36" fmla="*/ 1 w 58"/>
                <a:gd name="T37" fmla="*/ 1 h 58"/>
                <a:gd name="T38" fmla="*/ 1 w 58"/>
                <a:gd name="T39" fmla="*/ 1 h 58"/>
                <a:gd name="T40" fmla="*/ 1 w 58"/>
                <a:gd name="T41" fmla="*/ 1 h 58"/>
                <a:gd name="T42" fmla="*/ 1 w 58"/>
                <a:gd name="T43" fmla="*/ 1 h 58"/>
                <a:gd name="T44" fmla="*/ 1 w 58"/>
                <a:gd name="T45" fmla="*/ 1 h 58"/>
                <a:gd name="T46" fmla="*/ 1 w 58"/>
                <a:gd name="T47" fmla="*/ 1 h 58"/>
                <a:gd name="T48" fmla="*/ 1 w 58"/>
                <a:gd name="T49" fmla="*/ 1 h 58"/>
                <a:gd name="T50" fmla="*/ 1 w 58"/>
                <a:gd name="T51" fmla="*/ 1 h 58"/>
                <a:gd name="T52" fmla="*/ 1 w 58"/>
                <a:gd name="T53" fmla="*/ 1 h 58"/>
                <a:gd name="T54" fmla="*/ 1 w 58"/>
                <a:gd name="T55" fmla="*/ 1 h 58"/>
                <a:gd name="T56" fmla="*/ 1 w 58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8"/>
                <a:gd name="T89" fmla="*/ 58 w 58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3" name="Freeform 297"/>
            <p:cNvSpPr>
              <a:spLocks/>
            </p:cNvSpPr>
            <p:nvPr/>
          </p:nvSpPr>
          <p:spPr bwMode="auto">
            <a:xfrm>
              <a:off x="2829" y="2435"/>
              <a:ext cx="14" cy="14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4" name="Freeform 298"/>
            <p:cNvSpPr>
              <a:spLocks/>
            </p:cNvSpPr>
            <p:nvPr/>
          </p:nvSpPr>
          <p:spPr bwMode="auto">
            <a:xfrm>
              <a:off x="2818" y="2606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5" name="Freeform 299"/>
            <p:cNvSpPr>
              <a:spLocks/>
            </p:cNvSpPr>
            <p:nvPr/>
          </p:nvSpPr>
          <p:spPr bwMode="auto">
            <a:xfrm>
              <a:off x="2826" y="2613"/>
              <a:ext cx="15" cy="15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6" name="Freeform 300"/>
            <p:cNvSpPr>
              <a:spLocks/>
            </p:cNvSpPr>
            <p:nvPr/>
          </p:nvSpPr>
          <p:spPr bwMode="auto">
            <a:xfrm>
              <a:off x="2802" y="2723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7" name="Freeform 301"/>
            <p:cNvSpPr>
              <a:spLocks/>
            </p:cNvSpPr>
            <p:nvPr/>
          </p:nvSpPr>
          <p:spPr bwMode="auto">
            <a:xfrm>
              <a:off x="2810" y="273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8" name="Freeform 302"/>
            <p:cNvSpPr>
              <a:spLocks/>
            </p:cNvSpPr>
            <p:nvPr/>
          </p:nvSpPr>
          <p:spPr bwMode="auto">
            <a:xfrm>
              <a:off x="3018" y="265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9" name="Freeform 303"/>
            <p:cNvSpPr>
              <a:spLocks/>
            </p:cNvSpPr>
            <p:nvPr/>
          </p:nvSpPr>
          <p:spPr bwMode="auto">
            <a:xfrm>
              <a:off x="3025" y="266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0" name="Freeform 304"/>
            <p:cNvSpPr>
              <a:spLocks/>
            </p:cNvSpPr>
            <p:nvPr/>
          </p:nvSpPr>
          <p:spPr bwMode="auto">
            <a:xfrm>
              <a:off x="3124" y="2731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1" name="Freeform 305"/>
            <p:cNvSpPr>
              <a:spLocks/>
            </p:cNvSpPr>
            <p:nvPr/>
          </p:nvSpPr>
          <p:spPr bwMode="auto">
            <a:xfrm>
              <a:off x="3132" y="2738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2" name="Freeform 306"/>
            <p:cNvSpPr>
              <a:spLocks/>
            </p:cNvSpPr>
            <p:nvPr/>
          </p:nvSpPr>
          <p:spPr bwMode="auto">
            <a:xfrm>
              <a:off x="3079" y="2462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0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0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3" name="Freeform 307"/>
            <p:cNvSpPr>
              <a:spLocks/>
            </p:cNvSpPr>
            <p:nvPr/>
          </p:nvSpPr>
          <p:spPr bwMode="auto">
            <a:xfrm>
              <a:off x="3087" y="2469"/>
              <a:ext cx="14" cy="15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4" name="Freeform 308"/>
            <p:cNvSpPr>
              <a:spLocks/>
            </p:cNvSpPr>
            <p:nvPr/>
          </p:nvSpPr>
          <p:spPr bwMode="auto">
            <a:xfrm>
              <a:off x="3234" y="244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5" name="Freeform 309"/>
            <p:cNvSpPr>
              <a:spLocks/>
            </p:cNvSpPr>
            <p:nvPr/>
          </p:nvSpPr>
          <p:spPr bwMode="auto">
            <a:xfrm>
              <a:off x="3241" y="245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6" name="Freeform 310"/>
            <p:cNvSpPr>
              <a:spLocks/>
            </p:cNvSpPr>
            <p:nvPr/>
          </p:nvSpPr>
          <p:spPr bwMode="auto">
            <a:xfrm>
              <a:off x="3207" y="2590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7" name="Freeform 311"/>
            <p:cNvSpPr>
              <a:spLocks/>
            </p:cNvSpPr>
            <p:nvPr/>
          </p:nvSpPr>
          <p:spPr bwMode="auto">
            <a:xfrm>
              <a:off x="3215" y="259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8" name="Freeform 312"/>
            <p:cNvSpPr>
              <a:spLocks/>
            </p:cNvSpPr>
            <p:nvPr/>
          </p:nvSpPr>
          <p:spPr bwMode="auto">
            <a:xfrm>
              <a:off x="3231" y="2715"/>
              <a:ext cx="30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9" name="Freeform 313"/>
            <p:cNvSpPr>
              <a:spLocks/>
            </p:cNvSpPr>
            <p:nvPr/>
          </p:nvSpPr>
          <p:spPr bwMode="auto">
            <a:xfrm>
              <a:off x="3239" y="2723"/>
              <a:ext cx="14" cy="14"/>
            </a:xfrm>
            <a:custGeom>
              <a:avLst/>
              <a:gdLst>
                <a:gd name="T0" fmla="*/ 1 w 28"/>
                <a:gd name="T1" fmla="*/ 0 h 29"/>
                <a:gd name="T2" fmla="*/ 1 w 28"/>
                <a:gd name="T3" fmla="*/ 0 h 29"/>
                <a:gd name="T4" fmla="*/ 1 w 28"/>
                <a:gd name="T5" fmla="*/ 0 h 29"/>
                <a:gd name="T6" fmla="*/ 1 w 28"/>
                <a:gd name="T7" fmla="*/ 0 h 29"/>
                <a:gd name="T8" fmla="*/ 1 w 28"/>
                <a:gd name="T9" fmla="*/ 0 h 29"/>
                <a:gd name="T10" fmla="*/ 1 w 28"/>
                <a:gd name="T11" fmla="*/ 0 h 29"/>
                <a:gd name="T12" fmla="*/ 1 w 28"/>
                <a:gd name="T13" fmla="*/ 0 h 29"/>
                <a:gd name="T14" fmla="*/ 0 w 28"/>
                <a:gd name="T15" fmla="*/ 0 h 29"/>
                <a:gd name="T16" fmla="*/ 0 w 28"/>
                <a:gd name="T17" fmla="*/ 0 h 29"/>
                <a:gd name="T18" fmla="*/ 0 w 28"/>
                <a:gd name="T19" fmla="*/ 0 h 29"/>
                <a:gd name="T20" fmla="*/ 1 w 28"/>
                <a:gd name="T21" fmla="*/ 0 h 29"/>
                <a:gd name="T22" fmla="*/ 1 w 28"/>
                <a:gd name="T23" fmla="*/ 0 h 29"/>
                <a:gd name="T24" fmla="*/ 1 w 28"/>
                <a:gd name="T25" fmla="*/ 0 h 29"/>
                <a:gd name="T26" fmla="*/ 1 w 28"/>
                <a:gd name="T27" fmla="*/ 0 h 29"/>
                <a:gd name="T28" fmla="*/ 1 w 28"/>
                <a:gd name="T29" fmla="*/ 0 h 29"/>
                <a:gd name="T30" fmla="*/ 1 w 28"/>
                <a:gd name="T31" fmla="*/ 0 h 29"/>
                <a:gd name="T32" fmla="*/ 1 w 28"/>
                <a:gd name="T33" fmla="*/ 0 h 29"/>
                <a:gd name="T34" fmla="*/ 1 w 28"/>
                <a:gd name="T35" fmla="*/ 0 h 29"/>
                <a:gd name="T36" fmla="*/ 1 w 28"/>
                <a:gd name="T37" fmla="*/ 0 h 29"/>
                <a:gd name="T38" fmla="*/ 1 w 28"/>
                <a:gd name="T39" fmla="*/ 0 h 29"/>
                <a:gd name="T40" fmla="*/ 1 w 28"/>
                <a:gd name="T41" fmla="*/ 0 h 29"/>
                <a:gd name="T42" fmla="*/ 1 w 28"/>
                <a:gd name="T43" fmla="*/ 0 h 29"/>
                <a:gd name="T44" fmla="*/ 1 w 28"/>
                <a:gd name="T45" fmla="*/ 0 h 29"/>
                <a:gd name="T46" fmla="*/ 1 w 28"/>
                <a:gd name="T47" fmla="*/ 0 h 29"/>
                <a:gd name="T48" fmla="*/ 1 w 28"/>
                <a:gd name="T49" fmla="*/ 0 h 29"/>
                <a:gd name="T50" fmla="*/ 1 w 28"/>
                <a:gd name="T51" fmla="*/ 0 h 29"/>
                <a:gd name="T52" fmla="*/ 1 w 28"/>
                <a:gd name="T53" fmla="*/ 0 h 29"/>
                <a:gd name="T54" fmla="*/ 1 w 28"/>
                <a:gd name="T55" fmla="*/ 0 h 29"/>
                <a:gd name="T56" fmla="*/ 1 w 28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29"/>
                <a:gd name="T89" fmla="*/ 28 w 28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0" name="Freeform 314"/>
            <p:cNvSpPr>
              <a:spLocks/>
            </p:cNvSpPr>
            <p:nvPr/>
          </p:nvSpPr>
          <p:spPr bwMode="auto">
            <a:xfrm>
              <a:off x="3380" y="2742"/>
              <a:ext cx="30" cy="30"/>
            </a:xfrm>
            <a:custGeom>
              <a:avLst/>
              <a:gdLst>
                <a:gd name="T0" fmla="*/ 1 w 60"/>
                <a:gd name="T1" fmla="*/ 1 h 58"/>
                <a:gd name="T2" fmla="*/ 1 w 60"/>
                <a:gd name="T3" fmla="*/ 1 h 58"/>
                <a:gd name="T4" fmla="*/ 1 w 60"/>
                <a:gd name="T5" fmla="*/ 1 h 58"/>
                <a:gd name="T6" fmla="*/ 1 w 60"/>
                <a:gd name="T7" fmla="*/ 1 h 58"/>
                <a:gd name="T8" fmla="*/ 1 w 60"/>
                <a:gd name="T9" fmla="*/ 1 h 58"/>
                <a:gd name="T10" fmla="*/ 1 w 60"/>
                <a:gd name="T11" fmla="*/ 1 h 58"/>
                <a:gd name="T12" fmla="*/ 1 w 60"/>
                <a:gd name="T13" fmla="*/ 1 h 58"/>
                <a:gd name="T14" fmla="*/ 1 w 60"/>
                <a:gd name="T15" fmla="*/ 0 h 58"/>
                <a:gd name="T16" fmla="*/ 1 w 60"/>
                <a:gd name="T17" fmla="*/ 0 h 58"/>
                <a:gd name="T18" fmla="*/ 1 w 60"/>
                <a:gd name="T19" fmla="*/ 1 h 58"/>
                <a:gd name="T20" fmla="*/ 1 w 60"/>
                <a:gd name="T21" fmla="*/ 1 h 58"/>
                <a:gd name="T22" fmla="*/ 1 w 60"/>
                <a:gd name="T23" fmla="*/ 1 h 58"/>
                <a:gd name="T24" fmla="*/ 0 w 60"/>
                <a:gd name="T25" fmla="*/ 1 h 58"/>
                <a:gd name="T26" fmla="*/ 1 w 60"/>
                <a:gd name="T27" fmla="*/ 1 h 58"/>
                <a:gd name="T28" fmla="*/ 1 w 60"/>
                <a:gd name="T29" fmla="*/ 1 h 58"/>
                <a:gd name="T30" fmla="*/ 1 w 60"/>
                <a:gd name="T31" fmla="*/ 1 h 58"/>
                <a:gd name="T32" fmla="*/ 1 w 60"/>
                <a:gd name="T33" fmla="*/ 1 h 58"/>
                <a:gd name="T34" fmla="*/ 1 w 60"/>
                <a:gd name="T35" fmla="*/ 1 h 58"/>
                <a:gd name="T36" fmla="*/ 1 w 60"/>
                <a:gd name="T37" fmla="*/ 1 h 58"/>
                <a:gd name="T38" fmla="*/ 1 w 60"/>
                <a:gd name="T39" fmla="*/ 1 h 58"/>
                <a:gd name="T40" fmla="*/ 1 w 60"/>
                <a:gd name="T41" fmla="*/ 1 h 58"/>
                <a:gd name="T42" fmla="*/ 1 w 60"/>
                <a:gd name="T43" fmla="*/ 1 h 58"/>
                <a:gd name="T44" fmla="*/ 1 w 60"/>
                <a:gd name="T45" fmla="*/ 1 h 58"/>
                <a:gd name="T46" fmla="*/ 1 w 60"/>
                <a:gd name="T47" fmla="*/ 1 h 58"/>
                <a:gd name="T48" fmla="*/ 1 w 60"/>
                <a:gd name="T49" fmla="*/ 1 h 58"/>
                <a:gd name="T50" fmla="*/ 1 w 60"/>
                <a:gd name="T51" fmla="*/ 1 h 58"/>
                <a:gd name="T52" fmla="*/ 1 w 60"/>
                <a:gd name="T53" fmla="*/ 1 h 58"/>
                <a:gd name="T54" fmla="*/ 1 w 60"/>
                <a:gd name="T55" fmla="*/ 1 h 58"/>
                <a:gd name="T56" fmla="*/ 1 w 60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8"/>
                <a:gd name="T89" fmla="*/ 60 w 60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1" name="Freeform 315"/>
            <p:cNvSpPr>
              <a:spLocks/>
            </p:cNvSpPr>
            <p:nvPr/>
          </p:nvSpPr>
          <p:spPr bwMode="auto">
            <a:xfrm>
              <a:off x="3388" y="2750"/>
              <a:ext cx="15" cy="14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2" name="Freeform 316"/>
            <p:cNvSpPr>
              <a:spLocks/>
            </p:cNvSpPr>
            <p:nvPr/>
          </p:nvSpPr>
          <p:spPr bwMode="auto">
            <a:xfrm>
              <a:off x="3407" y="2643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3" name="Freeform 317"/>
            <p:cNvSpPr>
              <a:spLocks/>
            </p:cNvSpPr>
            <p:nvPr/>
          </p:nvSpPr>
          <p:spPr bwMode="auto">
            <a:xfrm>
              <a:off x="3414" y="2651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4" name="Freeform 318"/>
            <p:cNvSpPr>
              <a:spLocks/>
            </p:cNvSpPr>
            <p:nvPr/>
          </p:nvSpPr>
          <p:spPr bwMode="auto">
            <a:xfrm>
              <a:off x="3407" y="2515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5" name="Freeform 319"/>
            <p:cNvSpPr>
              <a:spLocks/>
            </p:cNvSpPr>
            <p:nvPr/>
          </p:nvSpPr>
          <p:spPr bwMode="auto">
            <a:xfrm>
              <a:off x="3414" y="252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6" name="Freeform 320"/>
            <p:cNvSpPr>
              <a:spLocks/>
            </p:cNvSpPr>
            <p:nvPr/>
          </p:nvSpPr>
          <p:spPr bwMode="auto">
            <a:xfrm>
              <a:off x="2347" y="2643"/>
              <a:ext cx="29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7" name="Freeform 321"/>
            <p:cNvSpPr>
              <a:spLocks/>
            </p:cNvSpPr>
            <p:nvPr/>
          </p:nvSpPr>
          <p:spPr bwMode="auto">
            <a:xfrm>
              <a:off x="2354" y="2651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8" name="Freeform 322"/>
            <p:cNvSpPr>
              <a:spLocks/>
            </p:cNvSpPr>
            <p:nvPr/>
          </p:nvSpPr>
          <p:spPr bwMode="auto">
            <a:xfrm>
              <a:off x="2485" y="156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9" name="Freeform 323"/>
            <p:cNvSpPr>
              <a:spLocks/>
            </p:cNvSpPr>
            <p:nvPr/>
          </p:nvSpPr>
          <p:spPr bwMode="auto">
            <a:xfrm>
              <a:off x="2492" y="157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</p:grpSp>
      <p:sp>
        <p:nvSpPr>
          <p:cNvPr id="310" name="TextBox 309"/>
          <p:cNvSpPr txBox="1"/>
          <p:nvPr/>
        </p:nvSpPr>
        <p:spPr>
          <a:xfrm>
            <a:off x="985704" y="374782"/>
            <a:ext cx="40878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4400">
                <a:latin typeface="Times New Roman" pitchFamily="18" charset="0"/>
                <a:cs typeface="Times New Roman" pitchFamily="18" charset="0"/>
              </a:rPr>
              <a:t>35462 + 27519  </a:t>
            </a:r>
            <a:r>
              <a:rPr lang="en-US" altLang="vi-VN" sz="4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11" name="Text Box 6"/>
          <p:cNvSpPr txBox="1">
            <a:spLocks noChangeArrowheads="1"/>
          </p:cNvSpPr>
          <p:nvPr/>
        </p:nvSpPr>
        <p:spPr bwMode="auto">
          <a:xfrm>
            <a:off x="1370012" y="1980912"/>
            <a:ext cx="1905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35462</a:t>
            </a:r>
          </a:p>
        </p:txBody>
      </p:sp>
      <p:sp>
        <p:nvSpPr>
          <p:cNvPr id="312" name="Text Box 7"/>
          <p:cNvSpPr txBox="1">
            <a:spLocks noChangeArrowheads="1"/>
          </p:cNvSpPr>
          <p:nvPr/>
        </p:nvSpPr>
        <p:spPr bwMode="auto">
          <a:xfrm>
            <a:off x="1389064" y="2696874"/>
            <a:ext cx="17113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27519</a:t>
            </a:r>
            <a:r>
              <a:rPr lang="en-US" altLang="vi-VN" sz="400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3" name="Line 13"/>
          <p:cNvSpPr>
            <a:spLocks noChangeShapeType="1"/>
          </p:cNvSpPr>
          <p:nvPr/>
        </p:nvSpPr>
        <p:spPr bwMode="auto">
          <a:xfrm>
            <a:off x="1389062" y="3376391"/>
            <a:ext cx="147073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cs typeface="Times New Roman" pitchFamily="18" charset="0"/>
            </a:endParaRPr>
          </a:p>
        </p:txBody>
      </p:sp>
      <p:sp>
        <p:nvSpPr>
          <p:cNvPr id="314" name="Text Box 35"/>
          <p:cNvSpPr txBox="1">
            <a:spLocks noChangeArrowheads="1"/>
          </p:cNvSpPr>
          <p:nvPr/>
        </p:nvSpPr>
        <p:spPr bwMode="auto">
          <a:xfrm>
            <a:off x="2617792" y="1828511"/>
            <a:ext cx="74341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 sz="400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5" name="Text Box 52"/>
          <p:cNvSpPr txBox="1">
            <a:spLocks noChangeArrowheads="1"/>
          </p:cNvSpPr>
          <p:nvPr/>
        </p:nvSpPr>
        <p:spPr bwMode="auto">
          <a:xfrm>
            <a:off x="1066800" y="2343150"/>
            <a:ext cx="381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pic>
        <p:nvPicPr>
          <p:cNvPr id="316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4400" y="59988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650" y="61893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8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4587" y="617191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9" name="TextBox 318"/>
          <p:cNvSpPr txBox="1"/>
          <p:nvPr/>
        </p:nvSpPr>
        <p:spPr>
          <a:xfrm>
            <a:off x="1383827" y="3486150"/>
            <a:ext cx="15201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62981</a:t>
            </a:r>
          </a:p>
        </p:txBody>
      </p:sp>
      <p:sp>
        <p:nvSpPr>
          <p:cNvPr id="320" name="TextBox 319"/>
          <p:cNvSpPr txBox="1"/>
          <p:nvPr/>
        </p:nvSpPr>
        <p:spPr>
          <a:xfrm>
            <a:off x="3276602" y="1937992"/>
            <a:ext cx="18303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Thử lại:</a:t>
            </a:r>
          </a:p>
        </p:txBody>
      </p:sp>
      <p:sp>
        <p:nvSpPr>
          <p:cNvPr id="321" name="Text Box 6"/>
          <p:cNvSpPr txBox="1">
            <a:spLocks noChangeArrowheads="1"/>
          </p:cNvSpPr>
          <p:nvPr/>
        </p:nvSpPr>
        <p:spPr bwMode="auto">
          <a:xfrm>
            <a:off x="5715000" y="1962150"/>
            <a:ext cx="19050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62981</a:t>
            </a:r>
          </a:p>
          <a:p>
            <a:pPr eaLnBrk="1" hangingPunct="1">
              <a:spcBef>
                <a:spcPct val="50000"/>
              </a:spcBef>
            </a:pPr>
            <a:endParaRPr lang="en-US" altLang="vi-VN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2" name="Text Box 7"/>
          <p:cNvSpPr txBox="1">
            <a:spLocks noChangeArrowheads="1"/>
          </p:cNvSpPr>
          <p:nvPr/>
        </p:nvSpPr>
        <p:spPr bwMode="auto">
          <a:xfrm>
            <a:off x="5734052" y="2678113"/>
            <a:ext cx="17113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35462</a:t>
            </a:r>
            <a:r>
              <a:rPr lang="en-US" altLang="vi-VN" sz="400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3" name="Line 13"/>
          <p:cNvSpPr>
            <a:spLocks noChangeShapeType="1"/>
          </p:cNvSpPr>
          <p:nvPr/>
        </p:nvSpPr>
        <p:spPr bwMode="auto">
          <a:xfrm>
            <a:off x="5795219" y="3364825"/>
            <a:ext cx="144378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cs typeface="Times New Roman" pitchFamily="18" charset="0"/>
            </a:endParaRPr>
          </a:p>
        </p:txBody>
      </p:sp>
      <p:sp>
        <p:nvSpPr>
          <p:cNvPr id="324" name="Text Box 52"/>
          <p:cNvSpPr txBox="1">
            <a:spLocks noChangeArrowheads="1"/>
          </p:cNvSpPr>
          <p:nvPr/>
        </p:nvSpPr>
        <p:spPr bwMode="auto">
          <a:xfrm>
            <a:off x="5411788" y="2324388"/>
            <a:ext cx="381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325" name="TextBox 324"/>
          <p:cNvSpPr txBox="1"/>
          <p:nvPr/>
        </p:nvSpPr>
        <p:spPr>
          <a:xfrm>
            <a:off x="5728817" y="3385999"/>
            <a:ext cx="15101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27519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662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72138" y="-95538"/>
            <a:ext cx="60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 sz="4000"/>
          </a:p>
        </p:txBody>
      </p:sp>
      <p:pic>
        <p:nvPicPr>
          <p:cNvPr id="6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38" y="638146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538" y="63671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8376" y="638146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184"/>
          <p:cNvGrpSpPr>
            <a:grpSpLocks/>
          </p:cNvGrpSpPr>
          <p:nvPr/>
        </p:nvGrpSpPr>
        <p:grpSpPr bwMode="auto">
          <a:xfrm rot="5224297">
            <a:off x="272935" y="-96331"/>
            <a:ext cx="1303337" cy="1327151"/>
            <a:chOff x="2332" y="1554"/>
            <a:chExt cx="1105" cy="1218"/>
          </a:xfrm>
          <a:noFill/>
        </p:grpSpPr>
        <p:sp>
          <p:nvSpPr>
            <p:cNvPr id="10" name="Freeform 185"/>
            <p:cNvSpPr>
              <a:spLocks/>
            </p:cNvSpPr>
            <p:nvPr/>
          </p:nvSpPr>
          <p:spPr bwMode="auto">
            <a:xfrm>
              <a:off x="2450" y="2113"/>
              <a:ext cx="30" cy="30"/>
            </a:xfrm>
            <a:custGeom>
              <a:avLst/>
              <a:gdLst>
                <a:gd name="T0" fmla="*/ 0 w 61"/>
                <a:gd name="T1" fmla="*/ 1 h 60"/>
                <a:gd name="T2" fmla="*/ 0 w 61"/>
                <a:gd name="T3" fmla="*/ 1 h 60"/>
                <a:gd name="T4" fmla="*/ 0 w 61"/>
                <a:gd name="T5" fmla="*/ 1 h 60"/>
                <a:gd name="T6" fmla="*/ 0 w 61"/>
                <a:gd name="T7" fmla="*/ 1 h 60"/>
                <a:gd name="T8" fmla="*/ 0 w 61"/>
                <a:gd name="T9" fmla="*/ 1 h 60"/>
                <a:gd name="T10" fmla="*/ 0 w 61"/>
                <a:gd name="T11" fmla="*/ 1 h 60"/>
                <a:gd name="T12" fmla="*/ 0 w 61"/>
                <a:gd name="T13" fmla="*/ 1 h 60"/>
                <a:gd name="T14" fmla="*/ 0 w 61"/>
                <a:gd name="T15" fmla="*/ 1 h 60"/>
                <a:gd name="T16" fmla="*/ 0 w 61"/>
                <a:gd name="T17" fmla="*/ 0 h 60"/>
                <a:gd name="T18" fmla="*/ 0 w 61"/>
                <a:gd name="T19" fmla="*/ 1 h 60"/>
                <a:gd name="T20" fmla="*/ 0 w 61"/>
                <a:gd name="T21" fmla="*/ 1 h 60"/>
                <a:gd name="T22" fmla="*/ 0 w 61"/>
                <a:gd name="T23" fmla="*/ 1 h 60"/>
                <a:gd name="T24" fmla="*/ 0 w 61"/>
                <a:gd name="T25" fmla="*/ 1 h 60"/>
                <a:gd name="T26" fmla="*/ 0 w 61"/>
                <a:gd name="T27" fmla="*/ 1 h 60"/>
                <a:gd name="T28" fmla="*/ 0 w 61"/>
                <a:gd name="T29" fmla="*/ 1 h 60"/>
                <a:gd name="T30" fmla="*/ 0 w 61"/>
                <a:gd name="T31" fmla="*/ 1 h 60"/>
                <a:gd name="T32" fmla="*/ 0 w 61"/>
                <a:gd name="T33" fmla="*/ 1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1"/>
                <a:gd name="T52" fmla="*/ 0 h 60"/>
                <a:gd name="T53" fmla="*/ 61 w 61"/>
                <a:gd name="T54" fmla="*/ 60 h 6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1" name="Freeform 186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2" name="Freeform 187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3" name="Freeform 188"/>
            <p:cNvSpPr>
              <a:spLocks/>
            </p:cNvSpPr>
            <p:nvPr/>
          </p:nvSpPr>
          <p:spPr bwMode="auto">
            <a:xfrm>
              <a:off x="2359" y="2051"/>
              <a:ext cx="89" cy="73"/>
            </a:xfrm>
            <a:custGeom>
              <a:avLst/>
              <a:gdLst>
                <a:gd name="T0" fmla="*/ 1 w 177"/>
                <a:gd name="T1" fmla="*/ 1 h 146"/>
                <a:gd name="T2" fmla="*/ 1 w 177"/>
                <a:gd name="T3" fmla="*/ 1 h 146"/>
                <a:gd name="T4" fmla="*/ 1 w 177"/>
                <a:gd name="T5" fmla="*/ 1 h 146"/>
                <a:gd name="T6" fmla="*/ 1 w 177"/>
                <a:gd name="T7" fmla="*/ 1 h 146"/>
                <a:gd name="T8" fmla="*/ 1 w 177"/>
                <a:gd name="T9" fmla="*/ 1 h 146"/>
                <a:gd name="T10" fmla="*/ 1 w 177"/>
                <a:gd name="T11" fmla="*/ 1 h 146"/>
                <a:gd name="T12" fmla="*/ 1 w 177"/>
                <a:gd name="T13" fmla="*/ 1 h 146"/>
                <a:gd name="T14" fmla="*/ 1 w 177"/>
                <a:gd name="T15" fmla="*/ 0 h 146"/>
                <a:gd name="T16" fmla="*/ 1 w 177"/>
                <a:gd name="T17" fmla="*/ 1 h 146"/>
                <a:gd name="T18" fmla="*/ 1 w 177"/>
                <a:gd name="T19" fmla="*/ 1 h 146"/>
                <a:gd name="T20" fmla="*/ 1 w 177"/>
                <a:gd name="T21" fmla="*/ 1 h 146"/>
                <a:gd name="T22" fmla="*/ 0 w 177"/>
                <a:gd name="T23" fmla="*/ 1 h 146"/>
                <a:gd name="T24" fmla="*/ 1 w 177"/>
                <a:gd name="T25" fmla="*/ 1 h 146"/>
                <a:gd name="T26" fmla="*/ 1 w 177"/>
                <a:gd name="T27" fmla="*/ 1 h 146"/>
                <a:gd name="T28" fmla="*/ 1 w 177"/>
                <a:gd name="T29" fmla="*/ 1 h 146"/>
                <a:gd name="T30" fmla="*/ 1 w 177"/>
                <a:gd name="T31" fmla="*/ 1 h 146"/>
                <a:gd name="T32" fmla="*/ 1 w 177"/>
                <a:gd name="T33" fmla="*/ 1 h 146"/>
                <a:gd name="T34" fmla="*/ 1 w 177"/>
                <a:gd name="T35" fmla="*/ 1 h 146"/>
                <a:gd name="T36" fmla="*/ 1 w 177"/>
                <a:gd name="T37" fmla="*/ 1 h 146"/>
                <a:gd name="T38" fmla="*/ 1 w 177"/>
                <a:gd name="T39" fmla="*/ 1 h 146"/>
                <a:gd name="T40" fmla="*/ 1 w 177"/>
                <a:gd name="T41" fmla="*/ 1 h 146"/>
                <a:gd name="T42" fmla="*/ 1 w 177"/>
                <a:gd name="T43" fmla="*/ 1 h 146"/>
                <a:gd name="T44" fmla="*/ 1 w 177"/>
                <a:gd name="T45" fmla="*/ 1 h 146"/>
                <a:gd name="T46" fmla="*/ 1 w 177"/>
                <a:gd name="T47" fmla="*/ 1 h 146"/>
                <a:gd name="T48" fmla="*/ 1 w 177"/>
                <a:gd name="T49" fmla="*/ 1 h 146"/>
                <a:gd name="T50" fmla="*/ 1 w 177"/>
                <a:gd name="T51" fmla="*/ 1 h 1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6"/>
                <a:gd name="T80" fmla="*/ 177 w 177"/>
                <a:gd name="T81" fmla="*/ 146 h 14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4" name="Freeform 189"/>
            <p:cNvSpPr>
              <a:spLocks/>
            </p:cNvSpPr>
            <p:nvPr/>
          </p:nvSpPr>
          <p:spPr bwMode="auto">
            <a:xfrm>
              <a:off x="2359" y="2133"/>
              <a:ext cx="89" cy="71"/>
            </a:xfrm>
            <a:custGeom>
              <a:avLst/>
              <a:gdLst>
                <a:gd name="T0" fmla="*/ 1 w 178"/>
                <a:gd name="T1" fmla="*/ 0 h 143"/>
                <a:gd name="T2" fmla="*/ 1 w 178"/>
                <a:gd name="T3" fmla="*/ 0 h 143"/>
                <a:gd name="T4" fmla="*/ 1 w 178"/>
                <a:gd name="T5" fmla="*/ 0 h 143"/>
                <a:gd name="T6" fmla="*/ 1 w 178"/>
                <a:gd name="T7" fmla="*/ 0 h 143"/>
                <a:gd name="T8" fmla="*/ 1 w 178"/>
                <a:gd name="T9" fmla="*/ 0 h 143"/>
                <a:gd name="T10" fmla="*/ 1 w 178"/>
                <a:gd name="T11" fmla="*/ 0 h 143"/>
                <a:gd name="T12" fmla="*/ 1 w 178"/>
                <a:gd name="T13" fmla="*/ 0 h 143"/>
                <a:gd name="T14" fmla="*/ 1 w 178"/>
                <a:gd name="T15" fmla="*/ 0 h 143"/>
                <a:gd name="T16" fmla="*/ 1 w 178"/>
                <a:gd name="T17" fmla="*/ 0 h 143"/>
                <a:gd name="T18" fmla="*/ 1 w 178"/>
                <a:gd name="T19" fmla="*/ 0 h 143"/>
                <a:gd name="T20" fmla="*/ 1 w 178"/>
                <a:gd name="T21" fmla="*/ 0 h 143"/>
                <a:gd name="T22" fmla="*/ 1 w 178"/>
                <a:gd name="T23" fmla="*/ 0 h 143"/>
                <a:gd name="T24" fmla="*/ 1 w 178"/>
                <a:gd name="T25" fmla="*/ 0 h 143"/>
                <a:gd name="T26" fmla="*/ 1 w 178"/>
                <a:gd name="T27" fmla="*/ 0 h 143"/>
                <a:gd name="T28" fmla="*/ 1 w 178"/>
                <a:gd name="T29" fmla="*/ 0 h 143"/>
                <a:gd name="T30" fmla="*/ 0 w 178"/>
                <a:gd name="T31" fmla="*/ 0 h 143"/>
                <a:gd name="T32" fmla="*/ 1 w 178"/>
                <a:gd name="T33" fmla="*/ 0 h 143"/>
                <a:gd name="T34" fmla="*/ 1 w 178"/>
                <a:gd name="T35" fmla="*/ 0 h 143"/>
                <a:gd name="T36" fmla="*/ 1 w 178"/>
                <a:gd name="T37" fmla="*/ 0 h 143"/>
                <a:gd name="T38" fmla="*/ 1 w 178"/>
                <a:gd name="T39" fmla="*/ 0 h 143"/>
                <a:gd name="T40" fmla="*/ 1 w 178"/>
                <a:gd name="T41" fmla="*/ 0 h 143"/>
                <a:gd name="T42" fmla="*/ 1 w 178"/>
                <a:gd name="T43" fmla="*/ 0 h 143"/>
                <a:gd name="T44" fmla="*/ 1 w 178"/>
                <a:gd name="T45" fmla="*/ 0 h 143"/>
                <a:gd name="T46" fmla="*/ 1 w 178"/>
                <a:gd name="T47" fmla="*/ 0 h 143"/>
                <a:gd name="T48" fmla="*/ 1 w 178"/>
                <a:gd name="T49" fmla="*/ 0 h 143"/>
                <a:gd name="T50" fmla="*/ 1 w 178"/>
                <a:gd name="T51" fmla="*/ 0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8"/>
                <a:gd name="T79" fmla="*/ 0 h 143"/>
                <a:gd name="T80" fmla="*/ 178 w 178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5" name="Freeform 190"/>
            <p:cNvSpPr>
              <a:spLocks/>
            </p:cNvSpPr>
            <p:nvPr/>
          </p:nvSpPr>
          <p:spPr bwMode="auto">
            <a:xfrm>
              <a:off x="2432" y="2151"/>
              <a:ext cx="66" cy="90"/>
            </a:xfrm>
            <a:custGeom>
              <a:avLst/>
              <a:gdLst>
                <a:gd name="T0" fmla="*/ 1 w 132"/>
                <a:gd name="T1" fmla="*/ 0 h 181"/>
                <a:gd name="T2" fmla="*/ 1 w 132"/>
                <a:gd name="T3" fmla="*/ 0 h 181"/>
                <a:gd name="T4" fmla="*/ 1 w 132"/>
                <a:gd name="T5" fmla="*/ 0 h 181"/>
                <a:gd name="T6" fmla="*/ 1 w 132"/>
                <a:gd name="T7" fmla="*/ 0 h 181"/>
                <a:gd name="T8" fmla="*/ 1 w 132"/>
                <a:gd name="T9" fmla="*/ 0 h 181"/>
                <a:gd name="T10" fmla="*/ 1 w 132"/>
                <a:gd name="T11" fmla="*/ 0 h 181"/>
                <a:gd name="T12" fmla="*/ 0 w 132"/>
                <a:gd name="T13" fmla="*/ 0 h 181"/>
                <a:gd name="T14" fmla="*/ 1 w 132"/>
                <a:gd name="T15" fmla="*/ 0 h 181"/>
                <a:gd name="T16" fmla="*/ 1 w 132"/>
                <a:gd name="T17" fmla="*/ 0 h 181"/>
                <a:gd name="T18" fmla="*/ 1 w 132"/>
                <a:gd name="T19" fmla="*/ 0 h 181"/>
                <a:gd name="T20" fmla="*/ 1 w 132"/>
                <a:gd name="T21" fmla="*/ 0 h 181"/>
                <a:gd name="T22" fmla="*/ 1 w 132"/>
                <a:gd name="T23" fmla="*/ 0 h 181"/>
                <a:gd name="T24" fmla="*/ 1 w 132"/>
                <a:gd name="T25" fmla="*/ 0 h 181"/>
                <a:gd name="T26" fmla="*/ 1 w 132"/>
                <a:gd name="T27" fmla="*/ 0 h 181"/>
                <a:gd name="T28" fmla="*/ 1 w 132"/>
                <a:gd name="T29" fmla="*/ 0 h 181"/>
                <a:gd name="T30" fmla="*/ 1 w 132"/>
                <a:gd name="T31" fmla="*/ 0 h 181"/>
                <a:gd name="T32" fmla="*/ 1 w 132"/>
                <a:gd name="T33" fmla="*/ 0 h 181"/>
                <a:gd name="T34" fmla="*/ 1 w 132"/>
                <a:gd name="T35" fmla="*/ 0 h 1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1"/>
                <a:gd name="T56" fmla="*/ 132 w 132"/>
                <a:gd name="T57" fmla="*/ 181 h 18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6" name="Freeform 191"/>
            <p:cNvSpPr>
              <a:spLocks/>
            </p:cNvSpPr>
            <p:nvPr/>
          </p:nvSpPr>
          <p:spPr bwMode="auto">
            <a:xfrm>
              <a:off x="2482" y="2132"/>
              <a:ext cx="88" cy="72"/>
            </a:xfrm>
            <a:custGeom>
              <a:avLst/>
              <a:gdLst>
                <a:gd name="T0" fmla="*/ 0 w 177"/>
                <a:gd name="T1" fmla="*/ 1 h 144"/>
                <a:gd name="T2" fmla="*/ 0 w 177"/>
                <a:gd name="T3" fmla="*/ 1 h 144"/>
                <a:gd name="T4" fmla="*/ 0 w 177"/>
                <a:gd name="T5" fmla="*/ 1 h 144"/>
                <a:gd name="T6" fmla="*/ 0 w 177"/>
                <a:gd name="T7" fmla="*/ 1 h 144"/>
                <a:gd name="T8" fmla="*/ 0 w 177"/>
                <a:gd name="T9" fmla="*/ 1 h 144"/>
                <a:gd name="T10" fmla="*/ 0 w 177"/>
                <a:gd name="T11" fmla="*/ 1 h 144"/>
                <a:gd name="T12" fmla="*/ 0 w 177"/>
                <a:gd name="T13" fmla="*/ 1 h 144"/>
                <a:gd name="T14" fmla="*/ 0 w 177"/>
                <a:gd name="T15" fmla="*/ 1 h 144"/>
                <a:gd name="T16" fmla="*/ 0 w 177"/>
                <a:gd name="T17" fmla="*/ 1 h 144"/>
                <a:gd name="T18" fmla="*/ 0 w 177"/>
                <a:gd name="T19" fmla="*/ 1 h 144"/>
                <a:gd name="T20" fmla="*/ 0 w 177"/>
                <a:gd name="T21" fmla="*/ 1 h 144"/>
                <a:gd name="T22" fmla="*/ 0 w 177"/>
                <a:gd name="T23" fmla="*/ 1 h 144"/>
                <a:gd name="T24" fmla="*/ 0 w 177"/>
                <a:gd name="T25" fmla="*/ 1 h 144"/>
                <a:gd name="T26" fmla="*/ 0 w 177"/>
                <a:gd name="T27" fmla="*/ 1 h 144"/>
                <a:gd name="T28" fmla="*/ 0 w 177"/>
                <a:gd name="T29" fmla="*/ 1 h 144"/>
                <a:gd name="T30" fmla="*/ 0 w 177"/>
                <a:gd name="T31" fmla="*/ 1 h 144"/>
                <a:gd name="T32" fmla="*/ 0 w 177"/>
                <a:gd name="T33" fmla="*/ 1 h 144"/>
                <a:gd name="T34" fmla="*/ 0 w 177"/>
                <a:gd name="T35" fmla="*/ 1 h 144"/>
                <a:gd name="T36" fmla="*/ 0 w 177"/>
                <a:gd name="T37" fmla="*/ 1 h 144"/>
                <a:gd name="T38" fmla="*/ 0 w 177"/>
                <a:gd name="T39" fmla="*/ 1 h 144"/>
                <a:gd name="T40" fmla="*/ 0 w 177"/>
                <a:gd name="T41" fmla="*/ 1 h 144"/>
                <a:gd name="T42" fmla="*/ 0 w 177"/>
                <a:gd name="T43" fmla="*/ 0 h 144"/>
                <a:gd name="T44" fmla="*/ 0 w 177"/>
                <a:gd name="T45" fmla="*/ 0 h 144"/>
                <a:gd name="T46" fmla="*/ 0 w 177"/>
                <a:gd name="T47" fmla="*/ 1 h 144"/>
                <a:gd name="T48" fmla="*/ 0 w 177"/>
                <a:gd name="T49" fmla="*/ 1 h 144"/>
                <a:gd name="T50" fmla="*/ 0 w 177"/>
                <a:gd name="T51" fmla="*/ 1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4"/>
                <a:gd name="T80" fmla="*/ 177 w 177"/>
                <a:gd name="T81" fmla="*/ 144 h 14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" name="Freeform 192"/>
            <p:cNvSpPr>
              <a:spLocks/>
            </p:cNvSpPr>
            <p:nvPr/>
          </p:nvSpPr>
          <p:spPr bwMode="auto">
            <a:xfrm>
              <a:off x="2481" y="2051"/>
              <a:ext cx="90" cy="72"/>
            </a:xfrm>
            <a:custGeom>
              <a:avLst/>
              <a:gdLst>
                <a:gd name="T0" fmla="*/ 0 w 180"/>
                <a:gd name="T1" fmla="*/ 1 h 143"/>
                <a:gd name="T2" fmla="*/ 1 w 180"/>
                <a:gd name="T3" fmla="*/ 1 h 143"/>
                <a:gd name="T4" fmla="*/ 1 w 180"/>
                <a:gd name="T5" fmla="*/ 1 h 143"/>
                <a:gd name="T6" fmla="*/ 1 w 180"/>
                <a:gd name="T7" fmla="*/ 1 h 143"/>
                <a:gd name="T8" fmla="*/ 1 w 180"/>
                <a:gd name="T9" fmla="*/ 1 h 143"/>
                <a:gd name="T10" fmla="*/ 1 w 180"/>
                <a:gd name="T11" fmla="*/ 1 h 143"/>
                <a:gd name="T12" fmla="*/ 1 w 180"/>
                <a:gd name="T13" fmla="*/ 1 h 143"/>
                <a:gd name="T14" fmla="*/ 1 w 180"/>
                <a:gd name="T15" fmla="*/ 1 h 143"/>
                <a:gd name="T16" fmla="*/ 1 w 180"/>
                <a:gd name="T17" fmla="*/ 1 h 143"/>
                <a:gd name="T18" fmla="*/ 1 w 180"/>
                <a:gd name="T19" fmla="*/ 1 h 143"/>
                <a:gd name="T20" fmla="*/ 1 w 180"/>
                <a:gd name="T21" fmla="*/ 1 h 143"/>
                <a:gd name="T22" fmla="*/ 1 w 180"/>
                <a:gd name="T23" fmla="*/ 1 h 143"/>
                <a:gd name="T24" fmla="*/ 1 w 180"/>
                <a:gd name="T25" fmla="*/ 1 h 143"/>
                <a:gd name="T26" fmla="*/ 1 w 180"/>
                <a:gd name="T27" fmla="*/ 1 h 143"/>
                <a:gd name="T28" fmla="*/ 1 w 180"/>
                <a:gd name="T29" fmla="*/ 1 h 143"/>
                <a:gd name="T30" fmla="*/ 1 w 180"/>
                <a:gd name="T31" fmla="*/ 1 h 143"/>
                <a:gd name="T32" fmla="*/ 1 w 180"/>
                <a:gd name="T33" fmla="*/ 1 h 143"/>
                <a:gd name="T34" fmla="*/ 1 w 180"/>
                <a:gd name="T35" fmla="*/ 1 h 143"/>
                <a:gd name="T36" fmla="*/ 1 w 180"/>
                <a:gd name="T37" fmla="*/ 1 h 143"/>
                <a:gd name="T38" fmla="*/ 1 w 180"/>
                <a:gd name="T39" fmla="*/ 0 h 143"/>
                <a:gd name="T40" fmla="*/ 1 w 180"/>
                <a:gd name="T41" fmla="*/ 1 h 143"/>
                <a:gd name="T42" fmla="*/ 1 w 180"/>
                <a:gd name="T43" fmla="*/ 1 h 143"/>
                <a:gd name="T44" fmla="*/ 1 w 180"/>
                <a:gd name="T45" fmla="*/ 1 h 143"/>
                <a:gd name="T46" fmla="*/ 1 w 180"/>
                <a:gd name="T47" fmla="*/ 1 h 143"/>
                <a:gd name="T48" fmla="*/ 1 w 180"/>
                <a:gd name="T49" fmla="*/ 1 h 143"/>
                <a:gd name="T50" fmla="*/ 0 w 180"/>
                <a:gd name="T51" fmla="*/ 1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0"/>
                <a:gd name="T79" fmla="*/ 0 h 143"/>
                <a:gd name="T80" fmla="*/ 180 w 180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" name="Freeform 193"/>
            <p:cNvSpPr>
              <a:spLocks/>
            </p:cNvSpPr>
            <p:nvPr/>
          </p:nvSpPr>
          <p:spPr bwMode="auto">
            <a:xfrm>
              <a:off x="2654" y="1594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" name="Freeform 194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" name="Freeform 195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" name="Freeform 196"/>
            <p:cNvSpPr>
              <a:spLocks/>
            </p:cNvSpPr>
            <p:nvPr/>
          </p:nvSpPr>
          <p:spPr bwMode="auto">
            <a:xfrm>
              <a:off x="2618" y="1569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" name="Freeform 197"/>
            <p:cNvSpPr>
              <a:spLocks/>
            </p:cNvSpPr>
            <p:nvPr/>
          </p:nvSpPr>
          <p:spPr bwMode="auto">
            <a:xfrm>
              <a:off x="2618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0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" name="Freeform 198"/>
            <p:cNvSpPr>
              <a:spLocks/>
            </p:cNvSpPr>
            <p:nvPr/>
          </p:nvSpPr>
          <p:spPr bwMode="auto">
            <a:xfrm>
              <a:off x="2647" y="1610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0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1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" name="Freeform 199"/>
            <p:cNvSpPr>
              <a:spLocks/>
            </p:cNvSpPr>
            <p:nvPr/>
          </p:nvSpPr>
          <p:spPr bwMode="auto">
            <a:xfrm>
              <a:off x="2667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0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" name="Freeform 200"/>
            <p:cNvSpPr>
              <a:spLocks/>
            </p:cNvSpPr>
            <p:nvPr/>
          </p:nvSpPr>
          <p:spPr bwMode="auto">
            <a:xfrm>
              <a:off x="2667" y="1569"/>
              <a:ext cx="36" cy="28"/>
            </a:xfrm>
            <a:custGeom>
              <a:avLst/>
              <a:gdLst>
                <a:gd name="T0" fmla="*/ 0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0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" name="Freeform 201"/>
            <p:cNvSpPr>
              <a:spLocks/>
            </p:cNvSpPr>
            <p:nvPr/>
          </p:nvSpPr>
          <p:spPr bwMode="auto">
            <a:xfrm>
              <a:off x="3368" y="2439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" name="Freeform 202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" name="Freeform 203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" name="Freeform 204"/>
            <p:cNvSpPr>
              <a:spLocks/>
            </p:cNvSpPr>
            <p:nvPr/>
          </p:nvSpPr>
          <p:spPr bwMode="auto">
            <a:xfrm>
              <a:off x="3331" y="2414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" name="Freeform 205"/>
            <p:cNvSpPr>
              <a:spLocks/>
            </p:cNvSpPr>
            <p:nvPr/>
          </p:nvSpPr>
          <p:spPr bwMode="auto">
            <a:xfrm>
              <a:off x="3331" y="2447"/>
              <a:ext cx="37" cy="28"/>
            </a:xfrm>
            <a:custGeom>
              <a:avLst/>
              <a:gdLst>
                <a:gd name="T0" fmla="*/ 1 w 72"/>
                <a:gd name="T1" fmla="*/ 1 h 56"/>
                <a:gd name="T2" fmla="*/ 1 w 72"/>
                <a:gd name="T3" fmla="*/ 0 h 56"/>
                <a:gd name="T4" fmla="*/ 1 w 72"/>
                <a:gd name="T5" fmla="*/ 0 h 56"/>
                <a:gd name="T6" fmla="*/ 1 w 72"/>
                <a:gd name="T7" fmla="*/ 0 h 56"/>
                <a:gd name="T8" fmla="*/ 1 w 72"/>
                <a:gd name="T9" fmla="*/ 0 h 56"/>
                <a:gd name="T10" fmla="*/ 1 w 72"/>
                <a:gd name="T11" fmla="*/ 1 h 56"/>
                <a:gd name="T12" fmla="*/ 1 w 72"/>
                <a:gd name="T13" fmla="*/ 1 h 56"/>
                <a:gd name="T14" fmla="*/ 1 w 72"/>
                <a:gd name="T15" fmla="*/ 1 h 56"/>
                <a:gd name="T16" fmla="*/ 0 w 72"/>
                <a:gd name="T17" fmla="*/ 1 h 56"/>
                <a:gd name="T18" fmla="*/ 1 w 72"/>
                <a:gd name="T19" fmla="*/ 1 h 56"/>
                <a:gd name="T20" fmla="*/ 1 w 72"/>
                <a:gd name="T21" fmla="*/ 1 h 56"/>
                <a:gd name="T22" fmla="*/ 1 w 72"/>
                <a:gd name="T23" fmla="*/ 1 h 56"/>
                <a:gd name="T24" fmla="*/ 1 w 72"/>
                <a:gd name="T25" fmla="*/ 1 h 56"/>
                <a:gd name="T26" fmla="*/ 1 w 72"/>
                <a:gd name="T27" fmla="*/ 1 h 56"/>
                <a:gd name="T28" fmla="*/ 1 w 72"/>
                <a:gd name="T29" fmla="*/ 1 h 56"/>
                <a:gd name="T30" fmla="*/ 1 w 72"/>
                <a:gd name="T31" fmla="*/ 1 h 56"/>
                <a:gd name="T32" fmla="*/ 1 w 72"/>
                <a:gd name="T33" fmla="*/ 1 h 56"/>
                <a:gd name="T34" fmla="*/ 1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1" name="Freeform 206"/>
            <p:cNvSpPr>
              <a:spLocks/>
            </p:cNvSpPr>
            <p:nvPr/>
          </p:nvSpPr>
          <p:spPr bwMode="auto">
            <a:xfrm>
              <a:off x="3361" y="2454"/>
              <a:ext cx="26" cy="37"/>
            </a:xfrm>
            <a:custGeom>
              <a:avLst/>
              <a:gdLst>
                <a:gd name="T0" fmla="*/ 0 w 53"/>
                <a:gd name="T1" fmla="*/ 0 h 72"/>
                <a:gd name="T2" fmla="*/ 0 w 53"/>
                <a:gd name="T3" fmla="*/ 0 h 72"/>
                <a:gd name="T4" fmla="*/ 0 w 53"/>
                <a:gd name="T5" fmla="*/ 1 h 72"/>
                <a:gd name="T6" fmla="*/ 0 w 53"/>
                <a:gd name="T7" fmla="*/ 1 h 72"/>
                <a:gd name="T8" fmla="*/ 0 w 53"/>
                <a:gd name="T9" fmla="*/ 1 h 72"/>
                <a:gd name="T10" fmla="*/ 0 w 53"/>
                <a:gd name="T11" fmla="*/ 1 h 72"/>
                <a:gd name="T12" fmla="*/ 0 w 53"/>
                <a:gd name="T13" fmla="*/ 1 h 72"/>
                <a:gd name="T14" fmla="*/ 0 w 53"/>
                <a:gd name="T15" fmla="*/ 1 h 72"/>
                <a:gd name="T16" fmla="*/ 0 w 53"/>
                <a:gd name="T17" fmla="*/ 1 h 72"/>
                <a:gd name="T18" fmla="*/ 0 w 53"/>
                <a:gd name="T19" fmla="*/ 1 h 72"/>
                <a:gd name="T20" fmla="*/ 0 w 53"/>
                <a:gd name="T21" fmla="*/ 1 h 72"/>
                <a:gd name="T22" fmla="*/ 0 w 53"/>
                <a:gd name="T23" fmla="*/ 1 h 72"/>
                <a:gd name="T24" fmla="*/ 0 w 53"/>
                <a:gd name="T25" fmla="*/ 1 h 72"/>
                <a:gd name="T26" fmla="*/ 0 w 53"/>
                <a:gd name="T27" fmla="*/ 1 h 72"/>
                <a:gd name="T28" fmla="*/ 0 w 53"/>
                <a:gd name="T29" fmla="*/ 1 h 72"/>
                <a:gd name="T30" fmla="*/ 0 w 53"/>
                <a:gd name="T31" fmla="*/ 1 h 72"/>
                <a:gd name="T32" fmla="*/ 0 w 53"/>
                <a:gd name="T33" fmla="*/ 1 h 72"/>
                <a:gd name="T34" fmla="*/ 0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2" name="Freeform 207"/>
            <p:cNvSpPr>
              <a:spLocks/>
            </p:cNvSpPr>
            <p:nvPr/>
          </p:nvSpPr>
          <p:spPr bwMode="auto">
            <a:xfrm>
              <a:off x="3381" y="2447"/>
              <a:ext cx="36" cy="28"/>
            </a:xfrm>
            <a:custGeom>
              <a:avLst/>
              <a:gdLst>
                <a:gd name="T0" fmla="*/ 1 w 71"/>
                <a:gd name="T1" fmla="*/ 0 h 56"/>
                <a:gd name="T2" fmla="*/ 0 w 71"/>
                <a:gd name="T3" fmla="*/ 1 h 56"/>
                <a:gd name="T4" fmla="*/ 1 w 71"/>
                <a:gd name="T5" fmla="*/ 1 h 56"/>
                <a:gd name="T6" fmla="*/ 1 w 71"/>
                <a:gd name="T7" fmla="*/ 1 h 56"/>
                <a:gd name="T8" fmla="*/ 1 w 71"/>
                <a:gd name="T9" fmla="*/ 1 h 56"/>
                <a:gd name="T10" fmla="*/ 1 w 71"/>
                <a:gd name="T11" fmla="*/ 1 h 56"/>
                <a:gd name="T12" fmla="*/ 1 w 71"/>
                <a:gd name="T13" fmla="*/ 1 h 56"/>
                <a:gd name="T14" fmla="*/ 1 w 71"/>
                <a:gd name="T15" fmla="*/ 1 h 56"/>
                <a:gd name="T16" fmla="*/ 1 w 71"/>
                <a:gd name="T17" fmla="*/ 1 h 56"/>
                <a:gd name="T18" fmla="*/ 1 w 71"/>
                <a:gd name="T19" fmla="*/ 1 h 56"/>
                <a:gd name="T20" fmla="*/ 1 w 71"/>
                <a:gd name="T21" fmla="*/ 1 h 56"/>
                <a:gd name="T22" fmla="*/ 1 w 71"/>
                <a:gd name="T23" fmla="*/ 1 h 56"/>
                <a:gd name="T24" fmla="*/ 1 w 71"/>
                <a:gd name="T25" fmla="*/ 1 h 56"/>
                <a:gd name="T26" fmla="*/ 1 w 71"/>
                <a:gd name="T27" fmla="*/ 1 h 56"/>
                <a:gd name="T28" fmla="*/ 1 w 71"/>
                <a:gd name="T29" fmla="*/ 0 h 56"/>
                <a:gd name="T30" fmla="*/ 1 w 71"/>
                <a:gd name="T31" fmla="*/ 0 h 56"/>
                <a:gd name="T32" fmla="*/ 1 w 71"/>
                <a:gd name="T33" fmla="*/ 0 h 56"/>
                <a:gd name="T34" fmla="*/ 1 w 71"/>
                <a:gd name="T35" fmla="*/ 0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6"/>
                <a:gd name="T56" fmla="*/ 71 w 71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3" name="Freeform 208"/>
            <p:cNvSpPr>
              <a:spLocks/>
            </p:cNvSpPr>
            <p:nvPr/>
          </p:nvSpPr>
          <p:spPr bwMode="auto">
            <a:xfrm>
              <a:off x="3380" y="2414"/>
              <a:ext cx="37" cy="28"/>
            </a:xfrm>
            <a:custGeom>
              <a:avLst/>
              <a:gdLst>
                <a:gd name="T0" fmla="*/ 0 w 72"/>
                <a:gd name="T1" fmla="*/ 0 h 57"/>
                <a:gd name="T2" fmla="*/ 1 w 72"/>
                <a:gd name="T3" fmla="*/ 0 h 57"/>
                <a:gd name="T4" fmla="*/ 1 w 72"/>
                <a:gd name="T5" fmla="*/ 0 h 57"/>
                <a:gd name="T6" fmla="*/ 1 w 72"/>
                <a:gd name="T7" fmla="*/ 0 h 57"/>
                <a:gd name="T8" fmla="*/ 1 w 72"/>
                <a:gd name="T9" fmla="*/ 0 h 57"/>
                <a:gd name="T10" fmla="*/ 1 w 72"/>
                <a:gd name="T11" fmla="*/ 0 h 57"/>
                <a:gd name="T12" fmla="*/ 1 w 72"/>
                <a:gd name="T13" fmla="*/ 0 h 57"/>
                <a:gd name="T14" fmla="*/ 1 w 72"/>
                <a:gd name="T15" fmla="*/ 0 h 57"/>
                <a:gd name="T16" fmla="*/ 1 w 72"/>
                <a:gd name="T17" fmla="*/ 0 h 57"/>
                <a:gd name="T18" fmla="*/ 1 w 72"/>
                <a:gd name="T19" fmla="*/ 0 h 57"/>
                <a:gd name="T20" fmla="*/ 1 w 72"/>
                <a:gd name="T21" fmla="*/ 0 h 57"/>
                <a:gd name="T22" fmla="*/ 1 w 72"/>
                <a:gd name="T23" fmla="*/ 0 h 57"/>
                <a:gd name="T24" fmla="*/ 1 w 72"/>
                <a:gd name="T25" fmla="*/ 0 h 57"/>
                <a:gd name="T26" fmla="*/ 1 w 72"/>
                <a:gd name="T27" fmla="*/ 0 h 57"/>
                <a:gd name="T28" fmla="*/ 1 w 72"/>
                <a:gd name="T29" fmla="*/ 0 h 57"/>
                <a:gd name="T30" fmla="*/ 1 w 72"/>
                <a:gd name="T31" fmla="*/ 0 h 57"/>
                <a:gd name="T32" fmla="*/ 1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4" name="Freeform 209"/>
            <p:cNvSpPr>
              <a:spLocks/>
            </p:cNvSpPr>
            <p:nvPr/>
          </p:nvSpPr>
          <p:spPr bwMode="auto">
            <a:xfrm>
              <a:off x="2672" y="2420"/>
              <a:ext cx="11" cy="12"/>
            </a:xfrm>
            <a:custGeom>
              <a:avLst/>
              <a:gdLst>
                <a:gd name="T0" fmla="*/ 0 w 23"/>
                <a:gd name="T1" fmla="*/ 1 h 24"/>
                <a:gd name="T2" fmla="*/ 0 w 23"/>
                <a:gd name="T3" fmla="*/ 1 h 24"/>
                <a:gd name="T4" fmla="*/ 0 w 23"/>
                <a:gd name="T5" fmla="*/ 1 h 24"/>
                <a:gd name="T6" fmla="*/ 0 w 23"/>
                <a:gd name="T7" fmla="*/ 1 h 24"/>
                <a:gd name="T8" fmla="*/ 0 w 23"/>
                <a:gd name="T9" fmla="*/ 1 h 24"/>
                <a:gd name="T10" fmla="*/ 0 w 23"/>
                <a:gd name="T11" fmla="*/ 1 h 24"/>
                <a:gd name="T12" fmla="*/ 0 w 23"/>
                <a:gd name="T13" fmla="*/ 1 h 24"/>
                <a:gd name="T14" fmla="*/ 0 w 23"/>
                <a:gd name="T15" fmla="*/ 1 h 24"/>
                <a:gd name="T16" fmla="*/ 0 w 23"/>
                <a:gd name="T17" fmla="*/ 0 h 24"/>
                <a:gd name="T18" fmla="*/ 0 w 23"/>
                <a:gd name="T19" fmla="*/ 1 h 24"/>
                <a:gd name="T20" fmla="*/ 0 w 23"/>
                <a:gd name="T21" fmla="*/ 1 h 24"/>
                <a:gd name="T22" fmla="*/ 0 w 23"/>
                <a:gd name="T23" fmla="*/ 1 h 24"/>
                <a:gd name="T24" fmla="*/ 0 w 23"/>
                <a:gd name="T25" fmla="*/ 1 h 24"/>
                <a:gd name="T26" fmla="*/ 0 w 23"/>
                <a:gd name="T27" fmla="*/ 1 h 24"/>
                <a:gd name="T28" fmla="*/ 0 w 23"/>
                <a:gd name="T29" fmla="*/ 1 h 24"/>
                <a:gd name="T30" fmla="*/ 0 w 23"/>
                <a:gd name="T31" fmla="*/ 1 h 24"/>
                <a:gd name="T32" fmla="*/ 0 w 23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3"/>
                <a:gd name="T52" fmla="*/ 0 h 24"/>
                <a:gd name="T53" fmla="*/ 23 w 23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5" name="Freeform 210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6" name="Freeform 211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7" name="Freeform 212"/>
            <p:cNvSpPr>
              <a:spLocks/>
            </p:cNvSpPr>
            <p:nvPr/>
          </p:nvSpPr>
          <p:spPr bwMode="auto">
            <a:xfrm>
              <a:off x="2635" y="2396"/>
              <a:ext cx="35" cy="28"/>
            </a:xfrm>
            <a:custGeom>
              <a:avLst/>
              <a:gdLst>
                <a:gd name="T0" fmla="*/ 0 w 72"/>
                <a:gd name="T1" fmla="*/ 0 h 58"/>
                <a:gd name="T2" fmla="*/ 0 w 72"/>
                <a:gd name="T3" fmla="*/ 0 h 58"/>
                <a:gd name="T4" fmla="*/ 0 w 72"/>
                <a:gd name="T5" fmla="*/ 0 h 58"/>
                <a:gd name="T6" fmla="*/ 0 w 72"/>
                <a:gd name="T7" fmla="*/ 0 h 58"/>
                <a:gd name="T8" fmla="*/ 0 w 72"/>
                <a:gd name="T9" fmla="*/ 0 h 58"/>
                <a:gd name="T10" fmla="*/ 0 w 72"/>
                <a:gd name="T11" fmla="*/ 0 h 58"/>
                <a:gd name="T12" fmla="*/ 0 w 72"/>
                <a:gd name="T13" fmla="*/ 0 h 58"/>
                <a:gd name="T14" fmla="*/ 0 w 72"/>
                <a:gd name="T15" fmla="*/ 0 h 58"/>
                <a:gd name="T16" fmla="*/ 0 w 72"/>
                <a:gd name="T17" fmla="*/ 0 h 58"/>
                <a:gd name="T18" fmla="*/ 0 w 72"/>
                <a:gd name="T19" fmla="*/ 0 h 58"/>
                <a:gd name="T20" fmla="*/ 0 w 72"/>
                <a:gd name="T21" fmla="*/ 0 h 58"/>
                <a:gd name="T22" fmla="*/ 0 w 72"/>
                <a:gd name="T23" fmla="*/ 0 h 58"/>
                <a:gd name="T24" fmla="*/ 0 w 72"/>
                <a:gd name="T25" fmla="*/ 0 h 58"/>
                <a:gd name="T26" fmla="*/ 0 w 72"/>
                <a:gd name="T27" fmla="*/ 0 h 58"/>
                <a:gd name="T28" fmla="*/ 0 w 72"/>
                <a:gd name="T29" fmla="*/ 0 h 58"/>
                <a:gd name="T30" fmla="*/ 0 w 72"/>
                <a:gd name="T31" fmla="*/ 0 h 58"/>
                <a:gd name="T32" fmla="*/ 0 w 72"/>
                <a:gd name="T33" fmla="*/ 0 h 58"/>
                <a:gd name="T34" fmla="*/ 0 w 72"/>
                <a:gd name="T35" fmla="*/ 0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8" name="Freeform 213"/>
            <p:cNvSpPr>
              <a:spLocks/>
            </p:cNvSpPr>
            <p:nvPr/>
          </p:nvSpPr>
          <p:spPr bwMode="auto">
            <a:xfrm>
              <a:off x="2635" y="2428"/>
              <a:ext cx="35" cy="29"/>
            </a:xfrm>
            <a:custGeom>
              <a:avLst/>
              <a:gdLst>
                <a:gd name="T0" fmla="*/ 0 w 72"/>
                <a:gd name="T1" fmla="*/ 1 h 56"/>
                <a:gd name="T2" fmla="*/ 0 w 72"/>
                <a:gd name="T3" fmla="*/ 0 h 56"/>
                <a:gd name="T4" fmla="*/ 0 w 72"/>
                <a:gd name="T5" fmla="*/ 0 h 56"/>
                <a:gd name="T6" fmla="*/ 0 w 72"/>
                <a:gd name="T7" fmla="*/ 0 h 56"/>
                <a:gd name="T8" fmla="*/ 0 w 72"/>
                <a:gd name="T9" fmla="*/ 0 h 56"/>
                <a:gd name="T10" fmla="*/ 0 w 72"/>
                <a:gd name="T11" fmla="*/ 1 h 56"/>
                <a:gd name="T12" fmla="*/ 0 w 72"/>
                <a:gd name="T13" fmla="*/ 1 h 56"/>
                <a:gd name="T14" fmla="*/ 0 w 72"/>
                <a:gd name="T15" fmla="*/ 1 h 56"/>
                <a:gd name="T16" fmla="*/ 0 w 72"/>
                <a:gd name="T17" fmla="*/ 1 h 56"/>
                <a:gd name="T18" fmla="*/ 0 w 72"/>
                <a:gd name="T19" fmla="*/ 1 h 56"/>
                <a:gd name="T20" fmla="*/ 0 w 72"/>
                <a:gd name="T21" fmla="*/ 1 h 56"/>
                <a:gd name="T22" fmla="*/ 0 w 72"/>
                <a:gd name="T23" fmla="*/ 1 h 56"/>
                <a:gd name="T24" fmla="*/ 0 w 72"/>
                <a:gd name="T25" fmla="*/ 1 h 56"/>
                <a:gd name="T26" fmla="*/ 0 w 72"/>
                <a:gd name="T27" fmla="*/ 1 h 56"/>
                <a:gd name="T28" fmla="*/ 0 w 72"/>
                <a:gd name="T29" fmla="*/ 1 h 56"/>
                <a:gd name="T30" fmla="*/ 0 w 72"/>
                <a:gd name="T31" fmla="*/ 1 h 56"/>
                <a:gd name="T32" fmla="*/ 0 w 72"/>
                <a:gd name="T33" fmla="*/ 1 h 56"/>
                <a:gd name="T34" fmla="*/ 0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9" name="Freeform 214"/>
            <p:cNvSpPr>
              <a:spLocks/>
            </p:cNvSpPr>
            <p:nvPr/>
          </p:nvSpPr>
          <p:spPr bwMode="auto">
            <a:xfrm>
              <a:off x="2664" y="2435"/>
              <a:ext cx="27" cy="37"/>
            </a:xfrm>
            <a:custGeom>
              <a:avLst/>
              <a:gdLst>
                <a:gd name="T0" fmla="*/ 1 w 53"/>
                <a:gd name="T1" fmla="*/ 0 h 72"/>
                <a:gd name="T2" fmla="*/ 1 w 53"/>
                <a:gd name="T3" fmla="*/ 0 h 72"/>
                <a:gd name="T4" fmla="*/ 1 w 53"/>
                <a:gd name="T5" fmla="*/ 1 h 72"/>
                <a:gd name="T6" fmla="*/ 1 w 53"/>
                <a:gd name="T7" fmla="*/ 1 h 72"/>
                <a:gd name="T8" fmla="*/ 1 w 53"/>
                <a:gd name="T9" fmla="*/ 1 h 72"/>
                <a:gd name="T10" fmla="*/ 1 w 53"/>
                <a:gd name="T11" fmla="*/ 1 h 72"/>
                <a:gd name="T12" fmla="*/ 0 w 53"/>
                <a:gd name="T13" fmla="*/ 1 h 72"/>
                <a:gd name="T14" fmla="*/ 1 w 53"/>
                <a:gd name="T15" fmla="*/ 1 h 72"/>
                <a:gd name="T16" fmla="*/ 1 w 53"/>
                <a:gd name="T17" fmla="*/ 1 h 72"/>
                <a:gd name="T18" fmla="*/ 1 w 53"/>
                <a:gd name="T19" fmla="*/ 1 h 72"/>
                <a:gd name="T20" fmla="*/ 1 w 53"/>
                <a:gd name="T21" fmla="*/ 1 h 72"/>
                <a:gd name="T22" fmla="*/ 1 w 53"/>
                <a:gd name="T23" fmla="*/ 1 h 72"/>
                <a:gd name="T24" fmla="*/ 1 w 53"/>
                <a:gd name="T25" fmla="*/ 1 h 72"/>
                <a:gd name="T26" fmla="*/ 1 w 53"/>
                <a:gd name="T27" fmla="*/ 1 h 72"/>
                <a:gd name="T28" fmla="*/ 1 w 53"/>
                <a:gd name="T29" fmla="*/ 1 h 72"/>
                <a:gd name="T30" fmla="*/ 1 w 53"/>
                <a:gd name="T31" fmla="*/ 1 h 72"/>
                <a:gd name="T32" fmla="*/ 1 w 53"/>
                <a:gd name="T33" fmla="*/ 1 h 72"/>
                <a:gd name="T34" fmla="*/ 1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40" name="Freeform 215"/>
            <p:cNvSpPr>
              <a:spLocks/>
            </p:cNvSpPr>
            <p:nvPr/>
          </p:nvSpPr>
          <p:spPr bwMode="auto">
            <a:xfrm>
              <a:off x="2684" y="2428"/>
              <a:ext cx="35" cy="29"/>
            </a:xfrm>
            <a:custGeom>
              <a:avLst/>
              <a:gdLst>
                <a:gd name="T0" fmla="*/ 0 w 72"/>
                <a:gd name="T1" fmla="*/ 0 h 57"/>
                <a:gd name="T2" fmla="*/ 0 w 72"/>
                <a:gd name="T3" fmla="*/ 1 h 57"/>
                <a:gd name="T4" fmla="*/ 0 w 72"/>
                <a:gd name="T5" fmla="*/ 1 h 57"/>
                <a:gd name="T6" fmla="*/ 0 w 72"/>
                <a:gd name="T7" fmla="*/ 1 h 57"/>
                <a:gd name="T8" fmla="*/ 0 w 72"/>
                <a:gd name="T9" fmla="*/ 1 h 57"/>
                <a:gd name="T10" fmla="*/ 0 w 72"/>
                <a:gd name="T11" fmla="*/ 1 h 57"/>
                <a:gd name="T12" fmla="*/ 0 w 72"/>
                <a:gd name="T13" fmla="*/ 1 h 57"/>
                <a:gd name="T14" fmla="*/ 0 w 72"/>
                <a:gd name="T15" fmla="*/ 1 h 57"/>
                <a:gd name="T16" fmla="*/ 0 w 72"/>
                <a:gd name="T17" fmla="*/ 1 h 57"/>
                <a:gd name="T18" fmla="*/ 0 w 72"/>
                <a:gd name="T19" fmla="*/ 1 h 57"/>
                <a:gd name="T20" fmla="*/ 0 w 72"/>
                <a:gd name="T21" fmla="*/ 1 h 57"/>
                <a:gd name="T22" fmla="*/ 0 w 72"/>
                <a:gd name="T23" fmla="*/ 1 h 57"/>
                <a:gd name="T24" fmla="*/ 0 w 72"/>
                <a:gd name="T25" fmla="*/ 1 h 57"/>
                <a:gd name="T26" fmla="*/ 0 w 72"/>
                <a:gd name="T27" fmla="*/ 1 h 57"/>
                <a:gd name="T28" fmla="*/ 0 w 72"/>
                <a:gd name="T29" fmla="*/ 0 h 57"/>
                <a:gd name="T30" fmla="*/ 0 w 72"/>
                <a:gd name="T31" fmla="*/ 0 h 57"/>
                <a:gd name="T32" fmla="*/ 0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41" name="Freeform 216"/>
            <p:cNvSpPr>
              <a:spLocks/>
            </p:cNvSpPr>
            <p:nvPr/>
          </p:nvSpPr>
          <p:spPr bwMode="auto">
            <a:xfrm>
              <a:off x="2684" y="2395"/>
              <a:ext cx="35" cy="29"/>
            </a:xfrm>
            <a:custGeom>
              <a:avLst/>
              <a:gdLst>
                <a:gd name="T0" fmla="*/ 0 w 72"/>
                <a:gd name="T1" fmla="*/ 1 h 58"/>
                <a:gd name="T2" fmla="*/ 0 w 72"/>
                <a:gd name="T3" fmla="*/ 1 h 58"/>
                <a:gd name="T4" fmla="*/ 0 w 72"/>
                <a:gd name="T5" fmla="*/ 1 h 58"/>
                <a:gd name="T6" fmla="*/ 0 w 72"/>
                <a:gd name="T7" fmla="*/ 1 h 58"/>
                <a:gd name="T8" fmla="*/ 0 w 72"/>
                <a:gd name="T9" fmla="*/ 1 h 58"/>
                <a:gd name="T10" fmla="*/ 0 w 72"/>
                <a:gd name="T11" fmla="*/ 1 h 58"/>
                <a:gd name="T12" fmla="*/ 0 w 72"/>
                <a:gd name="T13" fmla="*/ 1 h 58"/>
                <a:gd name="T14" fmla="*/ 0 w 72"/>
                <a:gd name="T15" fmla="*/ 1 h 58"/>
                <a:gd name="T16" fmla="*/ 0 w 72"/>
                <a:gd name="T17" fmla="*/ 1 h 58"/>
                <a:gd name="T18" fmla="*/ 0 w 72"/>
                <a:gd name="T19" fmla="*/ 1 h 58"/>
                <a:gd name="T20" fmla="*/ 0 w 72"/>
                <a:gd name="T21" fmla="*/ 1 h 58"/>
                <a:gd name="T22" fmla="*/ 0 w 72"/>
                <a:gd name="T23" fmla="*/ 0 h 58"/>
                <a:gd name="T24" fmla="*/ 0 w 72"/>
                <a:gd name="T25" fmla="*/ 1 h 58"/>
                <a:gd name="T26" fmla="*/ 0 w 72"/>
                <a:gd name="T27" fmla="*/ 1 h 58"/>
                <a:gd name="T28" fmla="*/ 0 w 72"/>
                <a:gd name="T29" fmla="*/ 1 h 58"/>
                <a:gd name="T30" fmla="*/ 0 w 72"/>
                <a:gd name="T31" fmla="*/ 1 h 58"/>
                <a:gd name="T32" fmla="*/ 0 w 72"/>
                <a:gd name="T33" fmla="*/ 1 h 58"/>
                <a:gd name="T34" fmla="*/ 0 w 72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42" name="Freeform 217"/>
            <p:cNvSpPr>
              <a:spLocks/>
            </p:cNvSpPr>
            <p:nvPr/>
          </p:nvSpPr>
          <p:spPr bwMode="auto">
            <a:xfrm>
              <a:off x="2471" y="1815"/>
              <a:ext cx="72" cy="84"/>
            </a:xfrm>
            <a:custGeom>
              <a:avLst/>
              <a:gdLst>
                <a:gd name="T0" fmla="*/ 1 w 144"/>
                <a:gd name="T1" fmla="*/ 0 h 167"/>
                <a:gd name="T2" fmla="*/ 1 w 144"/>
                <a:gd name="T3" fmla="*/ 1 h 167"/>
                <a:gd name="T4" fmla="*/ 1 w 144"/>
                <a:gd name="T5" fmla="*/ 1 h 167"/>
                <a:gd name="T6" fmla="*/ 1 w 144"/>
                <a:gd name="T7" fmla="*/ 1 h 167"/>
                <a:gd name="T8" fmla="*/ 1 w 144"/>
                <a:gd name="T9" fmla="*/ 1 h 167"/>
                <a:gd name="T10" fmla="*/ 1 w 144"/>
                <a:gd name="T11" fmla="*/ 1 h 167"/>
                <a:gd name="T12" fmla="*/ 1 w 144"/>
                <a:gd name="T13" fmla="*/ 1 h 167"/>
                <a:gd name="T14" fmla="*/ 1 w 144"/>
                <a:gd name="T15" fmla="*/ 1 h 167"/>
                <a:gd name="T16" fmla="*/ 1 w 144"/>
                <a:gd name="T17" fmla="*/ 1 h 167"/>
                <a:gd name="T18" fmla="*/ 1 w 144"/>
                <a:gd name="T19" fmla="*/ 1 h 167"/>
                <a:gd name="T20" fmla="*/ 1 w 144"/>
                <a:gd name="T21" fmla="*/ 1 h 167"/>
                <a:gd name="T22" fmla="*/ 0 w 144"/>
                <a:gd name="T23" fmla="*/ 1 h 167"/>
                <a:gd name="T24" fmla="*/ 1 w 144"/>
                <a:gd name="T25" fmla="*/ 1 h 167"/>
                <a:gd name="T26" fmla="*/ 1 w 144"/>
                <a:gd name="T27" fmla="*/ 1 h 167"/>
                <a:gd name="T28" fmla="*/ 1 w 144"/>
                <a:gd name="T29" fmla="*/ 1 h 167"/>
                <a:gd name="T30" fmla="*/ 1 w 144"/>
                <a:gd name="T31" fmla="*/ 1 h 167"/>
                <a:gd name="T32" fmla="*/ 1 w 144"/>
                <a:gd name="T33" fmla="*/ 1 h 167"/>
                <a:gd name="T34" fmla="*/ 1 w 144"/>
                <a:gd name="T35" fmla="*/ 1 h 167"/>
                <a:gd name="T36" fmla="*/ 1 w 144"/>
                <a:gd name="T37" fmla="*/ 1 h 167"/>
                <a:gd name="T38" fmla="*/ 1 w 144"/>
                <a:gd name="T39" fmla="*/ 1 h 167"/>
                <a:gd name="T40" fmla="*/ 1 w 144"/>
                <a:gd name="T41" fmla="*/ 1 h 167"/>
                <a:gd name="T42" fmla="*/ 1 w 144"/>
                <a:gd name="T43" fmla="*/ 1 h 167"/>
                <a:gd name="T44" fmla="*/ 1 w 144"/>
                <a:gd name="T45" fmla="*/ 1 h 167"/>
                <a:gd name="T46" fmla="*/ 1 w 144"/>
                <a:gd name="T47" fmla="*/ 1 h 167"/>
                <a:gd name="T48" fmla="*/ 1 w 144"/>
                <a:gd name="T49" fmla="*/ 0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67"/>
                <a:gd name="T77" fmla="*/ 144 w 144"/>
                <a:gd name="T78" fmla="*/ 167 h 16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43" name="Freeform 218"/>
            <p:cNvSpPr>
              <a:spLocks/>
            </p:cNvSpPr>
            <p:nvPr/>
          </p:nvSpPr>
          <p:spPr bwMode="auto">
            <a:xfrm>
              <a:off x="2436" y="1811"/>
              <a:ext cx="102" cy="40"/>
            </a:xfrm>
            <a:custGeom>
              <a:avLst/>
              <a:gdLst>
                <a:gd name="T0" fmla="*/ 1 w 204"/>
                <a:gd name="T1" fmla="*/ 0 h 82"/>
                <a:gd name="T2" fmla="*/ 1 w 204"/>
                <a:gd name="T3" fmla="*/ 0 h 82"/>
                <a:gd name="T4" fmla="*/ 1 w 204"/>
                <a:gd name="T5" fmla="*/ 0 h 82"/>
                <a:gd name="T6" fmla="*/ 1 w 204"/>
                <a:gd name="T7" fmla="*/ 0 h 82"/>
                <a:gd name="T8" fmla="*/ 1 w 204"/>
                <a:gd name="T9" fmla="*/ 0 h 82"/>
                <a:gd name="T10" fmla="*/ 1 w 204"/>
                <a:gd name="T11" fmla="*/ 0 h 82"/>
                <a:gd name="T12" fmla="*/ 1 w 204"/>
                <a:gd name="T13" fmla="*/ 0 h 82"/>
                <a:gd name="T14" fmla="*/ 1 w 204"/>
                <a:gd name="T15" fmla="*/ 0 h 82"/>
                <a:gd name="T16" fmla="*/ 1 w 204"/>
                <a:gd name="T17" fmla="*/ 0 h 82"/>
                <a:gd name="T18" fmla="*/ 1 w 204"/>
                <a:gd name="T19" fmla="*/ 0 h 82"/>
                <a:gd name="T20" fmla="*/ 1 w 204"/>
                <a:gd name="T21" fmla="*/ 0 h 82"/>
                <a:gd name="T22" fmla="*/ 1 w 204"/>
                <a:gd name="T23" fmla="*/ 0 h 82"/>
                <a:gd name="T24" fmla="*/ 1 w 204"/>
                <a:gd name="T25" fmla="*/ 0 h 82"/>
                <a:gd name="T26" fmla="*/ 1 w 204"/>
                <a:gd name="T27" fmla="*/ 0 h 82"/>
                <a:gd name="T28" fmla="*/ 1 w 204"/>
                <a:gd name="T29" fmla="*/ 0 h 82"/>
                <a:gd name="T30" fmla="*/ 1 w 204"/>
                <a:gd name="T31" fmla="*/ 0 h 82"/>
                <a:gd name="T32" fmla="*/ 1 w 204"/>
                <a:gd name="T33" fmla="*/ 0 h 82"/>
                <a:gd name="T34" fmla="*/ 1 w 204"/>
                <a:gd name="T35" fmla="*/ 0 h 82"/>
                <a:gd name="T36" fmla="*/ 0 w 204"/>
                <a:gd name="T37" fmla="*/ 0 h 82"/>
                <a:gd name="T38" fmla="*/ 1 w 204"/>
                <a:gd name="T39" fmla="*/ 0 h 82"/>
                <a:gd name="T40" fmla="*/ 1 w 204"/>
                <a:gd name="T41" fmla="*/ 0 h 82"/>
                <a:gd name="T42" fmla="*/ 1 w 204"/>
                <a:gd name="T43" fmla="*/ 0 h 82"/>
                <a:gd name="T44" fmla="*/ 1 w 204"/>
                <a:gd name="T45" fmla="*/ 0 h 82"/>
                <a:gd name="T46" fmla="*/ 1 w 204"/>
                <a:gd name="T47" fmla="*/ 0 h 82"/>
                <a:gd name="T48" fmla="*/ 1 w 204"/>
                <a:gd name="T49" fmla="*/ 0 h 82"/>
                <a:gd name="T50" fmla="*/ 1 w 204"/>
                <a:gd name="T51" fmla="*/ 0 h 82"/>
                <a:gd name="T52" fmla="*/ 1 w 204"/>
                <a:gd name="T53" fmla="*/ 0 h 82"/>
                <a:gd name="T54" fmla="*/ 1 w 204"/>
                <a:gd name="T55" fmla="*/ 0 h 82"/>
                <a:gd name="T56" fmla="*/ 1 w 204"/>
                <a:gd name="T57" fmla="*/ 0 h 82"/>
                <a:gd name="T58" fmla="*/ 1 w 204"/>
                <a:gd name="T59" fmla="*/ 0 h 82"/>
                <a:gd name="T60" fmla="*/ 1 w 204"/>
                <a:gd name="T61" fmla="*/ 0 h 82"/>
                <a:gd name="T62" fmla="*/ 1 w 204"/>
                <a:gd name="T63" fmla="*/ 0 h 82"/>
                <a:gd name="T64" fmla="*/ 1 w 204"/>
                <a:gd name="T65" fmla="*/ 0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4"/>
                <a:gd name="T100" fmla="*/ 0 h 82"/>
                <a:gd name="T101" fmla="*/ 204 w 204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44" name="Freeform 219"/>
            <p:cNvSpPr>
              <a:spLocks/>
            </p:cNvSpPr>
            <p:nvPr/>
          </p:nvSpPr>
          <p:spPr bwMode="auto">
            <a:xfrm>
              <a:off x="2534" y="1815"/>
              <a:ext cx="42" cy="104"/>
            </a:xfrm>
            <a:custGeom>
              <a:avLst/>
              <a:gdLst>
                <a:gd name="T0" fmla="*/ 1 w 84"/>
                <a:gd name="T1" fmla="*/ 0 h 208"/>
                <a:gd name="T2" fmla="*/ 1 w 84"/>
                <a:gd name="T3" fmla="*/ 1 h 208"/>
                <a:gd name="T4" fmla="*/ 1 w 84"/>
                <a:gd name="T5" fmla="*/ 1 h 208"/>
                <a:gd name="T6" fmla="*/ 1 w 84"/>
                <a:gd name="T7" fmla="*/ 1 h 208"/>
                <a:gd name="T8" fmla="*/ 1 w 84"/>
                <a:gd name="T9" fmla="*/ 1 h 208"/>
                <a:gd name="T10" fmla="*/ 1 w 84"/>
                <a:gd name="T11" fmla="*/ 1 h 208"/>
                <a:gd name="T12" fmla="*/ 1 w 84"/>
                <a:gd name="T13" fmla="*/ 1 h 208"/>
                <a:gd name="T14" fmla="*/ 1 w 84"/>
                <a:gd name="T15" fmla="*/ 1 h 208"/>
                <a:gd name="T16" fmla="*/ 1 w 84"/>
                <a:gd name="T17" fmla="*/ 1 h 208"/>
                <a:gd name="T18" fmla="*/ 1 w 84"/>
                <a:gd name="T19" fmla="*/ 1 h 208"/>
                <a:gd name="T20" fmla="*/ 1 w 84"/>
                <a:gd name="T21" fmla="*/ 1 h 208"/>
                <a:gd name="T22" fmla="*/ 1 w 84"/>
                <a:gd name="T23" fmla="*/ 1 h 208"/>
                <a:gd name="T24" fmla="*/ 1 w 84"/>
                <a:gd name="T25" fmla="*/ 1 h 208"/>
                <a:gd name="T26" fmla="*/ 0 w 84"/>
                <a:gd name="T27" fmla="*/ 1 h 208"/>
                <a:gd name="T28" fmla="*/ 1 w 84"/>
                <a:gd name="T29" fmla="*/ 1 h 208"/>
                <a:gd name="T30" fmla="*/ 1 w 84"/>
                <a:gd name="T31" fmla="*/ 1 h 208"/>
                <a:gd name="T32" fmla="*/ 1 w 84"/>
                <a:gd name="T33" fmla="*/ 1 h 208"/>
                <a:gd name="T34" fmla="*/ 1 w 84"/>
                <a:gd name="T35" fmla="*/ 1 h 208"/>
                <a:gd name="T36" fmla="*/ 1 w 84"/>
                <a:gd name="T37" fmla="*/ 1 h 208"/>
                <a:gd name="T38" fmla="*/ 1 w 84"/>
                <a:gd name="T39" fmla="*/ 1 h 208"/>
                <a:gd name="T40" fmla="*/ 1 w 84"/>
                <a:gd name="T41" fmla="*/ 0 h 2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4"/>
                <a:gd name="T64" fmla="*/ 0 h 208"/>
                <a:gd name="T65" fmla="*/ 84 w 84"/>
                <a:gd name="T66" fmla="*/ 208 h 20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45" name="Freeform 220"/>
            <p:cNvSpPr>
              <a:spLocks/>
            </p:cNvSpPr>
            <p:nvPr/>
          </p:nvSpPr>
          <p:spPr bwMode="auto">
            <a:xfrm>
              <a:off x="2551" y="1812"/>
              <a:ext cx="72" cy="84"/>
            </a:xfrm>
            <a:custGeom>
              <a:avLst/>
              <a:gdLst>
                <a:gd name="T0" fmla="*/ 0 w 144"/>
                <a:gd name="T1" fmla="*/ 0 h 170"/>
                <a:gd name="T2" fmla="*/ 1 w 144"/>
                <a:gd name="T3" fmla="*/ 0 h 170"/>
                <a:gd name="T4" fmla="*/ 1 w 144"/>
                <a:gd name="T5" fmla="*/ 0 h 170"/>
                <a:gd name="T6" fmla="*/ 1 w 144"/>
                <a:gd name="T7" fmla="*/ 0 h 170"/>
                <a:gd name="T8" fmla="*/ 1 w 144"/>
                <a:gd name="T9" fmla="*/ 0 h 170"/>
                <a:gd name="T10" fmla="*/ 1 w 144"/>
                <a:gd name="T11" fmla="*/ 0 h 170"/>
                <a:gd name="T12" fmla="*/ 1 w 144"/>
                <a:gd name="T13" fmla="*/ 0 h 170"/>
                <a:gd name="T14" fmla="*/ 1 w 144"/>
                <a:gd name="T15" fmla="*/ 0 h 170"/>
                <a:gd name="T16" fmla="*/ 1 w 144"/>
                <a:gd name="T17" fmla="*/ 0 h 170"/>
                <a:gd name="T18" fmla="*/ 1 w 144"/>
                <a:gd name="T19" fmla="*/ 0 h 170"/>
                <a:gd name="T20" fmla="*/ 1 w 144"/>
                <a:gd name="T21" fmla="*/ 0 h 170"/>
                <a:gd name="T22" fmla="*/ 1 w 144"/>
                <a:gd name="T23" fmla="*/ 0 h 170"/>
                <a:gd name="T24" fmla="*/ 1 w 144"/>
                <a:gd name="T25" fmla="*/ 0 h 170"/>
                <a:gd name="T26" fmla="*/ 1 w 144"/>
                <a:gd name="T27" fmla="*/ 0 h 170"/>
                <a:gd name="T28" fmla="*/ 1 w 144"/>
                <a:gd name="T29" fmla="*/ 0 h 170"/>
                <a:gd name="T30" fmla="*/ 1 w 144"/>
                <a:gd name="T31" fmla="*/ 0 h 170"/>
                <a:gd name="T32" fmla="*/ 1 w 144"/>
                <a:gd name="T33" fmla="*/ 0 h 170"/>
                <a:gd name="T34" fmla="*/ 1 w 144"/>
                <a:gd name="T35" fmla="*/ 0 h 170"/>
                <a:gd name="T36" fmla="*/ 1 w 144"/>
                <a:gd name="T37" fmla="*/ 0 h 170"/>
                <a:gd name="T38" fmla="*/ 1 w 144"/>
                <a:gd name="T39" fmla="*/ 0 h 170"/>
                <a:gd name="T40" fmla="*/ 1 w 144"/>
                <a:gd name="T41" fmla="*/ 0 h 170"/>
                <a:gd name="T42" fmla="*/ 1 w 144"/>
                <a:gd name="T43" fmla="*/ 0 h 170"/>
                <a:gd name="T44" fmla="*/ 1 w 144"/>
                <a:gd name="T45" fmla="*/ 0 h 170"/>
                <a:gd name="T46" fmla="*/ 1 w 144"/>
                <a:gd name="T47" fmla="*/ 0 h 170"/>
                <a:gd name="T48" fmla="*/ 0 w 144"/>
                <a:gd name="T49" fmla="*/ 0 h 1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70"/>
                <a:gd name="T77" fmla="*/ 144 w 144"/>
                <a:gd name="T78" fmla="*/ 170 h 17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46" name="Freeform 221"/>
            <p:cNvSpPr>
              <a:spLocks/>
            </p:cNvSpPr>
            <p:nvPr/>
          </p:nvSpPr>
          <p:spPr bwMode="auto">
            <a:xfrm>
              <a:off x="2558" y="1793"/>
              <a:ext cx="99" cy="51"/>
            </a:xfrm>
            <a:custGeom>
              <a:avLst/>
              <a:gdLst>
                <a:gd name="T0" fmla="*/ 0 w 199"/>
                <a:gd name="T1" fmla="*/ 0 h 103"/>
                <a:gd name="T2" fmla="*/ 0 w 199"/>
                <a:gd name="T3" fmla="*/ 0 h 103"/>
                <a:gd name="T4" fmla="*/ 0 w 199"/>
                <a:gd name="T5" fmla="*/ 0 h 103"/>
                <a:gd name="T6" fmla="*/ 0 w 199"/>
                <a:gd name="T7" fmla="*/ 0 h 103"/>
                <a:gd name="T8" fmla="*/ 0 w 199"/>
                <a:gd name="T9" fmla="*/ 0 h 103"/>
                <a:gd name="T10" fmla="*/ 0 w 199"/>
                <a:gd name="T11" fmla="*/ 0 h 103"/>
                <a:gd name="T12" fmla="*/ 0 w 199"/>
                <a:gd name="T13" fmla="*/ 0 h 103"/>
                <a:gd name="T14" fmla="*/ 0 w 199"/>
                <a:gd name="T15" fmla="*/ 0 h 103"/>
                <a:gd name="T16" fmla="*/ 0 w 199"/>
                <a:gd name="T17" fmla="*/ 0 h 103"/>
                <a:gd name="T18" fmla="*/ 0 w 199"/>
                <a:gd name="T19" fmla="*/ 0 h 103"/>
                <a:gd name="T20" fmla="*/ 0 w 199"/>
                <a:gd name="T21" fmla="*/ 0 h 103"/>
                <a:gd name="T22" fmla="*/ 0 w 199"/>
                <a:gd name="T23" fmla="*/ 0 h 103"/>
                <a:gd name="T24" fmla="*/ 0 w 199"/>
                <a:gd name="T25" fmla="*/ 0 h 103"/>
                <a:gd name="T26" fmla="*/ 0 w 199"/>
                <a:gd name="T27" fmla="*/ 0 h 103"/>
                <a:gd name="T28" fmla="*/ 0 w 199"/>
                <a:gd name="T29" fmla="*/ 0 h 103"/>
                <a:gd name="T30" fmla="*/ 0 w 199"/>
                <a:gd name="T31" fmla="*/ 0 h 103"/>
                <a:gd name="T32" fmla="*/ 0 w 199"/>
                <a:gd name="T33" fmla="*/ 0 h 103"/>
                <a:gd name="T34" fmla="*/ 0 w 199"/>
                <a:gd name="T35" fmla="*/ 0 h 103"/>
                <a:gd name="T36" fmla="*/ 0 w 199"/>
                <a:gd name="T37" fmla="*/ 0 h 103"/>
                <a:gd name="T38" fmla="*/ 0 w 199"/>
                <a:gd name="T39" fmla="*/ 0 h 103"/>
                <a:gd name="T40" fmla="*/ 0 w 199"/>
                <a:gd name="T41" fmla="*/ 0 h 103"/>
                <a:gd name="T42" fmla="*/ 0 w 199"/>
                <a:gd name="T43" fmla="*/ 0 h 103"/>
                <a:gd name="T44" fmla="*/ 0 w 199"/>
                <a:gd name="T45" fmla="*/ 0 h 103"/>
                <a:gd name="T46" fmla="*/ 0 w 199"/>
                <a:gd name="T47" fmla="*/ 0 h 103"/>
                <a:gd name="T48" fmla="*/ 0 w 199"/>
                <a:gd name="T49" fmla="*/ 0 h 103"/>
                <a:gd name="T50" fmla="*/ 0 w 199"/>
                <a:gd name="T51" fmla="*/ 0 h 103"/>
                <a:gd name="T52" fmla="*/ 0 w 199"/>
                <a:gd name="T53" fmla="*/ 0 h 103"/>
                <a:gd name="T54" fmla="*/ 0 w 199"/>
                <a:gd name="T55" fmla="*/ 0 h 103"/>
                <a:gd name="T56" fmla="*/ 0 w 199"/>
                <a:gd name="T57" fmla="*/ 0 h 103"/>
                <a:gd name="T58" fmla="*/ 0 w 199"/>
                <a:gd name="T59" fmla="*/ 0 h 103"/>
                <a:gd name="T60" fmla="*/ 0 w 199"/>
                <a:gd name="T61" fmla="*/ 0 h 103"/>
                <a:gd name="T62" fmla="*/ 0 w 199"/>
                <a:gd name="T63" fmla="*/ 0 h 103"/>
                <a:gd name="T64" fmla="*/ 0 w 199"/>
                <a:gd name="T65" fmla="*/ 0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9"/>
                <a:gd name="T100" fmla="*/ 0 h 103"/>
                <a:gd name="T101" fmla="*/ 199 w 199"/>
                <a:gd name="T102" fmla="*/ 103 h 10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47" name="Freeform 222"/>
            <p:cNvSpPr>
              <a:spLocks/>
            </p:cNvSpPr>
            <p:nvPr/>
          </p:nvSpPr>
          <p:spPr bwMode="auto">
            <a:xfrm>
              <a:off x="2631" y="2659"/>
              <a:ext cx="53" cy="98"/>
            </a:xfrm>
            <a:custGeom>
              <a:avLst/>
              <a:gdLst>
                <a:gd name="T0" fmla="*/ 0 w 107"/>
                <a:gd name="T1" fmla="*/ 0 h 195"/>
                <a:gd name="T2" fmla="*/ 0 w 107"/>
                <a:gd name="T3" fmla="*/ 1 h 195"/>
                <a:gd name="T4" fmla="*/ 0 w 107"/>
                <a:gd name="T5" fmla="*/ 1 h 195"/>
                <a:gd name="T6" fmla="*/ 0 w 107"/>
                <a:gd name="T7" fmla="*/ 1 h 195"/>
                <a:gd name="T8" fmla="*/ 0 w 107"/>
                <a:gd name="T9" fmla="*/ 1 h 195"/>
                <a:gd name="T10" fmla="*/ 0 w 107"/>
                <a:gd name="T11" fmla="*/ 1 h 195"/>
                <a:gd name="T12" fmla="*/ 0 w 107"/>
                <a:gd name="T13" fmla="*/ 1 h 195"/>
                <a:gd name="T14" fmla="*/ 0 w 107"/>
                <a:gd name="T15" fmla="*/ 1 h 195"/>
                <a:gd name="T16" fmla="*/ 0 w 107"/>
                <a:gd name="T17" fmla="*/ 1 h 195"/>
                <a:gd name="T18" fmla="*/ 0 w 107"/>
                <a:gd name="T19" fmla="*/ 1 h 195"/>
                <a:gd name="T20" fmla="*/ 0 w 107"/>
                <a:gd name="T21" fmla="*/ 1 h 195"/>
                <a:gd name="T22" fmla="*/ 0 w 107"/>
                <a:gd name="T23" fmla="*/ 1 h 195"/>
                <a:gd name="T24" fmla="*/ 0 w 107"/>
                <a:gd name="T25" fmla="*/ 1 h 195"/>
                <a:gd name="T26" fmla="*/ 0 w 107"/>
                <a:gd name="T27" fmla="*/ 1 h 195"/>
                <a:gd name="T28" fmla="*/ 0 w 107"/>
                <a:gd name="T29" fmla="*/ 1 h 195"/>
                <a:gd name="T30" fmla="*/ 0 w 107"/>
                <a:gd name="T31" fmla="*/ 1 h 195"/>
                <a:gd name="T32" fmla="*/ 0 w 107"/>
                <a:gd name="T33" fmla="*/ 1 h 195"/>
                <a:gd name="T34" fmla="*/ 0 w 107"/>
                <a:gd name="T35" fmla="*/ 1 h 195"/>
                <a:gd name="T36" fmla="*/ 0 w 107"/>
                <a:gd name="T37" fmla="*/ 1 h 195"/>
                <a:gd name="T38" fmla="*/ 0 w 107"/>
                <a:gd name="T39" fmla="*/ 1 h 195"/>
                <a:gd name="T40" fmla="*/ 0 w 107"/>
                <a:gd name="T41" fmla="*/ 1 h 195"/>
                <a:gd name="T42" fmla="*/ 0 w 107"/>
                <a:gd name="T43" fmla="*/ 1 h 195"/>
                <a:gd name="T44" fmla="*/ 0 w 107"/>
                <a:gd name="T45" fmla="*/ 1 h 195"/>
                <a:gd name="T46" fmla="*/ 0 w 107"/>
                <a:gd name="T47" fmla="*/ 1 h 195"/>
                <a:gd name="T48" fmla="*/ 0 w 107"/>
                <a:gd name="T49" fmla="*/ 0 h 1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7"/>
                <a:gd name="T76" fmla="*/ 0 h 195"/>
                <a:gd name="T77" fmla="*/ 107 w 107"/>
                <a:gd name="T78" fmla="*/ 195 h 1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48" name="Freeform 223"/>
            <p:cNvSpPr>
              <a:spLocks/>
            </p:cNvSpPr>
            <p:nvPr/>
          </p:nvSpPr>
          <p:spPr bwMode="auto">
            <a:xfrm>
              <a:off x="2581" y="2656"/>
              <a:ext cx="91" cy="63"/>
            </a:xfrm>
            <a:custGeom>
              <a:avLst/>
              <a:gdLst>
                <a:gd name="T0" fmla="*/ 0 w 183"/>
                <a:gd name="T1" fmla="*/ 0 h 126"/>
                <a:gd name="T2" fmla="*/ 0 w 183"/>
                <a:gd name="T3" fmla="*/ 1 h 126"/>
                <a:gd name="T4" fmla="*/ 0 w 183"/>
                <a:gd name="T5" fmla="*/ 1 h 126"/>
                <a:gd name="T6" fmla="*/ 0 w 183"/>
                <a:gd name="T7" fmla="*/ 1 h 126"/>
                <a:gd name="T8" fmla="*/ 0 w 183"/>
                <a:gd name="T9" fmla="*/ 1 h 126"/>
                <a:gd name="T10" fmla="*/ 0 w 183"/>
                <a:gd name="T11" fmla="*/ 1 h 126"/>
                <a:gd name="T12" fmla="*/ 0 w 183"/>
                <a:gd name="T13" fmla="*/ 1 h 126"/>
                <a:gd name="T14" fmla="*/ 0 w 183"/>
                <a:gd name="T15" fmla="*/ 1 h 126"/>
                <a:gd name="T16" fmla="*/ 0 w 183"/>
                <a:gd name="T17" fmla="*/ 1 h 126"/>
                <a:gd name="T18" fmla="*/ 0 w 183"/>
                <a:gd name="T19" fmla="*/ 1 h 126"/>
                <a:gd name="T20" fmla="*/ 0 w 183"/>
                <a:gd name="T21" fmla="*/ 1 h 126"/>
                <a:gd name="T22" fmla="*/ 0 w 183"/>
                <a:gd name="T23" fmla="*/ 1 h 126"/>
                <a:gd name="T24" fmla="*/ 0 w 183"/>
                <a:gd name="T25" fmla="*/ 1 h 126"/>
                <a:gd name="T26" fmla="*/ 0 w 183"/>
                <a:gd name="T27" fmla="*/ 1 h 126"/>
                <a:gd name="T28" fmla="*/ 0 w 183"/>
                <a:gd name="T29" fmla="*/ 1 h 126"/>
                <a:gd name="T30" fmla="*/ 0 w 183"/>
                <a:gd name="T31" fmla="*/ 1 h 126"/>
                <a:gd name="T32" fmla="*/ 0 w 183"/>
                <a:gd name="T33" fmla="*/ 1 h 126"/>
                <a:gd name="T34" fmla="*/ 0 w 183"/>
                <a:gd name="T35" fmla="*/ 1 h 126"/>
                <a:gd name="T36" fmla="*/ 0 w 183"/>
                <a:gd name="T37" fmla="*/ 1 h 126"/>
                <a:gd name="T38" fmla="*/ 0 w 183"/>
                <a:gd name="T39" fmla="*/ 1 h 126"/>
                <a:gd name="T40" fmla="*/ 0 w 183"/>
                <a:gd name="T41" fmla="*/ 1 h 126"/>
                <a:gd name="T42" fmla="*/ 0 w 183"/>
                <a:gd name="T43" fmla="*/ 1 h 126"/>
                <a:gd name="T44" fmla="*/ 0 w 183"/>
                <a:gd name="T45" fmla="*/ 1 h 126"/>
                <a:gd name="T46" fmla="*/ 0 w 183"/>
                <a:gd name="T47" fmla="*/ 1 h 126"/>
                <a:gd name="T48" fmla="*/ 0 w 183"/>
                <a:gd name="T49" fmla="*/ 0 h 1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3"/>
                <a:gd name="T76" fmla="*/ 0 h 126"/>
                <a:gd name="T77" fmla="*/ 183 w 183"/>
                <a:gd name="T78" fmla="*/ 126 h 12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49" name="Freeform 224"/>
            <p:cNvSpPr>
              <a:spLocks/>
            </p:cNvSpPr>
            <p:nvPr/>
          </p:nvSpPr>
          <p:spPr bwMode="auto">
            <a:xfrm>
              <a:off x="2681" y="2658"/>
              <a:ext cx="52" cy="98"/>
            </a:xfrm>
            <a:custGeom>
              <a:avLst/>
              <a:gdLst>
                <a:gd name="T0" fmla="*/ 0 w 102"/>
                <a:gd name="T1" fmla="*/ 0 h 197"/>
                <a:gd name="T2" fmla="*/ 1 w 102"/>
                <a:gd name="T3" fmla="*/ 0 h 197"/>
                <a:gd name="T4" fmla="*/ 1 w 102"/>
                <a:gd name="T5" fmla="*/ 0 h 197"/>
                <a:gd name="T6" fmla="*/ 1 w 102"/>
                <a:gd name="T7" fmla="*/ 0 h 197"/>
                <a:gd name="T8" fmla="*/ 1 w 102"/>
                <a:gd name="T9" fmla="*/ 0 h 197"/>
                <a:gd name="T10" fmla="*/ 1 w 102"/>
                <a:gd name="T11" fmla="*/ 0 h 197"/>
                <a:gd name="T12" fmla="*/ 1 w 102"/>
                <a:gd name="T13" fmla="*/ 0 h 197"/>
                <a:gd name="T14" fmla="*/ 1 w 102"/>
                <a:gd name="T15" fmla="*/ 0 h 197"/>
                <a:gd name="T16" fmla="*/ 1 w 102"/>
                <a:gd name="T17" fmla="*/ 0 h 197"/>
                <a:gd name="T18" fmla="*/ 1 w 102"/>
                <a:gd name="T19" fmla="*/ 0 h 197"/>
                <a:gd name="T20" fmla="*/ 1 w 102"/>
                <a:gd name="T21" fmla="*/ 0 h 197"/>
                <a:gd name="T22" fmla="*/ 1 w 102"/>
                <a:gd name="T23" fmla="*/ 0 h 197"/>
                <a:gd name="T24" fmla="*/ 1 w 102"/>
                <a:gd name="T25" fmla="*/ 0 h 197"/>
                <a:gd name="T26" fmla="*/ 1 w 102"/>
                <a:gd name="T27" fmla="*/ 0 h 197"/>
                <a:gd name="T28" fmla="*/ 1 w 102"/>
                <a:gd name="T29" fmla="*/ 0 h 197"/>
                <a:gd name="T30" fmla="*/ 1 w 102"/>
                <a:gd name="T31" fmla="*/ 0 h 197"/>
                <a:gd name="T32" fmla="*/ 1 w 102"/>
                <a:gd name="T33" fmla="*/ 0 h 197"/>
                <a:gd name="T34" fmla="*/ 1 w 102"/>
                <a:gd name="T35" fmla="*/ 0 h 197"/>
                <a:gd name="T36" fmla="*/ 1 w 102"/>
                <a:gd name="T37" fmla="*/ 0 h 197"/>
                <a:gd name="T38" fmla="*/ 1 w 102"/>
                <a:gd name="T39" fmla="*/ 0 h 197"/>
                <a:gd name="T40" fmla="*/ 1 w 102"/>
                <a:gd name="T41" fmla="*/ 0 h 197"/>
                <a:gd name="T42" fmla="*/ 1 w 102"/>
                <a:gd name="T43" fmla="*/ 0 h 197"/>
                <a:gd name="T44" fmla="*/ 1 w 102"/>
                <a:gd name="T45" fmla="*/ 0 h 197"/>
                <a:gd name="T46" fmla="*/ 1 w 102"/>
                <a:gd name="T47" fmla="*/ 0 h 197"/>
                <a:gd name="T48" fmla="*/ 0 w 102"/>
                <a:gd name="T49" fmla="*/ 0 h 19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2"/>
                <a:gd name="T76" fmla="*/ 0 h 197"/>
                <a:gd name="T77" fmla="*/ 102 w 102"/>
                <a:gd name="T78" fmla="*/ 197 h 19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50" name="Freeform 225"/>
            <p:cNvSpPr>
              <a:spLocks/>
            </p:cNvSpPr>
            <p:nvPr/>
          </p:nvSpPr>
          <p:spPr bwMode="auto">
            <a:xfrm>
              <a:off x="2684" y="2652"/>
              <a:ext cx="90" cy="64"/>
            </a:xfrm>
            <a:custGeom>
              <a:avLst/>
              <a:gdLst>
                <a:gd name="T0" fmla="*/ 0 w 180"/>
                <a:gd name="T1" fmla="*/ 0 h 129"/>
                <a:gd name="T2" fmla="*/ 1 w 180"/>
                <a:gd name="T3" fmla="*/ 0 h 129"/>
                <a:gd name="T4" fmla="*/ 1 w 180"/>
                <a:gd name="T5" fmla="*/ 0 h 129"/>
                <a:gd name="T6" fmla="*/ 1 w 180"/>
                <a:gd name="T7" fmla="*/ 0 h 129"/>
                <a:gd name="T8" fmla="*/ 1 w 180"/>
                <a:gd name="T9" fmla="*/ 0 h 129"/>
                <a:gd name="T10" fmla="*/ 1 w 180"/>
                <a:gd name="T11" fmla="*/ 0 h 129"/>
                <a:gd name="T12" fmla="*/ 1 w 180"/>
                <a:gd name="T13" fmla="*/ 0 h 129"/>
                <a:gd name="T14" fmla="*/ 1 w 180"/>
                <a:gd name="T15" fmla="*/ 0 h 129"/>
                <a:gd name="T16" fmla="*/ 1 w 180"/>
                <a:gd name="T17" fmla="*/ 0 h 129"/>
                <a:gd name="T18" fmla="*/ 1 w 180"/>
                <a:gd name="T19" fmla="*/ 0 h 129"/>
                <a:gd name="T20" fmla="*/ 1 w 180"/>
                <a:gd name="T21" fmla="*/ 0 h 129"/>
                <a:gd name="T22" fmla="*/ 1 w 180"/>
                <a:gd name="T23" fmla="*/ 0 h 129"/>
                <a:gd name="T24" fmla="*/ 1 w 180"/>
                <a:gd name="T25" fmla="*/ 0 h 129"/>
                <a:gd name="T26" fmla="*/ 1 w 180"/>
                <a:gd name="T27" fmla="*/ 0 h 129"/>
                <a:gd name="T28" fmla="*/ 1 w 180"/>
                <a:gd name="T29" fmla="*/ 0 h 129"/>
                <a:gd name="T30" fmla="*/ 1 w 180"/>
                <a:gd name="T31" fmla="*/ 0 h 129"/>
                <a:gd name="T32" fmla="*/ 1 w 180"/>
                <a:gd name="T33" fmla="*/ 0 h 129"/>
                <a:gd name="T34" fmla="*/ 1 w 180"/>
                <a:gd name="T35" fmla="*/ 0 h 129"/>
                <a:gd name="T36" fmla="*/ 1 w 180"/>
                <a:gd name="T37" fmla="*/ 0 h 129"/>
                <a:gd name="T38" fmla="*/ 1 w 180"/>
                <a:gd name="T39" fmla="*/ 0 h 129"/>
                <a:gd name="T40" fmla="*/ 1 w 180"/>
                <a:gd name="T41" fmla="*/ 0 h 129"/>
                <a:gd name="T42" fmla="*/ 1 w 180"/>
                <a:gd name="T43" fmla="*/ 0 h 129"/>
                <a:gd name="T44" fmla="*/ 1 w 180"/>
                <a:gd name="T45" fmla="*/ 0 h 129"/>
                <a:gd name="T46" fmla="*/ 1 w 180"/>
                <a:gd name="T47" fmla="*/ 0 h 129"/>
                <a:gd name="T48" fmla="*/ 0 w 180"/>
                <a:gd name="T49" fmla="*/ 0 h 1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0"/>
                <a:gd name="T76" fmla="*/ 0 h 129"/>
                <a:gd name="T77" fmla="*/ 180 w 180"/>
                <a:gd name="T78" fmla="*/ 129 h 1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51" name="Freeform 226"/>
            <p:cNvSpPr>
              <a:spLocks/>
            </p:cNvSpPr>
            <p:nvPr/>
          </p:nvSpPr>
          <p:spPr bwMode="auto">
            <a:xfrm>
              <a:off x="2688" y="2614"/>
              <a:ext cx="103" cy="42"/>
            </a:xfrm>
            <a:custGeom>
              <a:avLst/>
              <a:gdLst>
                <a:gd name="T0" fmla="*/ 0 w 206"/>
                <a:gd name="T1" fmla="*/ 0 h 85"/>
                <a:gd name="T2" fmla="*/ 1 w 206"/>
                <a:gd name="T3" fmla="*/ 0 h 85"/>
                <a:gd name="T4" fmla="*/ 1 w 206"/>
                <a:gd name="T5" fmla="*/ 0 h 85"/>
                <a:gd name="T6" fmla="*/ 1 w 206"/>
                <a:gd name="T7" fmla="*/ 0 h 85"/>
                <a:gd name="T8" fmla="*/ 1 w 206"/>
                <a:gd name="T9" fmla="*/ 0 h 85"/>
                <a:gd name="T10" fmla="*/ 1 w 206"/>
                <a:gd name="T11" fmla="*/ 0 h 85"/>
                <a:gd name="T12" fmla="*/ 1 w 206"/>
                <a:gd name="T13" fmla="*/ 0 h 85"/>
                <a:gd name="T14" fmla="*/ 1 w 206"/>
                <a:gd name="T15" fmla="*/ 0 h 85"/>
                <a:gd name="T16" fmla="*/ 1 w 206"/>
                <a:gd name="T17" fmla="*/ 0 h 85"/>
                <a:gd name="T18" fmla="*/ 1 w 206"/>
                <a:gd name="T19" fmla="*/ 0 h 85"/>
                <a:gd name="T20" fmla="*/ 1 w 206"/>
                <a:gd name="T21" fmla="*/ 0 h 85"/>
                <a:gd name="T22" fmla="*/ 1 w 206"/>
                <a:gd name="T23" fmla="*/ 0 h 85"/>
                <a:gd name="T24" fmla="*/ 1 w 206"/>
                <a:gd name="T25" fmla="*/ 0 h 85"/>
                <a:gd name="T26" fmla="*/ 1 w 206"/>
                <a:gd name="T27" fmla="*/ 0 h 85"/>
                <a:gd name="T28" fmla="*/ 1 w 206"/>
                <a:gd name="T29" fmla="*/ 0 h 85"/>
                <a:gd name="T30" fmla="*/ 1 w 206"/>
                <a:gd name="T31" fmla="*/ 0 h 85"/>
                <a:gd name="T32" fmla="*/ 1 w 206"/>
                <a:gd name="T33" fmla="*/ 0 h 85"/>
                <a:gd name="T34" fmla="*/ 1 w 206"/>
                <a:gd name="T35" fmla="*/ 0 h 85"/>
                <a:gd name="T36" fmla="*/ 1 w 206"/>
                <a:gd name="T37" fmla="*/ 0 h 85"/>
                <a:gd name="T38" fmla="*/ 1 w 206"/>
                <a:gd name="T39" fmla="*/ 0 h 85"/>
                <a:gd name="T40" fmla="*/ 1 w 206"/>
                <a:gd name="T41" fmla="*/ 0 h 85"/>
                <a:gd name="T42" fmla="*/ 1 w 206"/>
                <a:gd name="T43" fmla="*/ 0 h 85"/>
                <a:gd name="T44" fmla="*/ 1 w 206"/>
                <a:gd name="T45" fmla="*/ 0 h 85"/>
                <a:gd name="T46" fmla="*/ 1 w 206"/>
                <a:gd name="T47" fmla="*/ 0 h 85"/>
                <a:gd name="T48" fmla="*/ 1 w 206"/>
                <a:gd name="T49" fmla="*/ 0 h 85"/>
                <a:gd name="T50" fmla="*/ 1 w 206"/>
                <a:gd name="T51" fmla="*/ 0 h 85"/>
                <a:gd name="T52" fmla="*/ 1 w 206"/>
                <a:gd name="T53" fmla="*/ 0 h 85"/>
                <a:gd name="T54" fmla="*/ 1 w 206"/>
                <a:gd name="T55" fmla="*/ 0 h 85"/>
                <a:gd name="T56" fmla="*/ 1 w 206"/>
                <a:gd name="T57" fmla="*/ 0 h 85"/>
                <a:gd name="T58" fmla="*/ 1 w 206"/>
                <a:gd name="T59" fmla="*/ 0 h 85"/>
                <a:gd name="T60" fmla="*/ 1 w 206"/>
                <a:gd name="T61" fmla="*/ 0 h 85"/>
                <a:gd name="T62" fmla="*/ 1 w 206"/>
                <a:gd name="T63" fmla="*/ 0 h 85"/>
                <a:gd name="T64" fmla="*/ 0 w 206"/>
                <a:gd name="T65" fmla="*/ 0 h 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6"/>
                <a:gd name="T100" fmla="*/ 0 h 85"/>
                <a:gd name="T101" fmla="*/ 206 w 206"/>
                <a:gd name="T102" fmla="*/ 85 h 8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52" name="Freeform 227"/>
            <p:cNvSpPr>
              <a:spLocks/>
            </p:cNvSpPr>
            <p:nvPr/>
          </p:nvSpPr>
          <p:spPr bwMode="auto">
            <a:xfrm>
              <a:off x="2360" y="2408"/>
              <a:ext cx="74" cy="47"/>
            </a:xfrm>
            <a:custGeom>
              <a:avLst/>
              <a:gdLst>
                <a:gd name="T0" fmla="*/ 0 w 147"/>
                <a:gd name="T1" fmla="*/ 0 h 95"/>
                <a:gd name="T2" fmla="*/ 1 w 147"/>
                <a:gd name="T3" fmla="*/ 0 h 95"/>
                <a:gd name="T4" fmla="*/ 1 w 147"/>
                <a:gd name="T5" fmla="*/ 0 h 95"/>
                <a:gd name="T6" fmla="*/ 1 w 147"/>
                <a:gd name="T7" fmla="*/ 0 h 95"/>
                <a:gd name="T8" fmla="*/ 1 w 147"/>
                <a:gd name="T9" fmla="*/ 0 h 95"/>
                <a:gd name="T10" fmla="*/ 1 w 147"/>
                <a:gd name="T11" fmla="*/ 0 h 95"/>
                <a:gd name="T12" fmla="*/ 1 w 147"/>
                <a:gd name="T13" fmla="*/ 0 h 95"/>
                <a:gd name="T14" fmla="*/ 1 w 147"/>
                <a:gd name="T15" fmla="*/ 0 h 95"/>
                <a:gd name="T16" fmla="*/ 1 w 147"/>
                <a:gd name="T17" fmla="*/ 0 h 95"/>
                <a:gd name="T18" fmla="*/ 1 w 147"/>
                <a:gd name="T19" fmla="*/ 0 h 95"/>
                <a:gd name="T20" fmla="*/ 1 w 147"/>
                <a:gd name="T21" fmla="*/ 0 h 95"/>
                <a:gd name="T22" fmla="*/ 1 w 147"/>
                <a:gd name="T23" fmla="*/ 0 h 95"/>
                <a:gd name="T24" fmla="*/ 1 w 147"/>
                <a:gd name="T25" fmla="*/ 0 h 95"/>
                <a:gd name="T26" fmla="*/ 1 w 147"/>
                <a:gd name="T27" fmla="*/ 0 h 95"/>
                <a:gd name="T28" fmla="*/ 1 w 147"/>
                <a:gd name="T29" fmla="*/ 0 h 95"/>
                <a:gd name="T30" fmla="*/ 1 w 147"/>
                <a:gd name="T31" fmla="*/ 0 h 95"/>
                <a:gd name="T32" fmla="*/ 1 w 147"/>
                <a:gd name="T33" fmla="*/ 0 h 95"/>
                <a:gd name="T34" fmla="*/ 1 w 147"/>
                <a:gd name="T35" fmla="*/ 0 h 95"/>
                <a:gd name="T36" fmla="*/ 1 w 147"/>
                <a:gd name="T37" fmla="*/ 0 h 95"/>
                <a:gd name="T38" fmla="*/ 1 w 147"/>
                <a:gd name="T39" fmla="*/ 0 h 95"/>
                <a:gd name="T40" fmla="*/ 1 w 147"/>
                <a:gd name="T41" fmla="*/ 0 h 95"/>
                <a:gd name="T42" fmla="*/ 1 w 147"/>
                <a:gd name="T43" fmla="*/ 0 h 95"/>
                <a:gd name="T44" fmla="*/ 1 w 147"/>
                <a:gd name="T45" fmla="*/ 0 h 95"/>
                <a:gd name="T46" fmla="*/ 1 w 147"/>
                <a:gd name="T47" fmla="*/ 0 h 95"/>
                <a:gd name="T48" fmla="*/ 0 w 147"/>
                <a:gd name="T49" fmla="*/ 0 h 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7"/>
                <a:gd name="T76" fmla="*/ 0 h 95"/>
                <a:gd name="T77" fmla="*/ 147 w 147"/>
                <a:gd name="T78" fmla="*/ 95 h 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53" name="Freeform 228"/>
            <p:cNvSpPr>
              <a:spLocks/>
            </p:cNvSpPr>
            <p:nvPr/>
          </p:nvSpPr>
          <p:spPr bwMode="auto">
            <a:xfrm>
              <a:off x="2357" y="2414"/>
              <a:ext cx="43" cy="77"/>
            </a:xfrm>
            <a:custGeom>
              <a:avLst/>
              <a:gdLst>
                <a:gd name="T0" fmla="*/ 0 w 87"/>
                <a:gd name="T1" fmla="*/ 0 h 154"/>
                <a:gd name="T2" fmla="*/ 0 w 87"/>
                <a:gd name="T3" fmla="*/ 1 h 154"/>
                <a:gd name="T4" fmla="*/ 0 w 87"/>
                <a:gd name="T5" fmla="*/ 1 h 154"/>
                <a:gd name="T6" fmla="*/ 0 w 87"/>
                <a:gd name="T7" fmla="*/ 1 h 154"/>
                <a:gd name="T8" fmla="*/ 0 w 87"/>
                <a:gd name="T9" fmla="*/ 1 h 154"/>
                <a:gd name="T10" fmla="*/ 0 w 87"/>
                <a:gd name="T11" fmla="*/ 1 h 154"/>
                <a:gd name="T12" fmla="*/ 0 w 87"/>
                <a:gd name="T13" fmla="*/ 1 h 154"/>
                <a:gd name="T14" fmla="*/ 0 w 87"/>
                <a:gd name="T15" fmla="*/ 1 h 154"/>
                <a:gd name="T16" fmla="*/ 0 w 87"/>
                <a:gd name="T17" fmla="*/ 1 h 154"/>
                <a:gd name="T18" fmla="*/ 0 w 87"/>
                <a:gd name="T19" fmla="*/ 1 h 154"/>
                <a:gd name="T20" fmla="*/ 0 w 87"/>
                <a:gd name="T21" fmla="*/ 1 h 154"/>
                <a:gd name="T22" fmla="*/ 0 w 87"/>
                <a:gd name="T23" fmla="*/ 1 h 154"/>
                <a:gd name="T24" fmla="*/ 0 w 87"/>
                <a:gd name="T25" fmla="*/ 1 h 154"/>
                <a:gd name="T26" fmla="*/ 0 w 87"/>
                <a:gd name="T27" fmla="*/ 1 h 154"/>
                <a:gd name="T28" fmla="*/ 0 w 87"/>
                <a:gd name="T29" fmla="*/ 1 h 154"/>
                <a:gd name="T30" fmla="*/ 0 w 87"/>
                <a:gd name="T31" fmla="*/ 1 h 154"/>
                <a:gd name="T32" fmla="*/ 0 w 87"/>
                <a:gd name="T33" fmla="*/ 1 h 154"/>
                <a:gd name="T34" fmla="*/ 0 w 87"/>
                <a:gd name="T35" fmla="*/ 1 h 154"/>
                <a:gd name="T36" fmla="*/ 0 w 87"/>
                <a:gd name="T37" fmla="*/ 1 h 154"/>
                <a:gd name="T38" fmla="*/ 0 w 87"/>
                <a:gd name="T39" fmla="*/ 1 h 154"/>
                <a:gd name="T40" fmla="*/ 0 w 87"/>
                <a:gd name="T41" fmla="*/ 1 h 154"/>
                <a:gd name="T42" fmla="*/ 0 w 87"/>
                <a:gd name="T43" fmla="*/ 1 h 154"/>
                <a:gd name="T44" fmla="*/ 0 w 87"/>
                <a:gd name="T45" fmla="*/ 1 h 154"/>
                <a:gd name="T46" fmla="*/ 0 w 87"/>
                <a:gd name="T47" fmla="*/ 1 h 154"/>
                <a:gd name="T48" fmla="*/ 0 w 87"/>
                <a:gd name="T49" fmla="*/ 0 h 1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7"/>
                <a:gd name="T76" fmla="*/ 0 h 154"/>
                <a:gd name="T77" fmla="*/ 87 w 87"/>
                <a:gd name="T78" fmla="*/ 154 h 1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54" name="Freeform 229"/>
            <p:cNvSpPr>
              <a:spLocks/>
            </p:cNvSpPr>
            <p:nvPr/>
          </p:nvSpPr>
          <p:spPr bwMode="auto">
            <a:xfrm>
              <a:off x="2359" y="2373"/>
              <a:ext cx="81" cy="34"/>
            </a:xfrm>
            <a:custGeom>
              <a:avLst/>
              <a:gdLst>
                <a:gd name="T0" fmla="*/ 0 w 161"/>
                <a:gd name="T1" fmla="*/ 0 h 69"/>
                <a:gd name="T2" fmla="*/ 1 w 161"/>
                <a:gd name="T3" fmla="*/ 0 h 69"/>
                <a:gd name="T4" fmla="*/ 1 w 161"/>
                <a:gd name="T5" fmla="*/ 0 h 69"/>
                <a:gd name="T6" fmla="*/ 1 w 161"/>
                <a:gd name="T7" fmla="*/ 0 h 69"/>
                <a:gd name="T8" fmla="*/ 1 w 161"/>
                <a:gd name="T9" fmla="*/ 0 h 69"/>
                <a:gd name="T10" fmla="*/ 1 w 161"/>
                <a:gd name="T11" fmla="*/ 0 h 69"/>
                <a:gd name="T12" fmla="*/ 1 w 161"/>
                <a:gd name="T13" fmla="*/ 0 h 69"/>
                <a:gd name="T14" fmla="*/ 1 w 161"/>
                <a:gd name="T15" fmla="*/ 0 h 69"/>
                <a:gd name="T16" fmla="*/ 1 w 161"/>
                <a:gd name="T17" fmla="*/ 0 h 69"/>
                <a:gd name="T18" fmla="*/ 1 w 161"/>
                <a:gd name="T19" fmla="*/ 0 h 69"/>
                <a:gd name="T20" fmla="*/ 1 w 161"/>
                <a:gd name="T21" fmla="*/ 0 h 69"/>
                <a:gd name="T22" fmla="*/ 1 w 161"/>
                <a:gd name="T23" fmla="*/ 0 h 69"/>
                <a:gd name="T24" fmla="*/ 1 w 161"/>
                <a:gd name="T25" fmla="*/ 0 h 69"/>
                <a:gd name="T26" fmla="*/ 1 w 161"/>
                <a:gd name="T27" fmla="*/ 0 h 69"/>
                <a:gd name="T28" fmla="*/ 1 w 161"/>
                <a:gd name="T29" fmla="*/ 0 h 69"/>
                <a:gd name="T30" fmla="*/ 1 w 161"/>
                <a:gd name="T31" fmla="*/ 0 h 69"/>
                <a:gd name="T32" fmla="*/ 1 w 161"/>
                <a:gd name="T33" fmla="*/ 0 h 69"/>
                <a:gd name="T34" fmla="*/ 1 w 161"/>
                <a:gd name="T35" fmla="*/ 0 h 69"/>
                <a:gd name="T36" fmla="*/ 1 w 161"/>
                <a:gd name="T37" fmla="*/ 0 h 69"/>
                <a:gd name="T38" fmla="*/ 1 w 161"/>
                <a:gd name="T39" fmla="*/ 0 h 69"/>
                <a:gd name="T40" fmla="*/ 1 w 161"/>
                <a:gd name="T41" fmla="*/ 0 h 69"/>
                <a:gd name="T42" fmla="*/ 1 w 161"/>
                <a:gd name="T43" fmla="*/ 0 h 69"/>
                <a:gd name="T44" fmla="*/ 1 w 161"/>
                <a:gd name="T45" fmla="*/ 0 h 69"/>
                <a:gd name="T46" fmla="*/ 1 w 161"/>
                <a:gd name="T47" fmla="*/ 0 h 69"/>
                <a:gd name="T48" fmla="*/ 0 w 161"/>
                <a:gd name="T49" fmla="*/ 0 h 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1"/>
                <a:gd name="T76" fmla="*/ 0 h 69"/>
                <a:gd name="T77" fmla="*/ 161 w 161"/>
                <a:gd name="T78" fmla="*/ 69 h 6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55" name="Freeform 230"/>
            <p:cNvSpPr>
              <a:spLocks/>
            </p:cNvSpPr>
            <p:nvPr/>
          </p:nvSpPr>
          <p:spPr bwMode="auto">
            <a:xfrm>
              <a:off x="2356" y="2338"/>
              <a:ext cx="57" cy="66"/>
            </a:xfrm>
            <a:custGeom>
              <a:avLst/>
              <a:gdLst>
                <a:gd name="T0" fmla="*/ 0 w 114"/>
                <a:gd name="T1" fmla="*/ 0 h 133"/>
                <a:gd name="T2" fmla="*/ 1 w 114"/>
                <a:gd name="T3" fmla="*/ 0 h 133"/>
                <a:gd name="T4" fmla="*/ 1 w 114"/>
                <a:gd name="T5" fmla="*/ 0 h 133"/>
                <a:gd name="T6" fmla="*/ 1 w 114"/>
                <a:gd name="T7" fmla="*/ 0 h 133"/>
                <a:gd name="T8" fmla="*/ 1 w 114"/>
                <a:gd name="T9" fmla="*/ 0 h 133"/>
                <a:gd name="T10" fmla="*/ 1 w 114"/>
                <a:gd name="T11" fmla="*/ 0 h 133"/>
                <a:gd name="T12" fmla="*/ 1 w 114"/>
                <a:gd name="T13" fmla="*/ 0 h 133"/>
                <a:gd name="T14" fmla="*/ 1 w 114"/>
                <a:gd name="T15" fmla="*/ 0 h 133"/>
                <a:gd name="T16" fmla="*/ 1 w 114"/>
                <a:gd name="T17" fmla="*/ 0 h 133"/>
                <a:gd name="T18" fmla="*/ 1 w 114"/>
                <a:gd name="T19" fmla="*/ 0 h 133"/>
                <a:gd name="T20" fmla="*/ 1 w 114"/>
                <a:gd name="T21" fmla="*/ 0 h 133"/>
                <a:gd name="T22" fmla="*/ 1 w 114"/>
                <a:gd name="T23" fmla="*/ 0 h 133"/>
                <a:gd name="T24" fmla="*/ 1 w 114"/>
                <a:gd name="T25" fmla="*/ 0 h 133"/>
                <a:gd name="T26" fmla="*/ 1 w 114"/>
                <a:gd name="T27" fmla="*/ 0 h 133"/>
                <a:gd name="T28" fmla="*/ 1 w 114"/>
                <a:gd name="T29" fmla="*/ 0 h 133"/>
                <a:gd name="T30" fmla="*/ 1 w 114"/>
                <a:gd name="T31" fmla="*/ 0 h 133"/>
                <a:gd name="T32" fmla="*/ 1 w 114"/>
                <a:gd name="T33" fmla="*/ 0 h 133"/>
                <a:gd name="T34" fmla="*/ 1 w 114"/>
                <a:gd name="T35" fmla="*/ 0 h 133"/>
                <a:gd name="T36" fmla="*/ 1 w 114"/>
                <a:gd name="T37" fmla="*/ 0 h 133"/>
                <a:gd name="T38" fmla="*/ 1 w 114"/>
                <a:gd name="T39" fmla="*/ 0 h 133"/>
                <a:gd name="T40" fmla="*/ 1 w 114"/>
                <a:gd name="T41" fmla="*/ 0 h 133"/>
                <a:gd name="T42" fmla="*/ 1 w 114"/>
                <a:gd name="T43" fmla="*/ 0 h 133"/>
                <a:gd name="T44" fmla="*/ 1 w 114"/>
                <a:gd name="T45" fmla="*/ 0 h 133"/>
                <a:gd name="T46" fmla="*/ 1 w 114"/>
                <a:gd name="T47" fmla="*/ 0 h 133"/>
                <a:gd name="T48" fmla="*/ 0 w 114"/>
                <a:gd name="T49" fmla="*/ 0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4"/>
                <a:gd name="T76" fmla="*/ 0 h 133"/>
                <a:gd name="T77" fmla="*/ 114 w 114"/>
                <a:gd name="T78" fmla="*/ 133 h 13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56" name="Freeform 231"/>
            <p:cNvSpPr>
              <a:spLocks/>
            </p:cNvSpPr>
            <p:nvPr/>
          </p:nvSpPr>
          <p:spPr bwMode="auto">
            <a:xfrm>
              <a:off x="2332" y="2318"/>
              <a:ext cx="35" cy="82"/>
            </a:xfrm>
            <a:custGeom>
              <a:avLst/>
              <a:gdLst>
                <a:gd name="T0" fmla="*/ 1 w 70"/>
                <a:gd name="T1" fmla="*/ 1 h 163"/>
                <a:gd name="T2" fmla="*/ 1 w 70"/>
                <a:gd name="T3" fmla="*/ 1 h 163"/>
                <a:gd name="T4" fmla="*/ 1 w 70"/>
                <a:gd name="T5" fmla="*/ 1 h 163"/>
                <a:gd name="T6" fmla="*/ 1 w 70"/>
                <a:gd name="T7" fmla="*/ 1 h 163"/>
                <a:gd name="T8" fmla="*/ 0 w 70"/>
                <a:gd name="T9" fmla="*/ 1 h 163"/>
                <a:gd name="T10" fmla="*/ 0 w 70"/>
                <a:gd name="T11" fmla="*/ 1 h 163"/>
                <a:gd name="T12" fmla="*/ 1 w 70"/>
                <a:gd name="T13" fmla="*/ 1 h 163"/>
                <a:gd name="T14" fmla="*/ 1 w 70"/>
                <a:gd name="T15" fmla="*/ 1 h 163"/>
                <a:gd name="T16" fmla="*/ 1 w 70"/>
                <a:gd name="T17" fmla="*/ 1 h 163"/>
                <a:gd name="T18" fmla="*/ 1 w 70"/>
                <a:gd name="T19" fmla="*/ 0 h 163"/>
                <a:gd name="T20" fmla="*/ 1 w 70"/>
                <a:gd name="T21" fmla="*/ 1 h 163"/>
                <a:gd name="T22" fmla="*/ 1 w 70"/>
                <a:gd name="T23" fmla="*/ 1 h 163"/>
                <a:gd name="T24" fmla="*/ 1 w 70"/>
                <a:gd name="T25" fmla="*/ 1 h 163"/>
                <a:gd name="T26" fmla="*/ 1 w 70"/>
                <a:gd name="T27" fmla="*/ 1 h 163"/>
                <a:gd name="T28" fmla="*/ 1 w 70"/>
                <a:gd name="T29" fmla="*/ 1 h 163"/>
                <a:gd name="T30" fmla="*/ 1 w 70"/>
                <a:gd name="T31" fmla="*/ 1 h 163"/>
                <a:gd name="T32" fmla="*/ 1 w 70"/>
                <a:gd name="T33" fmla="*/ 1 h 163"/>
                <a:gd name="T34" fmla="*/ 1 w 70"/>
                <a:gd name="T35" fmla="*/ 1 h 163"/>
                <a:gd name="T36" fmla="*/ 1 w 70"/>
                <a:gd name="T37" fmla="*/ 1 h 163"/>
                <a:gd name="T38" fmla="*/ 1 w 70"/>
                <a:gd name="T39" fmla="*/ 1 h 163"/>
                <a:gd name="T40" fmla="*/ 1 w 70"/>
                <a:gd name="T41" fmla="*/ 1 h 1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0"/>
                <a:gd name="T64" fmla="*/ 0 h 163"/>
                <a:gd name="T65" fmla="*/ 70 w 70"/>
                <a:gd name="T66" fmla="*/ 163 h 16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57" name="Freeform 232"/>
            <p:cNvSpPr>
              <a:spLocks/>
            </p:cNvSpPr>
            <p:nvPr/>
          </p:nvSpPr>
          <p:spPr bwMode="auto">
            <a:xfrm>
              <a:off x="2376" y="1599"/>
              <a:ext cx="180" cy="174"/>
            </a:xfrm>
            <a:custGeom>
              <a:avLst/>
              <a:gdLst>
                <a:gd name="T0" fmla="*/ 0 w 361"/>
                <a:gd name="T1" fmla="*/ 1 h 348"/>
                <a:gd name="T2" fmla="*/ 0 w 361"/>
                <a:gd name="T3" fmla="*/ 1 h 348"/>
                <a:gd name="T4" fmla="*/ 0 w 361"/>
                <a:gd name="T5" fmla="*/ 0 h 348"/>
                <a:gd name="T6" fmla="*/ 0 w 361"/>
                <a:gd name="T7" fmla="*/ 0 h 348"/>
                <a:gd name="T8" fmla="*/ 0 w 361"/>
                <a:gd name="T9" fmla="*/ 1 h 348"/>
                <a:gd name="T10" fmla="*/ 0 w 361"/>
                <a:gd name="T11" fmla="*/ 1 h 348"/>
                <a:gd name="T12" fmla="*/ 0 w 361"/>
                <a:gd name="T13" fmla="*/ 1 h 348"/>
                <a:gd name="T14" fmla="*/ 0 w 361"/>
                <a:gd name="T15" fmla="*/ 1 h 348"/>
                <a:gd name="T16" fmla="*/ 0 w 361"/>
                <a:gd name="T17" fmla="*/ 1 h 348"/>
                <a:gd name="T18" fmla="*/ 0 w 361"/>
                <a:gd name="T19" fmla="*/ 1 h 348"/>
                <a:gd name="T20" fmla="*/ 0 w 361"/>
                <a:gd name="T21" fmla="*/ 1 h 348"/>
                <a:gd name="T22" fmla="*/ 0 w 361"/>
                <a:gd name="T23" fmla="*/ 1 h 348"/>
                <a:gd name="T24" fmla="*/ 0 w 361"/>
                <a:gd name="T25" fmla="*/ 1 h 348"/>
                <a:gd name="T26" fmla="*/ 0 w 361"/>
                <a:gd name="T27" fmla="*/ 1 h 348"/>
                <a:gd name="T28" fmla="*/ 0 w 361"/>
                <a:gd name="T29" fmla="*/ 1 h 348"/>
                <a:gd name="T30" fmla="*/ 0 w 361"/>
                <a:gd name="T31" fmla="*/ 1 h 348"/>
                <a:gd name="T32" fmla="*/ 0 w 361"/>
                <a:gd name="T33" fmla="*/ 1 h 348"/>
                <a:gd name="T34" fmla="*/ 0 w 361"/>
                <a:gd name="T35" fmla="*/ 1 h 348"/>
                <a:gd name="T36" fmla="*/ 0 w 361"/>
                <a:gd name="T37" fmla="*/ 1 h 348"/>
                <a:gd name="T38" fmla="*/ 0 w 361"/>
                <a:gd name="T39" fmla="*/ 1 h 348"/>
                <a:gd name="T40" fmla="*/ 0 w 361"/>
                <a:gd name="T41" fmla="*/ 1 h 348"/>
                <a:gd name="T42" fmla="*/ 0 w 361"/>
                <a:gd name="T43" fmla="*/ 1 h 348"/>
                <a:gd name="T44" fmla="*/ 0 w 361"/>
                <a:gd name="T45" fmla="*/ 1 h 348"/>
                <a:gd name="T46" fmla="*/ 0 w 361"/>
                <a:gd name="T47" fmla="*/ 1 h 348"/>
                <a:gd name="T48" fmla="*/ 0 w 361"/>
                <a:gd name="T49" fmla="*/ 1 h 348"/>
                <a:gd name="T50" fmla="*/ 0 w 361"/>
                <a:gd name="T51" fmla="*/ 1 h 348"/>
                <a:gd name="T52" fmla="*/ 0 w 361"/>
                <a:gd name="T53" fmla="*/ 1 h 348"/>
                <a:gd name="T54" fmla="*/ 0 w 361"/>
                <a:gd name="T55" fmla="*/ 1 h 348"/>
                <a:gd name="T56" fmla="*/ 0 w 361"/>
                <a:gd name="T57" fmla="*/ 1 h 348"/>
                <a:gd name="T58" fmla="*/ 0 w 361"/>
                <a:gd name="T59" fmla="*/ 1 h 348"/>
                <a:gd name="T60" fmla="*/ 0 w 361"/>
                <a:gd name="T61" fmla="*/ 1 h 348"/>
                <a:gd name="T62" fmla="*/ 0 w 361"/>
                <a:gd name="T63" fmla="*/ 1 h 348"/>
                <a:gd name="T64" fmla="*/ 0 w 361"/>
                <a:gd name="T65" fmla="*/ 1 h 348"/>
                <a:gd name="T66" fmla="*/ 0 w 361"/>
                <a:gd name="T67" fmla="*/ 1 h 348"/>
                <a:gd name="T68" fmla="*/ 0 w 361"/>
                <a:gd name="T69" fmla="*/ 1 h 348"/>
                <a:gd name="T70" fmla="*/ 0 w 361"/>
                <a:gd name="T71" fmla="*/ 1 h 348"/>
                <a:gd name="T72" fmla="*/ 0 w 361"/>
                <a:gd name="T73" fmla="*/ 1 h 348"/>
                <a:gd name="T74" fmla="*/ 0 w 361"/>
                <a:gd name="T75" fmla="*/ 1 h 348"/>
                <a:gd name="T76" fmla="*/ 0 w 361"/>
                <a:gd name="T77" fmla="*/ 1 h 348"/>
                <a:gd name="T78" fmla="*/ 0 w 361"/>
                <a:gd name="T79" fmla="*/ 1 h 348"/>
                <a:gd name="T80" fmla="*/ 0 w 361"/>
                <a:gd name="T81" fmla="*/ 1 h 3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61"/>
                <a:gd name="T124" fmla="*/ 0 h 348"/>
                <a:gd name="T125" fmla="*/ 361 w 361"/>
                <a:gd name="T126" fmla="*/ 348 h 34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58" name="Freeform 233"/>
            <p:cNvSpPr>
              <a:spLocks/>
            </p:cNvSpPr>
            <p:nvPr/>
          </p:nvSpPr>
          <p:spPr bwMode="auto">
            <a:xfrm>
              <a:off x="2332" y="2439"/>
              <a:ext cx="63" cy="171"/>
            </a:xfrm>
            <a:custGeom>
              <a:avLst/>
              <a:gdLst>
                <a:gd name="T0" fmla="*/ 1 w 126"/>
                <a:gd name="T1" fmla="*/ 0 h 343"/>
                <a:gd name="T2" fmla="*/ 1 w 126"/>
                <a:gd name="T3" fmla="*/ 0 h 343"/>
                <a:gd name="T4" fmla="*/ 1 w 126"/>
                <a:gd name="T5" fmla="*/ 0 h 343"/>
                <a:gd name="T6" fmla="*/ 0 w 126"/>
                <a:gd name="T7" fmla="*/ 0 h 343"/>
                <a:gd name="T8" fmla="*/ 1 w 126"/>
                <a:gd name="T9" fmla="*/ 0 h 343"/>
                <a:gd name="T10" fmla="*/ 1 w 126"/>
                <a:gd name="T11" fmla="*/ 0 h 343"/>
                <a:gd name="T12" fmla="*/ 1 w 126"/>
                <a:gd name="T13" fmla="*/ 0 h 343"/>
                <a:gd name="T14" fmla="*/ 1 w 126"/>
                <a:gd name="T15" fmla="*/ 0 h 343"/>
                <a:gd name="T16" fmla="*/ 1 w 126"/>
                <a:gd name="T17" fmla="*/ 0 h 343"/>
                <a:gd name="T18" fmla="*/ 1 w 126"/>
                <a:gd name="T19" fmla="*/ 0 h 343"/>
                <a:gd name="T20" fmla="*/ 1 w 126"/>
                <a:gd name="T21" fmla="*/ 0 h 343"/>
                <a:gd name="T22" fmla="*/ 1 w 126"/>
                <a:gd name="T23" fmla="*/ 0 h 343"/>
                <a:gd name="T24" fmla="*/ 1 w 126"/>
                <a:gd name="T25" fmla="*/ 0 h 343"/>
                <a:gd name="T26" fmla="*/ 1 w 126"/>
                <a:gd name="T27" fmla="*/ 0 h 343"/>
                <a:gd name="T28" fmla="*/ 1 w 126"/>
                <a:gd name="T29" fmla="*/ 0 h 343"/>
                <a:gd name="T30" fmla="*/ 1 w 126"/>
                <a:gd name="T31" fmla="*/ 0 h 343"/>
                <a:gd name="T32" fmla="*/ 1 w 126"/>
                <a:gd name="T33" fmla="*/ 0 h 343"/>
                <a:gd name="T34" fmla="*/ 1 w 126"/>
                <a:gd name="T35" fmla="*/ 0 h 343"/>
                <a:gd name="T36" fmla="*/ 1 w 126"/>
                <a:gd name="T37" fmla="*/ 0 h 343"/>
                <a:gd name="T38" fmla="*/ 1 w 126"/>
                <a:gd name="T39" fmla="*/ 0 h 343"/>
                <a:gd name="T40" fmla="*/ 1 w 126"/>
                <a:gd name="T41" fmla="*/ 0 h 343"/>
                <a:gd name="T42" fmla="*/ 1 w 126"/>
                <a:gd name="T43" fmla="*/ 0 h 343"/>
                <a:gd name="T44" fmla="*/ 1 w 126"/>
                <a:gd name="T45" fmla="*/ 0 h 343"/>
                <a:gd name="T46" fmla="*/ 1 w 126"/>
                <a:gd name="T47" fmla="*/ 0 h 343"/>
                <a:gd name="T48" fmla="*/ 1 w 126"/>
                <a:gd name="T49" fmla="*/ 0 h 3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6"/>
                <a:gd name="T76" fmla="*/ 0 h 343"/>
                <a:gd name="T77" fmla="*/ 126 w 126"/>
                <a:gd name="T78" fmla="*/ 343 h 34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59" name="Freeform 234"/>
            <p:cNvSpPr>
              <a:spLocks/>
            </p:cNvSpPr>
            <p:nvPr/>
          </p:nvSpPr>
          <p:spPr bwMode="auto">
            <a:xfrm>
              <a:off x="2684" y="2480"/>
              <a:ext cx="165" cy="80"/>
            </a:xfrm>
            <a:custGeom>
              <a:avLst/>
              <a:gdLst>
                <a:gd name="T0" fmla="*/ 0 w 332"/>
                <a:gd name="T1" fmla="*/ 1 h 160"/>
                <a:gd name="T2" fmla="*/ 0 w 332"/>
                <a:gd name="T3" fmla="*/ 1 h 160"/>
                <a:gd name="T4" fmla="*/ 0 w 332"/>
                <a:gd name="T5" fmla="*/ 1 h 160"/>
                <a:gd name="T6" fmla="*/ 0 w 332"/>
                <a:gd name="T7" fmla="*/ 1 h 160"/>
                <a:gd name="T8" fmla="*/ 0 w 332"/>
                <a:gd name="T9" fmla="*/ 1 h 160"/>
                <a:gd name="T10" fmla="*/ 0 w 332"/>
                <a:gd name="T11" fmla="*/ 1 h 160"/>
                <a:gd name="T12" fmla="*/ 0 w 332"/>
                <a:gd name="T13" fmla="*/ 1 h 160"/>
                <a:gd name="T14" fmla="*/ 0 w 332"/>
                <a:gd name="T15" fmla="*/ 1 h 160"/>
                <a:gd name="T16" fmla="*/ 0 w 332"/>
                <a:gd name="T17" fmla="*/ 1 h 160"/>
                <a:gd name="T18" fmla="*/ 0 w 332"/>
                <a:gd name="T19" fmla="*/ 1 h 160"/>
                <a:gd name="T20" fmla="*/ 0 w 332"/>
                <a:gd name="T21" fmla="*/ 1 h 160"/>
                <a:gd name="T22" fmla="*/ 0 w 332"/>
                <a:gd name="T23" fmla="*/ 1 h 160"/>
                <a:gd name="T24" fmla="*/ 0 w 332"/>
                <a:gd name="T25" fmla="*/ 0 h 160"/>
                <a:gd name="T26" fmla="*/ 0 w 332"/>
                <a:gd name="T27" fmla="*/ 0 h 160"/>
                <a:gd name="T28" fmla="*/ 0 w 332"/>
                <a:gd name="T29" fmla="*/ 1 h 160"/>
                <a:gd name="T30" fmla="*/ 0 w 332"/>
                <a:gd name="T31" fmla="*/ 1 h 160"/>
                <a:gd name="T32" fmla="*/ 0 w 332"/>
                <a:gd name="T33" fmla="*/ 1 h 160"/>
                <a:gd name="T34" fmla="*/ 0 w 332"/>
                <a:gd name="T35" fmla="*/ 1 h 160"/>
                <a:gd name="T36" fmla="*/ 0 w 332"/>
                <a:gd name="T37" fmla="*/ 1 h 160"/>
                <a:gd name="T38" fmla="*/ 0 w 332"/>
                <a:gd name="T39" fmla="*/ 1 h 160"/>
                <a:gd name="T40" fmla="*/ 0 w 332"/>
                <a:gd name="T41" fmla="*/ 1 h 160"/>
                <a:gd name="T42" fmla="*/ 0 w 332"/>
                <a:gd name="T43" fmla="*/ 1 h 160"/>
                <a:gd name="T44" fmla="*/ 0 w 332"/>
                <a:gd name="T45" fmla="*/ 1 h 160"/>
                <a:gd name="T46" fmla="*/ 0 w 332"/>
                <a:gd name="T47" fmla="*/ 1 h 160"/>
                <a:gd name="T48" fmla="*/ 0 w 332"/>
                <a:gd name="T49" fmla="*/ 1 h 160"/>
                <a:gd name="T50" fmla="*/ 0 w 332"/>
                <a:gd name="T51" fmla="*/ 1 h 160"/>
                <a:gd name="T52" fmla="*/ 0 w 332"/>
                <a:gd name="T53" fmla="*/ 1 h 160"/>
                <a:gd name="T54" fmla="*/ 0 w 332"/>
                <a:gd name="T55" fmla="*/ 1 h 160"/>
                <a:gd name="T56" fmla="*/ 0 w 332"/>
                <a:gd name="T57" fmla="*/ 1 h 160"/>
                <a:gd name="T58" fmla="*/ 0 w 332"/>
                <a:gd name="T59" fmla="*/ 1 h 160"/>
                <a:gd name="T60" fmla="*/ 0 w 332"/>
                <a:gd name="T61" fmla="*/ 1 h 160"/>
                <a:gd name="T62" fmla="*/ 0 w 332"/>
                <a:gd name="T63" fmla="*/ 1 h 160"/>
                <a:gd name="T64" fmla="*/ 0 w 332"/>
                <a:gd name="T65" fmla="*/ 1 h 1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2"/>
                <a:gd name="T100" fmla="*/ 0 h 160"/>
                <a:gd name="T101" fmla="*/ 332 w 332"/>
                <a:gd name="T102" fmla="*/ 160 h 16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60" name="Freeform 235"/>
            <p:cNvSpPr>
              <a:spLocks/>
            </p:cNvSpPr>
            <p:nvPr/>
          </p:nvSpPr>
          <p:spPr bwMode="auto">
            <a:xfrm>
              <a:off x="2464" y="1984"/>
              <a:ext cx="186" cy="670"/>
            </a:xfrm>
            <a:custGeom>
              <a:avLst/>
              <a:gdLst>
                <a:gd name="T0" fmla="*/ 0 w 373"/>
                <a:gd name="T1" fmla="*/ 1 h 1340"/>
                <a:gd name="T2" fmla="*/ 0 w 373"/>
                <a:gd name="T3" fmla="*/ 1 h 1340"/>
                <a:gd name="T4" fmla="*/ 0 w 373"/>
                <a:gd name="T5" fmla="*/ 1 h 1340"/>
                <a:gd name="T6" fmla="*/ 0 w 373"/>
                <a:gd name="T7" fmla="*/ 1 h 1340"/>
                <a:gd name="T8" fmla="*/ 0 w 373"/>
                <a:gd name="T9" fmla="*/ 1 h 1340"/>
                <a:gd name="T10" fmla="*/ 0 w 373"/>
                <a:gd name="T11" fmla="*/ 1 h 1340"/>
                <a:gd name="T12" fmla="*/ 0 w 373"/>
                <a:gd name="T13" fmla="*/ 1 h 1340"/>
                <a:gd name="T14" fmla="*/ 0 w 373"/>
                <a:gd name="T15" fmla="*/ 1 h 1340"/>
                <a:gd name="T16" fmla="*/ 0 w 373"/>
                <a:gd name="T17" fmla="*/ 1 h 1340"/>
                <a:gd name="T18" fmla="*/ 0 w 373"/>
                <a:gd name="T19" fmla="*/ 1 h 1340"/>
                <a:gd name="T20" fmla="*/ 0 w 373"/>
                <a:gd name="T21" fmla="*/ 1 h 1340"/>
                <a:gd name="T22" fmla="*/ 0 w 373"/>
                <a:gd name="T23" fmla="*/ 1 h 1340"/>
                <a:gd name="T24" fmla="*/ 0 w 373"/>
                <a:gd name="T25" fmla="*/ 1 h 1340"/>
                <a:gd name="T26" fmla="*/ 0 w 373"/>
                <a:gd name="T27" fmla="*/ 1 h 1340"/>
                <a:gd name="T28" fmla="*/ 0 w 373"/>
                <a:gd name="T29" fmla="*/ 1 h 1340"/>
                <a:gd name="T30" fmla="*/ 0 w 373"/>
                <a:gd name="T31" fmla="*/ 1 h 1340"/>
                <a:gd name="T32" fmla="*/ 0 w 373"/>
                <a:gd name="T33" fmla="*/ 1 h 1340"/>
                <a:gd name="T34" fmla="*/ 0 w 373"/>
                <a:gd name="T35" fmla="*/ 1 h 1340"/>
                <a:gd name="T36" fmla="*/ 0 w 373"/>
                <a:gd name="T37" fmla="*/ 1 h 1340"/>
                <a:gd name="T38" fmla="*/ 0 w 373"/>
                <a:gd name="T39" fmla="*/ 1 h 1340"/>
                <a:gd name="T40" fmla="*/ 0 w 373"/>
                <a:gd name="T41" fmla="*/ 1 h 1340"/>
                <a:gd name="T42" fmla="*/ 0 w 373"/>
                <a:gd name="T43" fmla="*/ 1 h 1340"/>
                <a:gd name="T44" fmla="*/ 0 w 373"/>
                <a:gd name="T45" fmla="*/ 1 h 1340"/>
                <a:gd name="T46" fmla="*/ 0 w 373"/>
                <a:gd name="T47" fmla="*/ 1 h 1340"/>
                <a:gd name="T48" fmla="*/ 0 w 373"/>
                <a:gd name="T49" fmla="*/ 1 h 1340"/>
                <a:gd name="T50" fmla="*/ 0 w 373"/>
                <a:gd name="T51" fmla="*/ 1 h 1340"/>
                <a:gd name="T52" fmla="*/ 0 w 373"/>
                <a:gd name="T53" fmla="*/ 1 h 1340"/>
                <a:gd name="T54" fmla="*/ 0 w 373"/>
                <a:gd name="T55" fmla="*/ 1 h 1340"/>
                <a:gd name="T56" fmla="*/ 0 w 373"/>
                <a:gd name="T57" fmla="*/ 1 h 1340"/>
                <a:gd name="T58" fmla="*/ 0 w 373"/>
                <a:gd name="T59" fmla="*/ 1 h 1340"/>
                <a:gd name="T60" fmla="*/ 0 w 373"/>
                <a:gd name="T61" fmla="*/ 1 h 1340"/>
                <a:gd name="T62" fmla="*/ 0 w 373"/>
                <a:gd name="T63" fmla="*/ 1 h 1340"/>
                <a:gd name="T64" fmla="*/ 0 w 373"/>
                <a:gd name="T65" fmla="*/ 1 h 1340"/>
                <a:gd name="T66" fmla="*/ 0 w 373"/>
                <a:gd name="T67" fmla="*/ 1 h 1340"/>
                <a:gd name="T68" fmla="*/ 0 w 373"/>
                <a:gd name="T69" fmla="*/ 1 h 1340"/>
                <a:gd name="T70" fmla="*/ 0 w 373"/>
                <a:gd name="T71" fmla="*/ 1 h 1340"/>
                <a:gd name="T72" fmla="*/ 0 w 373"/>
                <a:gd name="T73" fmla="*/ 1 h 1340"/>
                <a:gd name="T74" fmla="*/ 0 w 373"/>
                <a:gd name="T75" fmla="*/ 1 h 1340"/>
                <a:gd name="T76" fmla="*/ 0 w 373"/>
                <a:gd name="T77" fmla="*/ 1 h 1340"/>
                <a:gd name="T78" fmla="*/ 0 w 373"/>
                <a:gd name="T79" fmla="*/ 1 h 1340"/>
                <a:gd name="T80" fmla="*/ 0 w 373"/>
                <a:gd name="T81" fmla="*/ 1 h 1340"/>
                <a:gd name="T82" fmla="*/ 0 w 373"/>
                <a:gd name="T83" fmla="*/ 1 h 1340"/>
                <a:gd name="T84" fmla="*/ 0 w 373"/>
                <a:gd name="T85" fmla="*/ 1 h 1340"/>
                <a:gd name="T86" fmla="*/ 0 w 373"/>
                <a:gd name="T87" fmla="*/ 1 h 1340"/>
                <a:gd name="T88" fmla="*/ 0 w 373"/>
                <a:gd name="T89" fmla="*/ 1 h 1340"/>
                <a:gd name="T90" fmla="*/ 0 w 373"/>
                <a:gd name="T91" fmla="*/ 1 h 1340"/>
                <a:gd name="T92" fmla="*/ 0 w 373"/>
                <a:gd name="T93" fmla="*/ 1 h 1340"/>
                <a:gd name="T94" fmla="*/ 0 w 373"/>
                <a:gd name="T95" fmla="*/ 1 h 1340"/>
                <a:gd name="T96" fmla="*/ 0 w 373"/>
                <a:gd name="T97" fmla="*/ 1 h 1340"/>
                <a:gd name="T98" fmla="*/ 0 w 373"/>
                <a:gd name="T99" fmla="*/ 1 h 1340"/>
                <a:gd name="T100" fmla="*/ 0 w 373"/>
                <a:gd name="T101" fmla="*/ 1 h 1340"/>
                <a:gd name="T102" fmla="*/ 0 w 373"/>
                <a:gd name="T103" fmla="*/ 1 h 1340"/>
                <a:gd name="T104" fmla="*/ 0 w 373"/>
                <a:gd name="T105" fmla="*/ 1 h 1340"/>
                <a:gd name="T106" fmla="*/ 0 w 373"/>
                <a:gd name="T107" fmla="*/ 1 h 1340"/>
                <a:gd name="T108" fmla="*/ 0 w 373"/>
                <a:gd name="T109" fmla="*/ 1 h 1340"/>
                <a:gd name="T110" fmla="*/ 0 w 373"/>
                <a:gd name="T111" fmla="*/ 1 h 13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73"/>
                <a:gd name="T169" fmla="*/ 0 h 1340"/>
                <a:gd name="T170" fmla="*/ 373 w 373"/>
                <a:gd name="T171" fmla="*/ 1340 h 134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61" name="Freeform 236"/>
            <p:cNvSpPr>
              <a:spLocks/>
            </p:cNvSpPr>
            <p:nvPr/>
          </p:nvSpPr>
          <p:spPr bwMode="auto">
            <a:xfrm>
              <a:off x="2886" y="2685"/>
              <a:ext cx="55" cy="62"/>
            </a:xfrm>
            <a:custGeom>
              <a:avLst/>
              <a:gdLst>
                <a:gd name="T0" fmla="*/ 1 w 110"/>
                <a:gd name="T1" fmla="*/ 1 h 123"/>
                <a:gd name="T2" fmla="*/ 1 w 110"/>
                <a:gd name="T3" fmla="*/ 1 h 123"/>
                <a:gd name="T4" fmla="*/ 1 w 110"/>
                <a:gd name="T5" fmla="*/ 1 h 123"/>
                <a:gd name="T6" fmla="*/ 1 w 110"/>
                <a:gd name="T7" fmla="*/ 1 h 123"/>
                <a:gd name="T8" fmla="*/ 1 w 110"/>
                <a:gd name="T9" fmla="*/ 1 h 123"/>
                <a:gd name="T10" fmla="*/ 1 w 110"/>
                <a:gd name="T11" fmla="*/ 1 h 123"/>
                <a:gd name="T12" fmla="*/ 1 w 110"/>
                <a:gd name="T13" fmla="*/ 1 h 123"/>
                <a:gd name="T14" fmla="*/ 1 w 110"/>
                <a:gd name="T15" fmla="*/ 1 h 123"/>
                <a:gd name="T16" fmla="*/ 1 w 110"/>
                <a:gd name="T17" fmla="*/ 1 h 123"/>
                <a:gd name="T18" fmla="*/ 1 w 110"/>
                <a:gd name="T19" fmla="*/ 1 h 123"/>
                <a:gd name="T20" fmla="*/ 1 w 110"/>
                <a:gd name="T21" fmla="*/ 1 h 123"/>
                <a:gd name="T22" fmla="*/ 1 w 110"/>
                <a:gd name="T23" fmla="*/ 1 h 123"/>
                <a:gd name="T24" fmla="*/ 1 w 110"/>
                <a:gd name="T25" fmla="*/ 0 h 123"/>
                <a:gd name="T26" fmla="*/ 1 w 110"/>
                <a:gd name="T27" fmla="*/ 1 h 123"/>
                <a:gd name="T28" fmla="*/ 1 w 110"/>
                <a:gd name="T29" fmla="*/ 1 h 123"/>
                <a:gd name="T30" fmla="*/ 1 w 110"/>
                <a:gd name="T31" fmla="*/ 1 h 123"/>
                <a:gd name="T32" fmla="*/ 1 w 110"/>
                <a:gd name="T33" fmla="*/ 1 h 123"/>
                <a:gd name="T34" fmla="*/ 1 w 110"/>
                <a:gd name="T35" fmla="*/ 1 h 123"/>
                <a:gd name="T36" fmla="*/ 1 w 110"/>
                <a:gd name="T37" fmla="*/ 1 h 123"/>
                <a:gd name="T38" fmla="*/ 1 w 110"/>
                <a:gd name="T39" fmla="*/ 1 h 123"/>
                <a:gd name="T40" fmla="*/ 1 w 110"/>
                <a:gd name="T41" fmla="*/ 1 h 123"/>
                <a:gd name="T42" fmla="*/ 1 w 110"/>
                <a:gd name="T43" fmla="*/ 1 h 123"/>
                <a:gd name="T44" fmla="*/ 1 w 110"/>
                <a:gd name="T45" fmla="*/ 1 h 123"/>
                <a:gd name="T46" fmla="*/ 1 w 110"/>
                <a:gd name="T47" fmla="*/ 1 h 123"/>
                <a:gd name="T48" fmla="*/ 1 w 110"/>
                <a:gd name="T49" fmla="*/ 1 h 123"/>
                <a:gd name="T50" fmla="*/ 1 w 110"/>
                <a:gd name="T51" fmla="*/ 1 h 123"/>
                <a:gd name="T52" fmla="*/ 0 w 110"/>
                <a:gd name="T53" fmla="*/ 1 h 123"/>
                <a:gd name="T54" fmla="*/ 0 w 110"/>
                <a:gd name="T55" fmla="*/ 1 h 123"/>
                <a:gd name="T56" fmla="*/ 1 w 110"/>
                <a:gd name="T57" fmla="*/ 1 h 123"/>
                <a:gd name="T58" fmla="*/ 1 w 110"/>
                <a:gd name="T59" fmla="*/ 1 h 123"/>
                <a:gd name="T60" fmla="*/ 1 w 110"/>
                <a:gd name="T61" fmla="*/ 1 h 123"/>
                <a:gd name="T62" fmla="*/ 1 w 110"/>
                <a:gd name="T63" fmla="*/ 1 h 123"/>
                <a:gd name="T64" fmla="*/ 1 w 110"/>
                <a:gd name="T65" fmla="*/ 1 h 123"/>
                <a:gd name="T66" fmla="*/ 1 w 110"/>
                <a:gd name="T67" fmla="*/ 1 h 123"/>
                <a:gd name="T68" fmla="*/ 1 w 110"/>
                <a:gd name="T69" fmla="*/ 1 h 123"/>
                <a:gd name="T70" fmla="*/ 1 w 110"/>
                <a:gd name="T71" fmla="*/ 1 h 123"/>
                <a:gd name="T72" fmla="*/ 1 w 110"/>
                <a:gd name="T73" fmla="*/ 1 h 123"/>
                <a:gd name="T74" fmla="*/ 1 w 110"/>
                <a:gd name="T75" fmla="*/ 1 h 123"/>
                <a:gd name="T76" fmla="*/ 1 w 110"/>
                <a:gd name="T77" fmla="*/ 1 h 123"/>
                <a:gd name="T78" fmla="*/ 1 w 110"/>
                <a:gd name="T79" fmla="*/ 1 h 123"/>
                <a:gd name="T80" fmla="*/ 1 w 110"/>
                <a:gd name="T81" fmla="*/ 1 h 123"/>
                <a:gd name="T82" fmla="*/ 1 w 110"/>
                <a:gd name="T83" fmla="*/ 1 h 123"/>
                <a:gd name="T84" fmla="*/ 1 w 110"/>
                <a:gd name="T85" fmla="*/ 1 h 123"/>
                <a:gd name="T86" fmla="*/ 1 w 110"/>
                <a:gd name="T87" fmla="*/ 1 h 123"/>
                <a:gd name="T88" fmla="*/ 1 w 110"/>
                <a:gd name="T89" fmla="*/ 1 h 123"/>
                <a:gd name="T90" fmla="*/ 1 w 110"/>
                <a:gd name="T91" fmla="*/ 1 h 123"/>
                <a:gd name="T92" fmla="*/ 1 w 110"/>
                <a:gd name="T93" fmla="*/ 1 h 123"/>
                <a:gd name="T94" fmla="*/ 1 w 110"/>
                <a:gd name="T95" fmla="*/ 1 h 123"/>
                <a:gd name="T96" fmla="*/ 1 w 110"/>
                <a:gd name="T97" fmla="*/ 1 h 12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0"/>
                <a:gd name="T148" fmla="*/ 0 h 123"/>
                <a:gd name="T149" fmla="*/ 110 w 110"/>
                <a:gd name="T150" fmla="*/ 123 h 12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62" name="Freeform 237"/>
            <p:cNvSpPr>
              <a:spLocks/>
            </p:cNvSpPr>
            <p:nvPr/>
          </p:nvSpPr>
          <p:spPr bwMode="auto">
            <a:xfrm>
              <a:off x="2905" y="2708"/>
              <a:ext cx="16" cy="16"/>
            </a:xfrm>
            <a:custGeom>
              <a:avLst/>
              <a:gdLst>
                <a:gd name="T0" fmla="*/ 1 w 31"/>
                <a:gd name="T1" fmla="*/ 0 h 33"/>
                <a:gd name="T2" fmla="*/ 1 w 31"/>
                <a:gd name="T3" fmla="*/ 0 h 33"/>
                <a:gd name="T4" fmla="*/ 1 w 31"/>
                <a:gd name="T5" fmla="*/ 0 h 33"/>
                <a:gd name="T6" fmla="*/ 1 w 31"/>
                <a:gd name="T7" fmla="*/ 0 h 33"/>
                <a:gd name="T8" fmla="*/ 0 w 31"/>
                <a:gd name="T9" fmla="*/ 0 h 33"/>
                <a:gd name="T10" fmla="*/ 1 w 31"/>
                <a:gd name="T11" fmla="*/ 0 h 33"/>
                <a:gd name="T12" fmla="*/ 1 w 31"/>
                <a:gd name="T13" fmla="*/ 0 h 33"/>
                <a:gd name="T14" fmla="*/ 1 w 31"/>
                <a:gd name="T15" fmla="*/ 0 h 33"/>
                <a:gd name="T16" fmla="*/ 1 w 31"/>
                <a:gd name="T17" fmla="*/ 0 h 33"/>
                <a:gd name="T18" fmla="*/ 1 w 31"/>
                <a:gd name="T19" fmla="*/ 0 h 33"/>
                <a:gd name="T20" fmla="*/ 1 w 31"/>
                <a:gd name="T21" fmla="*/ 0 h 33"/>
                <a:gd name="T22" fmla="*/ 1 w 31"/>
                <a:gd name="T23" fmla="*/ 0 h 33"/>
                <a:gd name="T24" fmla="*/ 1 w 31"/>
                <a:gd name="T25" fmla="*/ 0 h 33"/>
                <a:gd name="T26" fmla="*/ 1 w 31"/>
                <a:gd name="T27" fmla="*/ 0 h 33"/>
                <a:gd name="T28" fmla="*/ 1 w 31"/>
                <a:gd name="T29" fmla="*/ 0 h 33"/>
                <a:gd name="T30" fmla="*/ 1 w 31"/>
                <a:gd name="T31" fmla="*/ 0 h 33"/>
                <a:gd name="T32" fmla="*/ 1 w 31"/>
                <a:gd name="T33" fmla="*/ 0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1"/>
                <a:gd name="T52" fmla="*/ 0 h 33"/>
                <a:gd name="T53" fmla="*/ 31 w 31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63" name="Freeform 238"/>
            <p:cNvSpPr>
              <a:spLocks/>
            </p:cNvSpPr>
            <p:nvPr/>
          </p:nvSpPr>
          <p:spPr bwMode="auto">
            <a:xfrm>
              <a:off x="2366" y="2699"/>
              <a:ext cx="56" cy="61"/>
            </a:xfrm>
            <a:custGeom>
              <a:avLst/>
              <a:gdLst>
                <a:gd name="T0" fmla="*/ 1 w 111"/>
                <a:gd name="T1" fmla="*/ 1 h 122"/>
                <a:gd name="T2" fmla="*/ 1 w 111"/>
                <a:gd name="T3" fmla="*/ 1 h 122"/>
                <a:gd name="T4" fmla="*/ 1 w 111"/>
                <a:gd name="T5" fmla="*/ 1 h 122"/>
                <a:gd name="T6" fmla="*/ 1 w 111"/>
                <a:gd name="T7" fmla="*/ 1 h 122"/>
                <a:gd name="T8" fmla="*/ 1 w 111"/>
                <a:gd name="T9" fmla="*/ 1 h 122"/>
                <a:gd name="T10" fmla="*/ 1 w 111"/>
                <a:gd name="T11" fmla="*/ 1 h 122"/>
                <a:gd name="T12" fmla="*/ 1 w 111"/>
                <a:gd name="T13" fmla="*/ 1 h 122"/>
                <a:gd name="T14" fmla="*/ 1 w 111"/>
                <a:gd name="T15" fmla="*/ 1 h 122"/>
                <a:gd name="T16" fmla="*/ 1 w 111"/>
                <a:gd name="T17" fmla="*/ 1 h 122"/>
                <a:gd name="T18" fmla="*/ 1 w 111"/>
                <a:gd name="T19" fmla="*/ 1 h 122"/>
                <a:gd name="T20" fmla="*/ 1 w 111"/>
                <a:gd name="T21" fmla="*/ 1 h 122"/>
                <a:gd name="T22" fmla="*/ 1 w 111"/>
                <a:gd name="T23" fmla="*/ 1 h 122"/>
                <a:gd name="T24" fmla="*/ 1 w 111"/>
                <a:gd name="T25" fmla="*/ 0 h 122"/>
                <a:gd name="T26" fmla="*/ 1 w 111"/>
                <a:gd name="T27" fmla="*/ 1 h 122"/>
                <a:gd name="T28" fmla="*/ 1 w 111"/>
                <a:gd name="T29" fmla="*/ 1 h 122"/>
                <a:gd name="T30" fmla="*/ 1 w 111"/>
                <a:gd name="T31" fmla="*/ 1 h 122"/>
                <a:gd name="T32" fmla="*/ 1 w 111"/>
                <a:gd name="T33" fmla="*/ 1 h 122"/>
                <a:gd name="T34" fmla="*/ 1 w 111"/>
                <a:gd name="T35" fmla="*/ 1 h 122"/>
                <a:gd name="T36" fmla="*/ 1 w 111"/>
                <a:gd name="T37" fmla="*/ 1 h 122"/>
                <a:gd name="T38" fmla="*/ 1 w 111"/>
                <a:gd name="T39" fmla="*/ 1 h 122"/>
                <a:gd name="T40" fmla="*/ 1 w 111"/>
                <a:gd name="T41" fmla="*/ 1 h 122"/>
                <a:gd name="T42" fmla="*/ 1 w 111"/>
                <a:gd name="T43" fmla="*/ 1 h 122"/>
                <a:gd name="T44" fmla="*/ 1 w 111"/>
                <a:gd name="T45" fmla="*/ 1 h 122"/>
                <a:gd name="T46" fmla="*/ 1 w 111"/>
                <a:gd name="T47" fmla="*/ 1 h 122"/>
                <a:gd name="T48" fmla="*/ 1 w 111"/>
                <a:gd name="T49" fmla="*/ 1 h 122"/>
                <a:gd name="T50" fmla="*/ 1 w 111"/>
                <a:gd name="T51" fmla="*/ 1 h 122"/>
                <a:gd name="T52" fmla="*/ 1 w 111"/>
                <a:gd name="T53" fmla="*/ 1 h 122"/>
                <a:gd name="T54" fmla="*/ 0 w 111"/>
                <a:gd name="T55" fmla="*/ 1 h 122"/>
                <a:gd name="T56" fmla="*/ 1 w 111"/>
                <a:gd name="T57" fmla="*/ 1 h 122"/>
                <a:gd name="T58" fmla="*/ 1 w 111"/>
                <a:gd name="T59" fmla="*/ 1 h 122"/>
                <a:gd name="T60" fmla="*/ 1 w 111"/>
                <a:gd name="T61" fmla="*/ 1 h 122"/>
                <a:gd name="T62" fmla="*/ 1 w 111"/>
                <a:gd name="T63" fmla="*/ 1 h 122"/>
                <a:gd name="T64" fmla="*/ 1 w 111"/>
                <a:gd name="T65" fmla="*/ 1 h 122"/>
                <a:gd name="T66" fmla="*/ 1 w 111"/>
                <a:gd name="T67" fmla="*/ 1 h 122"/>
                <a:gd name="T68" fmla="*/ 1 w 111"/>
                <a:gd name="T69" fmla="*/ 1 h 122"/>
                <a:gd name="T70" fmla="*/ 1 w 111"/>
                <a:gd name="T71" fmla="*/ 1 h 122"/>
                <a:gd name="T72" fmla="*/ 1 w 111"/>
                <a:gd name="T73" fmla="*/ 1 h 122"/>
                <a:gd name="T74" fmla="*/ 1 w 111"/>
                <a:gd name="T75" fmla="*/ 1 h 122"/>
                <a:gd name="T76" fmla="*/ 1 w 111"/>
                <a:gd name="T77" fmla="*/ 1 h 122"/>
                <a:gd name="T78" fmla="*/ 1 w 111"/>
                <a:gd name="T79" fmla="*/ 1 h 122"/>
                <a:gd name="T80" fmla="*/ 1 w 111"/>
                <a:gd name="T81" fmla="*/ 1 h 122"/>
                <a:gd name="T82" fmla="*/ 1 w 111"/>
                <a:gd name="T83" fmla="*/ 1 h 122"/>
                <a:gd name="T84" fmla="*/ 1 w 111"/>
                <a:gd name="T85" fmla="*/ 1 h 122"/>
                <a:gd name="T86" fmla="*/ 1 w 111"/>
                <a:gd name="T87" fmla="*/ 1 h 122"/>
                <a:gd name="T88" fmla="*/ 1 w 111"/>
                <a:gd name="T89" fmla="*/ 1 h 122"/>
                <a:gd name="T90" fmla="*/ 1 w 111"/>
                <a:gd name="T91" fmla="*/ 1 h 122"/>
                <a:gd name="T92" fmla="*/ 1 w 111"/>
                <a:gd name="T93" fmla="*/ 1 h 122"/>
                <a:gd name="T94" fmla="*/ 1 w 111"/>
                <a:gd name="T95" fmla="*/ 1 h 122"/>
                <a:gd name="T96" fmla="*/ 1 w 111"/>
                <a:gd name="T97" fmla="*/ 1 h 1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1"/>
                <a:gd name="T148" fmla="*/ 0 h 122"/>
                <a:gd name="T149" fmla="*/ 111 w 111"/>
                <a:gd name="T150" fmla="*/ 122 h 12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64" name="Freeform 239"/>
            <p:cNvSpPr>
              <a:spLocks/>
            </p:cNvSpPr>
            <p:nvPr/>
          </p:nvSpPr>
          <p:spPr bwMode="auto">
            <a:xfrm>
              <a:off x="2385" y="2721"/>
              <a:ext cx="16" cy="16"/>
            </a:xfrm>
            <a:custGeom>
              <a:avLst/>
              <a:gdLst>
                <a:gd name="T0" fmla="*/ 1 w 32"/>
                <a:gd name="T1" fmla="*/ 1 h 32"/>
                <a:gd name="T2" fmla="*/ 1 w 32"/>
                <a:gd name="T3" fmla="*/ 1 h 32"/>
                <a:gd name="T4" fmla="*/ 1 w 32"/>
                <a:gd name="T5" fmla="*/ 1 h 32"/>
                <a:gd name="T6" fmla="*/ 1 w 32"/>
                <a:gd name="T7" fmla="*/ 1 h 32"/>
                <a:gd name="T8" fmla="*/ 0 w 32"/>
                <a:gd name="T9" fmla="*/ 1 h 32"/>
                <a:gd name="T10" fmla="*/ 1 w 32"/>
                <a:gd name="T11" fmla="*/ 1 h 32"/>
                <a:gd name="T12" fmla="*/ 1 w 32"/>
                <a:gd name="T13" fmla="*/ 1 h 32"/>
                <a:gd name="T14" fmla="*/ 1 w 32"/>
                <a:gd name="T15" fmla="*/ 1 h 32"/>
                <a:gd name="T16" fmla="*/ 1 w 32"/>
                <a:gd name="T17" fmla="*/ 0 h 32"/>
                <a:gd name="T18" fmla="*/ 1 w 32"/>
                <a:gd name="T19" fmla="*/ 1 h 32"/>
                <a:gd name="T20" fmla="*/ 1 w 32"/>
                <a:gd name="T21" fmla="*/ 1 h 32"/>
                <a:gd name="T22" fmla="*/ 1 w 32"/>
                <a:gd name="T23" fmla="*/ 1 h 32"/>
                <a:gd name="T24" fmla="*/ 1 w 32"/>
                <a:gd name="T25" fmla="*/ 1 h 32"/>
                <a:gd name="T26" fmla="*/ 1 w 32"/>
                <a:gd name="T27" fmla="*/ 1 h 32"/>
                <a:gd name="T28" fmla="*/ 1 w 32"/>
                <a:gd name="T29" fmla="*/ 1 h 32"/>
                <a:gd name="T30" fmla="*/ 1 w 32"/>
                <a:gd name="T31" fmla="*/ 1 h 32"/>
                <a:gd name="T32" fmla="*/ 1 w 32"/>
                <a:gd name="T33" fmla="*/ 1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32"/>
                <a:gd name="T53" fmla="*/ 32 w 32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65" name="Freeform 240"/>
            <p:cNvSpPr>
              <a:spLocks/>
            </p:cNvSpPr>
            <p:nvPr/>
          </p:nvSpPr>
          <p:spPr bwMode="auto">
            <a:xfrm>
              <a:off x="2400" y="1686"/>
              <a:ext cx="68" cy="74"/>
            </a:xfrm>
            <a:custGeom>
              <a:avLst/>
              <a:gdLst>
                <a:gd name="T0" fmla="*/ 1 w 136"/>
                <a:gd name="T1" fmla="*/ 0 h 149"/>
                <a:gd name="T2" fmla="*/ 1 w 136"/>
                <a:gd name="T3" fmla="*/ 0 h 149"/>
                <a:gd name="T4" fmla="*/ 1 w 136"/>
                <a:gd name="T5" fmla="*/ 0 h 149"/>
                <a:gd name="T6" fmla="*/ 1 w 136"/>
                <a:gd name="T7" fmla="*/ 0 h 149"/>
                <a:gd name="T8" fmla="*/ 1 w 136"/>
                <a:gd name="T9" fmla="*/ 0 h 149"/>
                <a:gd name="T10" fmla="*/ 1 w 136"/>
                <a:gd name="T11" fmla="*/ 0 h 149"/>
                <a:gd name="T12" fmla="*/ 1 w 136"/>
                <a:gd name="T13" fmla="*/ 0 h 149"/>
                <a:gd name="T14" fmla="*/ 1 w 136"/>
                <a:gd name="T15" fmla="*/ 0 h 149"/>
                <a:gd name="T16" fmla="*/ 1 w 136"/>
                <a:gd name="T17" fmla="*/ 0 h 149"/>
                <a:gd name="T18" fmla="*/ 1 w 136"/>
                <a:gd name="T19" fmla="*/ 0 h 149"/>
                <a:gd name="T20" fmla="*/ 1 w 136"/>
                <a:gd name="T21" fmla="*/ 0 h 149"/>
                <a:gd name="T22" fmla="*/ 1 w 136"/>
                <a:gd name="T23" fmla="*/ 0 h 149"/>
                <a:gd name="T24" fmla="*/ 1 w 136"/>
                <a:gd name="T25" fmla="*/ 0 h 149"/>
                <a:gd name="T26" fmla="*/ 1 w 136"/>
                <a:gd name="T27" fmla="*/ 0 h 149"/>
                <a:gd name="T28" fmla="*/ 0 w 136"/>
                <a:gd name="T29" fmla="*/ 0 h 149"/>
                <a:gd name="T30" fmla="*/ 1 w 136"/>
                <a:gd name="T31" fmla="*/ 0 h 149"/>
                <a:gd name="T32" fmla="*/ 1 w 136"/>
                <a:gd name="T33" fmla="*/ 0 h 149"/>
                <a:gd name="T34" fmla="*/ 0 w 136"/>
                <a:gd name="T35" fmla="*/ 0 h 149"/>
                <a:gd name="T36" fmla="*/ 1 w 136"/>
                <a:gd name="T37" fmla="*/ 0 h 149"/>
                <a:gd name="T38" fmla="*/ 1 w 136"/>
                <a:gd name="T39" fmla="*/ 0 h 149"/>
                <a:gd name="T40" fmla="*/ 1 w 136"/>
                <a:gd name="T41" fmla="*/ 0 h 149"/>
                <a:gd name="T42" fmla="*/ 1 w 136"/>
                <a:gd name="T43" fmla="*/ 0 h 149"/>
                <a:gd name="T44" fmla="*/ 1 w 136"/>
                <a:gd name="T45" fmla="*/ 0 h 149"/>
                <a:gd name="T46" fmla="*/ 1 w 136"/>
                <a:gd name="T47" fmla="*/ 0 h 149"/>
                <a:gd name="T48" fmla="*/ 1 w 136"/>
                <a:gd name="T49" fmla="*/ 0 h 149"/>
                <a:gd name="T50" fmla="*/ 1 w 136"/>
                <a:gd name="T51" fmla="*/ 0 h 149"/>
                <a:gd name="T52" fmla="*/ 1 w 136"/>
                <a:gd name="T53" fmla="*/ 0 h 149"/>
                <a:gd name="T54" fmla="*/ 1 w 136"/>
                <a:gd name="T55" fmla="*/ 0 h 149"/>
                <a:gd name="T56" fmla="*/ 1 w 136"/>
                <a:gd name="T57" fmla="*/ 0 h 149"/>
                <a:gd name="T58" fmla="*/ 1 w 136"/>
                <a:gd name="T59" fmla="*/ 0 h 149"/>
                <a:gd name="T60" fmla="*/ 1 w 136"/>
                <a:gd name="T61" fmla="*/ 0 h 149"/>
                <a:gd name="T62" fmla="*/ 1 w 136"/>
                <a:gd name="T63" fmla="*/ 0 h 1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9"/>
                <a:gd name="T98" fmla="*/ 136 w 136"/>
                <a:gd name="T99" fmla="*/ 149 h 1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66" name="Freeform 241"/>
            <p:cNvSpPr>
              <a:spLocks/>
            </p:cNvSpPr>
            <p:nvPr/>
          </p:nvSpPr>
          <p:spPr bwMode="auto">
            <a:xfrm>
              <a:off x="2423" y="1713"/>
              <a:ext cx="20" cy="20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0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1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67" name="Freeform 242"/>
            <p:cNvSpPr>
              <a:spLocks/>
            </p:cNvSpPr>
            <p:nvPr/>
          </p:nvSpPr>
          <p:spPr bwMode="auto">
            <a:xfrm>
              <a:off x="3282" y="2529"/>
              <a:ext cx="64" cy="90"/>
            </a:xfrm>
            <a:custGeom>
              <a:avLst/>
              <a:gdLst>
                <a:gd name="T0" fmla="*/ 0 w 129"/>
                <a:gd name="T1" fmla="*/ 0 h 181"/>
                <a:gd name="T2" fmla="*/ 0 w 129"/>
                <a:gd name="T3" fmla="*/ 0 h 181"/>
                <a:gd name="T4" fmla="*/ 0 w 129"/>
                <a:gd name="T5" fmla="*/ 0 h 181"/>
                <a:gd name="T6" fmla="*/ 0 w 129"/>
                <a:gd name="T7" fmla="*/ 0 h 181"/>
                <a:gd name="T8" fmla="*/ 0 w 129"/>
                <a:gd name="T9" fmla="*/ 0 h 181"/>
                <a:gd name="T10" fmla="*/ 0 w 129"/>
                <a:gd name="T11" fmla="*/ 0 h 181"/>
                <a:gd name="T12" fmla="*/ 0 w 129"/>
                <a:gd name="T13" fmla="*/ 0 h 181"/>
                <a:gd name="T14" fmla="*/ 0 w 129"/>
                <a:gd name="T15" fmla="*/ 0 h 181"/>
                <a:gd name="T16" fmla="*/ 0 w 129"/>
                <a:gd name="T17" fmla="*/ 0 h 181"/>
                <a:gd name="T18" fmla="*/ 0 w 129"/>
                <a:gd name="T19" fmla="*/ 0 h 181"/>
                <a:gd name="T20" fmla="*/ 0 w 129"/>
                <a:gd name="T21" fmla="*/ 0 h 181"/>
                <a:gd name="T22" fmla="*/ 0 w 129"/>
                <a:gd name="T23" fmla="*/ 0 h 181"/>
                <a:gd name="T24" fmla="*/ 0 w 129"/>
                <a:gd name="T25" fmla="*/ 0 h 181"/>
                <a:gd name="T26" fmla="*/ 0 w 129"/>
                <a:gd name="T27" fmla="*/ 0 h 181"/>
                <a:gd name="T28" fmla="*/ 0 w 129"/>
                <a:gd name="T29" fmla="*/ 0 h 181"/>
                <a:gd name="T30" fmla="*/ 0 w 129"/>
                <a:gd name="T31" fmla="*/ 0 h 181"/>
                <a:gd name="T32" fmla="*/ 0 w 129"/>
                <a:gd name="T33" fmla="*/ 0 h 181"/>
                <a:gd name="T34" fmla="*/ 0 w 129"/>
                <a:gd name="T35" fmla="*/ 0 h 181"/>
                <a:gd name="T36" fmla="*/ 0 w 129"/>
                <a:gd name="T37" fmla="*/ 0 h 181"/>
                <a:gd name="T38" fmla="*/ 0 w 129"/>
                <a:gd name="T39" fmla="*/ 0 h 181"/>
                <a:gd name="T40" fmla="*/ 0 w 129"/>
                <a:gd name="T41" fmla="*/ 0 h 181"/>
                <a:gd name="T42" fmla="*/ 0 w 129"/>
                <a:gd name="T43" fmla="*/ 0 h 181"/>
                <a:gd name="T44" fmla="*/ 0 w 129"/>
                <a:gd name="T45" fmla="*/ 0 h 181"/>
                <a:gd name="T46" fmla="*/ 0 w 129"/>
                <a:gd name="T47" fmla="*/ 0 h 181"/>
                <a:gd name="T48" fmla="*/ 0 w 129"/>
                <a:gd name="T49" fmla="*/ 0 h 1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9"/>
                <a:gd name="T76" fmla="*/ 0 h 181"/>
                <a:gd name="T77" fmla="*/ 129 w 129"/>
                <a:gd name="T78" fmla="*/ 181 h 18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68" name="Freeform 243"/>
            <p:cNvSpPr>
              <a:spLocks/>
            </p:cNvSpPr>
            <p:nvPr/>
          </p:nvSpPr>
          <p:spPr bwMode="auto">
            <a:xfrm>
              <a:off x="3251" y="2513"/>
              <a:ext cx="45" cy="103"/>
            </a:xfrm>
            <a:custGeom>
              <a:avLst/>
              <a:gdLst>
                <a:gd name="T0" fmla="*/ 1 w 90"/>
                <a:gd name="T1" fmla="*/ 1 h 206"/>
                <a:gd name="T2" fmla="*/ 1 w 90"/>
                <a:gd name="T3" fmla="*/ 1 h 206"/>
                <a:gd name="T4" fmla="*/ 1 w 90"/>
                <a:gd name="T5" fmla="*/ 1 h 206"/>
                <a:gd name="T6" fmla="*/ 1 w 90"/>
                <a:gd name="T7" fmla="*/ 1 h 206"/>
                <a:gd name="T8" fmla="*/ 1 w 90"/>
                <a:gd name="T9" fmla="*/ 1 h 206"/>
                <a:gd name="T10" fmla="*/ 1 w 90"/>
                <a:gd name="T11" fmla="*/ 1 h 206"/>
                <a:gd name="T12" fmla="*/ 1 w 90"/>
                <a:gd name="T13" fmla="*/ 1 h 206"/>
                <a:gd name="T14" fmla="*/ 1 w 90"/>
                <a:gd name="T15" fmla="*/ 1 h 206"/>
                <a:gd name="T16" fmla="*/ 1 w 90"/>
                <a:gd name="T17" fmla="*/ 1 h 206"/>
                <a:gd name="T18" fmla="*/ 1 w 90"/>
                <a:gd name="T19" fmla="*/ 0 h 206"/>
                <a:gd name="T20" fmla="*/ 1 w 90"/>
                <a:gd name="T21" fmla="*/ 1 h 206"/>
                <a:gd name="T22" fmla="*/ 1 w 90"/>
                <a:gd name="T23" fmla="*/ 1 h 206"/>
                <a:gd name="T24" fmla="*/ 1 w 90"/>
                <a:gd name="T25" fmla="*/ 1 h 206"/>
                <a:gd name="T26" fmla="*/ 0 w 90"/>
                <a:gd name="T27" fmla="*/ 1 h 206"/>
                <a:gd name="T28" fmla="*/ 1 w 90"/>
                <a:gd name="T29" fmla="*/ 1 h 206"/>
                <a:gd name="T30" fmla="*/ 1 w 90"/>
                <a:gd name="T31" fmla="*/ 1 h 206"/>
                <a:gd name="T32" fmla="*/ 1 w 90"/>
                <a:gd name="T33" fmla="*/ 1 h 206"/>
                <a:gd name="T34" fmla="*/ 1 w 90"/>
                <a:gd name="T35" fmla="*/ 1 h 206"/>
                <a:gd name="T36" fmla="*/ 1 w 90"/>
                <a:gd name="T37" fmla="*/ 1 h 206"/>
                <a:gd name="T38" fmla="*/ 1 w 90"/>
                <a:gd name="T39" fmla="*/ 1 h 206"/>
                <a:gd name="T40" fmla="*/ 1 w 90"/>
                <a:gd name="T41" fmla="*/ 1 h 206"/>
                <a:gd name="T42" fmla="*/ 1 w 90"/>
                <a:gd name="T43" fmla="*/ 1 h 206"/>
                <a:gd name="T44" fmla="*/ 1 w 90"/>
                <a:gd name="T45" fmla="*/ 1 h 206"/>
                <a:gd name="T46" fmla="*/ 1 w 90"/>
                <a:gd name="T47" fmla="*/ 1 h 206"/>
                <a:gd name="T48" fmla="*/ 1 w 90"/>
                <a:gd name="T49" fmla="*/ 1 h 2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0"/>
                <a:gd name="T76" fmla="*/ 0 h 206"/>
                <a:gd name="T77" fmla="*/ 90 w 90"/>
                <a:gd name="T78" fmla="*/ 206 h 20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69" name="Freeform 244"/>
            <p:cNvSpPr>
              <a:spLocks/>
            </p:cNvSpPr>
            <p:nvPr/>
          </p:nvSpPr>
          <p:spPr bwMode="auto">
            <a:xfrm>
              <a:off x="3283" y="2583"/>
              <a:ext cx="100" cy="50"/>
            </a:xfrm>
            <a:custGeom>
              <a:avLst/>
              <a:gdLst>
                <a:gd name="T0" fmla="*/ 0 w 201"/>
                <a:gd name="T1" fmla="*/ 1 h 99"/>
                <a:gd name="T2" fmla="*/ 0 w 201"/>
                <a:gd name="T3" fmla="*/ 1 h 99"/>
                <a:gd name="T4" fmla="*/ 0 w 201"/>
                <a:gd name="T5" fmla="*/ 1 h 99"/>
                <a:gd name="T6" fmla="*/ 0 w 201"/>
                <a:gd name="T7" fmla="*/ 1 h 99"/>
                <a:gd name="T8" fmla="*/ 0 w 201"/>
                <a:gd name="T9" fmla="*/ 1 h 99"/>
                <a:gd name="T10" fmla="*/ 0 w 201"/>
                <a:gd name="T11" fmla="*/ 1 h 99"/>
                <a:gd name="T12" fmla="*/ 0 w 201"/>
                <a:gd name="T13" fmla="*/ 1 h 99"/>
                <a:gd name="T14" fmla="*/ 0 w 201"/>
                <a:gd name="T15" fmla="*/ 1 h 99"/>
                <a:gd name="T16" fmla="*/ 0 w 201"/>
                <a:gd name="T17" fmla="*/ 1 h 99"/>
                <a:gd name="T18" fmla="*/ 0 w 201"/>
                <a:gd name="T19" fmla="*/ 1 h 99"/>
                <a:gd name="T20" fmla="*/ 0 w 201"/>
                <a:gd name="T21" fmla="*/ 1 h 99"/>
                <a:gd name="T22" fmla="*/ 0 w 201"/>
                <a:gd name="T23" fmla="*/ 1 h 99"/>
                <a:gd name="T24" fmla="*/ 0 w 201"/>
                <a:gd name="T25" fmla="*/ 1 h 99"/>
                <a:gd name="T26" fmla="*/ 0 w 201"/>
                <a:gd name="T27" fmla="*/ 1 h 99"/>
                <a:gd name="T28" fmla="*/ 0 w 201"/>
                <a:gd name="T29" fmla="*/ 1 h 99"/>
                <a:gd name="T30" fmla="*/ 0 w 201"/>
                <a:gd name="T31" fmla="*/ 1 h 99"/>
                <a:gd name="T32" fmla="*/ 0 w 201"/>
                <a:gd name="T33" fmla="*/ 1 h 99"/>
                <a:gd name="T34" fmla="*/ 0 w 201"/>
                <a:gd name="T35" fmla="*/ 1 h 99"/>
                <a:gd name="T36" fmla="*/ 0 w 201"/>
                <a:gd name="T37" fmla="*/ 1 h 99"/>
                <a:gd name="T38" fmla="*/ 0 w 201"/>
                <a:gd name="T39" fmla="*/ 1 h 99"/>
                <a:gd name="T40" fmla="*/ 0 w 201"/>
                <a:gd name="T41" fmla="*/ 0 h 99"/>
                <a:gd name="T42" fmla="*/ 0 w 201"/>
                <a:gd name="T43" fmla="*/ 1 h 99"/>
                <a:gd name="T44" fmla="*/ 0 w 201"/>
                <a:gd name="T45" fmla="*/ 1 h 99"/>
                <a:gd name="T46" fmla="*/ 0 w 201"/>
                <a:gd name="T47" fmla="*/ 1 h 99"/>
                <a:gd name="T48" fmla="*/ 0 w 201"/>
                <a:gd name="T49" fmla="*/ 1 h 99"/>
                <a:gd name="T50" fmla="*/ 0 w 201"/>
                <a:gd name="T51" fmla="*/ 1 h 99"/>
                <a:gd name="T52" fmla="*/ 0 w 201"/>
                <a:gd name="T53" fmla="*/ 1 h 99"/>
                <a:gd name="T54" fmla="*/ 0 w 201"/>
                <a:gd name="T55" fmla="*/ 1 h 99"/>
                <a:gd name="T56" fmla="*/ 0 w 201"/>
                <a:gd name="T57" fmla="*/ 1 h 99"/>
                <a:gd name="T58" fmla="*/ 0 w 201"/>
                <a:gd name="T59" fmla="*/ 1 h 99"/>
                <a:gd name="T60" fmla="*/ 0 w 201"/>
                <a:gd name="T61" fmla="*/ 1 h 99"/>
                <a:gd name="T62" fmla="*/ 0 w 201"/>
                <a:gd name="T63" fmla="*/ 1 h 99"/>
                <a:gd name="T64" fmla="*/ 0 w 201"/>
                <a:gd name="T65" fmla="*/ 1 h 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1"/>
                <a:gd name="T100" fmla="*/ 0 h 99"/>
                <a:gd name="T101" fmla="*/ 201 w 201"/>
                <a:gd name="T102" fmla="*/ 99 h 9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70" name="Freeform 245"/>
            <p:cNvSpPr>
              <a:spLocks/>
            </p:cNvSpPr>
            <p:nvPr/>
          </p:nvSpPr>
          <p:spPr bwMode="auto">
            <a:xfrm>
              <a:off x="3281" y="2628"/>
              <a:ext cx="99" cy="50"/>
            </a:xfrm>
            <a:custGeom>
              <a:avLst/>
              <a:gdLst>
                <a:gd name="T0" fmla="*/ 0 w 198"/>
                <a:gd name="T1" fmla="*/ 0 h 100"/>
                <a:gd name="T2" fmla="*/ 1 w 198"/>
                <a:gd name="T3" fmla="*/ 1 h 100"/>
                <a:gd name="T4" fmla="*/ 1 w 198"/>
                <a:gd name="T5" fmla="*/ 1 h 100"/>
                <a:gd name="T6" fmla="*/ 1 w 198"/>
                <a:gd name="T7" fmla="*/ 1 h 100"/>
                <a:gd name="T8" fmla="*/ 1 w 198"/>
                <a:gd name="T9" fmla="*/ 1 h 100"/>
                <a:gd name="T10" fmla="*/ 1 w 198"/>
                <a:gd name="T11" fmla="*/ 1 h 100"/>
                <a:gd name="T12" fmla="*/ 1 w 198"/>
                <a:gd name="T13" fmla="*/ 1 h 100"/>
                <a:gd name="T14" fmla="*/ 1 w 198"/>
                <a:gd name="T15" fmla="*/ 1 h 100"/>
                <a:gd name="T16" fmla="*/ 1 w 198"/>
                <a:gd name="T17" fmla="*/ 1 h 100"/>
                <a:gd name="T18" fmla="*/ 1 w 198"/>
                <a:gd name="T19" fmla="*/ 1 h 100"/>
                <a:gd name="T20" fmla="*/ 1 w 198"/>
                <a:gd name="T21" fmla="*/ 1 h 100"/>
                <a:gd name="T22" fmla="*/ 1 w 198"/>
                <a:gd name="T23" fmla="*/ 1 h 100"/>
                <a:gd name="T24" fmla="*/ 1 w 198"/>
                <a:gd name="T25" fmla="*/ 1 h 100"/>
                <a:gd name="T26" fmla="*/ 1 w 198"/>
                <a:gd name="T27" fmla="*/ 1 h 100"/>
                <a:gd name="T28" fmla="*/ 1 w 198"/>
                <a:gd name="T29" fmla="*/ 1 h 100"/>
                <a:gd name="T30" fmla="*/ 1 w 198"/>
                <a:gd name="T31" fmla="*/ 1 h 100"/>
                <a:gd name="T32" fmla="*/ 1 w 198"/>
                <a:gd name="T33" fmla="*/ 1 h 100"/>
                <a:gd name="T34" fmla="*/ 1 w 198"/>
                <a:gd name="T35" fmla="*/ 1 h 100"/>
                <a:gd name="T36" fmla="*/ 1 w 198"/>
                <a:gd name="T37" fmla="*/ 1 h 100"/>
                <a:gd name="T38" fmla="*/ 1 w 198"/>
                <a:gd name="T39" fmla="*/ 1 h 100"/>
                <a:gd name="T40" fmla="*/ 1 w 198"/>
                <a:gd name="T41" fmla="*/ 1 h 100"/>
                <a:gd name="T42" fmla="*/ 1 w 198"/>
                <a:gd name="T43" fmla="*/ 1 h 100"/>
                <a:gd name="T44" fmla="*/ 1 w 198"/>
                <a:gd name="T45" fmla="*/ 1 h 100"/>
                <a:gd name="T46" fmla="*/ 1 w 198"/>
                <a:gd name="T47" fmla="*/ 1 h 100"/>
                <a:gd name="T48" fmla="*/ 0 w 198"/>
                <a:gd name="T49" fmla="*/ 0 h 1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98"/>
                <a:gd name="T76" fmla="*/ 0 h 100"/>
                <a:gd name="T77" fmla="*/ 198 w 198"/>
                <a:gd name="T78" fmla="*/ 100 h 10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71" name="Freeform 246"/>
            <p:cNvSpPr>
              <a:spLocks/>
            </p:cNvSpPr>
            <p:nvPr/>
          </p:nvSpPr>
          <p:spPr bwMode="auto">
            <a:xfrm>
              <a:off x="3273" y="2637"/>
              <a:ext cx="68" cy="87"/>
            </a:xfrm>
            <a:custGeom>
              <a:avLst/>
              <a:gdLst>
                <a:gd name="T0" fmla="*/ 0 w 136"/>
                <a:gd name="T1" fmla="*/ 0 h 174"/>
                <a:gd name="T2" fmla="*/ 0 w 136"/>
                <a:gd name="T3" fmla="*/ 1 h 174"/>
                <a:gd name="T4" fmla="*/ 1 w 136"/>
                <a:gd name="T5" fmla="*/ 1 h 174"/>
                <a:gd name="T6" fmla="*/ 1 w 136"/>
                <a:gd name="T7" fmla="*/ 1 h 174"/>
                <a:gd name="T8" fmla="*/ 1 w 136"/>
                <a:gd name="T9" fmla="*/ 1 h 174"/>
                <a:gd name="T10" fmla="*/ 1 w 136"/>
                <a:gd name="T11" fmla="*/ 1 h 174"/>
                <a:gd name="T12" fmla="*/ 1 w 136"/>
                <a:gd name="T13" fmla="*/ 1 h 174"/>
                <a:gd name="T14" fmla="*/ 1 w 136"/>
                <a:gd name="T15" fmla="*/ 1 h 174"/>
                <a:gd name="T16" fmla="*/ 1 w 136"/>
                <a:gd name="T17" fmla="*/ 1 h 174"/>
                <a:gd name="T18" fmla="*/ 1 w 136"/>
                <a:gd name="T19" fmla="*/ 1 h 174"/>
                <a:gd name="T20" fmla="*/ 1 w 136"/>
                <a:gd name="T21" fmla="*/ 1 h 174"/>
                <a:gd name="T22" fmla="*/ 1 w 136"/>
                <a:gd name="T23" fmla="*/ 1 h 174"/>
                <a:gd name="T24" fmla="*/ 1 w 136"/>
                <a:gd name="T25" fmla="*/ 1 h 174"/>
                <a:gd name="T26" fmla="*/ 1 w 136"/>
                <a:gd name="T27" fmla="*/ 1 h 174"/>
                <a:gd name="T28" fmla="*/ 1 w 136"/>
                <a:gd name="T29" fmla="*/ 1 h 174"/>
                <a:gd name="T30" fmla="*/ 1 w 136"/>
                <a:gd name="T31" fmla="*/ 1 h 174"/>
                <a:gd name="T32" fmla="*/ 1 w 136"/>
                <a:gd name="T33" fmla="*/ 1 h 174"/>
                <a:gd name="T34" fmla="*/ 1 w 136"/>
                <a:gd name="T35" fmla="*/ 1 h 174"/>
                <a:gd name="T36" fmla="*/ 1 w 136"/>
                <a:gd name="T37" fmla="*/ 1 h 174"/>
                <a:gd name="T38" fmla="*/ 1 w 136"/>
                <a:gd name="T39" fmla="*/ 1 h 174"/>
                <a:gd name="T40" fmla="*/ 1 w 136"/>
                <a:gd name="T41" fmla="*/ 1 h 174"/>
                <a:gd name="T42" fmla="*/ 1 w 136"/>
                <a:gd name="T43" fmla="*/ 1 h 174"/>
                <a:gd name="T44" fmla="*/ 1 w 136"/>
                <a:gd name="T45" fmla="*/ 1 h 174"/>
                <a:gd name="T46" fmla="*/ 1 w 136"/>
                <a:gd name="T47" fmla="*/ 1 h 174"/>
                <a:gd name="T48" fmla="*/ 0 w 136"/>
                <a:gd name="T49" fmla="*/ 0 h 1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36"/>
                <a:gd name="T76" fmla="*/ 0 h 174"/>
                <a:gd name="T77" fmla="*/ 136 w 136"/>
                <a:gd name="T78" fmla="*/ 174 h 17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72" name="Freeform 247"/>
            <p:cNvSpPr>
              <a:spLocks/>
            </p:cNvSpPr>
            <p:nvPr/>
          </p:nvSpPr>
          <p:spPr bwMode="auto">
            <a:xfrm>
              <a:off x="3028" y="2593"/>
              <a:ext cx="234" cy="81"/>
            </a:xfrm>
            <a:custGeom>
              <a:avLst/>
              <a:gdLst>
                <a:gd name="T0" fmla="*/ 0 w 469"/>
                <a:gd name="T1" fmla="*/ 0 h 163"/>
                <a:gd name="T2" fmla="*/ 0 w 469"/>
                <a:gd name="T3" fmla="*/ 0 h 163"/>
                <a:gd name="T4" fmla="*/ 0 w 469"/>
                <a:gd name="T5" fmla="*/ 0 h 163"/>
                <a:gd name="T6" fmla="*/ 0 w 469"/>
                <a:gd name="T7" fmla="*/ 0 h 163"/>
                <a:gd name="T8" fmla="*/ 0 w 469"/>
                <a:gd name="T9" fmla="*/ 0 h 163"/>
                <a:gd name="T10" fmla="*/ 0 w 469"/>
                <a:gd name="T11" fmla="*/ 0 h 163"/>
                <a:gd name="T12" fmla="*/ 0 w 469"/>
                <a:gd name="T13" fmla="*/ 0 h 163"/>
                <a:gd name="T14" fmla="*/ 0 w 469"/>
                <a:gd name="T15" fmla="*/ 0 h 163"/>
                <a:gd name="T16" fmla="*/ 0 w 469"/>
                <a:gd name="T17" fmla="*/ 0 h 163"/>
                <a:gd name="T18" fmla="*/ 0 w 469"/>
                <a:gd name="T19" fmla="*/ 0 h 163"/>
                <a:gd name="T20" fmla="*/ 0 w 469"/>
                <a:gd name="T21" fmla="*/ 0 h 163"/>
                <a:gd name="T22" fmla="*/ 0 w 469"/>
                <a:gd name="T23" fmla="*/ 0 h 163"/>
                <a:gd name="T24" fmla="*/ 0 w 469"/>
                <a:gd name="T25" fmla="*/ 0 h 163"/>
                <a:gd name="T26" fmla="*/ 0 w 469"/>
                <a:gd name="T27" fmla="*/ 0 h 163"/>
                <a:gd name="T28" fmla="*/ 0 w 469"/>
                <a:gd name="T29" fmla="*/ 0 h 163"/>
                <a:gd name="T30" fmla="*/ 0 w 469"/>
                <a:gd name="T31" fmla="*/ 0 h 163"/>
                <a:gd name="T32" fmla="*/ 0 w 469"/>
                <a:gd name="T33" fmla="*/ 0 h 163"/>
                <a:gd name="T34" fmla="*/ 0 w 469"/>
                <a:gd name="T35" fmla="*/ 0 h 163"/>
                <a:gd name="T36" fmla="*/ 0 w 469"/>
                <a:gd name="T37" fmla="*/ 0 h 163"/>
                <a:gd name="T38" fmla="*/ 0 w 469"/>
                <a:gd name="T39" fmla="*/ 0 h 163"/>
                <a:gd name="T40" fmla="*/ 0 w 469"/>
                <a:gd name="T41" fmla="*/ 0 h 163"/>
                <a:gd name="T42" fmla="*/ 0 w 469"/>
                <a:gd name="T43" fmla="*/ 0 h 163"/>
                <a:gd name="T44" fmla="*/ 0 w 469"/>
                <a:gd name="T45" fmla="*/ 0 h 163"/>
                <a:gd name="T46" fmla="*/ 0 w 469"/>
                <a:gd name="T47" fmla="*/ 0 h 163"/>
                <a:gd name="T48" fmla="*/ 0 w 469"/>
                <a:gd name="T49" fmla="*/ 0 h 163"/>
                <a:gd name="T50" fmla="*/ 0 w 469"/>
                <a:gd name="T51" fmla="*/ 0 h 163"/>
                <a:gd name="T52" fmla="*/ 0 w 469"/>
                <a:gd name="T53" fmla="*/ 0 h 163"/>
                <a:gd name="T54" fmla="*/ 0 w 469"/>
                <a:gd name="T55" fmla="*/ 0 h 163"/>
                <a:gd name="T56" fmla="*/ 0 w 469"/>
                <a:gd name="T57" fmla="*/ 0 h 163"/>
                <a:gd name="T58" fmla="*/ 0 w 469"/>
                <a:gd name="T59" fmla="*/ 0 h 163"/>
                <a:gd name="T60" fmla="*/ 0 w 469"/>
                <a:gd name="T61" fmla="*/ 0 h 163"/>
                <a:gd name="T62" fmla="*/ 0 w 469"/>
                <a:gd name="T63" fmla="*/ 0 h 163"/>
                <a:gd name="T64" fmla="*/ 0 w 469"/>
                <a:gd name="T65" fmla="*/ 0 h 163"/>
                <a:gd name="T66" fmla="*/ 0 w 469"/>
                <a:gd name="T67" fmla="*/ 0 h 163"/>
                <a:gd name="T68" fmla="*/ 0 w 469"/>
                <a:gd name="T69" fmla="*/ 0 h 163"/>
                <a:gd name="T70" fmla="*/ 0 w 469"/>
                <a:gd name="T71" fmla="*/ 0 h 163"/>
                <a:gd name="T72" fmla="*/ 0 w 469"/>
                <a:gd name="T73" fmla="*/ 0 h 163"/>
                <a:gd name="T74" fmla="*/ 0 w 469"/>
                <a:gd name="T75" fmla="*/ 0 h 163"/>
                <a:gd name="T76" fmla="*/ 0 w 469"/>
                <a:gd name="T77" fmla="*/ 0 h 163"/>
                <a:gd name="T78" fmla="*/ 0 w 469"/>
                <a:gd name="T79" fmla="*/ 0 h 163"/>
                <a:gd name="T80" fmla="*/ 0 w 469"/>
                <a:gd name="T81" fmla="*/ 0 h 16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9"/>
                <a:gd name="T124" fmla="*/ 0 h 163"/>
                <a:gd name="T125" fmla="*/ 469 w 469"/>
                <a:gd name="T126" fmla="*/ 163 h 16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73" name="Freeform 248"/>
            <p:cNvSpPr>
              <a:spLocks/>
            </p:cNvSpPr>
            <p:nvPr/>
          </p:nvSpPr>
          <p:spPr bwMode="auto">
            <a:xfrm>
              <a:off x="3125" y="2508"/>
              <a:ext cx="71" cy="73"/>
            </a:xfrm>
            <a:custGeom>
              <a:avLst/>
              <a:gdLst>
                <a:gd name="T0" fmla="*/ 1 w 142"/>
                <a:gd name="T1" fmla="*/ 1 h 145"/>
                <a:gd name="T2" fmla="*/ 1 w 142"/>
                <a:gd name="T3" fmla="*/ 1 h 145"/>
                <a:gd name="T4" fmla="*/ 1 w 142"/>
                <a:gd name="T5" fmla="*/ 1 h 145"/>
                <a:gd name="T6" fmla="*/ 1 w 142"/>
                <a:gd name="T7" fmla="*/ 1 h 145"/>
                <a:gd name="T8" fmla="*/ 1 w 142"/>
                <a:gd name="T9" fmla="*/ 1 h 145"/>
                <a:gd name="T10" fmla="*/ 1 w 142"/>
                <a:gd name="T11" fmla="*/ 1 h 145"/>
                <a:gd name="T12" fmla="*/ 1 w 142"/>
                <a:gd name="T13" fmla="*/ 1 h 145"/>
                <a:gd name="T14" fmla="*/ 1 w 142"/>
                <a:gd name="T15" fmla="*/ 1 h 145"/>
                <a:gd name="T16" fmla="*/ 0 w 142"/>
                <a:gd name="T17" fmla="*/ 1 h 145"/>
                <a:gd name="T18" fmla="*/ 1 w 142"/>
                <a:gd name="T19" fmla="*/ 1 h 145"/>
                <a:gd name="T20" fmla="*/ 1 w 142"/>
                <a:gd name="T21" fmla="*/ 1 h 145"/>
                <a:gd name="T22" fmla="*/ 1 w 142"/>
                <a:gd name="T23" fmla="*/ 1 h 145"/>
                <a:gd name="T24" fmla="*/ 1 w 142"/>
                <a:gd name="T25" fmla="*/ 1 h 145"/>
                <a:gd name="T26" fmla="*/ 1 w 142"/>
                <a:gd name="T27" fmla="*/ 1 h 145"/>
                <a:gd name="T28" fmla="*/ 1 w 142"/>
                <a:gd name="T29" fmla="*/ 1 h 145"/>
                <a:gd name="T30" fmla="*/ 1 w 142"/>
                <a:gd name="T31" fmla="*/ 1 h 145"/>
                <a:gd name="T32" fmla="*/ 1 w 142"/>
                <a:gd name="T33" fmla="*/ 1 h 145"/>
                <a:gd name="T34" fmla="*/ 1 w 142"/>
                <a:gd name="T35" fmla="*/ 0 h 145"/>
                <a:gd name="T36" fmla="*/ 1 w 142"/>
                <a:gd name="T37" fmla="*/ 1 h 145"/>
                <a:gd name="T38" fmla="*/ 1 w 142"/>
                <a:gd name="T39" fmla="*/ 1 h 145"/>
                <a:gd name="T40" fmla="*/ 1 w 142"/>
                <a:gd name="T41" fmla="*/ 1 h 145"/>
                <a:gd name="T42" fmla="*/ 1 w 142"/>
                <a:gd name="T43" fmla="*/ 1 h 145"/>
                <a:gd name="T44" fmla="*/ 1 w 142"/>
                <a:gd name="T45" fmla="*/ 1 h 145"/>
                <a:gd name="T46" fmla="*/ 1 w 142"/>
                <a:gd name="T47" fmla="*/ 1 h 145"/>
                <a:gd name="T48" fmla="*/ 1 w 142"/>
                <a:gd name="T49" fmla="*/ 1 h 145"/>
                <a:gd name="T50" fmla="*/ 1 w 142"/>
                <a:gd name="T51" fmla="*/ 1 h 145"/>
                <a:gd name="T52" fmla="*/ 1 w 142"/>
                <a:gd name="T53" fmla="*/ 1 h 145"/>
                <a:gd name="T54" fmla="*/ 1 w 142"/>
                <a:gd name="T55" fmla="*/ 1 h 145"/>
                <a:gd name="T56" fmla="*/ 1 w 142"/>
                <a:gd name="T57" fmla="*/ 1 h 145"/>
                <a:gd name="T58" fmla="*/ 1 w 142"/>
                <a:gd name="T59" fmla="*/ 1 h 145"/>
                <a:gd name="T60" fmla="*/ 1 w 142"/>
                <a:gd name="T61" fmla="*/ 1 h 145"/>
                <a:gd name="T62" fmla="*/ 1 w 142"/>
                <a:gd name="T63" fmla="*/ 1 h 1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42"/>
                <a:gd name="T97" fmla="*/ 0 h 145"/>
                <a:gd name="T98" fmla="*/ 142 w 142"/>
                <a:gd name="T99" fmla="*/ 145 h 14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74" name="Freeform 249"/>
            <p:cNvSpPr>
              <a:spLocks/>
            </p:cNvSpPr>
            <p:nvPr/>
          </p:nvSpPr>
          <p:spPr bwMode="auto">
            <a:xfrm>
              <a:off x="3149" y="2534"/>
              <a:ext cx="21" cy="20"/>
            </a:xfrm>
            <a:custGeom>
              <a:avLst/>
              <a:gdLst>
                <a:gd name="T0" fmla="*/ 1 w 40"/>
                <a:gd name="T1" fmla="*/ 1 h 39"/>
                <a:gd name="T2" fmla="*/ 1 w 40"/>
                <a:gd name="T3" fmla="*/ 1 h 39"/>
                <a:gd name="T4" fmla="*/ 1 w 40"/>
                <a:gd name="T5" fmla="*/ 1 h 39"/>
                <a:gd name="T6" fmla="*/ 1 w 40"/>
                <a:gd name="T7" fmla="*/ 0 h 39"/>
                <a:gd name="T8" fmla="*/ 1 w 40"/>
                <a:gd name="T9" fmla="*/ 1 h 39"/>
                <a:gd name="T10" fmla="*/ 1 w 40"/>
                <a:gd name="T11" fmla="*/ 1 h 39"/>
                <a:gd name="T12" fmla="*/ 1 w 40"/>
                <a:gd name="T13" fmla="*/ 1 h 39"/>
                <a:gd name="T14" fmla="*/ 0 w 40"/>
                <a:gd name="T15" fmla="*/ 1 h 39"/>
                <a:gd name="T16" fmla="*/ 1 w 40"/>
                <a:gd name="T17" fmla="*/ 1 h 39"/>
                <a:gd name="T18" fmla="*/ 1 w 40"/>
                <a:gd name="T19" fmla="*/ 1 h 39"/>
                <a:gd name="T20" fmla="*/ 1 w 40"/>
                <a:gd name="T21" fmla="*/ 1 h 39"/>
                <a:gd name="T22" fmla="*/ 1 w 40"/>
                <a:gd name="T23" fmla="*/ 1 h 39"/>
                <a:gd name="T24" fmla="*/ 1 w 40"/>
                <a:gd name="T25" fmla="*/ 1 h 39"/>
                <a:gd name="T26" fmla="*/ 1 w 40"/>
                <a:gd name="T27" fmla="*/ 1 h 39"/>
                <a:gd name="T28" fmla="*/ 1 w 40"/>
                <a:gd name="T29" fmla="*/ 1 h 39"/>
                <a:gd name="T30" fmla="*/ 1 w 40"/>
                <a:gd name="T31" fmla="*/ 1 h 39"/>
                <a:gd name="T32" fmla="*/ 1 w 40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39"/>
                <a:gd name="T53" fmla="*/ 40 w 40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75" name="Freeform 250"/>
            <p:cNvSpPr>
              <a:spLocks/>
            </p:cNvSpPr>
            <p:nvPr/>
          </p:nvSpPr>
          <p:spPr bwMode="auto">
            <a:xfrm>
              <a:off x="2944" y="2499"/>
              <a:ext cx="26" cy="26"/>
            </a:xfrm>
            <a:custGeom>
              <a:avLst/>
              <a:gdLst>
                <a:gd name="T0" fmla="*/ 1 w 52"/>
                <a:gd name="T1" fmla="*/ 1 h 50"/>
                <a:gd name="T2" fmla="*/ 1 w 52"/>
                <a:gd name="T3" fmla="*/ 1 h 50"/>
                <a:gd name="T4" fmla="*/ 1 w 52"/>
                <a:gd name="T5" fmla="*/ 1 h 50"/>
                <a:gd name="T6" fmla="*/ 1 w 52"/>
                <a:gd name="T7" fmla="*/ 1 h 50"/>
                <a:gd name="T8" fmla="*/ 1 w 52"/>
                <a:gd name="T9" fmla="*/ 1 h 50"/>
                <a:gd name="T10" fmla="*/ 1 w 52"/>
                <a:gd name="T11" fmla="*/ 1 h 50"/>
                <a:gd name="T12" fmla="*/ 1 w 52"/>
                <a:gd name="T13" fmla="*/ 1 h 50"/>
                <a:gd name="T14" fmla="*/ 1 w 52"/>
                <a:gd name="T15" fmla="*/ 1 h 50"/>
                <a:gd name="T16" fmla="*/ 1 w 52"/>
                <a:gd name="T17" fmla="*/ 0 h 50"/>
                <a:gd name="T18" fmla="*/ 1 w 52"/>
                <a:gd name="T19" fmla="*/ 1 h 50"/>
                <a:gd name="T20" fmla="*/ 1 w 52"/>
                <a:gd name="T21" fmla="*/ 1 h 50"/>
                <a:gd name="T22" fmla="*/ 1 w 52"/>
                <a:gd name="T23" fmla="*/ 1 h 50"/>
                <a:gd name="T24" fmla="*/ 0 w 52"/>
                <a:gd name="T25" fmla="*/ 1 h 50"/>
                <a:gd name="T26" fmla="*/ 1 w 52"/>
                <a:gd name="T27" fmla="*/ 1 h 50"/>
                <a:gd name="T28" fmla="*/ 1 w 52"/>
                <a:gd name="T29" fmla="*/ 1 h 50"/>
                <a:gd name="T30" fmla="*/ 1 w 52"/>
                <a:gd name="T31" fmla="*/ 1 h 50"/>
                <a:gd name="T32" fmla="*/ 1 w 52"/>
                <a:gd name="T33" fmla="*/ 1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2"/>
                <a:gd name="T52" fmla="*/ 0 h 50"/>
                <a:gd name="T53" fmla="*/ 52 w 52"/>
                <a:gd name="T54" fmla="*/ 50 h 5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76" name="Freeform 251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77" name="Freeform 252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78" name="Freeform 253"/>
            <p:cNvSpPr>
              <a:spLocks/>
            </p:cNvSpPr>
            <p:nvPr/>
          </p:nvSpPr>
          <p:spPr bwMode="auto">
            <a:xfrm>
              <a:off x="2972" y="2447"/>
              <a:ext cx="76" cy="61"/>
            </a:xfrm>
            <a:custGeom>
              <a:avLst/>
              <a:gdLst>
                <a:gd name="T0" fmla="*/ 1 w 152"/>
                <a:gd name="T1" fmla="*/ 0 h 123"/>
                <a:gd name="T2" fmla="*/ 0 w 152"/>
                <a:gd name="T3" fmla="*/ 0 h 123"/>
                <a:gd name="T4" fmla="*/ 1 w 152"/>
                <a:gd name="T5" fmla="*/ 0 h 123"/>
                <a:gd name="T6" fmla="*/ 1 w 152"/>
                <a:gd name="T7" fmla="*/ 0 h 123"/>
                <a:gd name="T8" fmla="*/ 1 w 152"/>
                <a:gd name="T9" fmla="*/ 0 h 123"/>
                <a:gd name="T10" fmla="*/ 1 w 152"/>
                <a:gd name="T11" fmla="*/ 0 h 123"/>
                <a:gd name="T12" fmla="*/ 1 w 152"/>
                <a:gd name="T13" fmla="*/ 0 h 123"/>
                <a:gd name="T14" fmla="*/ 1 w 152"/>
                <a:gd name="T15" fmla="*/ 0 h 123"/>
                <a:gd name="T16" fmla="*/ 1 w 152"/>
                <a:gd name="T17" fmla="*/ 0 h 123"/>
                <a:gd name="T18" fmla="*/ 1 w 152"/>
                <a:gd name="T19" fmla="*/ 0 h 123"/>
                <a:gd name="T20" fmla="*/ 1 w 152"/>
                <a:gd name="T21" fmla="*/ 0 h 123"/>
                <a:gd name="T22" fmla="*/ 1 w 152"/>
                <a:gd name="T23" fmla="*/ 0 h 123"/>
                <a:gd name="T24" fmla="*/ 1 w 152"/>
                <a:gd name="T25" fmla="*/ 0 h 123"/>
                <a:gd name="T26" fmla="*/ 1 w 152"/>
                <a:gd name="T27" fmla="*/ 0 h 123"/>
                <a:gd name="T28" fmla="*/ 1 w 152"/>
                <a:gd name="T29" fmla="*/ 0 h 123"/>
                <a:gd name="T30" fmla="*/ 1 w 152"/>
                <a:gd name="T31" fmla="*/ 0 h 123"/>
                <a:gd name="T32" fmla="*/ 1 w 152"/>
                <a:gd name="T33" fmla="*/ 0 h 123"/>
                <a:gd name="T34" fmla="*/ 1 w 152"/>
                <a:gd name="T35" fmla="*/ 0 h 123"/>
                <a:gd name="T36" fmla="*/ 1 w 152"/>
                <a:gd name="T37" fmla="*/ 0 h 123"/>
                <a:gd name="T38" fmla="*/ 1 w 152"/>
                <a:gd name="T39" fmla="*/ 0 h 123"/>
                <a:gd name="T40" fmla="*/ 1 w 152"/>
                <a:gd name="T41" fmla="*/ 0 h 123"/>
                <a:gd name="T42" fmla="*/ 1 w 152"/>
                <a:gd name="T43" fmla="*/ 0 h 123"/>
                <a:gd name="T44" fmla="*/ 1 w 152"/>
                <a:gd name="T45" fmla="*/ 0 h 123"/>
                <a:gd name="T46" fmla="*/ 1 w 152"/>
                <a:gd name="T47" fmla="*/ 0 h 123"/>
                <a:gd name="T48" fmla="*/ 1 w 152"/>
                <a:gd name="T49" fmla="*/ 0 h 123"/>
                <a:gd name="T50" fmla="*/ 1 w 152"/>
                <a:gd name="T51" fmla="*/ 0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79" name="Freeform 254"/>
            <p:cNvSpPr>
              <a:spLocks/>
            </p:cNvSpPr>
            <p:nvPr/>
          </p:nvSpPr>
          <p:spPr bwMode="auto">
            <a:xfrm>
              <a:off x="2972" y="2517"/>
              <a:ext cx="76" cy="61"/>
            </a:xfrm>
            <a:custGeom>
              <a:avLst/>
              <a:gdLst>
                <a:gd name="T0" fmla="*/ 0 w 153"/>
                <a:gd name="T1" fmla="*/ 1 h 122"/>
                <a:gd name="T2" fmla="*/ 0 w 153"/>
                <a:gd name="T3" fmla="*/ 1 h 122"/>
                <a:gd name="T4" fmla="*/ 0 w 153"/>
                <a:gd name="T5" fmla="*/ 1 h 122"/>
                <a:gd name="T6" fmla="*/ 0 w 153"/>
                <a:gd name="T7" fmla="*/ 1 h 122"/>
                <a:gd name="T8" fmla="*/ 0 w 153"/>
                <a:gd name="T9" fmla="*/ 0 h 122"/>
                <a:gd name="T10" fmla="*/ 0 w 153"/>
                <a:gd name="T11" fmla="*/ 0 h 122"/>
                <a:gd name="T12" fmla="*/ 0 w 153"/>
                <a:gd name="T13" fmla="*/ 1 h 122"/>
                <a:gd name="T14" fmla="*/ 0 w 153"/>
                <a:gd name="T15" fmla="*/ 1 h 122"/>
                <a:gd name="T16" fmla="*/ 0 w 153"/>
                <a:gd name="T17" fmla="*/ 1 h 122"/>
                <a:gd name="T18" fmla="*/ 0 w 153"/>
                <a:gd name="T19" fmla="*/ 1 h 122"/>
                <a:gd name="T20" fmla="*/ 0 w 153"/>
                <a:gd name="T21" fmla="*/ 1 h 122"/>
                <a:gd name="T22" fmla="*/ 0 w 153"/>
                <a:gd name="T23" fmla="*/ 1 h 122"/>
                <a:gd name="T24" fmla="*/ 0 w 153"/>
                <a:gd name="T25" fmla="*/ 1 h 122"/>
                <a:gd name="T26" fmla="*/ 0 w 153"/>
                <a:gd name="T27" fmla="*/ 1 h 122"/>
                <a:gd name="T28" fmla="*/ 0 w 153"/>
                <a:gd name="T29" fmla="*/ 1 h 122"/>
                <a:gd name="T30" fmla="*/ 0 w 153"/>
                <a:gd name="T31" fmla="*/ 1 h 122"/>
                <a:gd name="T32" fmla="*/ 0 w 153"/>
                <a:gd name="T33" fmla="*/ 1 h 122"/>
                <a:gd name="T34" fmla="*/ 0 w 153"/>
                <a:gd name="T35" fmla="*/ 1 h 122"/>
                <a:gd name="T36" fmla="*/ 0 w 153"/>
                <a:gd name="T37" fmla="*/ 1 h 122"/>
                <a:gd name="T38" fmla="*/ 0 w 153"/>
                <a:gd name="T39" fmla="*/ 1 h 122"/>
                <a:gd name="T40" fmla="*/ 0 w 153"/>
                <a:gd name="T41" fmla="*/ 1 h 122"/>
                <a:gd name="T42" fmla="*/ 0 w 153"/>
                <a:gd name="T43" fmla="*/ 1 h 122"/>
                <a:gd name="T44" fmla="*/ 0 w 153"/>
                <a:gd name="T45" fmla="*/ 1 h 122"/>
                <a:gd name="T46" fmla="*/ 0 w 153"/>
                <a:gd name="T47" fmla="*/ 1 h 122"/>
                <a:gd name="T48" fmla="*/ 0 w 153"/>
                <a:gd name="T49" fmla="*/ 1 h 122"/>
                <a:gd name="T50" fmla="*/ 0 w 153"/>
                <a:gd name="T51" fmla="*/ 1 h 12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3"/>
                <a:gd name="T79" fmla="*/ 0 h 122"/>
                <a:gd name="T80" fmla="*/ 153 w 153"/>
                <a:gd name="T81" fmla="*/ 122 h 12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80" name="Freeform 255"/>
            <p:cNvSpPr>
              <a:spLocks/>
            </p:cNvSpPr>
            <p:nvPr/>
          </p:nvSpPr>
          <p:spPr bwMode="auto">
            <a:xfrm>
              <a:off x="2930" y="2532"/>
              <a:ext cx="55" cy="78"/>
            </a:xfrm>
            <a:custGeom>
              <a:avLst/>
              <a:gdLst>
                <a:gd name="T0" fmla="*/ 0 w 112"/>
                <a:gd name="T1" fmla="*/ 0 h 156"/>
                <a:gd name="T2" fmla="*/ 0 w 112"/>
                <a:gd name="T3" fmla="*/ 0 h 156"/>
                <a:gd name="T4" fmla="*/ 0 w 112"/>
                <a:gd name="T5" fmla="*/ 1 h 156"/>
                <a:gd name="T6" fmla="*/ 0 w 112"/>
                <a:gd name="T7" fmla="*/ 1 h 156"/>
                <a:gd name="T8" fmla="*/ 0 w 112"/>
                <a:gd name="T9" fmla="*/ 1 h 156"/>
                <a:gd name="T10" fmla="*/ 0 w 112"/>
                <a:gd name="T11" fmla="*/ 1 h 156"/>
                <a:gd name="T12" fmla="*/ 0 w 112"/>
                <a:gd name="T13" fmla="*/ 1 h 156"/>
                <a:gd name="T14" fmla="*/ 0 w 112"/>
                <a:gd name="T15" fmla="*/ 1 h 156"/>
                <a:gd name="T16" fmla="*/ 0 w 112"/>
                <a:gd name="T17" fmla="*/ 1 h 156"/>
                <a:gd name="T18" fmla="*/ 0 w 112"/>
                <a:gd name="T19" fmla="*/ 1 h 156"/>
                <a:gd name="T20" fmla="*/ 0 w 112"/>
                <a:gd name="T21" fmla="*/ 1 h 156"/>
                <a:gd name="T22" fmla="*/ 0 w 112"/>
                <a:gd name="T23" fmla="*/ 1 h 156"/>
                <a:gd name="T24" fmla="*/ 0 w 112"/>
                <a:gd name="T25" fmla="*/ 1 h 156"/>
                <a:gd name="T26" fmla="*/ 0 w 112"/>
                <a:gd name="T27" fmla="*/ 1 h 156"/>
                <a:gd name="T28" fmla="*/ 0 w 112"/>
                <a:gd name="T29" fmla="*/ 1 h 156"/>
                <a:gd name="T30" fmla="*/ 0 w 112"/>
                <a:gd name="T31" fmla="*/ 1 h 156"/>
                <a:gd name="T32" fmla="*/ 0 w 112"/>
                <a:gd name="T33" fmla="*/ 1 h 156"/>
                <a:gd name="T34" fmla="*/ 0 w 112"/>
                <a:gd name="T35" fmla="*/ 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2"/>
                <a:gd name="T55" fmla="*/ 0 h 156"/>
                <a:gd name="T56" fmla="*/ 112 w 112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81" name="Freeform 256"/>
            <p:cNvSpPr>
              <a:spLocks/>
            </p:cNvSpPr>
            <p:nvPr/>
          </p:nvSpPr>
          <p:spPr bwMode="auto">
            <a:xfrm>
              <a:off x="2868" y="2515"/>
              <a:ext cx="75" cy="62"/>
            </a:xfrm>
            <a:custGeom>
              <a:avLst/>
              <a:gdLst>
                <a:gd name="T0" fmla="*/ 0 w 151"/>
                <a:gd name="T1" fmla="*/ 1 h 123"/>
                <a:gd name="T2" fmla="*/ 0 w 151"/>
                <a:gd name="T3" fmla="*/ 1 h 123"/>
                <a:gd name="T4" fmla="*/ 0 w 151"/>
                <a:gd name="T5" fmla="*/ 1 h 123"/>
                <a:gd name="T6" fmla="*/ 0 w 151"/>
                <a:gd name="T7" fmla="*/ 1 h 123"/>
                <a:gd name="T8" fmla="*/ 0 w 151"/>
                <a:gd name="T9" fmla="*/ 1 h 123"/>
                <a:gd name="T10" fmla="*/ 0 w 151"/>
                <a:gd name="T11" fmla="*/ 1 h 123"/>
                <a:gd name="T12" fmla="*/ 0 w 151"/>
                <a:gd name="T13" fmla="*/ 1 h 123"/>
                <a:gd name="T14" fmla="*/ 0 w 151"/>
                <a:gd name="T15" fmla="*/ 1 h 123"/>
                <a:gd name="T16" fmla="*/ 0 w 151"/>
                <a:gd name="T17" fmla="*/ 1 h 123"/>
                <a:gd name="T18" fmla="*/ 0 w 151"/>
                <a:gd name="T19" fmla="*/ 1 h 123"/>
                <a:gd name="T20" fmla="*/ 0 w 151"/>
                <a:gd name="T21" fmla="*/ 1 h 123"/>
                <a:gd name="T22" fmla="*/ 0 w 151"/>
                <a:gd name="T23" fmla="*/ 1 h 123"/>
                <a:gd name="T24" fmla="*/ 0 w 151"/>
                <a:gd name="T25" fmla="*/ 1 h 123"/>
                <a:gd name="T26" fmla="*/ 0 w 151"/>
                <a:gd name="T27" fmla="*/ 1 h 123"/>
                <a:gd name="T28" fmla="*/ 0 w 151"/>
                <a:gd name="T29" fmla="*/ 1 h 123"/>
                <a:gd name="T30" fmla="*/ 0 w 151"/>
                <a:gd name="T31" fmla="*/ 1 h 123"/>
                <a:gd name="T32" fmla="*/ 0 w 151"/>
                <a:gd name="T33" fmla="*/ 1 h 123"/>
                <a:gd name="T34" fmla="*/ 0 w 151"/>
                <a:gd name="T35" fmla="*/ 1 h 123"/>
                <a:gd name="T36" fmla="*/ 0 w 151"/>
                <a:gd name="T37" fmla="*/ 1 h 123"/>
                <a:gd name="T38" fmla="*/ 0 w 151"/>
                <a:gd name="T39" fmla="*/ 1 h 123"/>
                <a:gd name="T40" fmla="*/ 0 w 151"/>
                <a:gd name="T41" fmla="*/ 1 h 123"/>
                <a:gd name="T42" fmla="*/ 0 w 151"/>
                <a:gd name="T43" fmla="*/ 0 h 123"/>
                <a:gd name="T44" fmla="*/ 0 w 151"/>
                <a:gd name="T45" fmla="*/ 0 h 123"/>
                <a:gd name="T46" fmla="*/ 0 w 151"/>
                <a:gd name="T47" fmla="*/ 1 h 123"/>
                <a:gd name="T48" fmla="*/ 0 w 151"/>
                <a:gd name="T49" fmla="*/ 1 h 123"/>
                <a:gd name="T50" fmla="*/ 0 w 151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1"/>
                <a:gd name="T79" fmla="*/ 0 h 123"/>
                <a:gd name="T80" fmla="*/ 151 w 151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82" name="Freeform 257"/>
            <p:cNvSpPr>
              <a:spLocks/>
            </p:cNvSpPr>
            <p:nvPr/>
          </p:nvSpPr>
          <p:spPr bwMode="auto">
            <a:xfrm>
              <a:off x="2867" y="2446"/>
              <a:ext cx="76" cy="62"/>
            </a:xfrm>
            <a:custGeom>
              <a:avLst/>
              <a:gdLst>
                <a:gd name="T0" fmla="*/ 1 w 152"/>
                <a:gd name="T1" fmla="*/ 1 h 123"/>
                <a:gd name="T2" fmla="*/ 1 w 152"/>
                <a:gd name="T3" fmla="*/ 1 h 123"/>
                <a:gd name="T4" fmla="*/ 1 w 152"/>
                <a:gd name="T5" fmla="*/ 1 h 123"/>
                <a:gd name="T6" fmla="*/ 1 w 152"/>
                <a:gd name="T7" fmla="*/ 1 h 123"/>
                <a:gd name="T8" fmla="*/ 1 w 152"/>
                <a:gd name="T9" fmla="*/ 1 h 123"/>
                <a:gd name="T10" fmla="*/ 1 w 152"/>
                <a:gd name="T11" fmla="*/ 1 h 123"/>
                <a:gd name="T12" fmla="*/ 1 w 152"/>
                <a:gd name="T13" fmla="*/ 1 h 123"/>
                <a:gd name="T14" fmla="*/ 1 w 152"/>
                <a:gd name="T15" fmla="*/ 1 h 123"/>
                <a:gd name="T16" fmla="*/ 1 w 152"/>
                <a:gd name="T17" fmla="*/ 1 h 123"/>
                <a:gd name="T18" fmla="*/ 1 w 152"/>
                <a:gd name="T19" fmla="*/ 1 h 123"/>
                <a:gd name="T20" fmla="*/ 1 w 152"/>
                <a:gd name="T21" fmla="*/ 1 h 123"/>
                <a:gd name="T22" fmla="*/ 1 w 152"/>
                <a:gd name="T23" fmla="*/ 1 h 123"/>
                <a:gd name="T24" fmla="*/ 1 w 152"/>
                <a:gd name="T25" fmla="*/ 1 h 123"/>
                <a:gd name="T26" fmla="*/ 1 w 152"/>
                <a:gd name="T27" fmla="*/ 1 h 123"/>
                <a:gd name="T28" fmla="*/ 1 w 152"/>
                <a:gd name="T29" fmla="*/ 1 h 123"/>
                <a:gd name="T30" fmla="*/ 0 w 152"/>
                <a:gd name="T31" fmla="*/ 1 h 123"/>
                <a:gd name="T32" fmla="*/ 1 w 152"/>
                <a:gd name="T33" fmla="*/ 1 h 123"/>
                <a:gd name="T34" fmla="*/ 1 w 152"/>
                <a:gd name="T35" fmla="*/ 1 h 123"/>
                <a:gd name="T36" fmla="*/ 1 w 152"/>
                <a:gd name="T37" fmla="*/ 1 h 123"/>
                <a:gd name="T38" fmla="*/ 1 w 152"/>
                <a:gd name="T39" fmla="*/ 0 h 123"/>
                <a:gd name="T40" fmla="*/ 1 w 152"/>
                <a:gd name="T41" fmla="*/ 1 h 123"/>
                <a:gd name="T42" fmla="*/ 1 w 152"/>
                <a:gd name="T43" fmla="*/ 1 h 123"/>
                <a:gd name="T44" fmla="*/ 1 w 152"/>
                <a:gd name="T45" fmla="*/ 1 h 123"/>
                <a:gd name="T46" fmla="*/ 1 w 152"/>
                <a:gd name="T47" fmla="*/ 1 h 123"/>
                <a:gd name="T48" fmla="*/ 1 w 152"/>
                <a:gd name="T49" fmla="*/ 1 h 123"/>
                <a:gd name="T50" fmla="*/ 1 w 152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83" name="Freeform 258"/>
            <p:cNvSpPr>
              <a:spLocks/>
            </p:cNvSpPr>
            <p:nvPr/>
          </p:nvSpPr>
          <p:spPr bwMode="auto">
            <a:xfrm>
              <a:off x="2555" y="2447"/>
              <a:ext cx="68" cy="74"/>
            </a:xfrm>
            <a:custGeom>
              <a:avLst/>
              <a:gdLst>
                <a:gd name="T0" fmla="*/ 1 w 136"/>
                <a:gd name="T1" fmla="*/ 1 h 148"/>
                <a:gd name="T2" fmla="*/ 0 w 136"/>
                <a:gd name="T3" fmla="*/ 1 h 148"/>
                <a:gd name="T4" fmla="*/ 1 w 136"/>
                <a:gd name="T5" fmla="*/ 1 h 148"/>
                <a:gd name="T6" fmla="*/ 1 w 136"/>
                <a:gd name="T7" fmla="*/ 1 h 148"/>
                <a:gd name="T8" fmla="*/ 1 w 136"/>
                <a:gd name="T9" fmla="*/ 1 h 148"/>
                <a:gd name="T10" fmla="*/ 1 w 136"/>
                <a:gd name="T11" fmla="*/ 1 h 148"/>
                <a:gd name="T12" fmla="*/ 1 w 136"/>
                <a:gd name="T13" fmla="*/ 1 h 148"/>
                <a:gd name="T14" fmla="*/ 1 w 136"/>
                <a:gd name="T15" fmla="*/ 1 h 148"/>
                <a:gd name="T16" fmla="*/ 1 w 136"/>
                <a:gd name="T17" fmla="*/ 1 h 148"/>
                <a:gd name="T18" fmla="*/ 1 w 136"/>
                <a:gd name="T19" fmla="*/ 1 h 148"/>
                <a:gd name="T20" fmla="*/ 1 w 136"/>
                <a:gd name="T21" fmla="*/ 1 h 148"/>
                <a:gd name="T22" fmla="*/ 1 w 136"/>
                <a:gd name="T23" fmla="*/ 1 h 148"/>
                <a:gd name="T24" fmla="*/ 1 w 136"/>
                <a:gd name="T25" fmla="*/ 1 h 148"/>
                <a:gd name="T26" fmla="*/ 1 w 136"/>
                <a:gd name="T27" fmla="*/ 1 h 148"/>
                <a:gd name="T28" fmla="*/ 1 w 136"/>
                <a:gd name="T29" fmla="*/ 1 h 148"/>
                <a:gd name="T30" fmla="*/ 1 w 136"/>
                <a:gd name="T31" fmla="*/ 1 h 148"/>
                <a:gd name="T32" fmla="*/ 1 w 136"/>
                <a:gd name="T33" fmla="*/ 1 h 148"/>
                <a:gd name="T34" fmla="*/ 1 w 136"/>
                <a:gd name="T35" fmla="*/ 1 h 148"/>
                <a:gd name="T36" fmla="*/ 1 w 136"/>
                <a:gd name="T37" fmla="*/ 1 h 148"/>
                <a:gd name="T38" fmla="*/ 1 w 136"/>
                <a:gd name="T39" fmla="*/ 1 h 148"/>
                <a:gd name="T40" fmla="*/ 1 w 136"/>
                <a:gd name="T41" fmla="*/ 1 h 148"/>
                <a:gd name="T42" fmla="*/ 1 w 136"/>
                <a:gd name="T43" fmla="*/ 1 h 148"/>
                <a:gd name="T44" fmla="*/ 1 w 136"/>
                <a:gd name="T45" fmla="*/ 1 h 148"/>
                <a:gd name="T46" fmla="*/ 1 w 136"/>
                <a:gd name="T47" fmla="*/ 1 h 148"/>
                <a:gd name="T48" fmla="*/ 1 w 136"/>
                <a:gd name="T49" fmla="*/ 1 h 148"/>
                <a:gd name="T50" fmla="*/ 1 w 136"/>
                <a:gd name="T51" fmla="*/ 1 h 148"/>
                <a:gd name="T52" fmla="*/ 1 w 136"/>
                <a:gd name="T53" fmla="*/ 1 h 148"/>
                <a:gd name="T54" fmla="*/ 1 w 136"/>
                <a:gd name="T55" fmla="*/ 1 h 148"/>
                <a:gd name="T56" fmla="*/ 1 w 136"/>
                <a:gd name="T57" fmla="*/ 1 h 148"/>
                <a:gd name="T58" fmla="*/ 1 w 136"/>
                <a:gd name="T59" fmla="*/ 1 h 148"/>
                <a:gd name="T60" fmla="*/ 1 w 136"/>
                <a:gd name="T61" fmla="*/ 1 h 148"/>
                <a:gd name="T62" fmla="*/ 1 w 136"/>
                <a:gd name="T63" fmla="*/ 1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8"/>
                <a:gd name="T98" fmla="*/ 136 w 136"/>
                <a:gd name="T99" fmla="*/ 148 h 14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84" name="Freeform 259"/>
            <p:cNvSpPr>
              <a:spLocks/>
            </p:cNvSpPr>
            <p:nvPr/>
          </p:nvSpPr>
          <p:spPr bwMode="auto">
            <a:xfrm>
              <a:off x="2579" y="2473"/>
              <a:ext cx="20" cy="21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1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0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85" name="Freeform 260"/>
            <p:cNvSpPr>
              <a:spLocks/>
            </p:cNvSpPr>
            <p:nvPr/>
          </p:nvSpPr>
          <p:spPr bwMode="auto">
            <a:xfrm>
              <a:off x="2642" y="1923"/>
              <a:ext cx="68" cy="74"/>
            </a:xfrm>
            <a:custGeom>
              <a:avLst/>
              <a:gdLst>
                <a:gd name="T0" fmla="*/ 1 w 136"/>
                <a:gd name="T1" fmla="*/ 1 h 147"/>
                <a:gd name="T2" fmla="*/ 0 w 136"/>
                <a:gd name="T3" fmla="*/ 1 h 147"/>
                <a:gd name="T4" fmla="*/ 1 w 136"/>
                <a:gd name="T5" fmla="*/ 1 h 147"/>
                <a:gd name="T6" fmla="*/ 1 w 136"/>
                <a:gd name="T7" fmla="*/ 1 h 147"/>
                <a:gd name="T8" fmla="*/ 1 w 136"/>
                <a:gd name="T9" fmla="*/ 1 h 147"/>
                <a:gd name="T10" fmla="*/ 1 w 136"/>
                <a:gd name="T11" fmla="*/ 1 h 147"/>
                <a:gd name="T12" fmla="*/ 1 w 136"/>
                <a:gd name="T13" fmla="*/ 1 h 147"/>
                <a:gd name="T14" fmla="*/ 1 w 136"/>
                <a:gd name="T15" fmla="*/ 1 h 147"/>
                <a:gd name="T16" fmla="*/ 1 w 136"/>
                <a:gd name="T17" fmla="*/ 1 h 147"/>
                <a:gd name="T18" fmla="*/ 1 w 136"/>
                <a:gd name="T19" fmla="*/ 1 h 147"/>
                <a:gd name="T20" fmla="*/ 1 w 136"/>
                <a:gd name="T21" fmla="*/ 1 h 147"/>
                <a:gd name="T22" fmla="*/ 1 w 136"/>
                <a:gd name="T23" fmla="*/ 1 h 147"/>
                <a:gd name="T24" fmla="*/ 1 w 136"/>
                <a:gd name="T25" fmla="*/ 1 h 147"/>
                <a:gd name="T26" fmla="*/ 1 w 136"/>
                <a:gd name="T27" fmla="*/ 1 h 147"/>
                <a:gd name="T28" fmla="*/ 1 w 136"/>
                <a:gd name="T29" fmla="*/ 1 h 147"/>
                <a:gd name="T30" fmla="*/ 1 w 136"/>
                <a:gd name="T31" fmla="*/ 1 h 147"/>
                <a:gd name="T32" fmla="*/ 1 w 136"/>
                <a:gd name="T33" fmla="*/ 1 h 147"/>
                <a:gd name="T34" fmla="*/ 1 w 136"/>
                <a:gd name="T35" fmla="*/ 1 h 147"/>
                <a:gd name="T36" fmla="*/ 1 w 136"/>
                <a:gd name="T37" fmla="*/ 1 h 147"/>
                <a:gd name="T38" fmla="*/ 1 w 136"/>
                <a:gd name="T39" fmla="*/ 1 h 147"/>
                <a:gd name="T40" fmla="*/ 1 w 136"/>
                <a:gd name="T41" fmla="*/ 1 h 147"/>
                <a:gd name="T42" fmla="*/ 1 w 136"/>
                <a:gd name="T43" fmla="*/ 1 h 147"/>
                <a:gd name="T44" fmla="*/ 1 w 136"/>
                <a:gd name="T45" fmla="*/ 1 h 147"/>
                <a:gd name="T46" fmla="*/ 1 w 136"/>
                <a:gd name="T47" fmla="*/ 1 h 147"/>
                <a:gd name="T48" fmla="*/ 1 w 136"/>
                <a:gd name="T49" fmla="*/ 1 h 147"/>
                <a:gd name="T50" fmla="*/ 1 w 136"/>
                <a:gd name="T51" fmla="*/ 1 h 147"/>
                <a:gd name="T52" fmla="*/ 1 w 136"/>
                <a:gd name="T53" fmla="*/ 1 h 147"/>
                <a:gd name="T54" fmla="*/ 1 w 136"/>
                <a:gd name="T55" fmla="*/ 1 h 147"/>
                <a:gd name="T56" fmla="*/ 1 w 136"/>
                <a:gd name="T57" fmla="*/ 1 h 147"/>
                <a:gd name="T58" fmla="*/ 1 w 136"/>
                <a:gd name="T59" fmla="*/ 1 h 147"/>
                <a:gd name="T60" fmla="*/ 1 w 136"/>
                <a:gd name="T61" fmla="*/ 1 h 147"/>
                <a:gd name="T62" fmla="*/ 1 w 136"/>
                <a:gd name="T63" fmla="*/ 1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7"/>
                <a:gd name="T98" fmla="*/ 136 w 136"/>
                <a:gd name="T99" fmla="*/ 147 h 1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86" name="Freeform 261"/>
            <p:cNvSpPr>
              <a:spLocks/>
            </p:cNvSpPr>
            <p:nvPr/>
          </p:nvSpPr>
          <p:spPr bwMode="auto">
            <a:xfrm>
              <a:off x="2667" y="1949"/>
              <a:ext cx="20" cy="20"/>
            </a:xfrm>
            <a:custGeom>
              <a:avLst/>
              <a:gdLst>
                <a:gd name="T0" fmla="*/ 1 w 39"/>
                <a:gd name="T1" fmla="*/ 1 h 39"/>
                <a:gd name="T2" fmla="*/ 1 w 39"/>
                <a:gd name="T3" fmla="*/ 1 h 39"/>
                <a:gd name="T4" fmla="*/ 1 w 39"/>
                <a:gd name="T5" fmla="*/ 1 h 39"/>
                <a:gd name="T6" fmla="*/ 1 w 39"/>
                <a:gd name="T7" fmla="*/ 1 h 39"/>
                <a:gd name="T8" fmla="*/ 1 w 39"/>
                <a:gd name="T9" fmla="*/ 1 h 39"/>
                <a:gd name="T10" fmla="*/ 1 w 39"/>
                <a:gd name="T11" fmla="*/ 1 h 39"/>
                <a:gd name="T12" fmla="*/ 1 w 39"/>
                <a:gd name="T13" fmla="*/ 1 h 39"/>
                <a:gd name="T14" fmla="*/ 1 w 39"/>
                <a:gd name="T15" fmla="*/ 1 h 39"/>
                <a:gd name="T16" fmla="*/ 1 w 39"/>
                <a:gd name="T17" fmla="*/ 0 h 39"/>
                <a:gd name="T18" fmla="*/ 1 w 39"/>
                <a:gd name="T19" fmla="*/ 1 h 39"/>
                <a:gd name="T20" fmla="*/ 1 w 39"/>
                <a:gd name="T21" fmla="*/ 1 h 39"/>
                <a:gd name="T22" fmla="*/ 1 w 39"/>
                <a:gd name="T23" fmla="*/ 1 h 39"/>
                <a:gd name="T24" fmla="*/ 0 w 39"/>
                <a:gd name="T25" fmla="*/ 1 h 39"/>
                <a:gd name="T26" fmla="*/ 1 w 39"/>
                <a:gd name="T27" fmla="*/ 1 h 39"/>
                <a:gd name="T28" fmla="*/ 1 w 39"/>
                <a:gd name="T29" fmla="*/ 1 h 39"/>
                <a:gd name="T30" fmla="*/ 1 w 39"/>
                <a:gd name="T31" fmla="*/ 1 h 39"/>
                <a:gd name="T32" fmla="*/ 1 w 39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39"/>
                <a:gd name="T53" fmla="*/ 39 w 39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87" name="Freeform 262"/>
            <p:cNvSpPr>
              <a:spLocks/>
            </p:cNvSpPr>
            <p:nvPr/>
          </p:nvSpPr>
          <p:spPr bwMode="auto">
            <a:xfrm>
              <a:off x="2593" y="1695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88" name="Freeform 263"/>
            <p:cNvSpPr>
              <a:spLocks/>
            </p:cNvSpPr>
            <p:nvPr/>
          </p:nvSpPr>
          <p:spPr bwMode="auto">
            <a:xfrm>
              <a:off x="2601" y="170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89" name="Freeform 264"/>
            <p:cNvSpPr>
              <a:spLocks/>
            </p:cNvSpPr>
            <p:nvPr/>
          </p:nvSpPr>
          <p:spPr bwMode="auto">
            <a:xfrm>
              <a:off x="2352" y="181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90" name="Freeform 265"/>
            <p:cNvSpPr>
              <a:spLocks/>
            </p:cNvSpPr>
            <p:nvPr/>
          </p:nvSpPr>
          <p:spPr bwMode="auto">
            <a:xfrm>
              <a:off x="2359" y="1819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91" name="Freeform 266"/>
            <p:cNvSpPr>
              <a:spLocks/>
            </p:cNvSpPr>
            <p:nvPr/>
          </p:nvSpPr>
          <p:spPr bwMode="auto">
            <a:xfrm>
              <a:off x="2336" y="1607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92" name="Freeform 267"/>
            <p:cNvSpPr>
              <a:spLocks/>
            </p:cNvSpPr>
            <p:nvPr/>
          </p:nvSpPr>
          <p:spPr bwMode="auto">
            <a:xfrm>
              <a:off x="2343" y="1614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93" name="Freeform 268"/>
            <p:cNvSpPr>
              <a:spLocks/>
            </p:cNvSpPr>
            <p:nvPr/>
          </p:nvSpPr>
          <p:spPr bwMode="auto">
            <a:xfrm>
              <a:off x="2456" y="192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94" name="Freeform 269"/>
            <p:cNvSpPr>
              <a:spLocks/>
            </p:cNvSpPr>
            <p:nvPr/>
          </p:nvSpPr>
          <p:spPr bwMode="auto">
            <a:xfrm>
              <a:off x="2463" y="193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95" name="Freeform 270"/>
            <p:cNvSpPr>
              <a:spLocks/>
            </p:cNvSpPr>
            <p:nvPr/>
          </p:nvSpPr>
          <p:spPr bwMode="auto">
            <a:xfrm>
              <a:off x="2357" y="1988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96" name="Freeform 271"/>
            <p:cNvSpPr>
              <a:spLocks/>
            </p:cNvSpPr>
            <p:nvPr/>
          </p:nvSpPr>
          <p:spPr bwMode="auto">
            <a:xfrm>
              <a:off x="2365" y="1995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97" name="Freeform 272"/>
            <p:cNvSpPr>
              <a:spLocks/>
            </p:cNvSpPr>
            <p:nvPr/>
          </p:nvSpPr>
          <p:spPr bwMode="auto">
            <a:xfrm>
              <a:off x="2658" y="2044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98" name="Freeform 273"/>
            <p:cNvSpPr>
              <a:spLocks/>
            </p:cNvSpPr>
            <p:nvPr/>
          </p:nvSpPr>
          <p:spPr bwMode="auto">
            <a:xfrm>
              <a:off x="2666" y="2051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99" name="Freeform 274"/>
            <p:cNvSpPr>
              <a:spLocks/>
            </p:cNvSpPr>
            <p:nvPr/>
          </p:nvSpPr>
          <p:spPr bwMode="auto">
            <a:xfrm>
              <a:off x="2674" y="1787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00" name="Freeform 275"/>
            <p:cNvSpPr>
              <a:spLocks/>
            </p:cNvSpPr>
            <p:nvPr/>
          </p:nvSpPr>
          <p:spPr bwMode="auto">
            <a:xfrm>
              <a:off x="2682" y="1795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01" name="Freeform 276"/>
            <p:cNvSpPr>
              <a:spLocks/>
            </p:cNvSpPr>
            <p:nvPr/>
          </p:nvSpPr>
          <p:spPr bwMode="auto">
            <a:xfrm>
              <a:off x="2677" y="2164"/>
              <a:ext cx="30" cy="29"/>
            </a:xfrm>
            <a:custGeom>
              <a:avLst/>
              <a:gdLst>
                <a:gd name="T0" fmla="*/ 1 w 58"/>
                <a:gd name="T1" fmla="*/ 0 h 60"/>
                <a:gd name="T2" fmla="*/ 1 w 58"/>
                <a:gd name="T3" fmla="*/ 0 h 60"/>
                <a:gd name="T4" fmla="*/ 1 w 58"/>
                <a:gd name="T5" fmla="*/ 0 h 60"/>
                <a:gd name="T6" fmla="*/ 1 w 58"/>
                <a:gd name="T7" fmla="*/ 0 h 60"/>
                <a:gd name="T8" fmla="*/ 1 w 58"/>
                <a:gd name="T9" fmla="*/ 0 h 60"/>
                <a:gd name="T10" fmla="*/ 1 w 58"/>
                <a:gd name="T11" fmla="*/ 0 h 60"/>
                <a:gd name="T12" fmla="*/ 1 w 58"/>
                <a:gd name="T13" fmla="*/ 0 h 60"/>
                <a:gd name="T14" fmla="*/ 1 w 58"/>
                <a:gd name="T15" fmla="*/ 0 h 60"/>
                <a:gd name="T16" fmla="*/ 1 w 58"/>
                <a:gd name="T17" fmla="*/ 0 h 60"/>
                <a:gd name="T18" fmla="*/ 1 w 58"/>
                <a:gd name="T19" fmla="*/ 0 h 60"/>
                <a:gd name="T20" fmla="*/ 1 w 58"/>
                <a:gd name="T21" fmla="*/ 0 h 60"/>
                <a:gd name="T22" fmla="*/ 1 w 58"/>
                <a:gd name="T23" fmla="*/ 0 h 60"/>
                <a:gd name="T24" fmla="*/ 0 w 58"/>
                <a:gd name="T25" fmla="*/ 0 h 60"/>
                <a:gd name="T26" fmla="*/ 0 w 58"/>
                <a:gd name="T27" fmla="*/ 0 h 60"/>
                <a:gd name="T28" fmla="*/ 1 w 58"/>
                <a:gd name="T29" fmla="*/ 0 h 60"/>
                <a:gd name="T30" fmla="*/ 1 w 58"/>
                <a:gd name="T31" fmla="*/ 0 h 60"/>
                <a:gd name="T32" fmla="*/ 1 w 58"/>
                <a:gd name="T33" fmla="*/ 0 h 60"/>
                <a:gd name="T34" fmla="*/ 1 w 58"/>
                <a:gd name="T35" fmla="*/ 0 h 60"/>
                <a:gd name="T36" fmla="*/ 1 w 58"/>
                <a:gd name="T37" fmla="*/ 0 h 60"/>
                <a:gd name="T38" fmla="*/ 1 w 58"/>
                <a:gd name="T39" fmla="*/ 0 h 60"/>
                <a:gd name="T40" fmla="*/ 1 w 58"/>
                <a:gd name="T41" fmla="*/ 0 h 60"/>
                <a:gd name="T42" fmla="*/ 1 w 58"/>
                <a:gd name="T43" fmla="*/ 0 h 60"/>
                <a:gd name="T44" fmla="*/ 1 w 58"/>
                <a:gd name="T45" fmla="*/ 0 h 60"/>
                <a:gd name="T46" fmla="*/ 1 w 58"/>
                <a:gd name="T47" fmla="*/ 0 h 60"/>
                <a:gd name="T48" fmla="*/ 1 w 58"/>
                <a:gd name="T49" fmla="*/ 0 h 60"/>
                <a:gd name="T50" fmla="*/ 1 w 58"/>
                <a:gd name="T51" fmla="*/ 0 h 60"/>
                <a:gd name="T52" fmla="*/ 1 w 58"/>
                <a:gd name="T53" fmla="*/ 0 h 60"/>
                <a:gd name="T54" fmla="*/ 1 w 58"/>
                <a:gd name="T55" fmla="*/ 0 h 60"/>
                <a:gd name="T56" fmla="*/ 1 w 58"/>
                <a:gd name="T57" fmla="*/ 0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60"/>
                <a:gd name="T89" fmla="*/ 58 w 58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02" name="Freeform 277"/>
            <p:cNvSpPr>
              <a:spLocks/>
            </p:cNvSpPr>
            <p:nvPr/>
          </p:nvSpPr>
          <p:spPr bwMode="auto">
            <a:xfrm>
              <a:off x="2685" y="2171"/>
              <a:ext cx="14" cy="15"/>
            </a:xfrm>
            <a:custGeom>
              <a:avLst/>
              <a:gdLst>
                <a:gd name="T0" fmla="*/ 1 w 28"/>
                <a:gd name="T1" fmla="*/ 1 h 30"/>
                <a:gd name="T2" fmla="*/ 1 w 28"/>
                <a:gd name="T3" fmla="*/ 1 h 30"/>
                <a:gd name="T4" fmla="*/ 1 w 28"/>
                <a:gd name="T5" fmla="*/ 1 h 30"/>
                <a:gd name="T6" fmla="*/ 1 w 28"/>
                <a:gd name="T7" fmla="*/ 1 h 30"/>
                <a:gd name="T8" fmla="*/ 1 w 28"/>
                <a:gd name="T9" fmla="*/ 1 h 30"/>
                <a:gd name="T10" fmla="*/ 1 w 28"/>
                <a:gd name="T11" fmla="*/ 1 h 30"/>
                <a:gd name="T12" fmla="*/ 1 w 28"/>
                <a:gd name="T13" fmla="*/ 1 h 30"/>
                <a:gd name="T14" fmla="*/ 0 w 28"/>
                <a:gd name="T15" fmla="*/ 1 h 30"/>
                <a:gd name="T16" fmla="*/ 0 w 28"/>
                <a:gd name="T17" fmla="*/ 1 h 30"/>
                <a:gd name="T18" fmla="*/ 0 w 28"/>
                <a:gd name="T19" fmla="*/ 1 h 30"/>
                <a:gd name="T20" fmla="*/ 1 w 28"/>
                <a:gd name="T21" fmla="*/ 1 h 30"/>
                <a:gd name="T22" fmla="*/ 1 w 28"/>
                <a:gd name="T23" fmla="*/ 1 h 30"/>
                <a:gd name="T24" fmla="*/ 1 w 28"/>
                <a:gd name="T25" fmla="*/ 1 h 30"/>
                <a:gd name="T26" fmla="*/ 1 w 28"/>
                <a:gd name="T27" fmla="*/ 1 h 30"/>
                <a:gd name="T28" fmla="*/ 1 w 28"/>
                <a:gd name="T29" fmla="*/ 1 h 30"/>
                <a:gd name="T30" fmla="*/ 1 w 28"/>
                <a:gd name="T31" fmla="*/ 0 h 30"/>
                <a:gd name="T32" fmla="*/ 1 w 28"/>
                <a:gd name="T33" fmla="*/ 0 h 30"/>
                <a:gd name="T34" fmla="*/ 1 w 28"/>
                <a:gd name="T35" fmla="*/ 0 h 30"/>
                <a:gd name="T36" fmla="*/ 1 w 28"/>
                <a:gd name="T37" fmla="*/ 1 h 30"/>
                <a:gd name="T38" fmla="*/ 1 w 28"/>
                <a:gd name="T39" fmla="*/ 1 h 30"/>
                <a:gd name="T40" fmla="*/ 1 w 28"/>
                <a:gd name="T41" fmla="*/ 1 h 30"/>
                <a:gd name="T42" fmla="*/ 1 w 28"/>
                <a:gd name="T43" fmla="*/ 1 h 30"/>
                <a:gd name="T44" fmla="*/ 1 w 28"/>
                <a:gd name="T45" fmla="*/ 1 h 30"/>
                <a:gd name="T46" fmla="*/ 1 w 28"/>
                <a:gd name="T47" fmla="*/ 1 h 30"/>
                <a:gd name="T48" fmla="*/ 1 w 28"/>
                <a:gd name="T49" fmla="*/ 1 h 30"/>
                <a:gd name="T50" fmla="*/ 1 w 28"/>
                <a:gd name="T51" fmla="*/ 1 h 30"/>
                <a:gd name="T52" fmla="*/ 1 w 28"/>
                <a:gd name="T53" fmla="*/ 1 h 30"/>
                <a:gd name="T54" fmla="*/ 1 w 28"/>
                <a:gd name="T55" fmla="*/ 1 h 30"/>
                <a:gd name="T56" fmla="*/ 1 w 28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30"/>
                <a:gd name="T89" fmla="*/ 28 w 28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03" name="Freeform 278"/>
            <p:cNvSpPr>
              <a:spLocks/>
            </p:cNvSpPr>
            <p:nvPr/>
          </p:nvSpPr>
          <p:spPr bwMode="auto">
            <a:xfrm>
              <a:off x="2539" y="2259"/>
              <a:ext cx="29" cy="30"/>
            </a:xfrm>
            <a:custGeom>
              <a:avLst/>
              <a:gdLst>
                <a:gd name="T0" fmla="*/ 0 w 60"/>
                <a:gd name="T1" fmla="*/ 1 h 60"/>
                <a:gd name="T2" fmla="*/ 0 w 60"/>
                <a:gd name="T3" fmla="*/ 1 h 60"/>
                <a:gd name="T4" fmla="*/ 0 w 60"/>
                <a:gd name="T5" fmla="*/ 1 h 60"/>
                <a:gd name="T6" fmla="*/ 0 w 60"/>
                <a:gd name="T7" fmla="*/ 1 h 60"/>
                <a:gd name="T8" fmla="*/ 0 w 60"/>
                <a:gd name="T9" fmla="*/ 1 h 60"/>
                <a:gd name="T10" fmla="*/ 0 w 60"/>
                <a:gd name="T11" fmla="*/ 1 h 60"/>
                <a:gd name="T12" fmla="*/ 0 w 60"/>
                <a:gd name="T13" fmla="*/ 1 h 60"/>
                <a:gd name="T14" fmla="*/ 0 w 60"/>
                <a:gd name="T15" fmla="*/ 1 h 60"/>
                <a:gd name="T16" fmla="*/ 0 w 60"/>
                <a:gd name="T17" fmla="*/ 0 h 60"/>
                <a:gd name="T18" fmla="*/ 0 w 60"/>
                <a:gd name="T19" fmla="*/ 1 h 60"/>
                <a:gd name="T20" fmla="*/ 0 w 60"/>
                <a:gd name="T21" fmla="*/ 1 h 60"/>
                <a:gd name="T22" fmla="*/ 0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0 w 60"/>
                <a:gd name="T29" fmla="*/ 1 h 60"/>
                <a:gd name="T30" fmla="*/ 0 w 60"/>
                <a:gd name="T31" fmla="*/ 1 h 60"/>
                <a:gd name="T32" fmla="*/ 0 w 60"/>
                <a:gd name="T33" fmla="*/ 1 h 60"/>
                <a:gd name="T34" fmla="*/ 0 w 60"/>
                <a:gd name="T35" fmla="*/ 1 h 60"/>
                <a:gd name="T36" fmla="*/ 0 w 60"/>
                <a:gd name="T37" fmla="*/ 1 h 60"/>
                <a:gd name="T38" fmla="*/ 0 w 60"/>
                <a:gd name="T39" fmla="*/ 1 h 60"/>
                <a:gd name="T40" fmla="*/ 0 w 60"/>
                <a:gd name="T41" fmla="*/ 1 h 60"/>
                <a:gd name="T42" fmla="*/ 0 w 60"/>
                <a:gd name="T43" fmla="*/ 1 h 60"/>
                <a:gd name="T44" fmla="*/ 0 w 60"/>
                <a:gd name="T45" fmla="*/ 1 h 60"/>
                <a:gd name="T46" fmla="*/ 0 w 60"/>
                <a:gd name="T47" fmla="*/ 1 h 60"/>
                <a:gd name="T48" fmla="*/ 0 w 60"/>
                <a:gd name="T49" fmla="*/ 1 h 60"/>
                <a:gd name="T50" fmla="*/ 0 w 60"/>
                <a:gd name="T51" fmla="*/ 1 h 60"/>
                <a:gd name="T52" fmla="*/ 0 w 60"/>
                <a:gd name="T53" fmla="*/ 1 h 60"/>
                <a:gd name="T54" fmla="*/ 0 w 60"/>
                <a:gd name="T55" fmla="*/ 1 h 60"/>
                <a:gd name="T56" fmla="*/ 0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04" name="Freeform 279"/>
            <p:cNvSpPr>
              <a:spLocks/>
            </p:cNvSpPr>
            <p:nvPr/>
          </p:nvSpPr>
          <p:spPr bwMode="auto">
            <a:xfrm>
              <a:off x="2546" y="226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05" name="Freeform 280"/>
            <p:cNvSpPr>
              <a:spLocks/>
            </p:cNvSpPr>
            <p:nvPr/>
          </p:nvSpPr>
          <p:spPr bwMode="auto">
            <a:xfrm>
              <a:off x="2416" y="2291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06" name="Freeform 281"/>
            <p:cNvSpPr>
              <a:spLocks/>
            </p:cNvSpPr>
            <p:nvPr/>
          </p:nvSpPr>
          <p:spPr bwMode="auto">
            <a:xfrm>
              <a:off x="2423" y="2298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07" name="Freeform 282"/>
            <p:cNvSpPr>
              <a:spLocks/>
            </p:cNvSpPr>
            <p:nvPr/>
          </p:nvSpPr>
          <p:spPr bwMode="auto">
            <a:xfrm>
              <a:off x="2344" y="2212"/>
              <a:ext cx="30" cy="29"/>
            </a:xfrm>
            <a:custGeom>
              <a:avLst/>
              <a:gdLst>
                <a:gd name="T0" fmla="*/ 1 w 60"/>
                <a:gd name="T1" fmla="*/ 1 h 57"/>
                <a:gd name="T2" fmla="*/ 1 w 60"/>
                <a:gd name="T3" fmla="*/ 1 h 57"/>
                <a:gd name="T4" fmla="*/ 1 w 60"/>
                <a:gd name="T5" fmla="*/ 1 h 57"/>
                <a:gd name="T6" fmla="*/ 1 w 60"/>
                <a:gd name="T7" fmla="*/ 1 h 57"/>
                <a:gd name="T8" fmla="*/ 1 w 60"/>
                <a:gd name="T9" fmla="*/ 1 h 57"/>
                <a:gd name="T10" fmla="*/ 1 w 60"/>
                <a:gd name="T11" fmla="*/ 1 h 57"/>
                <a:gd name="T12" fmla="*/ 1 w 60"/>
                <a:gd name="T13" fmla="*/ 1 h 57"/>
                <a:gd name="T14" fmla="*/ 1 w 60"/>
                <a:gd name="T15" fmla="*/ 0 h 57"/>
                <a:gd name="T16" fmla="*/ 1 w 60"/>
                <a:gd name="T17" fmla="*/ 0 h 57"/>
                <a:gd name="T18" fmla="*/ 1 w 60"/>
                <a:gd name="T19" fmla="*/ 1 h 57"/>
                <a:gd name="T20" fmla="*/ 1 w 60"/>
                <a:gd name="T21" fmla="*/ 1 h 57"/>
                <a:gd name="T22" fmla="*/ 1 w 60"/>
                <a:gd name="T23" fmla="*/ 1 h 57"/>
                <a:gd name="T24" fmla="*/ 0 w 60"/>
                <a:gd name="T25" fmla="*/ 1 h 57"/>
                <a:gd name="T26" fmla="*/ 1 w 60"/>
                <a:gd name="T27" fmla="*/ 1 h 57"/>
                <a:gd name="T28" fmla="*/ 1 w 60"/>
                <a:gd name="T29" fmla="*/ 1 h 57"/>
                <a:gd name="T30" fmla="*/ 1 w 60"/>
                <a:gd name="T31" fmla="*/ 1 h 57"/>
                <a:gd name="T32" fmla="*/ 1 w 60"/>
                <a:gd name="T33" fmla="*/ 1 h 57"/>
                <a:gd name="T34" fmla="*/ 1 w 60"/>
                <a:gd name="T35" fmla="*/ 1 h 57"/>
                <a:gd name="T36" fmla="*/ 1 w 60"/>
                <a:gd name="T37" fmla="*/ 1 h 57"/>
                <a:gd name="T38" fmla="*/ 1 w 60"/>
                <a:gd name="T39" fmla="*/ 1 h 57"/>
                <a:gd name="T40" fmla="*/ 1 w 60"/>
                <a:gd name="T41" fmla="*/ 1 h 57"/>
                <a:gd name="T42" fmla="*/ 1 w 60"/>
                <a:gd name="T43" fmla="*/ 1 h 57"/>
                <a:gd name="T44" fmla="*/ 1 w 60"/>
                <a:gd name="T45" fmla="*/ 1 h 57"/>
                <a:gd name="T46" fmla="*/ 1 w 60"/>
                <a:gd name="T47" fmla="*/ 1 h 57"/>
                <a:gd name="T48" fmla="*/ 1 w 60"/>
                <a:gd name="T49" fmla="*/ 1 h 57"/>
                <a:gd name="T50" fmla="*/ 1 w 60"/>
                <a:gd name="T51" fmla="*/ 1 h 57"/>
                <a:gd name="T52" fmla="*/ 1 w 60"/>
                <a:gd name="T53" fmla="*/ 1 h 57"/>
                <a:gd name="T54" fmla="*/ 1 w 60"/>
                <a:gd name="T55" fmla="*/ 1 h 57"/>
                <a:gd name="T56" fmla="*/ 1 w 60"/>
                <a:gd name="T57" fmla="*/ 1 h 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7"/>
                <a:gd name="T89" fmla="*/ 60 w 60"/>
                <a:gd name="T90" fmla="*/ 57 h 5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08" name="Freeform 283"/>
            <p:cNvSpPr>
              <a:spLocks/>
            </p:cNvSpPr>
            <p:nvPr/>
          </p:nvSpPr>
          <p:spPr bwMode="auto">
            <a:xfrm>
              <a:off x="2351" y="2219"/>
              <a:ext cx="15" cy="14"/>
            </a:xfrm>
            <a:custGeom>
              <a:avLst/>
              <a:gdLst>
                <a:gd name="T0" fmla="*/ 1 w 30"/>
                <a:gd name="T1" fmla="*/ 1 h 27"/>
                <a:gd name="T2" fmla="*/ 1 w 30"/>
                <a:gd name="T3" fmla="*/ 1 h 27"/>
                <a:gd name="T4" fmla="*/ 1 w 30"/>
                <a:gd name="T5" fmla="*/ 1 h 27"/>
                <a:gd name="T6" fmla="*/ 1 w 30"/>
                <a:gd name="T7" fmla="*/ 1 h 27"/>
                <a:gd name="T8" fmla="*/ 1 w 30"/>
                <a:gd name="T9" fmla="*/ 1 h 27"/>
                <a:gd name="T10" fmla="*/ 1 w 30"/>
                <a:gd name="T11" fmla="*/ 1 h 27"/>
                <a:gd name="T12" fmla="*/ 1 w 30"/>
                <a:gd name="T13" fmla="*/ 1 h 27"/>
                <a:gd name="T14" fmla="*/ 0 w 30"/>
                <a:gd name="T15" fmla="*/ 1 h 27"/>
                <a:gd name="T16" fmla="*/ 0 w 30"/>
                <a:gd name="T17" fmla="*/ 1 h 27"/>
                <a:gd name="T18" fmla="*/ 0 w 30"/>
                <a:gd name="T19" fmla="*/ 1 h 27"/>
                <a:gd name="T20" fmla="*/ 1 w 30"/>
                <a:gd name="T21" fmla="*/ 1 h 27"/>
                <a:gd name="T22" fmla="*/ 1 w 30"/>
                <a:gd name="T23" fmla="*/ 1 h 27"/>
                <a:gd name="T24" fmla="*/ 1 w 30"/>
                <a:gd name="T25" fmla="*/ 1 h 27"/>
                <a:gd name="T26" fmla="*/ 1 w 30"/>
                <a:gd name="T27" fmla="*/ 1 h 27"/>
                <a:gd name="T28" fmla="*/ 1 w 30"/>
                <a:gd name="T29" fmla="*/ 0 h 27"/>
                <a:gd name="T30" fmla="*/ 1 w 30"/>
                <a:gd name="T31" fmla="*/ 0 h 27"/>
                <a:gd name="T32" fmla="*/ 1 w 30"/>
                <a:gd name="T33" fmla="*/ 0 h 27"/>
                <a:gd name="T34" fmla="*/ 1 w 30"/>
                <a:gd name="T35" fmla="*/ 0 h 27"/>
                <a:gd name="T36" fmla="*/ 1 w 30"/>
                <a:gd name="T37" fmla="*/ 0 h 27"/>
                <a:gd name="T38" fmla="*/ 1 w 30"/>
                <a:gd name="T39" fmla="*/ 1 h 27"/>
                <a:gd name="T40" fmla="*/ 1 w 30"/>
                <a:gd name="T41" fmla="*/ 1 h 27"/>
                <a:gd name="T42" fmla="*/ 1 w 30"/>
                <a:gd name="T43" fmla="*/ 1 h 27"/>
                <a:gd name="T44" fmla="*/ 1 w 30"/>
                <a:gd name="T45" fmla="*/ 1 h 27"/>
                <a:gd name="T46" fmla="*/ 1 w 30"/>
                <a:gd name="T47" fmla="*/ 1 h 27"/>
                <a:gd name="T48" fmla="*/ 1 w 30"/>
                <a:gd name="T49" fmla="*/ 1 h 27"/>
                <a:gd name="T50" fmla="*/ 1 w 30"/>
                <a:gd name="T51" fmla="*/ 1 h 27"/>
                <a:gd name="T52" fmla="*/ 1 w 30"/>
                <a:gd name="T53" fmla="*/ 1 h 27"/>
                <a:gd name="T54" fmla="*/ 1 w 30"/>
                <a:gd name="T55" fmla="*/ 1 h 27"/>
                <a:gd name="T56" fmla="*/ 1 w 30"/>
                <a:gd name="T57" fmla="*/ 1 h 2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7"/>
                <a:gd name="T89" fmla="*/ 30 w 30"/>
                <a:gd name="T90" fmla="*/ 27 h 2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09" name="Freeform 284"/>
            <p:cNvSpPr>
              <a:spLocks/>
            </p:cNvSpPr>
            <p:nvPr/>
          </p:nvSpPr>
          <p:spPr bwMode="auto">
            <a:xfrm>
              <a:off x="2458" y="240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10" name="Freeform 285"/>
            <p:cNvSpPr>
              <a:spLocks/>
            </p:cNvSpPr>
            <p:nvPr/>
          </p:nvSpPr>
          <p:spPr bwMode="auto">
            <a:xfrm>
              <a:off x="2466" y="2411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11" name="Freeform 286"/>
            <p:cNvSpPr>
              <a:spLocks/>
            </p:cNvSpPr>
            <p:nvPr/>
          </p:nvSpPr>
          <p:spPr bwMode="auto">
            <a:xfrm>
              <a:off x="2403" y="253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12" name="Freeform 287"/>
            <p:cNvSpPr>
              <a:spLocks/>
            </p:cNvSpPr>
            <p:nvPr/>
          </p:nvSpPr>
          <p:spPr bwMode="auto">
            <a:xfrm>
              <a:off x="2410" y="2546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13" name="Freeform 288"/>
            <p:cNvSpPr>
              <a:spLocks/>
            </p:cNvSpPr>
            <p:nvPr/>
          </p:nvSpPr>
          <p:spPr bwMode="auto">
            <a:xfrm>
              <a:off x="2480" y="2665"/>
              <a:ext cx="30" cy="29"/>
            </a:xfrm>
            <a:custGeom>
              <a:avLst/>
              <a:gdLst>
                <a:gd name="T0" fmla="*/ 1 w 59"/>
                <a:gd name="T1" fmla="*/ 0 h 59"/>
                <a:gd name="T2" fmla="*/ 1 w 59"/>
                <a:gd name="T3" fmla="*/ 0 h 59"/>
                <a:gd name="T4" fmla="*/ 1 w 59"/>
                <a:gd name="T5" fmla="*/ 0 h 59"/>
                <a:gd name="T6" fmla="*/ 1 w 59"/>
                <a:gd name="T7" fmla="*/ 0 h 59"/>
                <a:gd name="T8" fmla="*/ 1 w 59"/>
                <a:gd name="T9" fmla="*/ 0 h 59"/>
                <a:gd name="T10" fmla="*/ 1 w 59"/>
                <a:gd name="T11" fmla="*/ 0 h 59"/>
                <a:gd name="T12" fmla="*/ 1 w 59"/>
                <a:gd name="T13" fmla="*/ 0 h 59"/>
                <a:gd name="T14" fmla="*/ 1 w 59"/>
                <a:gd name="T15" fmla="*/ 0 h 59"/>
                <a:gd name="T16" fmla="*/ 1 w 59"/>
                <a:gd name="T17" fmla="*/ 0 h 59"/>
                <a:gd name="T18" fmla="*/ 1 w 59"/>
                <a:gd name="T19" fmla="*/ 0 h 59"/>
                <a:gd name="T20" fmla="*/ 1 w 59"/>
                <a:gd name="T21" fmla="*/ 0 h 59"/>
                <a:gd name="T22" fmla="*/ 1 w 59"/>
                <a:gd name="T23" fmla="*/ 0 h 59"/>
                <a:gd name="T24" fmla="*/ 0 w 59"/>
                <a:gd name="T25" fmla="*/ 0 h 59"/>
                <a:gd name="T26" fmla="*/ 1 w 59"/>
                <a:gd name="T27" fmla="*/ 0 h 59"/>
                <a:gd name="T28" fmla="*/ 1 w 59"/>
                <a:gd name="T29" fmla="*/ 0 h 59"/>
                <a:gd name="T30" fmla="*/ 1 w 59"/>
                <a:gd name="T31" fmla="*/ 0 h 59"/>
                <a:gd name="T32" fmla="*/ 1 w 59"/>
                <a:gd name="T33" fmla="*/ 0 h 59"/>
                <a:gd name="T34" fmla="*/ 1 w 59"/>
                <a:gd name="T35" fmla="*/ 0 h 59"/>
                <a:gd name="T36" fmla="*/ 1 w 59"/>
                <a:gd name="T37" fmla="*/ 0 h 59"/>
                <a:gd name="T38" fmla="*/ 1 w 59"/>
                <a:gd name="T39" fmla="*/ 0 h 59"/>
                <a:gd name="T40" fmla="*/ 1 w 59"/>
                <a:gd name="T41" fmla="*/ 0 h 59"/>
                <a:gd name="T42" fmla="*/ 1 w 59"/>
                <a:gd name="T43" fmla="*/ 0 h 59"/>
                <a:gd name="T44" fmla="*/ 1 w 59"/>
                <a:gd name="T45" fmla="*/ 0 h 59"/>
                <a:gd name="T46" fmla="*/ 1 w 59"/>
                <a:gd name="T47" fmla="*/ 0 h 59"/>
                <a:gd name="T48" fmla="*/ 1 w 59"/>
                <a:gd name="T49" fmla="*/ 0 h 59"/>
                <a:gd name="T50" fmla="*/ 1 w 59"/>
                <a:gd name="T51" fmla="*/ 0 h 59"/>
                <a:gd name="T52" fmla="*/ 1 w 59"/>
                <a:gd name="T53" fmla="*/ 0 h 59"/>
                <a:gd name="T54" fmla="*/ 1 w 59"/>
                <a:gd name="T55" fmla="*/ 0 h 59"/>
                <a:gd name="T56" fmla="*/ 1 w 59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59"/>
                <a:gd name="T89" fmla="*/ 59 w 59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14" name="Freeform 289"/>
            <p:cNvSpPr>
              <a:spLocks/>
            </p:cNvSpPr>
            <p:nvPr/>
          </p:nvSpPr>
          <p:spPr bwMode="auto">
            <a:xfrm>
              <a:off x="2487" y="2672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15" name="Freeform 290"/>
            <p:cNvSpPr>
              <a:spLocks/>
            </p:cNvSpPr>
            <p:nvPr/>
          </p:nvSpPr>
          <p:spPr bwMode="auto">
            <a:xfrm>
              <a:off x="2624" y="2585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16" name="Freeform 291"/>
            <p:cNvSpPr>
              <a:spLocks/>
            </p:cNvSpPr>
            <p:nvPr/>
          </p:nvSpPr>
          <p:spPr bwMode="auto">
            <a:xfrm>
              <a:off x="2631" y="2592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17" name="Freeform 292"/>
            <p:cNvSpPr>
              <a:spLocks/>
            </p:cNvSpPr>
            <p:nvPr/>
          </p:nvSpPr>
          <p:spPr bwMode="auto">
            <a:xfrm>
              <a:off x="2621" y="233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18" name="Freeform 293"/>
            <p:cNvSpPr>
              <a:spLocks/>
            </p:cNvSpPr>
            <p:nvPr/>
          </p:nvSpPr>
          <p:spPr bwMode="auto">
            <a:xfrm>
              <a:off x="2628" y="2341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19" name="Freeform 294"/>
            <p:cNvSpPr>
              <a:spLocks/>
            </p:cNvSpPr>
            <p:nvPr/>
          </p:nvSpPr>
          <p:spPr bwMode="auto">
            <a:xfrm>
              <a:off x="2709" y="2526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20" name="Freeform 295"/>
            <p:cNvSpPr>
              <a:spLocks/>
            </p:cNvSpPr>
            <p:nvPr/>
          </p:nvSpPr>
          <p:spPr bwMode="auto">
            <a:xfrm>
              <a:off x="2716" y="2533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21" name="Freeform 296"/>
            <p:cNvSpPr>
              <a:spLocks/>
            </p:cNvSpPr>
            <p:nvPr/>
          </p:nvSpPr>
          <p:spPr bwMode="auto">
            <a:xfrm>
              <a:off x="2821" y="2427"/>
              <a:ext cx="30" cy="30"/>
            </a:xfrm>
            <a:custGeom>
              <a:avLst/>
              <a:gdLst>
                <a:gd name="T0" fmla="*/ 1 w 58"/>
                <a:gd name="T1" fmla="*/ 1 h 58"/>
                <a:gd name="T2" fmla="*/ 1 w 58"/>
                <a:gd name="T3" fmla="*/ 1 h 58"/>
                <a:gd name="T4" fmla="*/ 1 w 58"/>
                <a:gd name="T5" fmla="*/ 1 h 58"/>
                <a:gd name="T6" fmla="*/ 1 w 58"/>
                <a:gd name="T7" fmla="*/ 1 h 58"/>
                <a:gd name="T8" fmla="*/ 1 w 58"/>
                <a:gd name="T9" fmla="*/ 1 h 58"/>
                <a:gd name="T10" fmla="*/ 1 w 58"/>
                <a:gd name="T11" fmla="*/ 1 h 58"/>
                <a:gd name="T12" fmla="*/ 1 w 58"/>
                <a:gd name="T13" fmla="*/ 1 h 58"/>
                <a:gd name="T14" fmla="*/ 1 w 58"/>
                <a:gd name="T15" fmla="*/ 0 h 58"/>
                <a:gd name="T16" fmla="*/ 1 w 58"/>
                <a:gd name="T17" fmla="*/ 0 h 58"/>
                <a:gd name="T18" fmla="*/ 1 w 58"/>
                <a:gd name="T19" fmla="*/ 1 h 58"/>
                <a:gd name="T20" fmla="*/ 1 w 58"/>
                <a:gd name="T21" fmla="*/ 1 h 58"/>
                <a:gd name="T22" fmla="*/ 1 w 58"/>
                <a:gd name="T23" fmla="*/ 1 h 58"/>
                <a:gd name="T24" fmla="*/ 0 w 58"/>
                <a:gd name="T25" fmla="*/ 1 h 58"/>
                <a:gd name="T26" fmla="*/ 0 w 58"/>
                <a:gd name="T27" fmla="*/ 1 h 58"/>
                <a:gd name="T28" fmla="*/ 1 w 58"/>
                <a:gd name="T29" fmla="*/ 1 h 58"/>
                <a:gd name="T30" fmla="*/ 1 w 58"/>
                <a:gd name="T31" fmla="*/ 1 h 58"/>
                <a:gd name="T32" fmla="*/ 1 w 58"/>
                <a:gd name="T33" fmla="*/ 1 h 58"/>
                <a:gd name="T34" fmla="*/ 1 w 58"/>
                <a:gd name="T35" fmla="*/ 1 h 58"/>
                <a:gd name="T36" fmla="*/ 1 w 58"/>
                <a:gd name="T37" fmla="*/ 1 h 58"/>
                <a:gd name="T38" fmla="*/ 1 w 58"/>
                <a:gd name="T39" fmla="*/ 1 h 58"/>
                <a:gd name="T40" fmla="*/ 1 w 58"/>
                <a:gd name="T41" fmla="*/ 1 h 58"/>
                <a:gd name="T42" fmla="*/ 1 w 58"/>
                <a:gd name="T43" fmla="*/ 1 h 58"/>
                <a:gd name="T44" fmla="*/ 1 w 58"/>
                <a:gd name="T45" fmla="*/ 1 h 58"/>
                <a:gd name="T46" fmla="*/ 1 w 58"/>
                <a:gd name="T47" fmla="*/ 1 h 58"/>
                <a:gd name="T48" fmla="*/ 1 w 58"/>
                <a:gd name="T49" fmla="*/ 1 h 58"/>
                <a:gd name="T50" fmla="*/ 1 w 58"/>
                <a:gd name="T51" fmla="*/ 1 h 58"/>
                <a:gd name="T52" fmla="*/ 1 w 58"/>
                <a:gd name="T53" fmla="*/ 1 h 58"/>
                <a:gd name="T54" fmla="*/ 1 w 58"/>
                <a:gd name="T55" fmla="*/ 1 h 58"/>
                <a:gd name="T56" fmla="*/ 1 w 58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8"/>
                <a:gd name="T89" fmla="*/ 58 w 58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22" name="Freeform 297"/>
            <p:cNvSpPr>
              <a:spLocks/>
            </p:cNvSpPr>
            <p:nvPr/>
          </p:nvSpPr>
          <p:spPr bwMode="auto">
            <a:xfrm>
              <a:off x="2829" y="2435"/>
              <a:ext cx="14" cy="14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23" name="Freeform 298"/>
            <p:cNvSpPr>
              <a:spLocks/>
            </p:cNvSpPr>
            <p:nvPr/>
          </p:nvSpPr>
          <p:spPr bwMode="auto">
            <a:xfrm>
              <a:off x="2818" y="2606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24" name="Freeform 299"/>
            <p:cNvSpPr>
              <a:spLocks/>
            </p:cNvSpPr>
            <p:nvPr/>
          </p:nvSpPr>
          <p:spPr bwMode="auto">
            <a:xfrm>
              <a:off x="2826" y="2613"/>
              <a:ext cx="15" cy="15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25" name="Freeform 300"/>
            <p:cNvSpPr>
              <a:spLocks/>
            </p:cNvSpPr>
            <p:nvPr/>
          </p:nvSpPr>
          <p:spPr bwMode="auto">
            <a:xfrm>
              <a:off x="2802" y="2723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26" name="Freeform 301"/>
            <p:cNvSpPr>
              <a:spLocks/>
            </p:cNvSpPr>
            <p:nvPr/>
          </p:nvSpPr>
          <p:spPr bwMode="auto">
            <a:xfrm>
              <a:off x="2810" y="273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27" name="Freeform 302"/>
            <p:cNvSpPr>
              <a:spLocks/>
            </p:cNvSpPr>
            <p:nvPr/>
          </p:nvSpPr>
          <p:spPr bwMode="auto">
            <a:xfrm>
              <a:off x="3018" y="265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28" name="Freeform 303"/>
            <p:cNvSpPr>
              <a:spLocks/>
            </p:cNvSpPr>
            <p:nvPr/>
          </p:nvSpPr>
          <p:spPr bwMode="auto">
            <a:xfrm>
              <a:off x="3025" y="266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29" name="Freeform 304"/>
            <p:cNvSpPr>
              <a:spLocks/>
            </p:cNvSpPr>
            <p:nvPr/>
          </p:nvSpPr>
          <p:spPr bwMode="auto">
            <a:xfrm>
              <a:off x="3124" y="2731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30" name="Freeform 305"/>
            <p:cNvSpPr>
              <a:spLocks/>
            </p:cNvSpPr>
            <p:nvPr/>
          </p:nvSpPr>
          <p:spPr bwMode="auto">
            <a:xfrm>
              <a:off x="3132" y="2738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31" name="Freeform 306"/>
            <p:cNvSpPr>
              <a:spLocks/>
            </p:cNvSpPr>
            <p:nvPr/>
          </p:nvSpPr>
          <p:spPr bwMode="auto">
            <a:xfrm>
              <a:off x="3079" y="2462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0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0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32" name="Freeform 307"/>
            <p:cNvSpPr>
              <a:spLocks/>
            </p:cNvSpPr>
            <p:nvPr/>
          </p:nvSpPr>
          <p:spPr bwMode="auto">
            <a:xfrm>
              <a:off x="3087" y="2469"/>
              <a:ext cx="14" cy="15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33" name="Freeform 308"/>
            <p:cNvSpPr>
              <a:spLocks/>
            </p:cNvSpPr>
            <p:nvPr/>
          </p:nvSpPr>
          <p:spPr bwMode="auto">
            <a:xfrm>
              <a:off x="3234" y="244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34" name="Freeform 309"/>
            <p:cNvSpPr>
              <a:spLocks/>
            </p:cNvSpPr>
            <p:nvPr/>
          </p:nvSpPr>
          <p:spPr bwMode="auto">
            <a:xfrm>
              <a:off x="3241" y="245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35" name="Freeform 310"/>
            <p:cNvSpPr>
              <a:spLocks/>
            </p:cNvSpPr>
            <p:nvPr/>
          </p:nvSpPr>
          <p:spPr bwMode="auto">
            <a:xfrm>
              <a:off x="3207" y="2590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36" name="Freeform 311"/>
            <p:cNvSpPr>
              <a:spLocks/>
            </p:cNvSpPr>
            <p:nvPr/>
          </p:nvSpPr>
          <p:spPr bwMode="auto">
            <a:xfrm>
              <a:off x="3215" y="259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37" name="Freeform 312"/>
            <p:cNvSpPr>
              <a:spLocks/>
            </p:cNvSpPr>
            <p:nvPr/>
          </p:nvSpPr>
          <p:spPr bwMode="auto">
            <a:xfrm>
              <a:off x="3231" y="2715"/>
              <a:ext cx="30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38" name="Freeform 313"/>
            <p:cNvSpPr>
              <a:spLocks/>
            </p:cNvSpPr>
            <p:nvPr/>
          </p:nvSpPr>
          <p:spPr bwMode="auto">
            <a:xfrm>
              <a:off x="3239" y="2723"/>
              <a:ext cx="14" cy="14"/>
            </a:xfrm>
            <a:custGeom>
              <a:avLst/>
              <a:gdLst>
                <a:gd name="T0" fmla="*/ 1 w 28"/>
                <a:gd name="T1" fmla="*/ 0 h 29"/>
                <a:gd name="T2" fmla="*/ 1 w 28"/>
                <a:gd name="T3" fmla="*/ 0 h 29"/>
                <a:gd name="T4" fmla="*/ 1 w 28"/>
                <a:gd name="T5" fmla="*/ 0 h 29"/>
                <a:gd name="T6" fmla="*/ 1 w 28"/>
                <a:gd name="T7" fmla="*/ 0 h 29"/>
                <a:gd name="T8" fmla="*/ 1 w 28"/>
                <a:gd name="T9" fmla="*/ 0 h 29"/>
                <a:gd name="T10" fmla="*/ 1 w 28"/>
                <a:gd name="T11" fmla="*/ 0 h 29"/>
                <a:gd name="T12" fmla="*/ 1 w 28"/>
                <a:gd name="T13" fmla="*/ 0 h 29"/>
                <a:gd name="T14" fmla="*/ 0 w 28"/>
                <a:gd name="T15" fmla="*/ 0 h 29"/>
                <a:gd name="T16" fmla="*/ 0 w 28"/>
                <a:gd name="T17" fmla="*/ 0 h 29"/>
                <a:gd name="T18" fmla="*/ 0 w 28"/>
                <a:gd name="T19" fmla="*/ 0 h 29"/>
                <a:gd name="T20" fmla="*/ 1 w 28"/>
                <a:gd name="T21" fmla="*/ 0 h 29"/>
                <a:gd name="T22" fmla="*/ 1 w 28"/>
                <a:gd name="T23" fmla="*/ 0 h 29"/>
                <a:gd name="T24" fmla="*/ 1 w 28"/>
                <a:gd name="T25" fmla="*/ 0 h 29"/>
                <a:gd name="T26" fmla="*/ 1 w 28"/>
                <a:gd name="T27" fmla="*/ 0 h 29"/>
                <a:gd name="T28" fmla="*/ 1 w 28"/>
                <a:gd name="T29" fmla="*/ 0 h 29"/>
                <a:gd name="T30" fmla="*/ 1 w 28"/>
                <a:gd name="T31" fmla="*/ 0 h 29"/>
                <a:gd name="T32" fmla="*/ 1 w 28"/>
                <a:gd name="T33" fmla="*/ 0 h 29"/>
                <a:gd name="T34" fmla="*/ 1 w 28"/>
                <a:gd name="T35" fmla="*/ 0 h 29"/>
                <a:gd name="T36" fmla="*/ 1 w 28"/>
                <a:gd name="T37" fmla="*/ 0 h 29"/>
                <a:gd name="T38" fmla="*/ 1 w 28"/>
                <a:gd name="T39" fmla="*/ 0 h 29"/>
                <a:gd name="T40" fmla="*/ 1 w 28"/>
                <a:gd name="T41" fmla="*/ 0 h 29"/>
                <a:gd name="T42" fmla="*/ 1 w 28"/>
                <a:gd name="T43" fmla="*/ 0 h 29"/>
                <a:gd name="T44" fmla="*/ 1 w 28"/>
                <a:gd name="T45" fmla="*/ 0 h 29"/>
                <a:gd name="T46" fmla="*/ 1 w 28"/>
                <a:gd name="T47" fmla="*/ 0 h 29"/>
                <a:gd name="T48" fmla="*/ 1 w 28"/>
                <a:gd name="T49" fmla="*/ 0 h 29"/>
                <a:gd name="T50" fmla="*/ 1 w 28"/>
                <a:gd name="T51" fmla="*/ 0 h 29"/>
                <a:gd name="T52" fmla="*/ 1 w 28"/>
                <a:gd name="T53" fmla="*/ 0 h 29"/>
                <a:gd name="T54" fmla="*/ 1 w 28"/>
                <a:gd name="T55" fmla="*/ 0 h 29"/>
                <a:gd name="T56" fmla="*/ 1 w 28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29"/>
                <a:gd name="T89" fmla="*/ 28 w 28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39" name="Freeform 314"/>
            <p:cNvSpPr>
              <a:spLocks/>
            </p:cNvSpPr>
            <p:nvPr/>
          </p:nvSpPr>
          <p:spPr bwMode="auto">
            <a:xfrm>
              <a:off x="3380" y="2742"/>
              <a:ext cx="30" cy="30"/>
            </a:xfrm>
            <a:custGeom>
              <a:avLst/>
              <a:gdLst>
                <a:gd name="T0" fmla="*/ 1 w 60"/>
                <a:gd name="T1" fmla="*/ 1 h 58"/>
                <a:gd name="T2" fmla="*/ 1 w 60"/>
                <a:gd name="T3" fmla="*/ 1 h 58"/>
                <a:gd name="T4" fmla="*/ 1 w 60"/>
                <a:gd name="T5" fmla="*/ 1 h 58"/>
                <a:gd name="T6" fmla="*/ 1 w 60"/>
                <a:gd name="T7" fmla="*/ 1 h 58"/>
                <a:gd name="T8" fmla="*/ 1 w 60"/>
                <a:gd name="T9" fmla="*/ 1 h 58"/>
                <a:gd name="T10" fmla="*/ 1 w 60"/>
                <a:gd name="T11" fmla="*/ 1 h 58"/>
                <a:gd name="T12" fmla="*/ 1 w 60"/>
                <a:gd name="T13" fmla="*/ 1 h 58"/>
                <a:gd name="T14" fmla="*/ 1 w 60"/>
                <a:gd name="T15" fmla="*/ 0 h 58"/>
                <a:gd name="T16" fmla="*/ 1 w 60"/>
                <a:gd name="T17" fmla="*/ 0 h 58"/>
                <a:gd name="T18" fmla="*/ 1 w 60"/>
                <a:gd name="T19" fmla="*/ 1 h 58"/>
                <a:gd name="T20" fmla="*/ 1 w 60"/>
                <a:gd name="T21" fmla="*/ 1 h 58"/>
                <a:gd name="T22" fmla="*/ 1 w 60"/>
                <a:gd name="T23" fmla="*/ 1 h 58"/>
                <a:gd name="T24" fmla="*/ 0 w 60"/>
                <a:gd name="T25" fmla="*/ 1 h 58"/>
                <a:gd name="T26" fmla="*/ 1 w 60"/>
                <a:gd name="T27" fmla="*/ 1 h 58"/>
                <a:gd name="T28" fmla="*/ 1 w 60"/>
                <a:gd name="T29" fmla="*/ 1 h 58"/>
                <a:gd name="T30" fmla="*/ 1 w 60"/>
                <a:gd name="T31" fmla="*/ 1 h 58"/>
                <a:gd name="T32" fmla="*/ 1 w 60"/>
                <a:gd name="T33" fmla="*/ 1 h 58"/>
                <a:gd name="T34" fmla="*/ 1 w 60"/>
                <a:gd name="T35" fmla="*/ 1 h 58"/>
                <a:gd name="T36" fmla="*/ 1 w 60"/>
                <a:gd name="T37" fmla="*/ 1 h 58"/>
                <a:gd name="T38" fmla="*/ 1 w 60"/>
                <a:gd name="T39" fmla="*/ 1 h 58"/>
                <a:gd name="T40" fmla="*/ 1 w 60"/>
                <a:gd name="T41" fmla="*/ 1 h 58"/>
                <a:gd name="T42" fmla="*/ 1 w 60"/>
                <a:gd name="T43" fmla="*/ 1 h 58"/>
                <a:gd name="T44" fmla="*/ 1 w 60"/>
                <a:gd name="T45" fmla="*/ 1 h 58"/>
                <a:gd name="T46" fmla="*/ 1 w 60"/>
                <a:gd name="T47" fmla="*/ 1 h 58"/>
                <a:gd name="T48" fmla="*/ 1 w 60"/>
                <a:gd name="T49" fmla="*/ 1 h 58"/>
                <a:gd name="T50" fmla="*/ 1 w 60"/>
                <a:gd name="T51" fmla="*/ 1 h 58"/>
                <a:gd name="T52" fmla="*/ 1 w 60"/>
                <a:gd name="T53" fmla="*/ 1 h 58"/>
                <a:gd name="T54" fmla="*/ 1 w 60"/>
                <a:gd name="T55" fmla="*/ 1 h 58"/>
                <a:gd name="T56" fmla="*/ 1 w 60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8"/>
                <a:gd name="T89" fmla="*/ 60 w 60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40" name="Freeform 315"/>
            <p:cNvSpPr>
              <a:spLocks/>
            </p:cNvSpPr>
            <p:nvPr/>
          </p:nvSpPr>
          <p:spPr bwMode="auto">
            <a:xfrm>
              <a:off x="3388" y="2750"/>
              <a:ext cx="15" cy="14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41" name="Freeform 316"/>
            <p:cNvSpPr>
              <a:spLocks/>
            </p:cNvSpPr>
            <p:nvPr/>
          </p:nvSpPr>
          <p:spPr bwMode="auto">
            <a:xfrm>
              <a:off x="3407" y="2643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42" name="Freeform 317"/>
            <p:cNvSpPr>
              <a:spLocks/>
            </p:cNvSpPr>
            <p:nvPr/>
          </p:nvSpPr>
          <p:spPr bwMode="auto">
            <a:xfrm>
              <a:off x="3414" y="2651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43" name="Freeform 318"/>
            <p:cNvSpPr>
              <a:spLocks/>
            </p:cNvSpPr>
            <p:nvPr/>
          </p:nvSpPr>
          <p:spPr bwMode="auto">
            <a:xfrm>
              <a:off x="3407" y="2515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44" name="Freeform 319"/>
            <p:cNvSpPr>
              <a:spLocks/>
            </p:cNvSpPr>
            <p:nvPr/>
          </p:nvSpPr>
          <p:spPr bwMode="auto">
            <a:xfrm>
              <a:off x="3414" y="252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45" name="Freeform 320"/>
            <p:cNvSpPr>
              <a:spLocks/>
            </p:cNvSpPr>
            <p:nvPr/>
          </p:nvSpPr>
          <p:spPr bwMode="auto">
            <a:xfrm>
              <a:off x="2347" y="2643"/>
              <a:ext cx="29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46" name="Freeform 321"/>
            <p:cNvSpPr>
              <a:spLocks/>
            </p:cNvSpPr>
            <p:nvPr/>
          </p:nvSpPr>
          <p:spPr bwMode="auto">
            <a:xfrm>
              <a:off x="2354" y="2651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47" name="Freeform 322"/>
            <p:cNvSpPr>
              <a:spLocks/>
            </p:cNvSpPr>
            <p:nvPr/>
          </p:nvSpPr>
          <p:spPr bwMode="auto">
            <a:xfrm>
              <a:off x="2485" y="156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48" name="Freeform 323"/>
            <p:cNvSpPr>
              <a:spLocks/>
            </p:cNvSpPr>
            <p:nvPr/>
          </p:nvSpPr>
          <p:spPr bwMode="auto">
            <a:xfrm>
              <a:off x="2492" y="157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</p:grpSp>
      <p:sp>
        <p:nvSpPr>
          <p:cNvPr id="149" name="TextBox 148"/>
          <p:cNvSpPr txBox="1"/>
          <p:nvPr/>
        </p:nvSpPr>
        <p:spPr>
          <a:xfrm>
            <a:off x="2789470" y="1040367"/>
            <a:ext cx="40878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4400">
                <a:latin typeface="Times New Roman" pitchFamily="18" charset="0"/>
                <a:cs typeface="Times New Roman" pitchFamily="18" charset="0"/>
              </a:rPr>
              <a:t>69108 + 2074</a:t>
            </a:r>
            <a:endParaRPr lang="en-US" altLang="vi-VN" sz="4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Text Box 6"/>
          <p:cNvSpPr txBox="1">
            <a:spLocks noChangeArrowheads="1"/>
          </p:cNvSpPr>
          <p:nvPr/>
        </p:nvSpPr>
        <p:spPr bwMode="auto">
          <a:xfrm>
            <a:off x="1370012" y="1980912"/>
            <a:ext cx="1905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69108</a:t>
            </a:r>
          </a:p>
        </p:txBody>
      </p:sp>
      <p:sp>
        <p:nvSpPr>
          <p:cNvPr id="151" name="Text Box 7"/>
          <p:cNvSpPr txBox="1">
            <a:spLocks noChangeArrowheads="1"/>
          </p:cNvSpPr>
          <p:nvPr/>
        </p:nvSpPr>
        <p:spPr bwMode="auto">
          <a:xfrm>
            <a:off x="1649882" y="2686758"/>
            <a:ext cx="17113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2074</a:t>
            </a:r>
            <a:r>
              <a:rPr lang="en-US" altLang="vi-VN" sz="400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Line 13"/>
          <p:cNvSpPr>
            <a:spLocks noChangeShapeType="1"/>
          </p:cNvSpPr>
          <p:nvPr/>
        </p:nvSpPr>
        <p:spPr bwMode="auto">
          <a:xfrm>
            <a:off x="1389062" y="3376391"/>
            <a:ext cx="147073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cs typeface="Times New Roman" pitchFamily="18" charset="0"/>
            </a:endParaRPr>
          </a:p>
        </p:txBody>
      </p:sp>
      <p:sp>
        <p:nvSpPr>
          <p:cNvPr id="153" name="Text Box 35"/>
          <p:cNvSpPr txBox="1">
            <a:spLocks noChangeArrowheads="1"/>
          </p:cNvSpPr>
          <p:nvPr/>
        </p:nvSpPr>
        <p:spPr bwMode="auto">
          <a:xfrm>
            <a:off x="2617792" y="1828511"/>
            <a:ext cx="74341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 sz="400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" name="Text Box 52"/>
          <p:cNvSpPr txBox="1">
            <a:spLocks noChangeArrowheads="1"/>
          </p:cNvSpPr>
          <p:nvPr/>
        </p:nvSpPr>
        <p:spPr bwMode="auto">
          <a:xfrm>
            <a:off x="1066800" y="2343150"/>
            <a:ext cx="381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pic>
        <p:nvPicPr>
          <p:cNvPr id="155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4400" y="59988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6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650" y="61893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7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4587" y="617191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8" name="TextBox 157"/>
          <p:cNvSpPr txBox="1"/>
          <p:nvPr/>
        </p:nvSpPr>
        <p:spPr>
          <a:xfrm>
            <a:off x="1431418" y="3486150"/>
            <a:ext cx="15201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latin typeface="Times New Roman" pitchFamily="18" charset="0"/>
                <a:cs typeface="Times New Roman" pitchFamily="18" charset="0"/>
              </a:rPr>
              <a:t>71182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3276602" y="1937992"/>
            <a:ext cx="18303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Thử lại:</a:t>
            </a:r>
          </a:p>
        </p:txBody>
      </p:sp>
      <p:sp>
        <p:nvSpPr>
          <p:cNvPr id="160" name="Text Box 6"/>
          <p:cNvSpPr txBox="1">
            <a:spLocks noChangeArrowheads="1"/>
          </p:cNvSpPr>
          <p:nvPr/>
        </p:nvSpPr>
        <p:spPr bwMode="auto">
          <a:xfrm>
            <a:off x="5715000" y="1962150"/>
            <a:ext cx="19050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71182</a:t>
            </a:r>
          </a:p>
          <a:p>
            <a:pPr eaLnBrk="1" hangingPunct="1">
              <a:spcBef>
                <a:spcPct val="50000"/>
              </a:spcBef>
            </a:pPr>
            <a:endParaRPr lang="en-US" altLang="vi-VN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" name="Text Box 7"/>
          <p:cNvSpPr txBox="1">
            <a:spLocks noChangeArrowheads="1"/>
          </p:cNvSpPr>
          <p:nvPr/>
        </p:nvSpPr>
        <p:spPr bwMode="auto">
          <a:xfrm>
            <a:off x="5734052" y="2678113"/>
            <a:ext cx="17113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69108</a:t>
            </a:r>
            <a:r>
              <a:rPr lang="en-US" altLang="vi-VN" sz="400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" name="Line 13"/>
          <p:cNvSpPr>
            <a:spLocks noChangeShapeType="1"/>
          </p:cNvSpPr>
          <p:nvPr/>
        </p:nvSpPr>
        <p:spPr bwMode="auto">
          <a:xfrm>
            <a:off x="5795219" y="3364825"/>
            <a:ext cx="144378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cs typeface="Times New Roman" pitchFamily="18" charset="0"/>
            </a:endParaRPr>
          </a:p>
        </p:txBody>
      </p:sp>
      <p:sp>
        <p:nvSpPr>
          <p:cNvPr id="163" name="Text Box 52"/>
          <p:cNvSpPr txBox="1">
            <a:spLocks noChangeArrowheads="1"/>
          </p:cNvSpPr>
          <p:nvPr/>
        </p:nvSpPr>
        <p:spPr bwMode="auto">
          <a:xfrm>
            <a:off x="5411788" y="2324388"/>
            <a:ext cx="381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5950507" y="3385999"/>
            <a:ext cx="15101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2074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826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 Box 3"/>
          <p:cNvSpPr txBox="1">
            <a:spLocks noChangeArrowheads="1"/>
          </p:cNvSpPr>
          <p:nvPr/>
        </p:nvSpPr>
        <p:spPr bwMode="auto">
          <a:xfrm>
            <a:off x="272138" y="-95538"/>
            <a:ext cx="60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 sz="4000"/>
          </a:p>
        </p:txBody>
      </p:sp>
      <p:grpSp>
        <p:nvGrpSpPr>
          <p:cNvPr id="170" name="Group 184"/>
          <p:cNvGrpSpPr>
            <a:grpSpLocks/>
          </p:cNvGrpSpPr>
          <p:nvPr/>
        </p:nvGrpSpPr>
        <p:grpSpPr bwMode="auto">
          <a:xfrm rot="5224297">
            <a:off x="272935" y="-96331"/>
            <a:ext cx="1303337" cy="1327151"/>
            <a:chOff x="2332" y="1554"/>
            <a:chExt cx="1105" cy="1218"/>
          </a:xfrm>
          <a:noFill/>
        </p:grpSpPr>
        <p:sp>
          <p:nvSpPr>
            <p:cNvPr id="171" name="Freeform 185"/>
            <p:cNvSpPr>
              <a:spLocks/>
            </p:cNvSpPr>
            <p:nvPr/>
          </p:nvSpPr>
          <p:spPr bwMode="auto">
            <a:xfrm>
              <a:off x="2450" y="2113"/>
              <a:ext cx="30" cy="30"/>
            </a:xfrm>
            <a:custGeom>
              <a:avLst/>
              <a:gdLst>
                <a:gd name="T0" fmla="*/ 0 w 61"/>
                <a:gd name="T1" fmla="*/ 1 h 60"/>
                <a:gd name="T2" fmla="*/ 0 w 61"/>
                <a:gd name="T3" fmla="*/ 1 h 60"/>
                <a:gd name="T4" fmla="*/ 0 w 61"/>
                <a:gd name="T5" fmla="*/ 1 h 60"/>
                <a:gd name="T6" fmla="*/ 0 w 61"/>
                <a:gd name="T7" fmla="*/ 1 h 60"/>
                <a:gd name="T8" fmla="*/ 0 w 61"/>
                <a:gd name="T9" fmla="*/ 1 h 60"/>
                <a:gd name="T10" fmla="*/ 0 w 61"/>
                <a:gd name="T11" fmla="*/ 1 h 60"/>
                <a:gd name="T12" fmla="*/ 0 w 61"/>
                <a:gd name="T13" fmla="*/ 1 h 60"/>
                <a:gd name="T14" fmla="*/ 0 w 61"/>
                <a:gd name="T15" fmla="*/ 1 h 60"/>
                <a:gd name="T16" fmla="*/ 0 w 61"/>
                <a:gd name="T17" fmla="*/ 0 h 60"/>
                <a:gd name="T18" fmla="*/ 0 w 61"/>
                <a:gd name="T19" fmla="*/ 1 h 60"/>
                <a:gd name="T20" fmla="*/ 0 w 61"/>
                <a:gd name="T21" fmla="*/ 1 h 60"/>
                <a:gd name="T22" fmla="*/ 0 w 61"/>
                <a:gd name="T23" fmla="*/ 1 h 60"/>
                <a:gd name="T24" fmla="*/ 0 w 61"/>
                <a:gd name="T25" fmla="*/ 1 h 60"/>
                <a:gd name="T26" fmla="*/ 0 w 61"/>
                <a:gd name="T27" fmla="*/ 1 h 60"/>
                <a:gd name="T28" fmla="*/ 0 w 61"/>
                <a:gd name="T29" fmla="*/ 1 h 60"/>
                <a:gd name="T30" fmla="*/ 0 w 61"/>
                <a:gd name="T31" fmla="*/ 1 h 60"/>
                <a:gd name="T32" fmla="*/ 0 w 61"/>
                <a:gd name="T33" fmla="*/ 1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1"/>
                <a:gd name="T52" fmla="*/ 0 h 60"/>
                <a:gd name="T53" fmla="*/ 61 w 61"/>
                <a:gd name="T54" fmla="*/ 60 h 6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2" name="Freeform 186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3" name="Freeform 187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4" name="Freeform 188"/>
            <p:cNvSpPr>
              <a:spLocks/>
            </p:cNvSpPr>
            <p:nvPr/>
          </p:nvSpPr>
          <p:spPr bwMode="auto">
            <a:xfrm>
              <a:off x="2359" y="2051"/>
              <a:ext cx="89" cy="73"/>
            </a:xfrm>
            <a:custGeom>
              <a:avLst/>
              <a:gdLst>
                <a:gd name="T0" fmla="*/ 1 w 177"/>
                <a:gd name="T1" fmla="*/ 1 h 146"/>
                <a:gd name="T2" fmla="*/ 1 w 177"/>
                <a:gd name="T3" fmla="*/ 1 h 146"/>
                <a:gd name="T4" fmla="*/ 1 w 177"/>
                <a:gd name="T5" fmla="*/ 1 h 146"/>
                <a:gd name="T6" fmla="*/ 1 w 177"/>
                <a:gd name="T7" fmla="*/ 1 h 146"/>
                <a:gd name="T8" fmla="*/ 1 w 177"/>
                <a:gd name="T9" fmla="*/ 1 h 146"/>
                <a:gd name="T10" fmla="*/ 1 w 177"/>
                <a:gd name="T11" fmla="*/ 1 h 146"/>
                <a:gd name="T12" fmla="*/ 1 w 177"/>
                <a:gd name="T13" fmla="*/ 1 h 146"/>
                <a:gd name="T14" fmla="*/ 1 w 177"/>
                <a:gd name="T15" fmla="*/ 0 h 146"/>
                <a:gd name="T16" fmla="*/ 1 w 177"/>
                <a:gd name="T17" fmla="*/ 1 h 146"/>
                <a:gd name="T18" fmla="*/ 1 w 177"/>
                <a:gd name="T19" fmla="*/ 1 h 146"/>
                <a:gd name="T20" fmla="*/ 1 w 177"/>
                <a:gd name="T21" fmla="*/ 1 h 146"/>
                <a:gd name="T22" fmla="*/ 0 w 177"/>
                <a:gd name="T23" fmla="*/ 1 h 146"/>
                <a:gd name="T24" fmla="*/ 1 w 177"/>
                <a:gd name="T25" fmla="*/ 1 h 146"/>
                <a:gd name="T26" fmla="*/ 1 w 177"/>
                <a:gd name="T27" fmla="*/ 1 h 146"/>
                <a:gd name="T28" fmla="*/ 1 w 177"/>
                <a:gd name="T29" fmla="*/ 1 h 146"/>
                <a:gd name="T30" fmla="*/ 1 w 177"/>
                <a:gd name="T31" fmla="*/ 1 h 146"/>
                <a:gd name="T32" fmla="*/ 1 w 177"/>
                <a:gd name="T33" fmla="*/ 1 h 146"/>
                <a:gd name="T34" fmla="*/ 1 w 177"/>
                <a:gd name="T35" fmla="*/ 1 h 146"/>
                <a:gd name="T36" fmla="*/ 1 w 177"/>
                <a:gd name="T37" fmla="*/ 1 h 146"/>
                <a:gd name="T38" fmla="*/ 1 w 177"/>
                <a:gd name="T39" fmla="*/ 1 h 146"/>
                <a:gd name="T40" fmla="*/ 1 w 177"/>
                <a:gd name="T41" fmla="*/ 1 h 146"/>
                <a:gd name="T42" fmla="*/ 1 w 177"/>
                <a:gd name="T43" fmla="*/ 1 h 146"/>
                <a:gd name="T44" fmla="*/ 1 w 177"/>
                <a:gd name="T45" fmla="*/ 1 h 146"/>
                <a:gd name="T46" fmla="*/ 1 w 177"/>
                <a:gd name="T47" fmla="*/ 1 h 146"/>
                <a:gd name="T48" fmla="*/ 1 w 177"/>
                <a:gd name="T49" fmla="*/ 1 h 146"/>
                <a:gd name="T50" fmla="*/ 1 w 177"/>
                <a:gd name="T51" fmla="*/ 1 h 1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6"/>
                <a:gd name="T80" fmla="*/ 177 w 177"/>
                <a:gd name="T81" fmla="*/ 146 h 14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5" name="Freeform 189"/>
            <p:cNvSpPr>
              <a:spLocks/>
            </p:cNvSpPr>
            <p:nvPr/>
          </p:nvSpPr>
          <p:spPr bwMode="auto">
            <a:xfrm>
              <a:off x="2359" y="2133"/>
              <a:ext cx="89" cy="71"/>
            </a:xfrm>
            <a:custGeom>
              <a:avLst/>
              <a:gdLst>
                <a:gd name="T0" fmla="*/ 1 w 178"/>
                <a:gd name="T1" fmla="*/ 0 h 143"/>
                <a:gd name="T2" fmla="*/ 1 w 178"/>
                <a:gd name="T3" fmla="*/ 0 h 143"/>
                <a:gd name="T4" fmla="*/ 1 w 178"/>
                <a:gd name="T5" fmla="*/ 0 h 143"/>
                <a:gd name="T6" fmla="*/ 1 w 178"/>
                <a:gd name="T7" fmla="*/ 0 h 143"/>
                <a:gd name="T8" fmla="*/ 1 w 178"/>
                <a:gd name="T9" fmla="*/ 0 h 143"/>
                <a:gd name="T10" fmla="*/ 1 w 178"/>
                <a:gd name="T11" fmla="*/ 0 h 143"/>
                <a:gd name="T12" fmla="*/ 1 w 178"/>
                <a:gd name="T13" fmla="*/ 0 h 143"/>
                <a:gd name="T14" fmla="*/ 1 w 178"/>
                <a:gd name="T15" fmla="*/ 0 h 143"/>
                <a:gd name="T16" fmla="*/ 1 w 178"/>
                <a:gd name="T17" fmla="*/ 0 h 143"/>
                <a:gd name="T18" fmla="*/ 1 w 178"/>
                <a:gd name="T19" fmla="*/ 0 h 143"/>
                <a:gd name="T20" fmla="*/ 1 w 178"/>
                <a:gd name="T21" fmla="*/ 0 h 143"/>
                <a:gd name="T22" fmla="*/ 1 w 178"/>
                <a:gd name="T23" fmla="*/ 0 h 143"/>
                <a:gd name="T24" fmla="*/ 1 w 178"/>
                <a:gd name="T25" fmla="*/ 0 h 143"/>
                <a:gd name="T26" fmla="*/ 1 w 178"/>
                <a:gd name="T27" fmla="*/ 0 h 143"/>
                <a:gd name="T28" fmla="*/ 1 w 178"/>
                <a:gd name="T29" fmla="*/ 0 h 143"/>
                <a:gd name="T30" fmla="*/ 0 w 178"/>
                <a:gd name="T31" fmla="*/ 0 h 143"/>
                <a:gd name="T32" fmla="*/ 1 w 178"/>
                <a:gd name="T33" fmla="*/ 0 h 143"/>
                <a:gd name="T34" fmla="*/ 1 w 178"/>
                <a:gd name="T35" fmla="*/ 0 h 143"/>
                <a:gd name="T36" fmla="*/ 1 w 178"/>
                <a:gd name="T37" fmla="*/ 0 h 143"/>
                <a:gd name="T38" fmla="*/ 1 w 178"/>
                <a:gd name="T39" fmla="*/ 0 h 143"/>
                <a:gd name="T40" fmla="*/ 1 w 178"/>
                <a:gd name="T41" fmla="*/ 0 h 143"/>
                <a:gd name="T42" fmla="*/ 1 w 178"/>
                <a:gd name="T43" fmla="*/ 0 h 143"/>
                <a:gd name="T44" fmla="*/ 1 w 178"/>
                <a:gd name="T45" fmla="*/ 0 h 143"/>
                <a:gd name="T46" fmla="*/ 1 w 178"/>
                <a:gd name="T47" fmla="*/ 0 h 143"/>
                <a:gd name="T48" fmla="*/ 1 w 178"/>
                <a:gd name="T49" fmla="*/ 0 h 143"/>
                <a:gd name="T50" fmla="*/ 1 w 178"/>
                <a:gd name="T51" fmla="*/ 0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8"/>
                <a:gd name="T79" fmla="*/ 0 h 143"/>
                <a:gd name="T80" fmla="*/ 178 w 178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6" name="Freeform 190"/>
            <p:cNvSpPr>
              <a:spLocks/>
            </p:cNvSpPr>
            <p:nvPr/>
          </p:nvSpPr>
          <p:spPr bwMode="auto">
            <a:xfrm>
              <a:off x="2432" y="2151"/>
              <a:ext cx="66" cy="90"/>
            </a:xfrm>
            <a:custGeom>
              <a:avLst/>
              <a:gdLst>
                <a:gd name="T0" fmla="*/ 1 w 132"/>
                <a:gd name="T1" fmla="*/ 0 h 181"/>
                <a:gd name="T2" fmla="*/ 1 w 132"/>
                <a:gd name="T3" fmla="*/ 0 h 181"/>
                <a:gd name="T4" fmla="*/ 1 w 132"/>
                <a:gd name="T5" fmla="*/ 0 h 181"/>
                <a:gd name="T6" fmla="*/ 1 w 132"/>
                <a:gd name="T7" fmla="*/ 0 h 181"/>
                <a:gd name="T8" fmla="*/ 1 w 132"/>
                <a:gd name="T9" fmla="*/ 0 h 181"/>
                <a:gd name="T10" fmla="*/ 1 w 132"/>
                <a:gd name="T11" fmla="*/ 0 h 181"/>
                <a:gd name="T12" fmla="*/ 0 w 132"/>
                <a:gd name="T13" fmla="*/ 0 h 181"/>
                <a:gd name="T14" fmla="*/ 1 w 132"/>
                <a:gd name="T15" fmla="*/ 0 h 181"/>
                <a:gd name="T16" fmla="*/ 1 w 132"/>
                <a:gd name="T17" fmla="*/ 0 h 181"/>
                <a:gd name="T18" fmla="*/ 1 w 132"/>
                <a:gd name="T19" fmla="*/ 0 h 181"/>
                <a:gd name="T20" fmla="*/ 1 w 132"/>
                <a:gd name="T21" fmla="*/ 0 h 181"/>
                <a:gd name="T22" fmla="*/ 1 w 132"/>
                <a:gd name="T23" fmla="*/ 0 h 181"/>
                <a:gd name="T24" fmla="*/ 1 w 132"/>
                <a:gd name="T25" fmla="*/ 0 h 181"/>
                <a:gd name="T26" fmla="*/ 1 w 132"/>
                <a:gd name="T27" fmla="*/ 0 h 181"/>
                <a:gd name="T28" fmla="*/ 1 w 132"/>
                <a:gd name="T29" fmla="*/ 0 h 181"/>
                <a:gd name="T30" fmla="*/ 1 w 132"/>
                <a:gd name="T31" fmla="*/ 0 h 181"/>
                <a:gd name="T32" fmla="*/ 1 w 132"/>
                <a:gd name="T33" fmla="*/ 0 h 181"/>
                <a:gd name="T34" fmla="*/ 1 w 132"/>
                <a:gd name="T35" fmla="*/ 0 h 1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1"/>
                <a:gd name="T56" fmla="*/ 132 w 132"/>
                <a:gd name="T57" fmla="*/ 181 h 18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7" name="Freeform 191"/>
            <p:cNvSpPr>
              <a:spLocks/>
            </p:cNvSpPr>
            <p:nvPr/>
          </p:nvSpPr>
          <p:spPr bwMode="auto">
            <a:xfrm>
              <a:off x="2482" y="2132"/>
              <a:ext cx="88" cy="72"/>
            </a:xfrm>
            <a:custGeom>
              <a:avLst/>
              <a:gdLst>
                <a:gd name="T0" fmla="*/ 0 w 177"/>
                <a:gd name="T1" fmla="*/ 1 h 144"/>
                <a:gd name="T2" fmla="*/ 0 w 177"/>
                <a:gd name="T3" fmla="*/ 1 h 144"/>
                <a:gd name="T4" fmla="*/ 0 w 177"/>
                <a:gd name="T5" fmla="*/ 1 h 144"/>
                <a:gd name="T6" fmla="*/ 0 w 177"/>
                <a:gd name="T7" fmla="*/ 1 h 144"/>
                <a:gd name="T8" fmla="*/ 0 w 177"/>
                <a:gd name="T9" fmla="*/ 1 h 144"/>
                <a:gd name="T10" fmla="*/ 0 w 177"/>
                <a:gd name="T11" fmla="*/ 1 h 144"/>
                <a:gd name="T12" fmla="*/ 0 w 177"/>
                <a:gd name="T13" fmla="*/ 1 h 144"/>
                <a:gd name="T14" fmla="*/ 0 w 177"/>
                <a:gd name="T15" fmla="*/ 1 h 144"/>
                <a:gd name="T16" fmla="*/ 0 w 177"/>
                <a:gd name="T17" fmla="*/ 1 h 144"/>
                <a:gd name="T18" fmla="*/ 0 w 177"/>
                <a:gd name="T19" fmla="*/ 1 h 144"/>
                <a:gd name="T20" fmla="*/ 0 w 177"/>
                <a:gd name="T21" fmla="*/ 1 h 144"/>
                <a:gd name="T22" fmla="*/ 0 w 177"/>
                <a:gd name="T23" fmla="*/ 1 h 144"/>
                <a:gd name="T24" fmla="*/ 0 w 177"/>
                <a:gd name="T25" fmla="*/ 1 h 144"/>
                <a:gd name="T26" fmla="*/ 0 w 177"/>
                <a:gd name="T27" fmla="*/ 1 h 144"/>
                <a:gd name="T28" fmla="*/ 0 w 177"/>
                <a:gd name="T29" fmla="*/ 1 h 144"/>
                <a:gd name="T30" fmla="*/ 0 w 177"/>
                <a:gd name="T31" fmla="*/ 1 h 144"/>
                <a:gd name="T32" fmla="*/ 0 w 177"/>
                <a:gd name="T33" fmla="*/ 1 h 144"/>
                <a:gd name="T34" fmla="*/ 0 w 177"/>
                <a:gd name="T35" fmla="*/ 1 h 144"/>
                <a:gd name="T36" fmla="*/ 0 w 177"/>
                <a:gd name="T37" fmla="*/ 1 h 144"/>
                <a:gd name="T38" fmla="*/ 0 w 177"/>
                <a:gd name="T39" fmla="*/ 1 h 144"/>
                <a:gd name="T40" fmla="*/ 0 w 177"/>
                <a:gd name="T41" fmla="*/ 1 h 144"/>
                <a:gd name="T42" fmla="*/ 0 w 177"/>
                <a:gd name="T43" fmla="*/ 0 h 144"/>
                <a:gd name="T44" fmla="*/ 0 w 177"/>
                <a:gd name="T45" fmla="*/ 0 h 144"/>
                <a:gd name="T46" fmla="*/ 0 w 177"/>
                <a:gd name="T47" fmla="*/ 1 h 144"/>
                <a:gd name="T48" fmla="*/ 0 w 177"/>
                <a:gd name="T49" fmla="*/ 1 h 144"/>
                <a:gd name="T50" fmla="*/ 0 w 177"/>
                <a:gd name="T51" fmla="*/ 1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4"/>
                <a:gd name="T80" fmla="*/ 177 w 177"/>
                <a:gd name="T81" fmla="*/ 144 h 14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8" name="Freeform 192"/>
            <p:cNvSpPr>
              <a:spLocks/>
            </p:cNvSpPr>
            <p:nvPr/>
          </p:nvSpPr>
          <p:spPr bwMode="auto">
            <a:xfrm>
              <a:off x="2481" y="2051"/>
              <a:ext cx="90" cy="72"/>
            </a:xfrm>
            <a:custGeom>
              <a:avLst/>
              <a:gdLst>
                <a:gd name="T0" fmla="*/ 0 w 180"/>
                <a:gd name="T1" fmla="*/ 1 h 143"/>
                <a:gd name="T2" fmla="*/ 1 w 180"/>
                <a:gd name="T3" fmla="*/ 1 h 143"/>
                <a:gd name="T4" fmla="*/ 1 w 180"/>
                <a:gd name="T5" fmla="*/ 1 h 143"/>
                <a:gd name="T6" fmla="*/ 1 w 180"/>
                <a:gd name="T7" fmla="*/ 1 h 143"/>
                <a:gd name="T8" fmla="*/ 1 w 180"/>
                <a:gd name="T9" fmla="*/ 1 h 143"/>
                <a:gd name="T10" fmla="*/ 1 w 180"/>
                <a:gd name="T11" fmla="*/ 1 h 143"/>
                <a:gd name="T12" fmla="*/ 1 w 180"/>
                <a:gd name="T13" fmla="*/ 1 h 143"/>
                <a:gd name="T14" fmla="*/ 1 w 180"/>
                <a:gd name="T15" fmla="*/ 1 h 143"/>
                <a:gd name="T16" fmla="*/ 1 w 180"/>
                <a:gd name="T17" fmla="*/ 1 h 143"/>
                <a:gd name="T18" fmla="*/ 1 w 180"/>
                <a:gd name="T19" fmla="*/ 1 h 143"/>
                <a:gd name="T20" fmla="*/ 1 w 180"/>
                <a:gd name="T21" fmla="*/ 1 h 143"/>
                <a:gd name="T22" fmla="*/ 1 w 180"/>
                <a:gd name="T23" fmla="*/ 1 h 143"/>
                <a:gd name="T24" fmla="*/ 1 w 180"/>
                <a:gd name="T25" fmla="*/ 1 h 143"/>
                <a:gd name="T26" fmla="*/ 1 w 180"/>
                <a:gd name="T27" fmla="*/ 1 h 143"/>
                <a:gd name="T28" fmla="*/ 1 w 180"/>
                <a:gd name="T29" fmla="*/ 1 h 143"/>
                <a:gd name="T30" fmla="*/ 1 w 180"/>
                <a:gd name="T31" fmla="*/ 1 h 143"/>
                <a:gd name="T32" fmla="*/ 1 w 180"/>
                <a:gd name="T33" fmla="*/ 1 h 143"/>
                <a:gd name="T34" fmla="*/ 1 w 180"/>
                <a:gd name="T35" fmla="*/ 1 h 143"/>
                <a:gd name="T36" fmla="*/ 1 w 180"/>
                <a:gd name="T37" fmla="*/ 1 h 143"/>
                <a:gd name="T38" fmla="*/ 1 w 180"/>
                <a:gd name="T39" fmla="*/ 0 h 143"/>
                <a:gd name="T40" fmla="*/ 1 w 180"/>
                <a:gd name="T41" fmla="*/ 1 h 143"/>
                <a:gd name="T42" fmla="*/ 1 w 180"/>
                <a:gd name="T43" fmla="*/ 1 h 143"/>
                <a:gd name="T44" fmla="*/ 1 w 180"/>
                <a:gd name="T45" fmla="*/ 1 h 143"/>
                <a:gd name="T46" fmla="*/ 1 w 180"/>
                <a:gd name="T47" fmla="*/ 1 h 143"/>
                <a:gd name="T48" fmla="*/ 1 w 180"/>
                <a:gd name="T49" fmla="*/ 1 h 143"/>
                <a:gd name="T50" fmla="*/ 0 w 180"/>
                <a:gd name="T51" fmla="*/ 1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0"/>
                <a:gd name="T79" fmla="*/ 0 h 143"/>
                <a:gd name="T80" fmla="*/ 180 w 180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9" name="Freeform 193"/>
            <p:cNvSpPr>
              <a:spLocks/>
            </p:cNvSpPr>
            <p:nvPr/>
          </p:nvSpPr>
          <p:spPr bwMode="auto">
            <a:xfrm>
              <a:off x="2654" y="1594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0" name="Freeform 194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1" name="Freeform 195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2" name="Freeform 196"/>
            <p:cNvSpPr>
              <a:spLocks/>
            </p:cNvSpPr>
            <p:nvPr/>
          </p:nvSpPr>
          <p:spPr bwMode="auto">
            <a:xfrm>
              <a:off x="2618" y="1569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3" name="Freeform 197"/>
            <p:cNvSpPr>
              <a:spLocks/>
            </p:cNvSpPr>
            <p:nvPr/>
          </p:nvSpPr>
          <p:spPr bwMode="auto">
            <a:xfrm>
              <a:off x="2618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0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4" name="Freeform 198"/>
            <p:cNvSpPr>
              <a:spLocks/>
            </p:cNvSpPr>
            <p:nvPr/>
          </p:nvSpPr>
          <p:spPr bwMode="auto">
            <a:xfrm>
              <a:off x="2647" y="1610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0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1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5" name="Freeform 199"/>
            <p:cNvSpPr>
              <a:spLocks/>
            </p:cNvSpPr>
            <p:nvPr/>
          </p:nvSpPr>
          <p:spPr bwMode="auto">
            <a:xfrm>
              <a:off x="2667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0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6" name="Freeform 200"/>
            <p:cNvSpPr>
              <a:spLocks/>
            </p:cNvSpPr>
            <p:nvPr/>
          </p:nvSpPr>
          <p:spPr bwMode="auto">
            <a:xfrm>
              <a:off x="2667" y="1569"/>
              <a:ext cx="36" cy="28"/>
            </a:xfrm>
            <a:custGeom>
              <a:avLst/>
              <a:gdLst>
                <a:gd name="T0" fmla="*/ 0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0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7" name="Freeform 201"/>
            <p:cNvSpPr>
              <a:spLocks/>
            </p:cNvSpPr>
            <p:nvPr/>
          </p:nvSpPr>
          <p:spPr bwMode="auto">
            <a:xfrm>
              <a:off x="3368" y="2439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8" name="Freeform 202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9" name="Freeform 203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0" name="Freeform 204"/>
            <p:cNvSpPr>
              <a:spLocks/>
            </p:cNvSpPr>
            <p:nvPr/>
          </p:nvSpPr>
          <p:spPr bwMode="auto">
            <a:xfrm>
              <a:off x="3331" y="2414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1" name="Freeform 205"/>
            <p:cNvSpPr>
              <a:spLocks/>
            </p:cNvSpPr>
            <p:nvPr/>
          </p:nvSpPr>
          <p:spPr bwMode="auto">
            <a:xfrm>
              <a:off x="3331" y="2447"/>
              <a:ext cx="37" cy="28"/>
            </a:xfrm>
            <a:custGeom>
              <a:avLst/>
              <a:gdLst>
                <a:gd name="T0" fmla="*/ 1 w 72"/>
                <a:gd name="T1" fmla="*/ 1 h 56"/>
                <a:gd name="T2" fmla="*/ 1 w 72"/>
                <a:gd name="T3" fmla="*/ 0 h 56"/>
                <a:gd name="T4" fmla="*/ 1 w 72"/>
                <a:gd name="T5" fmla="*/ 0 h 56"/>
                <a:gd name="T6" fmla="*/ 1 w 72"/>
                <a:gd name="T7" fmla="*/ 0 h 56"/>
                <a:gd name="T8" fmla="*/ 1 w 72"/>
                <a:gd name="T9" fmla="*/ 0 h 56"/>
                <a:gd name="T10" fmla="*/ 1 w 72"/>
                <a:gd name="T11" fmla="*/ 1 h 56"/>
                <a:gd name="T12" fmla="*/ 1 w 72"/>
                <a:gd name="T13" fmla="*/ 1 h 56"/>
                <a:gd name="T14" fmla="*/ 1 w 72"/>
                <a:gd name="T15" fmla="*/ 1 h 56"/>
                <a:gd name="T16" fmla="*/ 0 w 72"/>
                <a:gd name="T17" fmla="*/ 1 h 56"/>
                <a:gd name="T18" fmla="*/ 1 w 72"/>
                <a:gd name="T19" fmla="*/ 1 h 56"/>
                <a:gd name="T20" fmla="*/ 1 w 72"/>
                <a:gd name="T21" fmla="*/ 1 h 56"/>
                <a:gd name="T22" fmla="*/ 1 w 72"/>
                <a:gd name="T23" fmla="*/ 1 h 56"/>
                <a:gd name="T24" fmla="*/ 1 w 72"/>
                <a:gd name="T25" fmla="*/ 1 h 56"/>
                <a:gd name="T26" fmla="*/ 1 w 72"/>
                <a:gd name="T27" fmla="*/ 1 h 56"/>
                <a:gd name="T28" fmla="*/ 1 w 72"/>
                <a:gd name="T29" fmla="*/ 1 h 56"/>
                <a:gd name="T30" fmla="*/ 1 w 72"/>
                <a:gd name="T31" fmla="*/ 1 h 56"/>
                <a:gd name="T32" fmla="*/ 1 w 72"/>
                <a:gd name="T33" fmla="*/ 1 h 56"/>
                <a:gd name="T34" fmla="*/ 1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2" name="Freeform 206"/>
            <p:cNvSpPr>
              <a:spLocks/>
            </p:cNvSpPr>
            <p:nvPr/>
          </p:nvSpPr>
          <p:spPr bwMode="auto">
            <a:xfrm>
              <a:off x="3361" y="2454"/>
              <a:ext cx="26" cy="37"/>
            </a:xfrm>
            <a:custGeom>
              <a:avLst/>
              <a:gdLst>
                <a:gd name="T0" fmla="*/ 0 w 53"/>
                <a:gd name="T1" fmla="*/ 0 h 72"/>
                <a:gd name="T2" fmla="*/ 0 w 53"/>
                <a:gd name="T3" fmla="*/ 0 h 72"/>
                <a:gd name="T4" fmla="*/ 0 w 53"/>
                <a:gd name="T5" fmla="*/ 1 h 72"/>
                <a:gd name="T6" fmla="*/ 0 w 53"/>
                <a:gd name="T7" fmla="*/ 1 h 72"/>
                <a:gd name="T8" fmla="*/ 0 w 53"/>
                <a:gd name="T9" fmla="*/ 1 h 72"/>
                <a:gd name="T10" fmla="*/ 0 w 53"/>
                <a:gd name="T11" fmla="*/ 1 h 72"/>
                <a:gd name="T12" fmla="*/ 0 w 53"/>
                <a:gd name="T13" fmla="*/ 1 h 72"/>
                <a:gd name="T14" fmla="*/ 0 w 53"/>
                <a:gd name="T15" fmla="*/ 1 h 72"/>
                <a:gd name="T16" fmla="*/ 0 w 53"/>
                <a:gd name="T17" fmla="*/ 1 h 72"/>
                <a:gd name="T18" fmla="*/ 0 w 53"/>
                <a:gd name="T19" fmla="*/ 1 h 72"/>
                <a:gd name="T20" fmla="*/ 0 w 53"/>
                <a:gd name="T21" fmla="*/ 1 h 72"/>
                <a:gd name="T22" fmla="*/ 0 w 53"/>
                <a:gd name="T23" fmla="*/ 1 h 72"/>
                <a:gd name="T24" fmla="*/ 0 w 53"/>
                <a:gd name="T25" fmla="*/ 1 h 72"/>
                <a:gd name="T26" fmla="*/ 0 w 53"/>
                <a:gd name="T27" fmla="*/ 1 h 72"/>
                <a:gd name="T28" fmla="*/ 0 w 53"/>
                <a:gd name="T29" fmla="*/ 1 h 72"/>
                <a:gd name="T30" fmla="*/ 0 w 53"/>
                <a:gd name="T31" fmla="*/ 1 h 72"/>
                <a:gd name="T32" fmla="*/ 0 w 53"/>
                <a:gd name="T33" fmla="*/ 1 h 72"/>
                <a:gd name="T34" fmla="*/ 0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3" name="Freeform 207"/>
            <p:cNvSpPr>
              <a:spLocks/>
            </p:cNvSpPr>
            <p:nvPr/>
          </p:nvSpPr>
          <p:spPr bwMode="auto">
            <a:xfrm>
              <a:off x="3381" y="2447"/>
              <a:ext cx="36" cy="28"/>
            </a:xfrm>
            <a:custGeom>
              <a:avLst/>
              <a:gdLst>
                <a:gd name="T0" fmla="*/ 1 w 71"/>
                <a:gd name="T1" fmla="*/ 0 h 56"/>
                <a:gd name="T2" fmla="*/ 0 w 71"/>
                <a:gd name="T3" fmla="*/ 1 h 56"/>
                <a:gd name="T4" fmla="*/ 1 w 71"/>
                <a:gd name="T5" fmla="*/ 1 h 56"/>
                <a:gd name="T6" fmla="*/ 1 w 71"/>
                <a:gd name="T7" fmla="*/ 1 h 56"/>
                <a:gd name="T8" fmla="*/ 1 w 71"/>
                <a:gd name="T9" fmla="*/ 1 h 56"/>
                <a:gd name="T10" fmla="*/ 1 w 71"/>
                <a:gd name="T11" fmla="*/ 1 h 56"/>
                <a:gd name="T12" fmla="*/ 1 w 71"/>
                <a:gd name="T13" fmla="*/ 1 h 56"/>
                <a:gd name="T14" fmla="*/ 1 w 71"/>
                <a:gd name="T15" fmla="*/ 1 h 56"/>
                <a:gd name="T16" fmla="*/ 1 w 71"/>
                <a:gd name="T17" fmla="*/ 1 h 56"/>
                <a:gd name="T18" fmla="*/ 1 w 71"/>
                <a:gd name="T19" fmla="*/ 1 h 56"/>
                <a:gd name="T20" fmla="*/ 1 w 71"/>
                <a:gd name="T21" fmla="*/ 1 h 56"/>
                <a:gd name="T22" fmla="*/ 1 w 71"/>
                <a:gd name="T23" fmla="*/ 1 h 56"/>
                <a:gd name="T24" fmla="*/ 1 w 71"/>
                <a:gd name="T25" fmla="*/ 1 h 56"/>
                <a:gd name="T26" fmla="*/ 1 w 71"/>
                <a:gd name="T27" fmla="*/ 1 h 56"/>
                <a:gd name="T28" fmla="*/ 1 w 71"/>
                <a:gd name="T29" fmla="*/ 0 h 56"/>
                <a:gd name="T30" fmla="*/ 1 w 71"/>
                <a:gd name="T31" fmla="*/ 0 h 56"/>
                <a:gd name="T32" fmla="*/ 1 w 71"/>
                <a:gd name="T33" fmla="*/ 0 h 56"/>
                <a:gd name="T34" fmla="*/ 1 w 71"/>
                <a:gd name="T35" fmla="*/ 0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6"/>
                <a:gd name="T56" fmla="*/ 71 w 71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4" name="Freeform 208"/>
            <p:cNvSpPr>
              <a:spLocks/>
            </p:cNvSpPr>
            <p:nvPr/>
          </p:nvSpPr>
          <p:spPr bwMode="auto">
            <a:xfrm>
              <a:off x="3380" y="2414"/>
              <a:ext cx="37" cy="28"/>
            </a:xfrm>
            <a:custGeom>
              <a:avLst/>
              <a:gdLst>
                <a:gd name="T0" fmla="*/ 0 w 72"/>
                <a:gd name="T1" fmla="*/ 0 h 57"/>
                <a:gd name="T2" fmla="*/ 1 w 72"/>
                <a:gd name="T3" fmla="*/ 0 h 57"/>
                <a:gd name="T4" fmla="*/ 1 w 72"/>
                <a:gd name="T5" fmla="*/ 0 h 57"/>
                <a:gd name="T6" fmla="*/ 1 w 72"/>
                <a:gd name="T7" fmla="*/ 0 h 57"/>
                <a:gd name="T8" fmla="*/ 1 w 72"/>
                <a:gd name="T9" fmla="*/ 0 h 57"/>
                <a:gd name="T10" fmla="*/ 1 w 72"/>
                <a:gd name="T11" fmla="*/ 0 h 57"/>
                <a:gd name="T12" fmla="*/ 1 w 72"/>
                <a:gd name="T13" fmla="*/ 0 h 57"/>
                <a:gd name="T14" fmla="*/ 1 w 72"/>
                <a:gd name="T15" fmla="*/ 0 h 57"/>
                <a:gd name="T16" fmla="*/ 1 w 72"/>
                <a:gd name="T17" fmla="*/ 0 h 57"/>
                <a:gd name="T18" fmla="*/ 1 w 72"/>
                <a:gd name="T19" fmla="*/ 0 h 57"/>
                <a:gd name="T20" fmla="*/ 1 w 72"/>
                <a:gd name="T21" fmla="*/ 0 h 57"/>
                <a:gd name="T22" fmla="*/ 1 w 72"/>
                <a:gd name="T23" fmla="*/ 0 h 57"/>
                <a:gd name="T24" fmla="*/ 1 w 72"/>
                <a:gd name="T25" fmla="*/ 0 h 57"/>
                <a:gd name="T26" fmla="*/ 1 w 72"/>
                <a:gd name="T27" fmla="*/ 0 h 57"/>
                <a:gd name="T28" fmla="*/ 1 w 72"/>
                <a:gd name="T29" fmla="*/ 0 h 57"/>
                <a:gd name="T30" fmla="*/ 1 w 72"/>
                <a:gd name="T31" fmla="*/ 0 h 57"/>
                <a:gd name="T32" fmla="*/ 1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5" name="Freeform 209"/>
            <p:cNvSpPr>
              <a:spLocks/>
            </p:cNvSpPr>
            <p:nvPr/>
          </p:nvSpPr>
          <p:spPr bwMode="auto">
            <a:xfrm>
              <a:off x="2672" y="2420"/>
              <a:ext cx="11" cy="12"/>
            </a:xfrm>
            <a:custGeom>
              <a:avLst/>
              <a:gdLst>
                <a:gd name="T0" fmla="*/ 0 w 23"/>
                <a:gd name="T1" fmla="*/ 1 h 24"/>
                <a:gd name="T2" fmla="*/ 0 w 23"/>
                <a:gd name="T3" fmla="*/ 1 h 24"/>
                <a:gd name="T4" fmla="*/ 0 w 23"/>
                <a:gd name="T5" fmla="*/ 1 h 24"/>
                <a:gd name="T6" fmla="*/ 0 w 23"/>
                <a:gd name="T7" fmla="*/ 1 h 24"/>
                <a:gd name="T8" fmla="*/ 0 w 23"/>
                <a:gd name="T9" fmla="*/ 1 h 24"/>
                <a:gd name="T10" fmla="*/ 0 w 23"/>
                <a:gd name="T11" fmla="*/ 1 h 24"/>
                <a:gd name="T12" fmla="*/ 0 w 23"/>
                <a:gd name="T13" fmla="*/ 1 h 24"/>
                <a:gd name="T14" fmla="*/ 0 w 23"/>
                <a:gd name="T15" fmla="*/ 1 h 24"/>
                <a:gd name="T16" fmla="*/ 0 w 23"/>
                <a:gd name="T17" fmla="*/ 0 h 24"/>
                <a:gd name="T18" fmla="*/ 0 w 23"/>
                <a:gd name="T19" fmla="*/ 1 h 24"/>
                <a:gd name="T20" fmla="*/ 0 w 23"/>
                <a:gd name="T21" fmla="*/ 1 h 24"/>
                <a:gd name="T22" fmla="*/ 0 w 23"/>
                <a:gd name="T23" fmla="*/ 1 h 24"/>
                <a:gd name="T24" fmla="*/ 0 w 23"/>
                <a:gd name="T25" fmla="*/ 1 h 24"/>
                <a:gd name="T26" fmla="*/ 0 w 23"/>
                <a:gd name="T27" fmla="*/ 1 h 24"/>
                <a:gd name="T28" fmla="*/ 0 w 23"/>
                <a:gd name="T29" fmla="*/ 1 h 24"/>
                <a:gd name="T30" fmla="*/ 0 w 23"/>
                <a:gd name="T31" fmla="*/ 1 h 24"/>
                <a:gd name="T32" fmla="*/ 0 w 23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3"/>
                <a:gd name="T52" fmla="*/ 0 h 24"/>
                <a:gd name="T53" fmla="*/ 23 w 23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6" name="Freeform 210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7" name="Freeform 211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8" name="Freeform 212"/>
            <p:cNvSpPr>
              <a:spLocks/>
            </p:cNvSpPr>
            <p:nvPr/>
          </p:nvSpPr>
          <p:spPr bwMode="auto">
            <a:xfrm>
              <a:off x="2635" y="2396"/>
              <a:ext cx="35" cy="28"/>
            </a:xfrm>
            <a:custGeom>
              <a:avLst/>
              <a:gdLst>
                <a:gd name="T0" fmla="*/ 0 w 72"/>
                <a:gd name="T1" fmla="*/ 0 h 58"/>
                <a:gd name="T2" fmla="*/ 0 w 72"/>
                <a:gd name="T3" fmla="*/ 0 h 58"/>
                <a:gd name="T4" fmla="*/ 0 w 72"/>
                <a:gd name="T5" fmla="*/ 0 h 58"/>
                <a:gd name="T6" fmla="*/ 0 w 72"/>
                <a:gd name="T7" fmla="*/ 0 h 58"/>
                <a:gd name="T8" fmla="*/ 0 w 72"/>
                <a:gd name="T9" fmla="*/ 0 h 58"/>
                <a:gd name="T10" fmla="*/ 0 w 72"/>
                <a:gd name="T11" fmla="*/ 0 h 58"/>
                <a:gd name="T12" fmla="*/ 0 w 72"/>
                <a:gd name="T13" fmla="*/ 0 h 58"/>
                <a:gd name="T14" fmla="*/ 0 w 72"/>
                <a:gd name="T15" fmla="*/ 0 h 58"/>
                <a:gd name="T16" fmla="*/ 0 w 72"/>
                <a:gd name="T17" fmla="*/ 0 h 58"/>
                <a:gd name="T18" fmla="*/ 0 w 72"/>
                <a:gd name="T19" fmla="*/ 0 h 58"/>
                <a:gd name="T20" fmla="*/ 0 w 72"/>
                <a:gd name="T21" fmla="*/ 0 h 58"/>
                <a:gd name="T22" fmla="*/ 0 w 72"/>
                <a:gd name="T23" fmla="*/ 0 h 58"/>
                <a:gd name="T24" fmla="*/ 0 w 72"/>
                <a:gd name="T25" fmla="*/ 0 h 58"/>
                <a:gd name="T26" fmla="*/ 0 w 72"/>
                <a:gd name="T27" fmla="*/ 0 h 58"/>
                <a:gd name="T28" fmla="*/ 0 w 72"/>
                <a:gd name="T29" fmla="*/ 0 h 58"/>
                <a:gd name="T30" fmla="*/ 0 w 72"/>
                <a:gd name="T31" fmla="*/ 0 h 58"/>
                <a:gd name="T32" fmla="*/ 0 w 72"/>
                <a:gd name="T33" fmla="*/ 0 h 58"/>
                <a:gd name="T34" fmla="*/ 0 w 72"/>
                <a:gd name="T35" fmla="*/ 0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9" name="Freeform 213"/>
            <p:cNvSpPr>
              <a:spLocks/>
            </p:cNvSpPr>
            <p:nvPr/>
          </p:nvSpPr>
          <p:spPr bwMode="auto">
            <a:xfrm>
              <a:off x="2635" y="2428"/>
              <a:ext cx="35" cy="29"/>
            </a:xfrm>
            <a:custGeom>
              <a:avLst/>
              <a:gdLst>
                <a:gd name="T0" fmla="*/ 0 w 72"/>
                <a:gd name="T1" fmla="*/ 1 h 56"/>
                <a:gd name="T2" fmla="*/ 0 w 72"/>
                <a:gd name="T3" fmla="*/ 0 h 56"/>
                <a:gd name="T4" fmla="*/ 0 w 72"/>
                <a:gd name="T5" fmla="*/ 0 h 56"/>
                <a:gd name="T6" fmla="*/ 0 w 72"/>
                <a:gd name="T7" fmla="*/ 0 h 56"/>
                <a:gd name="T8" fmla="*/ 0 w 72"/>
                <a:gd name="T9" fmla="*/ 0 h 56"/>
                <a:gd name="T10" fmla="*/ 0 w 72"/>
                <a:gd name="T11" fmla="*/ 1 h 56"/>
                <a:gd name="T12" fmla="*/ 0 w 72"/>
                <a:gd name="T13" fmla="*/ 1 h 56"/>
                <a:gd name="T14" fmla="*/ 0 w 72"/>
                <a:gd name="T15" fmla="*/ 1 h 56"/>
                <a:gd name="T16" fmla="*/ 0 w 72"/>
                <a:gd name="T17" fmla="*/ 1 h 56"/>
                <a:gd name="T18" fmla="*/ 0 w 72"/>
                <a:gd name="T19" fmla="*/ 1 h 56"/>
                <a:gd name="T20" fmla="*/ 0 w 72"/>
                <a:gd name="T21" fmla="*/ 1 h 56"/>
                <a:gd name="T22" fmla="*/ 0 w 72"/>
                <a:gd name="T23" fmla="*/ 1 h 56"/>
                <a:gd name="T24" fmla="*/ 0 w 72"/>
                <a:gd name="T25" fmla="*/ 1 h 56"/>
                <a:gd name="T26" fmla="*/ 0 w 72"/>
                <a:gd name="T27" fmla="*/ 1 h 56"/>
                <a:gd name="T28" fmla="*/ 0 w 72"/>
                <a:gd name="T29" fmla="*/ 1 h 56"/>
                <a:gd name="T30" fmla="*/ 0 w 72"/>
                <a:gd name="T31" fmla="*/ 1 h 56"/>
                <a:gd name="T32" fmla="*/ 0 w 72"/>
                <a:gd name="T33" fmla="*/ 1 h 56"/>
                <a:gd name="T34" fmla="*/ 0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0" name="Freeform 214"/>
            <p:cNvSpPr>
              <a:spLocks/>
            </p:cNvSpPr>
            <p:nvPr/>
          </p:nvSpPr>
          <p:spPr bwMode="auto">
            <a:xfrm>
              <a:off x="2664" y="2435"/>
              <a:ext cx="27" cy="37"/>
            </a:xfrm>
            <a:custGeom>
              <a:avLst/>
              <a:gdLst>
                <a:gd name="T0" fmla="*/ 1 w 53"/>
                <a:gd name="T1" fmla="*/ 0 h 72"/>
                <a:gd name="T2" fmla="*/ 1 w 53"/>
                <a:gd name="T3" fmla="*/ 0 h 72"/>
                <a:gd name="T4" fmla="*/ 1 w 53"/>
                <a:gd name="T5" fmla="*/ 1 h 72"/>
                <a:gd name="T6" fmla="*/ 1 w 53"/>
                <a:gd name="T7" fmla="*/ 1 h 72"/>
                <a:gd name="T8" fmla="*/ 1 w 53"/>
                <a:gd name="T9" fmla="*/ 1 h 72"/>
                <a:gd name="T10" fmla="*/ 1 w 53"/>
                <a:gd name="T11" fmla="*/ 1 h 72"/>
                <a:gd name="T12" fmla="*/ 0 w 53"/>
                <a:gd name="T13" fmla="*/ 1 h 72"/>
                <a:gd name="T14" fmla="*/ 1 w 53"/>
                <a:gd name="T15" fmla="*/ 1 h 72"/>
                <a:gd name="T16" fmla="*/ 1 w 53"/>
                <a:gd name="T17" fmla="*/ 1 h 72"/>
                <a:gd name="T18" fmla="*/ 1 w 53"/>
                <a:gd name="T19" fmla="*/ 1 h 72"/>
                <a:gd name="T20" fmla="*/ 1 w 53"/>
                <a:gd name="T21" fmla="*/ 1 h 72"/>
                <a:gd name="T22" fmla="*/ 1 w 53"/>
                <a:gd name="T23" fmla="*/ 1 h 72"/>
                <a:gd name="T24" fmla="*/ 1 w 53"/>
                <a:gd name="T25" fmla="*/ 1 h 72"/>
                <a:gd name="T26" fmla="*/ 1 w 53"/>
                <a:gd name="T27" fmla="*/ 1 h 72"/>
                <a:gd name="T28" fmla="*/ 1 w 53"/>
                <a:gd name="T29" fmla="*/ 1 h 72"/>
                <a:gd name="T30" fmla="*/ 1 w 53"/>
                <a:gd name="T31" fmla="*/ 1 h 72"/>
                <a:gd name="T32" fmla="*/ 1 w 53"/>
                <a:gd name="T33" fmla="*/ 1 h 72"/>
                <a:gd name="T34" fmla="*/ 1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1" name="Freeform 215"/>
            <p:cNvSpPr>
              <a:spLocks/>
            </p:cNvSpPr>
            <p:nvPr/>
          </p:nvSpPr>
          <p:spPr bwMode="auto">
            <a:xfrm>
              <a:off x="2684" y="2428"/>
              <a:ext cx="35" cy="29"/>
            </a:xfrm>
            <a:custGeom>
              <a:avLst/>
              <a:gdLst>
                <a:gd name="T0" fmla="*/ 0 w 72"/>
                <a:gd name="T1" fmla="*/ 0 h 57"/>
                <a:gd name="T2" fmla="*/ 0 w 72"/>
                <a:gd name="T3" fmla="*/ 1 h 57"/>
                <a:gd name="T4" fmla="*/ 0 w 72"/>
                <a:gd name="T5" fmla="*/ 1 h 57"/>
                <a:gd name="T6" fmla="*/ 0 w 72"/>
                <a:gd name="T7" fmla="*/ 1 h 57"/>
                <a:gd name="T8" fmla="*/ 0 w 72"/>
                <a:gd name="T9" fmla="*/ 1 h 57"/>
                <a:gd name="T10" fmla="*/ 0 w 72"/>
                <a:gd name="T11" fmla="*/ 1 h 57"/>
                <a:gd name="T12" fmla="*/ 0 w 72"/>
                <a:gd name="T13" fmla="*/ 1 h 57"/>
                <a:gd name="T14" fmla="*/ 0 w 72"/>
                <a:gd name="T15" fmla="*/ 1 h 57"/>
                <a:gd name="T16" fmla="*/ 0 w 72"/>
                <a:gd name="T17" fmla="*/ 1 h 57"/>
                <a:gd name="T18" fmla="*/ 0 w 72"/>
                <a:gd name="T19" fmla="*/ 1 h 57"/>
                <a:gd name="T20" fmla="*/ 0 w 72"/>
                <a:gd name="T21" fmla="*/ 1 h 57"/>
                <a:gd name="T22" fmla="*/ 0 w 72"/>
                <a:gd name="T23" fmla="*/ 1 h 57"/>
                <a:gd name="T24" fmla="*/ 0 w 72"/>
                <a:gd name="T25" fmla="*/ 1 h 57"/>
                <a:gd name="T26" fmla="*/ 0 w 72"/>
                <a:gd name="T27" fmla="*/ 1 h 57"/>
                <a:gd name="T28" fmla="*/ 0 w 72"/>
                <a:gd name="T29" fmla="*/ 0 h 57"/>
                <a:gd name="T30" fmla="*/ 0 w 72"/>
                <a:gd name="T31" fmla="*/ 0 h 57"/>
                <a:gd name="T32" fmla="*/ 0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2" name="Freeform 216"/>
            <p:cNvSpPr>
              <a:spLocks/>
            </p:cNvSpPr>
            <p:nvPr/>
          </p:nvSpPr>
          <p:spPr bwMode="auto">
            <a:xfrm>
              <a:off x="2684" y="2395"/>
              <a:ext cx="35" cy="29"/>
            </a:xfrm>
            <a:custGeom>
              <a:avLst/>
              <a:gdLst>
                <a:gd name="T0" fmla="*/ 0 w 72"/>
                <a:gd name="T1" fmla="*/ 1 h 58"/>
                <a:gd name="T2" fmla="*/ 0 w 72"/>
                <a:gd name="T3" fmla="*/ 1 h 58"/>
                <a:gd name="T4" fmla="*/ 0 w 72"/>
                <a:gd name="T5" fmla="*/ 1 h 58"/>
                <a:gd name="T6" fmla="*/ 0 w 72"/>
                <a:gd name="T7" fmla="*/ 1 h 58"/>
                <a:gd name="T8" fmla="*/ 0 w 72"/>
                <a:gd name="T9" fmla="*/ 1 h 58"/>
                <a:gd name="T10" fmla="*/ 0 w 72"/>
                <a:gd name="T11" fmla="*/ 1 h 58"/>
                <a:gd name="T12" fmla="*/ 0 w 72"/>
                <a:gd name="T13" fmla="*/ 1 h 58"/>
                <a:gd name="T14" fmla="*/ 0 w 72"/>
                <a:gd name="T15" fmla="*/ 1 h 58"/>
                <a:gd name="T16" fmla="*/ 0 w 72"/>
                <a:gd name="T17" fmla="*/ 1 h 58"/>
                <a:gd name="T18" fmla="*/ 0 w 72"/>
                <a:gd name="T19" fmla="*/ 1 h 58"/>
                <a:gd name="T20" fmla="*/ 0 w 72"/>
                <a:gd name="T21" fmla="*/ 1 h 58"/>
                <a:gd name="T22" fmla="*/ 0 w 72"/>
                <a:gd name="T23" fmla="*/ 0 h 58"/>
                <a:gd name="T24" fmla="*/ 0 w 72"/>
                <a:gd name="T25" fmla="*/ 1 h 58"/>
                <a:gd name="T26" fmla="*/ 0 w 72"/>
                <a:gd name="T27" fmla="*/ 1 h 58"/>
                <a:gd name="T28" fmla="*/ 0 w 72"/>
                <a:gd name="T29" fmla="*/ 1 h 58"/>
                <a:gd name="T30" fmla="*/ 0 w 72"/>
                <a:gd name="T31" fmla="*/ 1 h 58"/>
                <a:gd name="T32" fmla="*/ 0 w 72"/>
                <a:gd name="T33" fmla="*/ 1 h 58"/>
                <a:gd name="T34" fmla="*/ 0 w 72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3" name="Freeform 217"/>
            <p:cNvSpPr>
              <a:spLocks/>
            </p:cNvSpPr>
            <p:nvPr/>
          </p:nvSpPr>
          <p:spPr bwMode="auto">
            <a:xfrm>
              <a:off x="2471" y="1815"/>
              <a:ext cx="72" cy="84"/>
            </a:xfrm>
            <a:custGeom>
              <a:avLst/>
              <a:gdLst>
                <a:gd name="T0" fmla="*/ 1 w 144"/>
                <a:gd name="T1" fmla="*/ 0 h 167"/>
                <a:gd name="T2" fmla="*/ 1 w 144"/>
                <a:gd name="T3" fmla="*/ 1 h 167"/>
                <a:gd name="T4" fmla="*/ 1 w 144"/>
                <a:gd name="T5" fmla="*/ 1 h 167"/>
                <a:gd name="T6" fmla="*/ 1 w 144"/>
                <a:gd name="T7" fmla="*/ 1 h 167"/>
                <a:gd name="T8" fmla="*/ 1 w 144"/>
                <a:gd name="T9" fmla="*/ 1 h 167"/>
                <a:gd name="T10" fmla="*/ 1 w 144"/>
                <a:gd name="T11" fmla="*/ 1 h 167"/>
                <a:gd name="T12" fmla="*/ 1 w 144"/>
                <a:gd name="T13" fmla="*/ 1 h 167"/>
                <a:gd name="T14" fmla="*/ 1 w 144"/>
                <a:gd name="T15" fmla="*/ 1 h 167"/>
                <a:gd name="T16" fmla="*/ 1 w 144"/>
                <a:gd name="T17" fmla="*/ 1 h 167"/>
                <a:gd name="T18" fmla="*/ 1 w 144"/>
                <a:gd name="T19" fmla="*/ 1 h 167"/>
                <a:gd name="T20" fmla="*/ 1 w 144"/>
                <a:gd name="T21" fmla="*/ 1 h 167"/>
                <a:gd name="T22" fmla="*/ 0 w 144"/>
                <a:gd name="T23" fmla="*/ 1 h 167"/>
                <a:gd name="T24" fmla="*/ 1 w 144"/>
                <a:gd name="T25" fmla="*/ 1 h 167"/>
                <a:gd name="T26" fmla="*/ 1 w 144"/>
                <a:gd name="T27" fmla="*/ 1 h 167"/>
                <a:gd name="T28" fmla="*/ 1 w 144"/>
                <a:gd name="T29" fmla="*/ 1 h 167"/>
                <a:gd name="T30" fmla="*/ 1 w 144"/>
                <a:gd name="T31" fmla="*/ 1 h 167"/>
                <a:gd name="T32" fmla="*/ 1 w 144"/>
                <a:gd name="T33" fmla="*/ 1 h 167"/>
                <a:gd name="T34" fmla="*/ 1 w 144"/>
                <a:gd name="T35" fmla="*/ 1 h 167"/>
                <a:gd name="T36" fmla="*/ 1 w 144"/>
                <a:gd name="T37" fmla="*/ 1 h 167"/>
                <a:gd name="T38" fmla="*/ 1 w 144"/>
                <a:gd name="T39" fmla="*/ 1 h 167"/>
                <a:gd name="T40" fmla="*/ 1 w 144"/>
                <a:gd name="T41" fmla="*/ 1 h 167"/>
                <a:gd name="T42" fmla="*/ 1 w 144"/>
                <a:gd name="T43" fmla="*/ 1 h 167"/>
                <a:gd name="T44" fmla="*/ 1 w 144"/>
                <a:gd name="T45" fmla="*/ 1 h 167"/>
                <a:gd name="T46" fmla="*/ 1 w 144"/>
                <a:gd name="T47" fmla="*/ 1 h 167"/>
                <a:gd name="T48" fmla="*/ 1 w 144"/>
                <a:gd name="T49" fmla="*/ 0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67"/>
                <a:gd name="T77" fmla="*/ 144 w 144"/>
                <a:gd name="T78" fmla="*/ 167 h 16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4" name="Freeform 218"/>
            <p:cNvSpPr>
              <a:spLocks/>
            </p:cNvSpPr>
            <p:nvPr/>
          </p:nvSpPr>
          <p:spPr bwMode="auto">
            <a:xfrm>
              <a:off x="2436" y="1811"/>
              <a:ext cx="102" cy="40"/>
            </a:xfrm>
            <a:custGeom>
              <a:avLst/>
              <a:gdLst>
                <a:gd name="T0" fmla="*/ 1 w 204"/>
                <a:gd name="T1" fmla="*/ 0 h 82"/>
                <a:gd name="T2" fmla="*/ 1 w 204"/>
                <a:gd name="T3" fmla="*/ 0 h 82"/>
                <a:gd name="T4" fmla="*/ 1 w 204"/>
                <a:gd name="T5" fmla="*/ 0 h 82"/>
                <a:gd name="T6" fmla="*/ 1 w 204"/>
                <a:gd name="T7" fmla="*/ 0 h 82"/>
                <a:gd name="T8" fmla="*/ 1 w 204"/>
                <a:gd name="T9" fmla="*/ 0 h 82"/>
                <a:gd name="T10" fmla="*/ 1 w 204"/>
                <a:gd name="T11" fmla="*/ 0 h 82"/>
                <a:gd name="T12" fmla="*/ 1 w 204"/>
                <a:gd name="T13" fmla="*/ 0 h 82"/>
                <a:gd name="T14" fmla="*/ 1 w 204"/>
                <a:gd name="T15" fmla="*/ 0 h 82"/>
                <a:gd name="T16" fmla="*/ 1 w 204"/>
                <a:gd name="T17" fmla="*/ 0 h 82"/>
                <a:gd name="T18" fmla="*/ 1 w 204"/>
                <a:gd name="T19" fmla="*/ 0 h 82"/>
                <a:gd name="T20" fmla="*/ 1 w 204"/>
                <a:gd name="T21" fmla="*/ 0 h 82"/>
                <a:gd name="T22" fmla="*/ 1 w 204"/>
                <a:gd name="T23" fmla="*/ 0 h 82"/>
                <a:gd name="T24" fmla="*/ 1 w 204"/>
                <a:gd name="T25" fmla="*/ 0 h 82"/>
                <a:gd name="T26" fmla="*/ 1 w 204"/>
                <a:gd name="T27" fmla="*/ 0 h 82"/>
                <a:gd name="T28" fmla="*/ 1 w 204"/>
                <a:gd name="T29" fmla="*/ 0 h 82"/>
                <a:gd name="T30" fmla="*/ 1 w 204"/>
                <a:gd name="T31" fmla="*/ 0 h 82"/>
                <a:gd name="T32" fmla="*/ 1 w 204"/>
                <a:gd name="T33" fmla="*/ 0 h 82"/>
                <a:gd name="T34" fmla="*/ 1 w 204"/>
                <a:gd name="T35" fmla="*/ 0 h 82"/>
                <a:gd name="T36" fmla="*/ 0 w 204"/>
                <a:gd name="T37" fmla="*/ 0 h 82"/>
                <a:gd name="T38" fmla="*/ 1 w 204"/>
                <a:gd name="T39" fmla="*/ 0 h 82"/>
                <a:gd name="T40" fmla="*/ 1 w 204"/>
                <a:gd name="T41" fmla="*/ 0 h 82"/>
                <a:gd name="T42" fmla="*/ 1 w 204"/>
                <a:gd name="T43" fmla="*/ 0 h 82"/>
                <a:gd name="T44" fmla="*/ 1 w 204"/>
                <a:gd name="T45" fmla="*/ 0 h 82"/>
                <a:gd name="T46" fmla="*/ 1 w 204"/>
                <a:gd name="T47" fmla="*/ 0 h 82"/>
                <a:gd name="T48" fmla="*/ 1 w 204"/>
                <a:gd name="T49" fmla="*/ 0 h 82"/>
                <a:gd name="T50" fmla="*/ 1 w 204"/>
                <a:gd name="T51" fmla="*/ 0 h 82"/>
                <a:gd name="T52" fmla="*/ 1 w 204"/>
                <a:gd name="T53" fmla="*/ 0 h 82"/>
                <a:gd name="T54" fmla="*/ 1 w 204"/>
                <a:gd name="T55" fmla="*/ 0 h 82"/>
                <a:gd name="T56" fmla="*/ 1 w 204"/>
                <a:gd name="T57" fmla="*/ 0 h 82"/>
                <a:gd name="T58" fmla="*/ 1 w 204"/>
                <a:gd name="T59" fmla="*/ 0 h 82"/>
                <a:gd name="T60" fmla="*/ 1 w 204"/>
                <a:gd name="T61" fmla="*/ 0 h 82"/>
                <a:gd name="T62" fmla="*/ 1 w 204"/>
                <a:gd name="T63" fmla="*/ 0 h 82"/>
                <a:gd name="T64" fmla="*/ 1 w 204"/>
                <a:gd name="T65" fmla="*/ 0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4"/>
                <a:gd name="T100" fmla="*/ 0 h 82"/>
                <a:gd name="T101" fmla="*/ 204 w 204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5" name="Freeform 219"/>
            <p:cNvSpPr>
              <a:spLocks/>
            </p:cNvSpPr>
            <p:nvPr/>
          </p:nvSpPr>
          <p:spPr bwMode="auto">
            <a:xfrm>
              <a:off x="2534" y="1815"/>
              <a:ext cx="42" cy="104"/>
            </a:xfrm>
            <a:custGeom>
              <a:avLst/>
              <a:gdLst>
                <a:gd name="T0" fmla="*/ 1 w 84"/>
                <a:gd name="T1" fmla="*/ 0 h 208"/>
                <a:gd name="T2" fmla="*/ 1 w 84"/>
                <a:gd name="T3" fmla="*/ 1 h 208"/>
                <a:gd name="T4" fmla="*/ 1 w 84"/>
                <a:gd name="T5" fmla="*/ 1 h 208"/>
                <a:gd name="T6" fmla="*/ 1 w 84"/>
                <a:gd name="T7" fmla="*/ 1 h 208"/>
                <a:gd name="T8" fmla="*/ 1 w 84"/>
                <a:gd name="T9" fmla="*/ 1 h 208"/>
                <a:gd name="T10" fmla="*/ 1 w 84"/>
                <a:gd name="T11" fmla="*/ 1 h 208"/>
                <a:gd name="T12" fmla="*/ 1 w 84"/>
                <a:gd name="T13" fmla="*/ 1 h 208"/>
                <a:gd name="T14" fmla="*/ 1 w 84"/>
                <a:gd name="T15" fmla="*/ 1 h 208"/>
                <a:gd name="T16" fmla="*/ 1 w 84"/>
                <a:gd name="T17" fmla="*/ 1 h 208"/>
                <a:gd name="T18" fmla="*/ 1 w 84"/>
                <a:gd name="T19" fmla="*/ 1 h 208"/>
                <a:gd name="T20" fmla="*/ 1 w 84"/>
                <a:gd name="T21" fmla="*/ 1 h 208"/>
                <a:gd name="T22" fmla="*/ 1 w 84"/>
                <a:gd name="T23" fmla="*/ 1 h 208"/>
                <a:gd name="T24" fmla="*/ 1 w 84"/>
                <a:gd name="T25" fmla="*/ 1 h 208"/>
                <a:gd name="T26" fmla="*/ 0 w 84"/>
                <a:gd name="T27" fmla="*/ 1 h 208"/>
                <a:gd name="T28" fmla="*/ 1 w 84"/>
                <a:gd name="T29" fmla="*/ 1 h 208"/>
                <a:gd name="T30" fmla="*/ 1 w 84"/>
                <a:gd name="T31" fmla="*/ 1 h 208"/>
                <a:gd name="T32" fmla="*/ 1 w 84"/>
                <a:gd name="T33" fmla="*/ 1 h 208"/>
                <a:gd name="T34" fmla="*/ 1 w 84"/>
                <a:gd name="T35" fmla="*/ 1 h 208"/>
                <a:gd name="T36" fmla="*/ 1 w 84"/>
                <a:gd name="T37" fmla="*/ 1 h 208"/>
                <a:gd name="T38" fmla="*/ 1 w 84"/>
                <a:gd name="T39" fmla="*/ 1 h 208"/>
                <a:gd name="T40" fmla="*/ 1 w 84"/>
                <a:gd name="T41" fmla="*/ 0 h 2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4"/>
                <a:gd name="T64" fmla="*/ 0 h 208"/>
                <a:gd name="T65" fmla="*/ 84 w 84"/>
                <a:gd name="T66" fmla="*/ 208 h 20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6" name="Freeform 220"/>
            <p:cNvSpPr>
              <a:spLocks/>
            </p:cNvSpPr>
            <p:nvPr/>
          </p:nvSpPr>
          <p:spPr bwMode="auto">
            <a:xfrm>
              <a:off x="2551" y="1812"/>
              <a:ext cx="72" cy="84"/>
            </a:xfrm>
            <a:custGeom>
              <a:avLst/>
              <a:gdLst>
                <a:gd name="T0" fmla="*/ 0 w 144"/>
                <a:gd name="T1" fmla="*/ 0 h 170"/>
                <a:gd name="T2" fmla="*/ 1 w 144"/>
                <a:gd name="T3" fmla="*/ 0 h 170"/>
                <a:gd name="T4" fmla="*/ 1 w 144"/>
                <a:gd name="T5" fmla="*/ 0 h 170"/>
                <a:gd name="T6" fmla="*/ 1 w 144"/>
                <a:gd name="T7" fmla="*/ 0 h 170"/>
                <a:gd name="T8" fmla="*/ 1 w 144"/>
                <a:gd name="T9" fmla="*/ 0 h 170"/>
                <a:gd name="T10" fmla="*/ 1 w 144"/>
                <a:gd name="T11" fmla="*/ 0 h 170"/>
                <a:gd name="T12" fmla="*/ 1 w 144"/>
                <a:gd name="T13" fmla="*/ 0 h 170"/>
                <a:gd name="T14" fmla="*/ 1 w 144"/>
                <a:gd name="T15" fmla="*/ 0 h 170"/>
                <a:gd name="T16" fmla="*/ 1 w 144"/>
                <a:gd name="T17" fmla="*/ 0 h 170"/>
                <a:gd name="T18" fmla="*/ 1 w 144"/>
                <a:gd name="T19" fmla="*/ 0 h 170"/>
                <a:gd name="T20" fmla="*/ 1 w 144"/>
                <a:gd name="T21" fmla="*/ 0 h 170"/>
                <a:gd name="T22" fmla="*/ 1 w 144"/>
                <a:gd name="T23" fmla="*/ 0 h 170"/>
                <a:gd name="T24" fmla="*/ 1 w 144"/>
                <a:gd name="T25" fmla="*/ 0 h 170"/>
                <a:gd name="T26" fmla="*/ 1 w 144"/>
                <a:gd name="T27" fmla="*/ 0 h 170"/>
                <a:gd name="T28" fmla="*/ 1 w 144"/>
                <a:gd name="T29" fmla="*/ 0 h 170"/>
                <a:gd name="T30" fmla="*/ 1 w 144"/>
                <a:gd name="T31" fmla="*/ 0 h 170"/>
                <a:gd name="T32" fmla="*/ 1 w 144"/>
                <a:gd name="T33" fmla="*/ 0 h 170"/>
                <a:gd name="T34" fmla="*/ 1 w 144"/>
                <a:gd name="T35" fmla="*/ 0 h 170"/>
                <a:gd name="T36" fmla="*/ 1 w 144"/>
                <a:gd name="T37" fmla="*/ 0 h 170"/>
                <a:gd name="T38" fmla="*/ 1 w 144"/>
                <a:gd name="T39" fmla="*/ 0 h 170"/>
                <a:gd name="T40" fmla="*/ 1 w 144"/>
                <a:gd name="T41" fmla="*/ 0 h 170"/>
                <a:gd name="T42" fmla="*/ 1 w 144"/>
                <a:gd name="T43" fmla="*/ 0 h 170"/>
                <a:gd name="T44" fmla="*/ 1 w 144"/>
                <a:gd name="T45" fmla="*/ 0 h 170"/>
                <a:gd name="T46" fmla="*/ 1 w 144"/>
                <a:gd name="T47" fmla="*/ 0 h 170"/>
                <a:gd name="T48" fmla="*/ 0 w 144"/>
                <a:gd name="T49" fmla="*/ 0 h 1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70"/>
                <a:gd name="T77" fmla="*/ 144 w 144"/>
                <a:gd name="T78" fmla="*/ 170 h 17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7" name="Freeform 221"/>
            <p:cNvSpPr>
              <a:spLocks/>
            </p:cNvSpPr>
            <p:nvPr/>
          </p:nvSpPr>
          <p:spPr bwMode="auto">
            <a:xfrm>
              <a:off x="2558" y="1793"/>
              <a:ext cx="99" cy="51"/>
            </a:xfrm>
            <a:custGeom>
              <a:avLst/>
              <a:gdLst>
                <a:gd name="T0" fmla="*/ 0 w 199"/>
                <a:gd name="T1" fmla="*/ 0 h 103"/>
                <a:gd name="T2" fmla="*/ 0 w 199"/>
                <a:gd name="T3" fmla="*/ 0 h 103"/>
                <a:gd name="T4" fmla="*/ 0 w 199"/>
                <a:gd name="T5" fmla="*/ 0 h 103"/>
                <a:gd name="T6" fmla="*/ 0 w 199"/>
                <a:gd name="T7" fmla="*/ 0 h 103"/>
                <a:gd name="T8" fmla="*/ 0 w 199"/>
                <a:gd name="T9" fmla="*/ 0 h 103"/>
                <a:gd name="T10" fmla="*/ 0 w 199"/>
                <a:gd name="T11" fmla="*/ 0 h 103"/>
                <a:gd name="T12" fmla="*/ 0 w 199"/>
                <a:gd name="T13" fmla="*/ 0 h 103"/>
                <a:gd name="T14" fmla="*/ 0 w 199"/>
                <a:gd name="T15" fmla="*/ 0 h 103"/>
                <a:gd name="T16" fmla="*/ 0 w 199"/>
                <a:gd name="T17" fmla="*/ 0 h 103"/>
                <a:gd name="T18" fmla="*/ 0 w 199"/>
                <a:gd name="T19" fmla="*/ 0 h 103"/>
                <a:gd name="T20" fmla="*/ 0 w 199"/>
                <a:gd name="T21" fmla="*/ 0 h 103"/>
                <a:gd name="T22" fmla="*/ 0 w 199"/>
                <a:gd name="T23" fmla="*/ 0 h 103"/>
                <a:gd name="T24" fmla="*/ 0 w 199"/>
                <a:gd name="T25" fmla="*/ 0 h 103"/>
                <a:gd name="T26" fmla="*/ 0 w 199"/>
                <a:gd name="T27" fmla="*/ 0 h 103"/>
                <a:gd name="T28" fmla="*/ 0 w 199"/>
                <a:gd name="T29" fmla="*/ 0 h 103"/>
                <a:gd name="T30" fmla="*/ 0 w 199"/>
                <a:gd name="T31" fmla="*/ 0 h 103"/>
                <a:gd name="T32" fmla="*/ 0 w 199"/>
                <a:gd name="T33" fmla="*/ 0 h 103"/>
                <a:gd name="T34" fmla="*/ 0 w 199"/>
                <a:gd name="T35" fmla="*/ 0 h 103"/>
                <a:gd name="T36" fmla="*/ 0 w 199"/>
                <a:gd name="T37" fmla="*/ 0 h 103"/>
                <a:gd name="T38" fmla="*/ 0 w 199"/>
                <a:gd name="T39" fmla="*/ 0 h 103"/>
                <a:gd name="T40" fmla="*/ 0 w 199"/>
                <a:gd name="T41" fmla="*/ 0 h 103"/>
                <a:gd name="T42" fmla="*/ 0 w 199"/>
                <a:gd name="T43" fmla="*/ 0 h 103"/>
                <a:gd name="T44" fmla="*/ 0 w 199"/>
                <a:gd name="T45" fmla="*/ 0 h 103"/>
                <a:gd name="T46" fmla="*/ 0 w 199"/>
                <a:gd name="T47" fmla="*/ 0 h 103"/>
                <a:gd name="T48" fmla="*/ 0 w 199"/>
                <a:gd name="T49" fmla="*/ 0 h 103"/>
                <a:gd name="T50" fmla="*/ 0 w 199"/>
                <a:gd name="T51" fmla="*/ 0 h 103"/>
                <a:gd name="T52" fmla="*/ 0 w 199"/>
                <a:gd name="T53" fmla="*/ 0 h 103"/>
                <a:gd name="T54" fmla="*/ 0 w 199"/>
                <a:gd name="T55" fmla="*/ 0 h 103"/>
                <a:gd name="T56" fmla="*/ 0 w 199"/>
                <a:gd name="T57" fmla="*/ 0 h 103"/>
                <a:gd name="T58" fmla="*/ 0 w 199"/>
                <a:gd name="T59" fmla="*/ 0 h 103"/>
                <a:gd name="T60" fmla="*/ 0 w 199"/>
                <a:gd name="T61" fmla="*/ 0 h 103"/>
                <a:gd name="T62" fmla="*/ 0 w 199"/>
                <a:gd name="T63" fmla="*/ 0 h 103"/>
                <a:gd name="T64" fmla="*/ 0 w 199"/>
                <a:gd name="T65" fmla="*/ 0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9"/>
                <a:gd name="T100" fmla="*/ 0 h 103"/>
                <a:gd name="T101" fmla="*/ 199 w 199"/>
                <a:gd name="T102" fmla="*/ 103 h 10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8" name="Freeform 222"/>
            <p:cNvSpPr>
              <a:spLocks/>
            </p:cNvSpPr>
            <p:nvPr/>
          </p:nvSpPr>
          <p:spPr bwMode="auto">
            <a:xfrm>
              <a:off x="2631" y="2659"/>
              <a:ext cx="53" cy="98"/>
            </a:xfrm>
            <a:custGeom>
              <a:avLst/>
              <a:gdLst>
                <a:gd name="T0" fmla="*/ 0 w 107"/>
                <a:gd name="T1" fmla="*/ 0 h 195"/>
                <a:gd name="T2" fmla="*/ 0 w 107"/>
                <a:gd name="T3" fmla="*/ 1 h 195"/>
                <a:gd name="T4" fmla="*/ 0 w 107"/>
                <a:gd name="T5" fmla="*/ 1 h 195"/>
                <a:gd name="T6" fmla="*/ 0 w 107"/>
                <a:gd name="T7" fmla="*/ 1 h 195"/>
                <a:gd name="T8" fmla="*/ 0 w 107"/>
                <a:gd name="T9" fmla="*/ 1 h 195"/>
                <a:gd name="T10" fmla="*/ 0 w 107"/>
                <a:gd name="T11" fmla="*/ 1 h 195"/>
                <a:gd name="T12" fmla="*/ 0 w 107"/>
                <a:gd name="T13" fmla="*/ 1 h 195"/>
                <a:gd name="T14" fmla="*/ 0 w 107"/>
                <a:gd name="T15" fmla="*/ 1 h 195"/>
                <a:gd name="T16" fmla="*/ 0 w 107"/>
                <a:gd name="T17" fmla="*/ 1 h 195"/>
                <a:gd name="T18" fmla="*/ 0 w 107"/>
                <a:gd name="T19" fmla="*/ 1 h 195"/>
                <a:gd name="T20" fmla="*/ 0 w 107"/>
                <a:gd name="T21" fmla="*/ 1 h 195"/>
                <a:gd name="T22" fmla="*/ 0 w 107"/>
                <a:gd name="T23" fmla="*/ 1 h 195"/>
                <a:gd name="T24" fmla="*/ 0 w 107"/>
                <a:gd name="T25" fmla="*/ 1 h 195"/>
                <a:gd name="T26" fmla="*/ 0 w 107"/>
                <a:gd name="T27" fmla="*/ 1 h 195"/>
                <a:gd name="T28" fmla="*/ 0 w 107"/>
                <a:gd name="T29" fmla="*/ 1 h 195"/>
                <a:gd name="T30" fmla="*/ 0 w 107"/>
                <a:gd name="T31" fmla="*/ 1 h 195"/>
                <a:gd name="T32" fmla="*/ 0 w 107"/>
                <a:gd name="T33" fmla="*/ 1 h 195"/>
                <a:gd name="T34" fmla="*/ 0 w 107"/>
                <a:gd name="T35" fmla="*/ 1 h 195"/>
                <a:gd name="T36" fmla="*/ 0 w 107"/>
                <a:gd name="T37" fmla="*/ 1 h 195"/>
                <a:gd name="T38" fmla="*/ 0 w 107"/>
                <a:gd name="T39" fmla="*/ 1 h 195"/>
                <a:gd name="T40" fmla="*/ 0 w 107"/>
                <a:gd name="T41" fmla="*/ 1 h 195"/>
                <a:gd name="T42" fmla="*/ 0 w 107"/>
                <a:gd name="T43" fmla="*/ 1 h 195"/>
                <a:gd name="T44" fmla="*/ 0 w 107"/>
                <a:gd name="T45" fmla="*/ 1 h 195"/>
                <a:gd name="T46" fmla="*/ 0 w 107"/>
                <a:gd name="T47" fmla="*/ 1 h 195"/>
                <a:gd name="T48" fmla="*/ 0 w 107"/>
                <a:gd name="T49" fmla="*/ 0 h 1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7"/>
                <a:gd name="T76" fmla="*/ 0 h 195"/>
                <a:gd name="T77" fmla="*/ 107 w 107"/>
                <a:gd name="T78" fmla="*/ 195 h 1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9" name="Freeform 223"/>
            <p:cNvSpPr>
              <a:spLocks/>
            </p:cNvSpPr>
            <p:nvPr/>
          </p:nvSpPr>
          <p:spPr bwMode="auto">
            <a:xfrm>
              <a:off x="2581" y="2656"/>
              <a:ext cx="91" cy="63"/>
            </a:xfrm>
            <a:custGeom>
              <a:avLst/>
              <a:gdLst>
                <a:gd name="T0" fmla="*/ 0 w 183"/>
                <a:gd name="T1" fmla="*/ 0 h 126"/>
                <a:gd name="T2" fmla="*/ 0 w 183"/>
                <a:gd name="T3" fmla="*/ 1 h 126"/>
                <a:gd name="T4" fmla="*/ 0 w 183"/>
                <a:gd name="T5" fmla="*/ 1 h 126"/>
                <a:gd name="T6" fmla="*/ 0 w 183"/>
                <a:gd name="T7" fmla="*/ 1 h 126"/>
                <a:gd name="T8" fmla="*/ 0 w 183"/>
                <a:gd name="T9" fmla="*/ 1 h 126"/>
                <a:gd name="T10" fmla="*/ 0 w 183"/>
                <a:gd name="T11" fmla="*/ 1 h 126"/>
                <a:gd name="T12" fmla="*/ 0 w 183"/>
                <a:gd name="T13" fmla="*/ 1 h 126"/>
                <a:gd name="T14" fmla="*/ 0 w 183"/>
                <a:gd name="T15" fmla="*/ 1 h 126"/>
                <a:gd name="T16" fmla="*/ 0 w 183"/>
                <a:gd name="T17" fmla="*/ 1 h 126"/>
                <a:gd name="T18" fmla="*/ 0 w 183"/>
                <a:gd name="T19" fmla="*/ 1 h 126"/>
                <a:gd name="T20" fmla="*/ 0 w 183"/>
                <a:gd name="T21" fmla="*/ 1 h 126"/>
                <a:gd name="T22" fmla="*/ 0 w 183"/>
                <a:gd name="T23" fmla="*/ 1 h 126"/>
                <a:gd name="T24" fmla="*/ 0 w 183"/>
                <a:gd name="T25" fmla="*/ 1 h 126"/>
                <a:gd name="T26" fmla="*/ 0 w 183"/>
                <a:gd name="T27" fmla="*/ 1 h 126"/>
                <a:gd name="T28" fmla="*/ 0 w 183"/>
                <a:gd name="T29" fmla="*/ 1 h 126"/>
                <a:gd name="T30" fmla="*/ 0 w 183"/>
                <a:gd name="T31" fmla="*/ 1 h 126"/>
                <a:gd name="T32" fmla="*/ 0 w 183"/>
                <a:gd name="T33" fmla="*/ 1 h 126"/>
                <a:gd name="T34" fmla="*/ 0 w 183"/>
                <a:gd name="T35" fmla="*/ 1 h 126"/>
                <a:gd name="T36" fmla="*/ 0 w 183"/>
                <a:gd name="T37" fmla="*/ 1 h 126"/>
                <a:gd name="T38" fmla="*/ 0 w 183"/>
                <a:gd name="T39" fmla="*/ 1 h 126"/>
                <a:gd name="T40" fmla="*/ 0 w 183"/>
                <a:gd name="T41" fmla="*/ 1 h 126"/>
                <a:gd name="T42" fmla="*/ 0 w 183"/>
                <a:gd name="T43" fmla="*/ 1 h 126"/>
                <a:gd name="T44" fmla="*/ 0 w 183"/>
                <a:gd name="T45" fmla="*/ 1 h 126"/>
                <a:gd name="T46" fmla="*/ 0 w 183"/>
                <a:gd name="T47" fmla="*/ 1 h 126"/>
                <a:gd name="T48" fmla="*/ 0 w 183"/>
                <a:gd name="T49" fmla="*/ 0 h 1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3"/>
                <a:gd name="T76" fmla="*/ 0 h 126"/>
                <a:gd name="T77" fmla="*/ 183 w 183"/>
                <a:gd name="T78" fmla="*/ 126 h 12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0" name="Freeform 224"/>
            <p:cNvSpPr>
              <a:spLocks/>
            </p:cNvSpPr>
            <p:nvPr/>
          </p:nvSpPr>
          <p:spPr bwMode="auto">
            <a:xfrm>
              <a:off x="2681" y="2658"/>
              <a:ext cx="52" cy="98"/>
            </a:xfrm>
            <a:custGeom>
              <a:avLst/>
              <a:gdLst>
                <a:gd name="T0" fmla="*/ 0 w 102"/>
                <a:gd name="T1" fmla="*/ 0 h 197"/>
                <a:gd name="T2" fmla="*/ 1 w 102"/>
                <a:gd name="T3" fmla="*/ 0 h 197"/>
                <a:gd name="T4" fmla="*/ 1 w 102"/>
                <a:gd name="T5" fmla="*/ 0 h 197"/>
                <a:gd name="T6" fmla="*/ 1 w 102"/>
                <a:gd name="T7" fmla="*/ 0 h 197"/>
                <a:gd name="T8" fmla="*/ 1 w 102"/>
                <a:gd name="T9" fmla="*/ 0 h 197"/>
                <a:gd name="T10" fmla="*/ 1 w 102"/>
                <a:gd name="T11" fmla="*/ 0 h 197"/>
                <a:gd name="T12" fmla="*/ 1 w 102"/>
                <a:gd name="T13" fmla="*/ 0 h 197"/>
                <a:gd name="T14" fmla="*/ 1 w 102"/>
                <a:gd name="T15" fmla="*/ 0 h 197"/>
                <a:gd name="T16" fmla="*/ 1 w 102"/>
                <a:gd name="T17" fmla="*/ 0 h 197"/>
                <a:gd name="T18" fmla="*/ 1 w 102"/>
                <a:gd name="T19" fmla="*/ 0 h 197"/>
                <a:gd name="T20" fmla="*/ 1 w 102"/>
                <a:gd name="T21" fmla="*/ 0 h 197"/>
                <a:gd name="T22" fmla="*/ 1 w 102"/>
                <a:gd name="T23" fmla="*/ 0 h 197"/>
                <a:gd name="T24" fmla="*/ 1 w 102"/>
                <a:gd name="T25" fmla="*/ 0 h 197"/>
                <a:gd name="T26" fmla="*/ 1 w 102"/>
                <a:gd name="T27" fmla="*/ 0 h 197"/>
                <a:gd name="T28" fmla="*/ 1 w 102"/>
                <a:gd name="T29" fmla="*/ 0 h 197"/>
                <a:gd name="T30" fmla="*/ 1 w 102"/>
                <a:gd name="T31" fmla="*/ 0 h 197"/>
                <a:gd name="T32" fmla="*/ 1 w 102"/>
                <a:gd name="T33" fmla="*/ 0 h 197"/>
                <a:gd name="T34" fmla="*/ 1 w 102"/>
                <a:gd name="T35" fmla="*/ 0 h 197"/>
                <a:gd name="T36" fmla="*/ 1 w 102"/>
                <a:gd name="T37" fmla="*/ 0 h 197"/>
                <a:gd name="T38" fmla="*/ 1 w 102"/>
                <a:gd name="T39" fmla="*/ 0 h 197"/>
                <a:gd name="T40" fmla="*/ 1 w 102"/>
                <a:gd name="T41" fmla="*/ 0 h 197"/>
                <a:gd name="T42" fmla="*/ 1 w 102"/>
                <a:gd name="T43" fmla="*/ 0 h 197"/>
                <a:gd name="T44" fmla="*/ 1 w 102"/>
                <a:gd name="T45" fmla="*/ 0 h 197"/>
                <a:gd name="T46" fmla="*/ 1 w 102"/>
                <a:gd name="T47" fmla="*/ 0 h 197"/>
                <a:gd name="T48" fmla="*/ 0 w 102"/>
                <a:gd name="T49" fmla="*/ 0 h 19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2"/>
                <a:gd name="T76" fmla="*/ 0 h 197"/>
                <a:gd name="T77" fmla="*/ 102 w 102"/>
                <a:gd name="T78" fmla="*/ 197 h 19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1" name="Freeform 225"/>
            <p:cNvSpPr>
              <a:spLocks/>
            </p:cNvSpPr>
            <p:nvPr/>
          </p:nvSpPr>
          <p:spPr bwMode="auto">
            <a:xfrm>
              <a:off x="2684" y="2652"/>
              <a:ext cx="90" cy="64"/>
            </a:xfrm>
            <a:custGeom>
              <a:avLst/>
              <a:gdLst>
                <a:gd name="T0" fmla="*/ 0 w 180"/>
                <a:gd name="T1" fmla="*/ 0 h 129"/>
                <a:gd name="T2" fmla="*/ 1 w 180"/>
                <a:gd name="T3" fmla="*/ 0 h 129"/>
                <a:gd name="T4" fmla="*/ 1 w 180"/>
                <a:gd name="T5" fmla="*/ 0 h 129"/>
                <a:gd name="T6" fmla="*/ 1 w 180"/>
                <a:gd name="T7" fmla="*/ 0 h 129"/>
                <a:gd name="T8" fmla="*/ 1 w 180"/>
                <a:gd name="T9" fmla="*/ 0 h 129"/>
                <a:gd name="T10" fmla="*/ 1 w 180"/>
                <a:gd name="T11" fmla="*/ 0 h 129"/>
                <a:gd name="T12" fmla="*/ 1 w 180"/>
                <a:gd name="T13" fmla="*/ 0 h 129"/>
                <a:gd name="T14" fmla="*/ 1 w 180"/>
                <a:gd name="T15" fmla="*/ 0 h 129"/>
                <a:gd name="T16" fmla="*/ 1 w 180"/>
                <a:gd name="T17" fmla="*/ 0 h 129"/>
                <a:gd name="T18" fmla="*/ 1 w 180"/>
                <a:gd name="T19" fmla="*/ 0 h 129"/>
                <a:gd name="T20" fmla="*/ 1 w 180"/>
                <a:gd name="T21" fmla="*/ 0 h 129"/>
                <a:gd name="T22" fmla="*/ 1 w 180"/>
                <a:gd name="T23" fmla="*/ 0 h 129"/>
                <a:gd name="T24" fmla="*/ 1 w 180"/>
                <a:gd name="T25" fmla="*/ 0 h 129"/>
                <a:gd name="T26" fmla="*/ 1 w 180"/>
                <a:gd name="T27" fmla="*/ 0 h 129"/>
                <a:gd name="T28" fmla="*/ 1 w 180"/>
                <a:gd name="T29" fmla="*/ 0 h 129"/>
                <a:gd name="T30" fmla="*/ 1 w 180"/>
                <a:gd name="T31" fmla="*/ 0 h 129"/>
                <a:gd name="T32" fmla="*/ 1 w 180"/>
                <a:gd name="T33" fmla="*/ 0 h 129"/>
                <a:gd name="T34" fmla="*/ 1 w 180"/>
                <a:gd name="T35" fmla="*/ 0 h 129"/>
                <a:gd name="T36" fmla="*/ 1 w 180"/>
                <a:gd name="T37" fmla="*/ 0 h 129"/>
                <a:gd name="T38" fmla="*/ 1 w 180"/>
                <a:gd name="T39" fmla="*/ 0 h 129"/>
                <a:gd name="T40" fmla="*/ 1 w 180"/>
                <a:gd name="T41" fmla="*/ 0 h 129"/>
                <a:gd name="T42" fmla="*/ 1 w 180"/>
                <a:gd name="T43" fmla="*/ 0 h 129"/>
                <a:gd name="T44" fmla="*/ 1 w 180"/>
                <a:gd name="T45" fmla="*/ 0 h 129"/>
                <a:gd name="T46" fmla="*/ 1 w 180"/>
                <a:gd name="T47" fmla="*/ 0 h 129"/>
                <a:gd name="T48" fmla="*/ 0 w 180"/>
                <a:gd name="T49" fmla="*/ 0 h 1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0"/>
                <a:gd name="T76" fmla="*/ 0 h 129"/>
                <a:gd name="T77" fmla="*/ 180 w 180"/>
                <a:gd name="T78" fmla="*/ 129 h 1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2" name="Freeform 226"/>
            <p:cNvSpPr>
              <a:spLocks/>
            </p:cNvSpPr>
            <p:nvPr/>
          </p:nvSpPr>
          <p:spPr bwMode="auto">
            <a:xfrm>
              <a:off x="2688" y="2614"/>
              <a:ext cx="103" cy="42"/>
            </a:xfrm>
            <a:custGeom>
              <a:avLst/>
              <a:gdLst>
                <a:gd name="T0" fmla="*/ 0 w 206"/>
                <a:gd name="T1" fmla="*/ 0 h 85"/>
                <a:gd name="T2" fmla="*/ 1 w 206"/>
                <a:gd name="T3" fmla="*/ 0 h 85"/>
                <a:gd name="T4" fmla="*/ 1 w 206"/>
                <a:gd name="T5" fmla="*/ 0 h 85"/>
                <a:gd name="T6" fmla="*/ 1 w 206"/>
                <a:gd name="T7" fmla="*/ 0 h 85"/>
                <a:gd name="T8" fmla="*/ 1 w 206"/>
                <a:gd name="T9" fmla="*/ 0 h 85"/>
                <a:gd name="T10" fmla="*/ 1 w 206"/>
                <a:gd name="T11" fmla="*/ 0 h 85"/>
                <a:gd name="T12" fmla="*/ 1 w 206"/>
                <a:gd name="T13" fmla="*/ 0 h 85"/>
                <a:gd name="T14" fmla="*/ 1 w 206"/>
                <a:gd name="T15" fmla="*/ 0 h 85"/>
                <a:gd name="T16" fmla="*/ 1 w 206"/>
                <a:gd name="T17" fmla="*/ 0 h 85"/>
                <a:gd name="T18" fmla="*/ 1 w 206"/>
                <a:gd name="T19" fmla="*/ 0 h 85"/>
                <a:gd name="T20" fmla="*/ 1 w 206"/>
                <a:gd name="T21" fmla="*/ 0 h 85"/>
                <a:gd name="T22" fmla="*/ 1 w 206"/>
                <a:gd name="T23" fmla="*/ 0 h 85"/>
                <a:gd name="T24" fmla="*/ 1 w 206"/>
                <a:gd name="T25" fmla="*/ 0 h 85"/>
                <a:gd name="T26" fmla="*/ 1 w 206"/>
                <a:gd name="T27" fmla="*/ 0 h 85"/>
                <a:gd name="T28" fmla="*/ 1 w 206"/>
                <a:gd name="T29" fmla="*/ 0 h 85"/>
                <a:gd name="T30" fmla="*/ 1 w 206"/>
                <a:gd name="T31" fmla="*/ 0 h 85"/>
                <a:gd name="T32" fmla="*/ 1 w 206"/>
                <a:gd name="T33" fmla="*/ 0 h 85"/>
                <a:gd name="T34" fmla="*/ 1 w 206"/>
                <a:gd name="T35" fmla="*/ 0 h 85"/>
                <a:gd name="T36" fmla="*/ 1 w 206"/>
                <a:gd name="T37" fmla="*/ 0 h 85"/>
                <a:gd name="T38" fmla="*/ 1 w 206"/>
                <a:gd name="T39" fmla="*/ 0 h 85"/>
                <a:gd name="T40" fmla="*/ 1 w 206"/>
                <a:gd name="T41" fmla="*/ 0 h 85"/>
                <a:gd name="T42" fmla="*/ 1 w 206"/>
                <a:gd name="T43" fmla="*/ 0 h 85"/>
                <a:gd name="T44" fmla="*/ 1 w 206"/>
                <a:gd name="T45" fmla="*/ 0 h 85"/>
                <a:gd name="T46" fmla="*/ 1 w 206"/>
                <a:gd name="T47" fmla="*/ 0 h 85"/>
                <a:gd name="T48" fmla="*/ 1 w 206"/>
                <a:gd name="T49" fmla="*/ 0 h 85"/>
                <a:gd name="T50" fmla="*/ 1 w 206"/>
                <a:gd name="T51" fmla="*/ 0 h 85"/>
                <a:gd name="T52" fmla="*/ 1 w 206"/>
                <a:gd name="T53" fmla="*/ 0 h 85"/>
                <a:gd name="T54" fmla="*/ 1 w 206"/>
                <a:gd name="T55" fmla="*/ 0 h 85"/>
                <a:gd name="T56" fmla="*/ 1 w 206"/>
                <a:gd name="T57" fmla="*/ 0 h 85"/>
                <a:gd name="T58" fmla="*/ 1 w 206"/>
                <a:gd name="T59" fmla="*/ 0 h 85"/>
                <a:gd name="T60" fmla="*/ 1 w 206"/>
                <a:gd name="T61" fmla="*/ 0 h 85"/>
                <a:gd name="T62" fmla="*/ 1 w 206"/>
                <a:gd name="T63" fmla="*/ 0 h 85"/>
                <a:gd name="T64" fmla="*/ 0 w 206"/>
                <a:gd name="T65" fmla="*/ 0 h 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6"/>
                <a:gd name="T100" fmla="*/ 0 h 85"/>
                <a:gd name="T101" fmla="*/ 206 w 206"/>
                <a:gd name="T102" fmla="*/ 85 h 8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3" name="Freeform 227"/>
            <p:cNvSpPr>
              <a:spLocks/>
            </p:cNvSpPr>
            <p:nvPr/>
          </p:nvSpPr>
          <p:spPr bwMode="auto">
            <a:xfrm>
              <a:off x="2360" y="2408"/>
              <a:ext cx="74" cy="47"/>
            </a:xfrm>
            <a:custGeom>
              <a:avLst/>
              <a:gdLst>
                <a:gd name="T0" fmla="*/ 0 w 147"/>
                <a:gd name="T1" fmla="*/ 0 h 95"/>
                <a:gd name="T2" fmla="*/ 1 w 147"/>
                <a:gd name="T3" fmla="*/ 0 h 95"/>
                <a:gd name="T4" fmla="*/ 1 w 147"/>
                <a:gd name="T5" fmla="*/ 0 h 95"/>
                <a:gd name="T6" fmla="*/ 1 w 147"/>
                <a:gd name="T7" fmla="*/ 0 h 95"/>
                <a:gd name="T8" fmla="*/ 1 w 147"/>
                <a:gd name="T9" fmla="*/ 0 h 95"/>
                <a:gd name="T10" fmla="*/ 1 w 147"/>
                <a:gd name="T11" fmla="*/ 0 h 95"/>
                <a:gd name="T12" fmla="*/ 1 w 147"/>
                <a:gd name="T13" fmla="*/ 0 h 95"/>
                <a:gd name="T14" fmla="*/ 1 w 147"/>
                <a:gd name="T15" fmla="*/ 0 h 95"/>
                <a:gd name="T16" fmla="*/ 1 w 147"/>
                <a:gd name="T17" fmla="*/ 0 h 95"/>
                <a:gd name="T18" fmla="*/ 1 w 147"/>
                <a:gd name="T19" fmla="*/ 0 h 95"/>
                <a:gd name="T20" fmla="*/ 1 w 147"/>
                <a:gd name="T21" fmla="*/ 0 h 95"/>
                <a:gd name="T22" fmla="*/ 1 w 147"/>
                <a:gd name="T23" fmla="*/ 0 h 95"/>
                <a:gd name="T24" fmla="*/ 1 w 147"/>
                <a:gd name="T25" fmla="*/ 0 h 95"/>
                <a:gd name="T26" fmla="*/ 1 w 147"/>
                <a:gd name="T27" fmla="*/ 0 h 95"/>
                <a:gd name="T28" fmla="*/ 1 w 147"/>
                <a:gd name="T29" fmla="*/ 0 h 95"/>
                <a:gd name="T30" fmla="*/ 1 w 147"/>
                <a:gd name="T31" fmla="*/ 0 h 95"/>
                <a:gd name="T32" fmla="*/ 1 w 147"/>
                <a:gd name="T33" fmla="*/ 0 h 95"/>
                <a:gd name="T34" fmla="*/ 1 w 147"/>
                <a:gd name="T35" fmla="*/ 0 h 95"/>
                <a:gd name="T36" fmla="*/ 1 w 147"/>
                <a:gd name="T37" fmla="*/ 0 h 95"/>
                <a:gd name="T38" fmla="*/ 1 w 147"/>
                <a:gd name="T39" fmla="*/ 0 h 95"/>
                <a:gd name="T40" fmla="*/ 1 w 147"/>
                <a:gd name="T41" fmla="*/ 0 h 95"/>
                <a:gd name="T42" fmla="*/ 1 w 147"/>
                <a:gd name="T43" fmla="*/ 0 h 95"/>
                <a:gd name="T44" fmla="*/ 1 w 147"/>
                <a:gd name="T45" fmla="*/ 0 h 95"/>
                <a:gd name="T46" fmla="*/ 1 w 147"/>
                <a:gd name="T47" fmla="*/ 0 h 95"/>
                <a:gd name="T48" fmla="*/ 0 w 147"/>
                <a:gd name="T49" fmla="*/ 0 h 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7"/>
                <a:gd name="T76" fmla="*/ 0 h 95"/>
                <a:gd name="T77" fmla="*/ 147 w 147"/>
                <a:gd name="T78" fmla="*/ 95 h 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4" name="Freeform 228"/>
            <p:cNvSpPr>
              <a:spLocks/>
            </p:cNvSpPr>
            <p:nvPr/>
          </p:nvSpPr>
          <p:spPr bwMode="auto">
            <a:xfrm>
              <a:off x="2357" y="2414"/>
              <a:ext cx="43" cy="77"/>
            </a:xfrm>
            <a:custGeom>
              <a:avLst/>
              <a:gdLst>
                <a:gd name="T0" fmla="*/ 0 w 87"/>
                <a:gd name="T1" fmla="*/ 0 h 154"/>
                <a:gd name="T2" fmla="*/ 0 w 87"/>
                <a:gd name="T3" fmla="*/ 1 h 154"/>
                <a:gd name="T4" fmla="*/ 0 w 87"/>
                <a:gd name="T5" fmla="*/ 1 h 154"/>
                <a:gd name="T6" fmla="*/ 0 w 87"/>
                <a:gd name="T7" fmla="*/ 1 h 154"/>
                <a:gd name="T8" fmla="*/ 0 w 87"/>
                <a:gd name="T9" fmla="*/ 1 h 154"/>
                <a:gd name="T10" fmla="*/ 0 w 87"/>
                <a:gd name="T11" fmla="*/ 1 h 154"/>
                <a:gd name="T12" fmla="*/ 0 w 87"/>
                <a:gd name="T13" fmla="*/ 1 h 154"/>
                <a:gd name="T14" fmla="*/ 0 w 87"/>
                <a:gd name="T15" fmla="*/ 1 h 154"/>
                <a:gd name="T16" fmla="*/ 0 w 87"/>
                <a:gd name="T17" fmla="*/ 1 h 154"/>
                <a:gd name="T18" fmla="*/ 0 w 87"/>
                <a:gd name="T19" fmla="*/ 1 h 154"/>
                <a:gd name="T20" fmla="*/ 0 w 87"/>
                <a:gd name="T21" fmla="*/ 1 h 154"/>
                <a:gd name="T22" fmla="*/ 0 w 87"/>
                <a:gd name="T23" fmla="*/ 1 h 154"/>
                <a:gd name="T24" fmla="*/ 0 w 87"/>
                <a:gd name="T25" fmla="*/ 1 h 154"/>
                <a:gd name="T26" fmla="*/ 0 w 87"/>
                <a:gd name="T27" fmla="*/ 1 h 154"/>
                <a:gd name="T28" fmla="*/ 0 w 87"/>
                <a:gd name="T29" fmla="*/ 1 h 154"/>
                <a:gd name="T30" fmla="*/ 0 w 87"/>
                <a:gd name="T31" fmla="*/ 1 h 154"/>
                <a:gd name="T32" fmla="*/ 0 w 87"/>
                <a:gd name="T33" fmla="*/ 1 h 154"/>
                <a:gd name="T34" fmla="*/ 0 w 87"/>
                <a:gd name="T35" fmla="*/ 1 h 154"/>
                <a:gd name="T36" fmla="*/ 0 w 87"/>
                <a:gd name="T37" fmla="*/ 1 h 154"/>
                <a:gd name="T38" fmla="*/ 0 w 87"/>
                <a:gd name="T39" fmla="*/ 1 h 154"/>
                <a:gd name="T40" fmla="*/ 0 w 87"/>
                <a:gd name="T41" fmla="*/ 1 h 154"/>
                <a:gd name="T42" fmla="*/ 0 w 87"/>
                <a:gd name="T43" fmla="*/ 1 h 154"/>
                <a:gd name="T44" fmla="*/ 0 w 87"/>
                <a:gd name="T45" fmla="*/ 1 h 154"/>
                <a:gd name="T46" fmla="*/ 0 w 87"/>
                <a:gd name="T47" fmla="*/ 1 h 154"/>
                <a:gd name="T48" fmla="*/ 0 w 87"/>
                <a:gd name="T49" fmla="*/ 0 h 1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7"/>
                <a:gd name="T76" fmla="*/ 0 h 154"/>
                <a:gd name="T77" fmla="*/ 87 w 87"/>
                <a:gd name="T78" fmla="*/ 154 h 1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5" name="Freeform 229"/>
            <p:cNvSpPr>
              <a:spLocks/>
            </p:cNvSpPr>
            <p:nvPr/>
          </p:nvSpPr>
          <p:spPr bwMode="auto">
            <a:xfrm>
              <a:off x="2359" y="2373"/>
              <a:ext cx="81" cy="34"/>
            </a:xfrm>
            <a:custGeom>
              <a:avLst/>
              <a:gdLst>
                <a:gd name="T0" fmla="*/ 0 w 161"/>
                <a:gd name="T1" fmla="*/ 0 h 69"/>
                <a:gd name="T2" fmla="*/ 1 w 161"/>
                <a:gd name="T3" fmla="*/ 0 h 69"/>
                <a:gd name="T4" fmla="*/ 1 w 161"/>
                <a:gd name="T5" fmla="*/ 0 h 69"/>
                <a:gd name="T6" fmla="*/ 1 w 161"/>
                <a:gd name="T7" fmla="*/ 0 h 69"/>
                <a:gd name="T8" fmla="*/ 1 w 161"/>
                <a:gd name="T9" fmla="*/ 0 h 69"/>
                <a:gd name="T10" fmla="*/ 1 w 161"/>
                <a:gd name="T11" fmla="*/ 0 h 69"/>
                <a:gd name="T12" fmla="*/ 1 w 161"/>
                <a:gd name="T13" fmla="*/ 0 h 69"/>
                <a:gd name="T14" fmla="*/ 1 w 161"/>
                <a:gd name="T15" fmla="*/ 0 h 69"/>
                <a:gd name="T16" fmla="*/ 1 w 161"/>
                <a:gd name="T17" fmla="*/ 0 h 69"/>
                <a:gd name="T18" fmla="*/ 1 w 161"/>
                <a:gd name="T19" fmla="*/ 0 h 69"/>
                <a:gd name="T20" fmla="*/ 1 w 161"/>
                <a:gd name="T21" fmla="*/ 0 h 69"/>
                <a:gd name="T22" fmla="*/ 1 w 161"/>
                <a:gd name="T23" fmla="*/ 0 h 69"/>
                <a:gd name="T24" fmla="*/ 1 w 161"/>
                <a:gd name="T25" fmla="*/ 0 h 69"/>
                <a:gd name="T26" fmla="*/ 1 w 161"/>
                <a:gd name="T27" fmla="*/ 0 h 69"/>
                <a:gd name="T28" fmla="*/ 1 w 161"/>
                <a:gd name="T29" fmla="*/ 0 h 69"/>
                <a:gd name="T30" fmla="*/ 1 w 161"/>
                <a:gd name="T31" fmla="*/ 0 h 69"/>
                <a:gd name="T32" fmla="*/ 1 w 161"/>
                <a:gd name="T33" fmla="*/ 0 h 69"/>
                <a:gd name="T34" fmla="*/ 1 w 161"/>
                <a:gd name="T35" fmla="*/ 0 h 69"/>
                <a:gd name="T36" fmla="*/ 1 w 161"/>
                <a:gd name="T37" fmla="*/ 0 h 69"/>
                <a:gd name="T38" fmla="*/ 1 w 161"/>
                <a:gd name="T39" fmla="*/ 0 h 69"/>
                <a:gd name="T40" fmla="*/ 1 w 161"/>
                <a:gd name="T41" fmla="*/ 0 h 69"/>
                <a:gd name="T42" fmla="*/ 1 w 161"/>
                <a:gd name="T43" fmla="*/ 0 h 69"/>
                <a:gd name="T44" fmla="*/ 1 w 161"/>
                <a:gd name="T45" fmla="*/ 0 h 69"/>
                <a:gd name="T46" fmla="*/ 1 w 161"/>
                <a:gd name="T47" fmla="*/ 0 h 69"/>
                <a:gd name="T48" fmla="*/ 0 w 161"/>
                <a:gd name="T49" fmla="*/ 0 h 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1"/>
                <a:gd name="T76" fmla="*/ 0 h 69"/>
                <a:gd name="T77" fmla="*/ 161 w 161"/>
                <a:gd name="T78" fmla="*/ 69 h 6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6" name="Freeform 230"/>
            <p:cNvSpPr>
              <a:spLocks/>
            </p:cNvSpPr>
            <p:nvPr/>
          </p:nvSpPr>
          <p:spPr bwMode="auto">
            <a:xfrm>
              <a:off x="2356" y="2338"/>
              <a:ext cx="57" cy="66"/>
            </a:xfrm>
            <a:custGeom>
              <a:avLst/>
              <a:gdLst>
                <a:gd name="T0" fmla="*/ 0 w 114"/>
                <a:gd name="T1" fmla="*/ 0 h 133"/>
                <a:gd name="T2" fmla="*/ 1 w 114"/>
                <a:gd name="T3" fmla="*/ 0 h 133"/>
                <a:gd name="T4" fmla="*/ 1 w 114"/>
                <a:gd name="T5" fmla="*/ 0 h 133"/>
                <a:gd name="T6" fmla="*/ 1 w 114"/>
                <a:gd name="T7" fmla="*/ 0 h 133"/>
                <a:gd name="T8" fmla="*/ 1 w 114"/>
                <a:gd name="T9" fmla="*/ 0 h 133"/>
                <a:gd name="T10" fmla="*/ 1 w 114"/>
                <a:gd name="T11" fmla="*/ 0 h 133"/>
                <a:gd name="T12" fmla="*/ 1 w 114"/>
                <a:gd name="T13" fmla="*/ 0 h 133"/>
                <a:gd name="T14" fmla="*/ 1 w 114"/>
                <a:gd name="T15" fmla="*/ 0 h 133"/>
                <a:gd name="T16" fmla="*/ 1 w 114"/>
                <a:gd name="T17" fmla="*/ 0 h 133"/>
                <a:gd name="T18" fmla="*/ 1 w 114"/>
                <a:gd name="T19" fmla="*/ 0 h 133"/>
                <a:gd name="T20" fmla="*/ 1 w 114"/>
                <a:gd name="T21" fmla="*/ 0 h 133"/>
                <a:gd name="T22" fmla="*/ 1 w 114"/>
                <a:gd name="T23" fmla="*/ 0 h 133"/>
                <a:gd name="T24" fmla="*/ 1 w 114"/>
                <a:gd name="T25" fmla="*/ 0 h 133"/>
                <a:gd name="T26" fmla="*/ 1 w 114"/>
                <a:gd name="T27" fmla="*/ 0 h 133"/>
                <a:gd name="T28" fmla="*/ 1 w 114"/>
                <a:gd name="T29" fmla="*/ 0 h 133"/>
                <a:gd name="T30" fmla="*/ 1 w 114"/>
                <a:gd name="T31" fmla="*/ 0 h 133"/>
                <a:gd name="T32" fmla="*/ 1 w 114"/>
                <a:gd name="T33" fmla="*/ 0 h 133"/>
                <a:gd name="T34" fmla="*/ 1 w 114"/>
                <a:gd name="T35" fmla="*/ 0 h 133"/>
                <a:gd name="T36" fmla="*/ 1 w 114"/>
                <a:gd name="T37" fmla="*/ 0 h 133"/>
                <a:gd name="T38" fmla="*/ 1 w 114"/>
                <a:gd name="T39" fmla="*/ 0 h 133"/>
                <a:gd name="T40" fmla="*/ 1 w 114"/>
                <a:gd name="T41" fmla="*/ 0 h 133"/>
                <a:gd name="T42" fmla="*/ 1 w 114"/>
                <a:gd name="T43" fmla="*/ 0 h 133"/>
                <a:gd name="T44" fmla="*/ 1 w 114"/>
                <a:gd name="T45" fmla="*/ 0 h 133"/>
                <a:gd name="T46" fmla="*/ 1 w 114"/>
                <a:gd name="T47" fmla="*/ 0 h 133"/>
                <a:gd name="T48" fmla="*/ 0 w 114"/>
                <a:gd name="T49" fmla="*/ 0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4"/>
                <a:gd name="T76" fmla="*/ 0 h 133"/>
                <a:gd name="T77" fmla="*/ 114 w 114"/>
                <a:gd name="T78" fmla="*/ 133 h 13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7" name="Freeform 231"/>
            <p:cNvSpPr>
              <a:spLocks/>
            </p:cNvSpPr>
            <p:nvPr/>
          </p:nvSpPr>
          <p:spPr bwMode="auto">
            <a:xfrm>
              <a:off x="2332" y="2318"/>
              <a:ext cx="35" cy="82"/>
            </a:xfrm>
            <a:custGeom>
              <a:avLst/>
              <a:gdLst>
                <a:gd name="T0" fmla="*/ 1 w 70"/>
                <a:gd name="T1" fmla="*/ 1 h 163"/>
                <a:gd name="T2" fmla="*/ 1 w 70"/>
                <a:gd name="T3" fmla="*/ 1 h 163"/>
                <a:gd name="T4" fmla="*/ 1 w 70"/>
                <a:gd name="T5" fmla="*/ 1 h 163"/>
                <a:gd name="T6" fmla="*/ 1 w 70"/>
                <a:gd name="T7" fmla="*/ 1 h 163"/>
                <a:gd name="T8" fmla="*/ 0 w 70"/>
                <a:gd name="T9" fmla="*/ 1 h 163"/>
                <a:gd name="T10" fmla="*/ 0 w 70"/>
                <a:gd name="T11" fmla="*/ 1 h 163"/>
                <a:gd name="T12" fmla="*/ 1 w 70"/>
                <a:gd name="T13" fmla="*/ 1 h 163"/>
                <a:gd name="T14" fmla="*/ 1 w 70"/>
                <a:gd name="T15" fmla="*/ 1 h 163"/>
                <a:gd name="T16" fmla="*/ 1 w 70"/>
                <a:gd name="T17" fmla="*/ 1 h 163"/>
                <a:gd name="T18" fmla="*/ 1 w 70"/>
                <a:gd name="T19" fmla="*/ 0 h 163"/>
                <a:gd name="T20" fmla="*/ 1 w 70"/>
                <a:gd name="T21" fmla="*/ 1 h 163"/>
                <a:gd name="T22" fmla="*/ 1 w 70"/>
                <a:gd name="T23" fmla="*/ 1 h 163"/>
                <a:gd name="T24" fmla="*/ 1 w 70"/>
                <a:gd name="T25" fmla="*/ 1 h 163"/>
                <a:gd name="T26" fmla="*/ 1 w 70"/>
                <a:gd name="T27" fmla="*/ 1 h 163"/>
                <a:gd name="T28" fmla="*/ 1 w 70"/>
                <a:gd name="T29" fmla="*/ 1 h 163"/>
                <a:gd name="T30" fmla="*/ 1 w 70"/>
                <a:gd name="T31" fmla="*/ 1 h 163"/>
                <a:gd name="T32" fmla="*/ 1 w 70"/>
                <a:gd name="T33" fmla="*/ 1 h 163"/>
                <a:gd name="T34" fmla="*/ 1 w 70"/>
                <a:gd name="T35" fmla="*/ 1 h 163"/>
                <a:gd name="T36" fmla="*/ 1 w 70"/>
                <a:gd name="T37" fmla="*/ 1 h 163"/>
                <a:gd name="T38" fmla="*/ 1 w 70"/>
                <a:gd name="T39" fmla="*/ 1 h 163"/>
                <a:gd name="T40" fmla="*/ 1 w 70"/>
                <a:gd name="T41" fmla="*/ 1 h 1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0"/>
                <a:gd name="T64" fmla="*/ 0 h 163"/>
                <a:gd name="T65" fmla="*/ 70 w 70"/>
                <a:gd name="T66" fmla="*/ 163 h 16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8" name="Freeform 232"/>
            <p:cNvSpPr>
              <a:spLocks/>
            </p:cNvSpPr>
            <p:nvPr/>
          </p:nvSpPr>
          <p:spPr bwMode="auto">
            <a:xfrm>
              <a:off x="2376" y="1599"/>
              <a:ext cx="180" cy="174"/>
            </a:xfrm>
            <a:custGeom>
              <a:avLst/>
              <a:gdLst>
                <a:gd name="T0" fmla="*/ 0 w 361"/>
                <a:gd name="T1" fmla="*/ 1 h 348"/>
                <a:gd name="T2" fmla="*/ 0 w 361"/>
                <a:gd name="T3" fmla="*/ 1 h 348"/>
                <a:gd name="T4" fmla="*/ 0 w 361"/>
                <a:gd name="T5" fmla="*/ 0 h 348"/>
                <a:gd name="T6" fmla="*/ 0 w 361"/>
                <a:gd name="T7" fmla="*/ 0 h 348"/>
                <a:gd name="T8" fmla="*/ 0 w 361"/>
                <a:gd name="T9" fmla="*/ 1 h 348"/>
                <a:gd name="T10" fmla="*/ 0 w 361"/>
                <a:gd name="T11" fmla="*/ 1 h 348"/>
                <a:gd name="T12" fmla="*/ 0 w 361"/>
                <a:gd name="T13" fmla="*/ 1 h 348"/>
                <a:gd name="T14" fmla="*/ 0 w 361"/>
                <a:gd name="T15" fmla="*/ 1 h 348"/>
                <a:gd name="T16" fmla="*/ 0 w 361"/>
                <a:gd name="T17" fmla="*/ 1 h 348"/>
                <a:gd name="T18" fmla="*/ 0 w 361"/>
                <a:gd name="T19" fmla="*/ 1 h 348"/>
                <a:gd name="T20" fmla="*/ 0 w 361"/>
                <a:gd name="T21" fmla="*/ 1 h 348"/>
                <a:gd name="T22" fmla="*/ 0 w 361"/>
                <a:gd name="T23" fmla="*/ 1 h 348"/>
                <a:gd name="T24" fmla="*/ 0 w 361"/>
                <a:gd name="T25" fmla="*/ 1 h 348"/>
                <a:gd name="T26" fmla="*/ 0 w 361"/>
                <a:gd name="T27" fmla="*/ 1 h 348"/>
                <a:gd name="T28" fmla="*/ 0 w 361"/>
                <a:gd name="T29" fmla="*/ 1 h 348"/>
                <a:gd name="T30" fmla="*/ 0 w 361"/>
                <a:gd name="T31" fmla="*/ 1 h 348"/>
                <a:gd name="T32" fmla="*/ 0 w 361"/>
                <a:gd name="T33" fmla="*/ 1 h 348"/>
                <a:gd name="T34" fmla="*/ 0 w 361"/>
                <a:gd name="T35" fmla="*/ 1 h 348"/>
                <a:gd name="T36" fmla="*/ 0 w 361"/>
                <a:gd name="T37" fmla="*/ 1 h 348"/>
                <a:gd name="T38" fmla="*/ 0 w 361"/>
                <a:gd name="T39" fmla="*/ 1 h 348"/>
                <a:gd name="T40" fmla="*/ 0 w 361"/>
                <a:gd name="T41" fmla="*/ 1 h 348"/>
                <a:gd name="T42" fmla="*/ 0 w 361"/>
                <a:gd name="T43" fmla="*/ 1 h 348"/>
                <a:gd name="T44" fmla="*/ 0 w 361"/>
                <a:gd name="T45" fmla="*/ 1 h 348"/>
                <a:gd name="T46" fmla="*/ 0 w 361"/>
                <a:gd name="T47" fmla="*/ 1 h 348"/>
                <a:gd name="T48" fmla="*/ 0 w 361"/>
                <a:gd name="T49" fmla="*/ 1 h 348"/>
                <a:gd name="T50" fmla="*/ 0 w 361"/>
                <a:gd name="T51" fmla="*/ 1 h 348"/>
                <a:gd name="T52" fmla="*/ 0 w 361"/>
                <a:gd name="T53" fmla="*/ 1 h 348"/>
                <a:gd name="T54" fmla="*/ 0 w 361"/>
                <a:gd name="T55" fmla="*/ 1 h 348"/>
                <a:gd name="T56" fmla="*/ 0 w 361"/>
                <a:gd name="T57" fmla="*/ 1 h 348"/>
                <a:gd name="T58" fmla="*/ 0 w 361"/>
                <a:gd name="T59" fmla="*/ 1 h 348"/>
                <a:gd name="T60" fmla="*/ 0 w 361"/>
                <a:gd name="T61" fmla="*/ 1 h 348"/>
                <a:gd name="T62" fmla="*/ 0 w 361"/>
                <a:gd name="T63" fmla="*/ 1 h 348"/>
                <a:gd name="T64" fmla="*/ 0 w 361"/>
                <a:gd name="T65" fmla="*/ 1 h 348"/>
                <a:gd name="T66" fmla="*/ 0 w 361"/>
                <a:gd name="T67" fmla="*/ 1 h 348"/>
                <a:gd name="T68" fmla="*/ 0 w 361"/>
                <a:gd name="T69" fmla="*/ 1 h 348"/>
                <a:gd name="T70" fmla="*/ 0 w 361"/>
                <a:gd name="T71" fmla="*/ 1 h 348"/>
                <a:gd name="T72" fmla="*/ 0 w 361"/>
                <a:gd name="T73" fmla="*/ 1 h 348"/>
                <a:gd name="T74" fmla="*/ 0 w 361"/>
                <a:gd name="T75" fmla="*/ 1 h 348"/>
                <a:gd name="T76" fmla="*/ 0 w 361"/>
                <a:gd name="T77" fmla="*/ 1 h 348"/>
                <a:gd name="T78" fmla="*/ 0 w 361"/>
                <a:gd name="T79" fmla="*/ 1 h 348"/>
                <a:gd name="T80" fmla="*/ 0 w 361"/>
                <a:gd name="T81" fmla="*/ 1 h 3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61"/>
                <a:gd name="T124" fmla="*/ 0 h 348"/>
                <a:gd name="T125" fmla="*/ 361 w 361"/>
                <a:gd name="T126" fmla="*/ 348 h 34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9" name="Freeform 233"/>
            <p:cNvSpPr>
              <a:spLocks/>
            </p:cNvSpPr>
            <p:nvPr/>
          </p:nvSpPr>
          <p:spPr bwMode="auto">
            <a:xfrm>
              <a:off x="2332" y="2439"/>
              <a:ext cx="63" cy="171"/>
            </a:xfrm>
            <a:custGeom>
              <a:avLst/>
              <a:gdLst>
                <a:gd name="T0" fmla="*/ 1 w 126"/>
                <a:gd name="T1" fmla="*/ 0 h 343"/>
                <a:gd name="T2" fmla="*/ 1 w 126"/>
                <a:gd name="T3" fmla="*/ 0 h 343"/>
                <a:gd name="T4" fmla="*/ 1 w 126"/>
                <a:gd name="T5" fmla="*/ 0 h 343"/>
                <a:gd name="T6" fmla="*/ 0 w 126"/>
                <a:gd name="T7" fmla="*/ 0 h 343"/>
                <a:gd name="T8" fmla="*/ 1 w 126"/>
                <a:gd name="T9" fmla="*/ 0 h 343"/>
                <a:gd name="T10" fmla="*/ 1 w 126"/>
                <a:gd name="T11" fmla="*/ 0 h 343"/>
                <a:gd name="T12" fmla="*/ 1 w 126"/>
                <a:gd name="T13" fmla="*/ 0 h 343"/>
                <a:gd name="T14" fmla="*/ 1 w 126"/>
                <a:gd name="T15" fmla="*/ 0 h 343"/>
                <a:gd name="T16" fmla="*/ 1 w 126"/>
                <a:gd name="T17" fmla="*/ 0 h 343"/>
                <a:gd name="T18" fmla="*/ 1 w 126"/>
                <a:gd name="T19" fmla="*/ 0 h 343"/>
                <a:gd name="T20" fmla="*/ 1 w 126"/>
                <a:gd name="T21" fmla="*/ 0 h 343"/>
                <a:gd name="T22" fmla="*/ 1 w 126"/>
                <a:gd name="T23" fmla="*/ 0 h 343"/>
                <a:gd name="T24" fmla="*/ 1 w 126"/>
                <a:gd name="T25" fmla="*/ 0 h 343"/>
                <a:gd name="T26" fmla="*/ 1 w 126"/>
                <a:gd name="T27" fmla="*/ 0 h 343"/>
                <a:gd name="T28" fmla="*/ 1 w 126"/>
                <a:gd name="T29" fmla="*/ 0 h 343"/>
                <a:gd name="T30" fmla="*/ 1 w 126"/>
                <a:gd name="T31" fmla="*/ 0 h 343"/>
                <a:gd name="T32" fmla="*/ 1 w 126"/>
                <a:gd name="T33" fmla="*/ 0 h 343"/>
                <a:gd name="T34" fmla="*/ 1 w 126"/>
                <a:gd name="T35" fmla="*/ 0 h 343"/>
                <a:gd name="T36" fmla="*/ 1 w 126"/>
                <a:gd name="T37" fmla="*/ 0 h 343"/>
                <a:gd name="T38" fmla="*/ 1 w 126"/>
                <a:gd name="T39" fmla="*/ 0 h 343"/>
                <a:gd name="T40" fmla="*/ 1 w 126"/>
                <a:gd name="T41" fmla="*/ 0 h 343"/>
                <a:gd name="T42" fmla="*/ 1 w 126"/>
                <a:gd name="T43" fmla="*/ 0 h 343"/>
                <a:gd name="T44" fmla="*/ 1 w 126"/>
                <a:gd name="T45" fmla="*/ 0 h 343"/>
                <a:gd name="T46" fmla="*/ 1 w 126"/>
                <a:gd name="T47" fmla="*/ 0 h 343"/>
                <a:gd name="T48" fmla="*/ 1 w 126"/>
                <a:gd name="T49" fmla="*/ 0 h 3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6"/>
                <a:gd name="T76" fmla="*/ 0 h 343"/>
                <a:gd name="T77" fmla="*/ 126 w 126"/>
                <a:gd name="T78" fmla="*/ 343 h 34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0" name="Freeform 234"/>
            <p:cNvSpPr>
              <a:spLocks/>
            </p:cNvSpPr>
            <p:nvPr/>
          </p:nvSpPr>
          <p:spPr bwMode="auto">
            <a:xfrm>
              <a:off x="2684" y="2480"/>
              <a:ext cx="165" cy="80"/>
            </a:xfrm>
            <a:custGeom>
              <a:avLst/>
              <a:gdLst>
                <a:gd name="T0" fmla="*/ 0 w 332"/>
                <a:gd name="T1" fmla="*/ 1 h 160"/>
                <a:gd name="T2" fmla="*/ 0 w 332"/>
                <a:gd name="T3" fmla="*/ 1 h 160"/>
                <a:gd name="T4" fmla="*/ 0 w 332"/>
                <a:gd name="T5" fmla="*/ 1 h 160"/>
                <a:gd name="T6" fmla="*/ 0 w 332"/>
                <a:gd name="T7" fmla="*/ 1 h 160"/>
                <a:gd name="T8" fmla="*/ 0 w 332"/>
                <a:gd name="T9" fmla="*/ 1 h 160"/>
                <a:gd name="T10" fmla="*/ 0 w 332"/>
                <a:gd name="T11" fmla="*/ 1 h 160"/>
                <a:gd name="T12" fmla="*/ 0 w 332"/>
                <a:gd name="T13" fmla="*/ 1 h 160"/>
                <a:gd name="T14" fmla="*/ 0 w 332"/>
                <a:gd name="T15" fmla="*/ 1 h 160"/>
                <a:gd name="T16" fmla="*/ 0 w 332"/>
                <a:gd name="T17" fmla="*/ 1 h 160"/>
                <a:gd name="T18" fmla="*/ 0 w 332"/>
                <a:gd name="T19" fmla="*/ 1 h 160"/>
                <a:gd name="T20" fmla="*/ 0 w 332"/>
                <a:gd name="T21" fmla="*/ 1 h 160"/>
                <a:gd name="T22" fmla="*/ 0 w 332"/>
                <a:gd name="T23" fmla="*/ 1 h 160"/>
                <a:gd name="T24" fmla="*/ 0 w 332"/>
                <a:gd name="T25" fmla="*/ 0 h 160"/>
                <a:gd name="T26" fmla="*/ 0 w 332"/>
                <a:gd name="T27" fmla="*/ 0 h 160"/>
                <a:gd name="T28" fmla="*/ 0 w 332"/>
                <a:gd name="T29" fmla="*/ 1 h 160"/>
                <a:gd name="T30" fmla="*/ 0 w 332"/>
                <a:gd name="T31" fmla="*/ 1 h 160"/>
                <a:gd name="T32" fmla="*/ 0 w 332"/>
                <a:gd name="T33" fmla="*/ 1 h 160"/>
                <a:gd name="T34" fmla="*/ 0 w 332"/>
                <a:gd name="T35" fmla="*/ 1 h 160"/>
                <a:gd name="T36" fmla="*/ 0 w 332"/>
                <a:gd name="T37" fmla="*/ 1 h 160"/>
                <a:gd name="T38" fmla="*/ 0 w 332"/>
                <a:gd name="T39" fmla="*/ 1 h 160"/>
                <a:gd name="T40" fmla="*/ 0 w 332"/>
                <a:gd name="T41" fmla="*/ 1 h 160"/>
                <a:gd name="T42" fmla="*/ 0 w 332"/>
                <a:gd name="T43" fmla="*/ 1 h 160"/>
                <a:gd name="T44" fmla="*/ 0 w 332"/>
                <a:gd name="T45" fmla="*/ 1 h 160"/>
                <a:gd name="T46" fmla="*/ 0 w 332"/>
                <a:gd name="T47" fmla="*/ 1 h 160"/>
                <a:gd name="T48" fmla="*/ 0 w 332"/>
                <a:gd name="T49" fmla="*/ 1 h 160"/>
                <a:gd name="T50" fmla="*/ 0 w 332"/>
                <a:gd name="T51" fmla="*/ 1 h 160"/>
                <a:gd name="T52" fmla="*/ 0 w 332"/>
                <a:gd name="T53" fmla="*/ 1 h 160"/>
                <a:gd name="T54" fmla="*/ 0 w 332"/>
                <a:gd name="T55" fmla="*/ 1 h 160"/>
                <a:gd name="T56" fmla="*/ 0 w 332"/>
                <a:gd name="T57" fmla="*/ 1 h 160"/>
                <a:gd name="T58" fmla="*/ 0 w 332"/>
                <a:gd name="T59" fmla="*/ 1 h 160"/>
                <a:gd name="T60" fmla="*/ 0 w 332"/>
                <a:gd name="T61" fmla="*/ 1 h 160"/>
                <a:gd name="T62" fmla="*/ 0 w 332"/>
                <a:gd name="T63" fmla="*/ 1 h 160"/>
                <a:gd name="T64" fmla="*/ 0 w 332"/>
                <a:gd name="T65" fmla="*/ 1 h 1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2"/>
                <a:gd name="T100" fmla="*/ 0 h 160"/>
                <a:gd name="T101" fmla="*/ 332 w 332"/>
                <a:gd name="T102" fmla="*/ 160 h 16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1" name="Freeform 235"/>
            <p:cNvSpPr>
              <a:spLocks/>
            </p:cNvSpPr>
            <p:nvPr/>
          </p:nvSpPr>
          <p:spPr bwMode="auto">
            <a:xfrm>
              <a:off x="2464" y="1984"/>
              <a:ext cx="186" cy="670"/>
            </a:xfrm>
            <a:custGeom>
              <a:avLst/>
              <a:gdLst>
                <a:gd name="T0" fmla="*/ 0 w 373"/>
                <a:gd name="T1" fmla="*/ 1 h 1340"/>
                <a:gd name="T2" fmla="*/ 0 w 373"/>
                <a:gd name="T3" fmla="*/ 1 h 1340"/>
                <a:gd name="T4" fmla="*/ 0 w 373"/>
                <a:gd name="T5" fmla="*/ 1 h 1340"/>
                <a:gd name="T6" fmla="*/ 0 w 373"/>
                <a:gd name="T7" fmla="*/ 1 h 1340"/>
                <a:gd name="T8" fmla="*/ 0 w 373"/>
                <a:gd name="T9" fmla="*/ 1 h 1340"/>
                <a:gd name="T10" fmla="*/ 0 w 373"/>
                <a:gd name="T11" fmla="*/ 1 h 1340"/>
                <a:gd name="T12" fmla="*/ 0 w 373"/>
                <a:gd name="T13" fmla="*/ 1 h 1340"/>
                <a:gd name="T14" fmla="*/ 0 w 373"/>
                <a:gd name="T15" fmla="*/ 1 h 1340"/>
                <a:gd name="T16" fmla="*/ 0 w 373"/>
                <a:gd name="T17" fmla="*/ 1 h 1340"/>
                <a:gd name="T18" fmla="*/ 0 w 373"/>
                <a:gd name="T19" fmla="*/ 1 h 1340"/>
                <a:gd name="T20" fmla="*/ 0 w 373"/>
                <a:gd name="T21" fmla="*/ 1 h 1340"/>
                <a:gd name="T22" fmla="*/ 0 w 373"/>
                <a:gd name="T23" fmla="*/ 1 h 1340"/>
                <a:gd name="T24" fmla="*/ 0 w 373"/>
                <a:gd name="T25" fmla="*/ 1 h 1340"/>
                <a:gd name="T26" fmla="*/ 0 w 373"/>
                <a:gd name="T27" fmla="*/ 1 h 1340"/>
                <a:gd name="T28" fmla="*/ 0 w 373"/>
                <a:gd name="T29" fmla="*/ 1 h 1340"/>
                <a:gd name="T30" fmla="*/ 0 w 373"/>
                <a:gd name="T31" fmla="*/ 1 h 1340"/>
                <a:gd name="T32" fmla="*/ 0 w 373"/>
                <a:gd name="T33" fmla="*/ 1 h 1340"/>
                <a:gd name="T34" fmla="*/ 0 w 373"/>
                <a:gd name="T35" fmla="*/ 1 h 1340"/>
                <a:gd name="T36" fmla="*/ 0 w 373"/>
                <a:gd name="T37" fmla="*/ 1 h 1340"/>
                <a:gd name="T38" fmla="*/ 0 w 373"/>
                <a:gd name="T39" fmla="*/ 1 h 1340"/>
                <a:gd name="T40" fmla="*/ 0 w 373"/>
                <a:gd name="T41" fmla="*/ 1 h 1340"/>
                <a:gd name="T42" fmla="*/ 0 w 373"/>
                <a:gd name="T43" fmla="*/ 1 h 1340"/>
                <a:gd name="T44" fmla="*/ 0 w 373"/>
                <a:gd name="T45" fmla="*/ 1 h 1340"/>
                <a:gd name="T46" fmla="*/ 0 w 373"/>
                <a:gd name="T47" fmla="*/ 1 h 1340"/>
                <a:gd name="T48" fmla="*/ 0 w 373"/>
                <a:gd name="T49" fmla="*/ 1 h 1340"/>
                <a:gd name="T50" fmla="*/ 0 w 373"/>
                <a:gd name="T51" fmla="*/ 1 h 1340"/>
                <a:gd name="T52" fmla="*/ 0 w 373"/>
                <a:gd name="T53" fmla="*/ 1 h 1340"/>
                <a:gd name="T54" fmla="*/ 0 w 373"/>
                <a:gd name="T55" fmla="*/ 1 h 1340"/>
                <a:gd name="T56" fmla="*/ 0 w 373"/>
                <a:gd name="T57" fmla="*/ 1 h 1340"/>
                <a:gd name="T58" fmla="*/ 0 w 373"/>
                <a:gd name="T59" fmla="*/ 1 h 1340"/>
                <a:gd name="T60" fmla="*/ 0 w 373"/>
                <a:gd name="T61" fmla="*/ 1 h 1340"/>
                <a:gd name="T62" fmla="*/ 0 w 373"/>
                <a:gd name="T63" fmla="*/ 1 h 1340"/>
                <a:gd name="T64" fmla="*/ 0 w 373"/>
                <a:gd name="T65" fmla="*/ 1 h 1340"/>
                <a:gd name="T66" fmla="*/ 0 w 373"/>
                <a:gd name="T67" fmla="*/ 1 h 1340"/>
                <a:gd name="T68" fmla="*/ 0 w 373"/>
                <a:gd name="T69" fmla="*/ 1 h 1340"/>
                <a:gd name="T70" fmla="*/ 0 w 373"/>
                <a:gd name="T71" fmla="*/ 1 h 1340"/>
                <a:gd name="T72" fmla="*/ 0 w 373"/>
                <a:gd name="T73" fmla="*/ 1 h 1340"/>
                <a:gd name="T74" fmla="*/ 0 w 373"/>
                <a:gd name="T75" fmla="*/ 1 h 1340"/>
                <a:gd name="T76" fmla="*/ 0 w 373"/>
                <a:gd name="T77" fmla="*/ 1 h 1340"/>
                <a:gd name="T78" fmla="*/ 0 w 373"/>
                <a:gd name="T79" fmla="*/ 1 h 1340"/>
                <a:gd name="T80" fmla="*/ 0 w 373"/>
                <a:gd name="T81" fmla="*/ 1 h 1340"/>
                <a:gd name="T82" fmla="*/ 0 w 373"/>
                <a:gd name="T83" fmla="*/ 1 h 1340"/>
                <a:gd name="T84" fmla="*/ 0 w 373"/>
                <a:gd name="T85" fmla="*/ 1 h 1340"/>
                <a:gd name="T86" fmla="*/ 0 w 373"/>
                <a:gd name="T87" fmla="*/ 1 h 1340"/>
                <a:gd name="T88" fmla="*/ 0 w 373"/>
                <a:gd name="T89" fmla="*/ 1 h 1340"/>
                <a:gd name="T90" fmla="*/ 0 w 373"/>
                <a:gd name="T91" fmla="*/ 1 h 1340"/>
                <a:gd name="T92" fmla="*/ 0 w 373"/>
                <a:gd name="T93" fmla="*/ 1 h 1340"/>
                <a:gd name="T94" fmla="*/ 0 w 373"/>
                <a:gd name="T95" fmla="*/ 1 h 1340"/>
                <a:gd name="T96" fmla="*/ 0 w 373"/>
                <a:gd name="T97" fmla="*/ 1 h 1340"/>
                <a:gd name="T98" fmla="*/ 0 w 373"/>
                <a:gd name="T99" fmla="*/ 1 h 1340"/>
                <a:gd name="T100" fmla="*/ 0 w 373"/>
                <a:gd name="T101" fmla="*/ 1 h 1340"/>
                <a:gd name="T102" fmla="*/ 0 w 373"/>
                <a:gd name="T103" fmla="*/ 1 h 1340"/>
                <a:gd name="T104" fmla="*/ 0 w 373"/>
                <a:gd name="T105" fmla="*/ 1 h 1340"/>
                <a:gd name="T106" fmla="*/ 0 w 373"/>
                <a:gd name="T107" fmla="*/ 1 h 1340"/>
                <a:gd name="T108" fmla="*/ 0 w 373"/>
                <a:gd name="T109" fmla="*/ 1 h 1340"/>
                <a:gd name="T110" fmla="*/ 0 w 373"/>
                <a:gd name="T111" fmla="*/ 1 h 13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73"/>
                <a:gd name="T169" fmla="*/ 0 h 1340"/>
                <a:gd name="T170" fmla="*/ 373 w 373"/>
                <a:gd name="T171" fmla="*/ 1340 h 134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2" name="Freeform 236"/>
            <p:cNvSpPr>
              <a:spLocks/>
            </p:cNvSpPr>
            <p:nvPr/>
          </p:nvSpPr>
          <p:spPr bwMode="auto">
            <a:xfrm>
              <a:off x="2886" y="2685"/>
              <a:ext cx="55" cy="62"/>
            </a:xfrm>
            <a:custGeom>
              <a:avLst/>
              <a:gdLst>
                <a:gd name="T0" fmla="*/ 1 w 110"/>
                <a:gd name="T1" fmla="*/ 1 h 123"/>
                <a:gd name="T2" fmla="*/ 1 w 110"/>
                <a:gd name="T3" fmla="*/ 1 h 123"/>
                <a:gd name="T4" fmla="*/ 1 w 110"/>
                <a:gd name="T5" fmla="*/ 1 h 123"/>
                <a:gd name="T6" fmla="*/ 1 w 110"/>
                <a:gd name="T7" fmla="*/ 1 h 123"/>
                <a:gd name="T8" fmla="*/ 1 w 110"/>
                <a:gd name="T9" fmla="*/ 1 h 123"/>
                <a:gd name="T10" fmla="*/ 1 w 110"/>
                <a:gd name="T11" fmla="*/ 1 h 123"/>
                <a:gd name="T12" fmla="*/ 1 w 110"/>
                <a:gd name="T13" fmla="*/ 1 h 123"/>
                <a:gd name="T14" fmla="*/ 1 w 110"/>
                <a:gd name="T15" fmla="*/ 1 h 123"/>
                <a:gd name="T16" fmla="*/ 1 w 110"/>
                <a:gd name="T17" fmla="*/ 1 h 123"/>
                <a:gd name="T18" fmla="*/ 1 w 110"/>
                <a:gd name="T19" fmla="*/ 1 h 123"/>
                <a:gd name="T20" fmla="*/ 1 w 110"/>
                <a:gd name="T21" fmla="*/ 1 h 123"/>
                <a:gd name="T22" fmla="*/ 1 w 110"/>
                <a:gd name="T23" fmla="*/ 1 h 123"/>
                <a:gd name="T24" fmla="*/ 1 w 110"/>
                <a:gd name="T25" fmla="*/ 0 h 123"/>
                <a:gd name="T26" fmla="*/ 1 w 110"/>
                <a:gd name="T27" fmla="*/ 1 h 123"/>
                <a:gd name="T28" fmla="*/ 1 w 110"/>
                <a:gd name="T29" fmla="*/ 1 h 123"/>
                <a:gd name="T30" fmla="*/ 1 w 110"/>
                <a:gd name="T31" fmla="*/ 1 h 123"/>
                <a:gd name="T32" fmla="*/ 1 w 110"/>
                <a:gd name="T33" fmla="*/ 1 h 123"/>
                <a:gd name="T34" fmla="*/ 1 w 110"/>
                <a:gd name="T35" fmla="*/ 1 h 123"/>
                <a:gd name="T36" fmla="*/ 1 w 110"/>
                <a:gd name="T37" fmla="*/ 1 h 123"/>
                <a:gd name="T38" fmla="*/ 1 w 110"/>
                <a:gd name="T39" fmla="*/ 1 h 123"/>
                <a:gd name="T40" fmla="*/ 1 w 110"/>
                <a:gd name="T41" fmla="*/ 1 h 123"/>
                <a:gd name="T42" fmla="*/ 1 w 110"/>
                <a:gd name="T43" fmla="*/ 1 h 123"/>
                <a:gd name="T44" fmla="*/ 1 w 110"/>
                <a:gd name="T45" fmla="*/ 1 h 123"/>
                <a:gd name="T46" fmla="*/ 1 w 110"/>
                <a:gd name="T47" fmla="*/ 1 h 123"/>
                <a:gd name="T48" fmla="*/ 1 w 110"/>
                <a:gd name="T49" fmla="*/ 1 h 123"/>
                <a:gd name="T50" fmla="*/ 1 w 110"/>
                <a:gd name="T51" fmla="*/ 1 h 123"/>
                <a:gd name="T52" fmla="*/ 0 w 110"/>
                <a:gd name="T53" fmla="*/ 1 h 123"/>
                <a:gd name="T54" fmla="*/ 0 w 110"/>
                <a:gd name="T55" fmla="*/ 1 h 123"/>
                <a:gd name="T56" fmla="*/ 1 w 110"/>
                <a:gd name="T57" fmla="*/ 1 h 123"/>
                <a:gd name="T58" fmla="*/ 1 w 110"/>
                <a:gd name="T59" fmla="*/ 1 h 123"/>
                <a:gd name="T60" fmla="*/ 1 w 110"/>
                <a:gd name="T61" fmla="*/ 1 h 123"/>
                <a:gd name="T62" fmla="*/ 1 w 110"/>
                <a:gd name="T63" fmla="*/ 1 h 123"/>
                <a:gd name="T64" fmla="*/ 1 w 110"/>
                <a:gd name="T65" fmla="*/ 1 h 123"/>
                <a:gd name="T66" fmla="*/ 1 w 110"/>
                <a:gd name="T67" fmla="*/ 1 h 123"/>
                <a:gd name="T68" fmla="*/ 1 w 110"/>
                <a:gd name="T69" fmla="*/ 1 h 123"/>
                <a:gd name="T70" fmla="*/ 1 w 110"/>
                <a:gd name="T71" fmla="*/ 1 h 123"/>
                <a:gd name="T72" fmla="*/ 1 w 110"/>
                <a:gd name="T73" fmla="*/ 1 h 123"/>
                <a:gd name="T74" fmla="*/ 1 w 110"/>
                <a:gd name="T75" fmla="*/ 1 h 123"/>
                <a:gd name="T76" fmla="*/ 1 w 110"/>
                <a:gd name="T77" fmla="*/ 1 h 123"/>
                <a:gd name="T78" fmla="*/ 1 w 110"/>
                <a:gd name="T79" fmla="*/ 1 h 123"/>
                <a:gd name="T80" fmla="*/ 1 w 110"/>
                <a:gd name="T81" fmla="*/ 1 h 123"/>
                <a:gd name="T82" fmla="*/ 1 w 110"/>
                <a:gd name="T83" fmla="*/ 1 h 123"/>
                <a:gd name="T84" fmla="*/ 1 w 110"/>
                <a:gd name="T85" fmla="*/ 1 h 123"/>
                <a:gd name="T86" fmla="*/ 1 w 110"/>
                <a:gd name="T87" fmla="*/ 1 h 123"/>
                <a:gd name="T88" fmla="*/ 1 w 110"/>
                <a:gd name="T89" fmla="*/ 1 h 123"/>
                <a:gd name="T90" fmla="*/ 1 w 110"/>
                <a:gd name="T91" fmla="*/ 1 h 123"/>
                <a:gd name="T92" fmla="*/ 1 w 110"/>
                <a:gd name="T93" fmla="*/ 1 h 123"/>
                <a:gd name="T94" fmla="*/ 1 w 110"/>
                <a:gd name="T95" fmla="*/ 1 h 123"/>
                <a:gd name="T96" fmla="*/ 1 w 110"/>
                <a:gd name="T97" fmla="*/ 1 h 12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0"/>
                <a:gd name="T148" fmla="*/ 0 h 123"/>
                <a:gd name="T149" fmla="*/ 110 w 110"/>
                <a:gd name="T150" fmla="*/ 123 h 12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3" name="Freeform 237"/>
            <p:cNvSpPr>
              <a:spLocks/>
            </p:cNvSpPr>
            <p:nvPr/>
          </p:nvSpPr>
          <p:spPr bwMode="auto">
            <a:xfrm>
              <a:off x="2905" y="2708"/>
              <a:ext cx="16" cy="16"/>
            </a:xfrm>
            <a:custGeom>
              <a:avLst/>
              <a:gdLst>
                <a:gd name="T0" fmla="*/ 1 w 31"/>
                <a:gd name="T1" fmla="*/ 0 h 33"/>
                <a:gd name="T2" fmla="*/ 1 w 31"/>
                <a:gd name="T3" fmla="*/ 0 h 33"/>
                <a:gd name="T4" fmla="*/ 1 w 31"/>
                <a:gd name="T5" fmla="*/ 0 h 33"/>
                <a:gd name="T6" fmla="*/ 1 w 31"/>
                <a:gd name="T7" fmla="*/ 0 h 33"/>
                <a:gd name="T8" fmla="*/ 0 w 31"/>
                <a:gd name="T9" fmla="*/ 0 h 33"/>
                <a:gd name="T10" fmla="*/ 1 w 31"/>
                <a:gd name="T11" fmla="*/ 0 h 33"/>
                <a:gd name="T12" fmla="*/ 1 w 31"/>
                <a:gd name="T13" fmla="*/ 0 h 33"/>
                <a:gd name="T14" fmla="*/ 1 w 31"/>
                <a:gd name="T15" fmla="*/ 0 h 33"/>
                <a:gd name="T16" fmla="*/ 1 w 31"/>
                <a:gd name="T17" fmla="*/ 0 h 33"/>
                <a:gd name="T18" fmla="*/ 1 w 31"/>
                <a:gd name="T19" fmla="*/ 0 h 33"/>
                <a:gd name="T20" fmla="*/ 1 w 31"/>
                <a:gd name="T21" fmla="*/ 0 h 33"/>
                <a:gd name="T22" fmla="*/ 1 w 31"/>
                <a:gd name="T23" fmla="*/ 0 h 33"/>
                <a:gd name="T24" fmla="*/ 1 w 31"/>
                <a:gd name="T25" fmla="*/ 0 h 33"/>
                <a:gd name="T26" fmla="*/ 1 w 31"/>
                <a:gd name="T27" fmla="*/ 0 h 33"/>
                <a:gd name="T28" fmla="*/ 1 w 31"/>
                <a:gd name="T29" fmla="*/ 0 h 33"/>
                <a:gd name="T30" fmla="*/ 1 w 31"/>
                <a:gd name="T31" fmla="*/ 0 h 33"/>
                <a:gd name="T32" fmla="*/ 1 w 31"/>
                <a:gd name="T33" fmla="*/ 0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1"/>
                <a:gd name="T52" fmla="*/ 0 h 33"/>
                <a:gd name="T53" fmla="*/ 31 w 31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4" name="Freeform 238"/>
            <p:cNvSpPr>
              <a:spLocks/>
            </p:cNvSpPr>
            <p:nvPr/>
          </p:nvSpPr>
          <p:spPr bwMode="auto">
            <a:xfrm>
              <a:off x="2366" y="2699"/>
              <a:ext cx="56" cy="61"/>
            </a:xfrm>
            <a:custGeom>
              <a:avLst/>
              <a:gdLst>
                <a:gd name="T0" fmla="*/ 1 w 111"/>
                <a:gd name="T1" fmla="*/ 1 h 122"/>
                <a:gd name="T2" fmla="*/ 1 w 111"/>
                <a:gd name="T3" fmla="*/ 1 h 122"/>
                <a:gd name="T4" fmla="*/ 1 w 111"/>
                <a:gd name="T5" fmla="*/ 1 h 122"/>
                <a:gd name="T6" fmla="*/ 1 w 111"/>
                <a:gd name="T7" fmla="*/ 1 h 122"/>
                <a:gd name="T8" fmla="*/ 1 w 111"/>
                <a:gd name="T9" fmla="*/ 1 h 122"/>
                <a:gd name="T10" fmla="*/ 1 w 111"/>
                <a:gd name="T11" fmla="*/ 1 h 122"/>
                <a:gd name="T12" fmla="*/ 1 w 111"/>
                <a:gd name="T13" fmla="*/ 1 h 122"/>
                <a:gd name="T14" fmla="*/ 1 w 111"/>
                <a:gd name="T15" fmla="*/ 1 h 122"/>
                <a:gd name="T16" fmla="*/ 1 w 111"/>
                <a:gd name="T17" fmla="*/ 1 h 122"/>
                <a:gd name="T18" fmla="*/ 1 w 111"/>
                <a:gd name="T19" fmla="*/ 1 h 122"/>
                <a:gd name="T20" fmla="*/ 1 w 111"/>
                <a:gd name="T21" fmla="*/ 1 h 122"/>
                <a:gd name="T22" fmla="*/ 1 w 111"/>
                <a:gd name="T23" fmla="*/ 1 h 122"/>
                <a:gd name="T24" fmla="*/ 1 w 111"/>
                <a:gd name="T25" fmla="*/ 0 h 122"/>
                <a:gd name="T26" fmla="*/ 1 w 111"/>
                <a:gd name="T27" fmla="*/ 1 h 122"/>
                <a:gd name="T28" fmla="*/ 1 w 111"/>
                <a:gd name="T29" fmla="*/ 1 h 122"/>
                <a:gd name="T30" fmla="*/ 1 w 111"/>
                <a:gd name="T31" fmla="*/ 1 h 122"/>
                <a:gd name="T32" fmla="*/ 1 w 111"/>
                <a:gd name="T33" fmla="*/ 1 h 122"/>
                <a:gd name="T34" fmla="*/ 1 w 111"/>
                <a:gd name="T35" fmla="*/ 1 h 122"/>
                <a:gd name="T36" fmla="*/ 1 w 111"/>
                <a:gd name="T37" fmla="*/ 1 h 122"/>
                <a:gd name="T38" fmla="*/ 1 w 111"/>
                <a:gd name="T39" fmla="*/ 1 h 122"/>
                <a:gd name="T40" fmla="*/ 1 w 111"/>
                <a:gd name="T41" fmla="*/ 1 h 122"/>
                <a:gd name="T42" fmla="*/ 1 w 111"/>
                <a:gd name="T43" fmla="*/ 1 h 122"/>
                <a:gd name="T44" fmla="*/ 1 w 111"/>
                <a:gd name="T45" fmla="*/ 1 h 122"/>
                <a:gd name="T46" fmla="*/ 1 w 111"/>
                <a:gd name="T47" fmla="*/ 1 h 122"/>
                <a:gd name="T48" fmla="*/ 1 w 111"/>
                <a:gd name="T49" fmla="*/ 1 h 122"/>
                <a:gd name="T50" fmla="*/ 1 w 111"/>
                <a:gd name="T51" fmla="*/ 1 h 122"/>
                <a:gd name="T52" fmla="*/ 1 w 111"/>
                <a:gd name="T53" fmla="*/ 1 h 122"/>
                <a:gd name="T54" fmla="*/ 0 w 111"/>
                <a:gd name="T55" fmla="*/ 1 h 122"/>
                <a:gd name="T56" fmla="*/ 1 w 111"/>
                <a:gd name="T57" fmla="*/ 1 h 122"/>
                <a:gd name="T58" fmla="*/ 1 w 111"/>
                <a:gd name="T59" fmla="*/ 1 h 122"/>
                <a:gd name="T60" fmla="*/ 1 w 111"/>
                <a:gd name="T61" fmla="*/ 1 h 122"/>
                <a:gd name="T62" fmla="*/ 1 w 111"/>
                <a:gd name="T63" fmla="*/ 1 h 122"/>
                <a:gd name="T64" fmla="*/ 1 w 111"/>
                <a:gd name="T65" fmla="*/ 1 h 122"/>
                <a:gd name="T66" fmla="*/ 1 w 111"/>
                <a:gd name="T67" fmla="*/ 1 h 122"/>
                <a:gd name="T68" fmla="*/ 1 w 111"/>
                <a:gd name="T69" fmla="*/ 1 h 122"/>
                <a:gd name="T70" fmla="*/ 1 w 111"/>
                <a:gd name="T71" fmla="*/ 1 h 122"/>
                <a:gd name="T72" fmla="*/ 1 w 111"/>
                <a:gd name="T73" fmla="*/ 1 h 122"/>
                <a:gd name="T74" fmla="*/ 1 w 111"/>
                <a:gd name="T75" fmla="*/ 1 h 122"/>
                <a:gd name="T76" fmla="*/ 1 w 111"/>
                <a:gd name="T77" fmla="*/ 1 h 122"/>
                <a:gd name="T78" fmla="*/ 1 w 111"/>
                <a:gd name="T79" fmla="*/ 1 h 122"/>
                <a:gd name="T80" fmla="*/ 1 w 111"/>
                <a:gd name="T81" fmla="*/ 1 h 122"/>
                <a:gd name="T82" fmla="*/ 1 w 111"/>
                <a:gd name="T83" fmla="*/ 1 h 122"/>
                <a:gd name="T84" fmla="*/ 1 w 111"/>
                <a:gd name="T85" fmla="*/ 1 h 122"/>
                <a:gd name="T86" fmla="*/ 1 w 111"/>
                <a:gd name="T87" fmla="*/ 1 h 122"/>
                <a:gd name="T88" fmla="*/ 1 w 111"/>
                <a:gd name="T89" fmla="*/ 1 h 122"/>
                <a:gd name="T90" fmla="*/ 1 w 111"/>
                <a:gd name="T91" fmla="*/ 1 h 122"/>
                <a:gd name="T92" fmla="*/ 1 w 111"/>
                <a:gd name="T93" fmla="*/ 1 h 122"/>
                <a:gd name="T94" fmla="*/ 1 w 111"/>
                <a:gd name="T95" fmla="*/ 1 h 122"/>
                <a:gd name="T96" fmla="*/ 1 w 111"/>
                <a:gd name="T97" fmla="*/ 1 h 1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1"/>
                <a:gd name="T148" fmla="*/ 0 h 122"/>
                <a:gd name="T149" fmla="*/ 111 w 111"/>
                <a:gd name="T150" fmla="*/ 122 h 12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5" name="Freeform 239"/>
            <p:cNvSpPr>
              <a:spLocks/>
            </p:cNvSpPr>
            <p:nvPr/>
          </p:nvSpPr>
          <p:spPr bwMode="auto">
            <a:xfrm>
              <a:off x="2385" y="2721"/>
              <a:ext cx="16" cy="16"/>
            </a:xfrm>
            <a:custGeom>
              <a:avLst/>
              <a:gdLst>
                <a:gd name="T0" fmla="*/ 1 w 32"/>
                <a:gd name="T1" fmla="*/ 1 h 32"/>
                <a:gd name="T2" fmla="*/ 1 w 32"/>
                <a:gd name="T3" fmla="*/ 1 h 32"/>
                <a:gd name="T4" fmla="*/ 1 w 32"/>
                <a:gd name="T5" fmla="*/ 1 h 32"/>
                <a:gd name="T6" fmla="*/ 1 w 32"/>
                <a:gd name="T7" fmla="*/ 1 h 32"/>
                <a:gd name="T8" fmla="*/ 0 w 32"/>
                <a:gd name="T9" fmla="*/ 1 h 32"/>
                <a:gd name="T10" fmla="*/ 1 w 32"/>
                <a:gd name="T11" fmla="*/ 1 h 32"/>
                <a:gd name="T12" fmla="*/ 1 w 32"/>
                <a:gd name="T13" fmla="*/ 1 h 32"/>
                <a:gd name="T14" fmla="*/ 1 w 32"/>
                <a:gd name="T15" fmla="*/ 1 h 32"/>
                <a:gd name="T16" fmla="*/ 1 w 32"/>
                <a:gd name="T17" fmla="*/ 0 h 32"/>
                <a:gd name="T18" fmla="*/ 1 w 32"/>
                <a:gd name="T19" fmla="*/ 1 h 32"/>
                <a:gd name="T20" fmla="*/ 1 w 32"/>
                <a:gd name="T21" fmla="*/ 1 h 32"/>
                <a:gd name="T22" fmla="*/ 1 w 32"/>
                <a:gd name="T23" fmla="*/ 1 h 32"/>
                <a:gd name="T24" fmla="*/ 1 w 32"/>
                <a:gd name="T25" fmla="*/ 1 h 32"/>
                <a:gd name="T26" fmla="*/ 1 w 32"/>
                <a:gd name="T27" fmla="*/ 1 h 32"/>
                <a:gd name="T28" fmla="*/ 1 w 32"/>
                <a:gd name="T29" fmla="*/ 1 h 32"/>
                <a:gd name="T30" fmla="*/ 1 w 32"/>
                <a:gd name="T31" fmla="*/ 1 h 32"/>
                <a:gd name="T32" fmla="*/ 1 w 32"/>
                <a:gd name="T33" fmla="*/ 1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32"/>
                <a:gd name="T53" fmla="*/ 32 w 32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6" name="Freeform 240"/>
            <p:cNvSpPr>
              <a:spLocks/>
            </p:cNvSpPr>
            <p:nvPr/>
          </p:nvSpPr>
          <p:spPr bwMode="auto">
            <a:xfrm>
              <a:off x="2400" y="1686"/>
              <a:ext cx="68" cy="74"/>
            </a:xfrm>
            <a:custGeom>
              <a:avLst/>
              <a:gdLst>
                <a:gd name="T0" fmla="*/ 1 w 136"/>
                <a:gd name="T1" fmla="*/ 0 h 149"/>
                <a:gd name="T2" fmla="*/ 1 w 136"/>
                <a:gd name="T3" fmla="*/ 0 h 149"/>
                <a:gd name="T4" fmla="*/ 1 w 136"/>
                <a:gd name="T5" fmla="*/ 0 h 149"/>
                <a:gd name="T6" fmla="*/ 1 w 136"/>
                <a:gd name="T7" fmla="*/ 0 h 149"/>
                <a:gd name="T8" fmla="*/ 1 w 136"/>
                <a:gd name="T9" fmla="*/ 0 h 149"/>
                <a:gd name="T10" fmla="*/ 1 w 136"/>
                <a:gd name="T11" fmla="*/ 0 h 149"/>
                <a:gd name="T12" fmla="*/ 1 w 136"/>
                <a:gd name="T13" fmla="*/ 0 h 149"/>
                <a:gd name="T14" fmla="*/ 1 w 136"/>
                <a:gd name="T15" fmla="*/ 0 h 149"/>
                <a:gd name="T16" fmla="*/ 1 w 136"/>
                <a:gd name="T17" fmla="*/ 0 h 149"/>
                <a:gd name="T18" fmla="*/ 1 w 136"/>
                <a:gd name="T19" fmla="*/ 0 h 149"/>
                <a:gd name="T20" fmla="*/ 1 w 136"/>
                <a:gd name="T21" fmla="*/ 0 h 149"/>
                <a:gd name="T22" fmla="*/ 1 w 136"/>
                <a:gd name="T23" fmla="*/ 0 h 149"/>
                <a:gd name="T24" fmla="*/ 1 w 136"/>
                <a:gd name="T25" fmla="*/ 0 h 149"/>
                <a:gd name="T26" fmla="*/ 1 w 136"/>
                <a:gd name="T27" fmla="*/ 0 h 149"/>
                <a:gd name="T28" fmla="*/ 0 w 136"/>
                <a:gd name="T29" fmla="*/ 0 h 149"/>
                <a:gd name="T30" fmla="*/ 1 w 136"/>
                <a:gd name="T31" fmla="*/ 0 h 149"/>
                <a:gd name="T32" fmla="*/ 1 w 136"/>
                <a:gd name="T33" fmla="*/ 0 h 149"/>
                <a:gd name="T34" fmla="*/ 0 w 136"/>
                <a:gd name="T35" fmla="*/ 0 h 149"/>
                <a:gd name="T36" fmla="*/ 1 w 136"/>
                <a:gd name="T37" fmla="*/ 0 h 149"/>
                <a:gd name="T38" fmla="*/ 1 w 136"/>
                <a:gd name="T39" fmla="*/ 0 h 149"/>
                <a:gd name="T40" fmla="*/ 1 w 136"/>
                <a:gd name="T41" fmla="*/ 0 h 149"/>
                <a:gd name="T42" fmla="*/ 1 w 136"/>
                <a:gd name="T43" fmla="*/ 0 h 149"/>
                <a:gd name="T44" fmla="*/ 1 w 136"/>
                <a:gd name="T45" fmla="*/ 0 h 149"/>
                <a:gd name="T46" fmla="*/ 1 w 136"/>
                <a:gd name="T47" fmla="*/ 0 h 149"/>
                <a:gd name="T48" fmla="*/ 1 w 136"/>
                <a:gd name="T49" fmla="*/ 0 h 149"/>
                <a:gd name="T50" fmla="*/ 1 w 136"/>
                <a:gd name="T51" fmla="*/ 0 h 149"/>
                <a:gd name="T52" fmla="*/ 1 w 136"/>
                <a:gd name="T53" fmla="*/ 0 h 149"/>
                <a:gd name="T54" fmla="*/ 1 w 136"/>
                <a:gd name="T55" fmla="*/ 0 h 149"/>
                <a:gd name="T56" fmla="*/ 1 w 136"/>
                <a:gd name="T57" fmla="*/ 0 h 149"/>
                <a:gd name="T58" fmla="*/ 1 w 136"/>
                <a:gd name="T59" fmla="*/ 0 h 149"/>
                <a:gd name="T60" fmla="*/ 1 w 136"/>
                <a:gd name="T61" fmla="*/ 0 h 149"/>
                <a:gd name="T62" fmla="*/ 1 w 136"/>
                <a:gd name="T63" fmla="*/ 0 h 1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9"/>
                <a:gd name="T98" fmla="*/ 136 w 136"/>
                <a:gd name="T99" fmla="*/ 149 h 1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7" name="Freeform 241"/>
            <p:cNvSpPr>
              <a:spLocks/>
            </p:cNvSpPr>
            <p:nvPr/>
          </p:nvSpPr>
          <p:spPr bwMode="auto">
            <a:xfrm>
              <a:off x="2423" y="1713"/>
              <a:ext cx="20" cy="20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0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1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8" name="Freeform 242"/>
            <p:cNvSpPr>
              <a:spLocks/>
            </p:cNvSpPr>
            <p:nvPr/>
          </p:nvSpPr>
          <p:spPr bwMode="auto">
            <a:xfrm>
              <a:off x="3282" y="2529"/>
              <a:ext cx="64" cy="90"/>
            </a:xfrm>
            <a:custGeom>
              <a:avLst/>
              <a:gdLst>
                <a:gd name="T0" fmla="*/ 0 w 129"/>
                <a:gd name="T1" fmla="*/ 0 h 181"/>
                <a:gd name="T2" fmla="*/ 0 w 129"/>
                <a:gd name="T3" fmla="*/ 0 h 181"/>
                <a:gd name="T4" fmla="*/ 0 w 129"/>
                <a:gd name="T5" fmla="*/ 0 h 181"/>
                <a:gd name="T6" fmla="*/ 0 w 129"/>
                <a:gd name="T7" fmla="*/ 0 h 181"/>
                <a:gd name="T8" fmla="*/ 0 w 129"/>
                <a:gd name="T9" fmla="*/ 0 h 181"/>
                <a:gd name="T10" fmla="*/ 0 w 129"/>
                <a:gd name="T11" fmla="*/ 0 h 181"/>
                <a:gd name="T12" fmla="*/ 0 w 129"/>
                <a:gd name="T13" fmla="*/ 0 h 181"/>
                <a:gd name="T14" fmla="*/ 0 w 129"/>
                <a:gd name="T15" fmla="*/ 0 h 181"/>
                <a:gd name="T16" fmla="*/ 0 w 129"/>
                <a:gd name="T17" fmla="*/ 0 h 181"/>
                <a:gd name="T18" fmla="*/ 0 w 129"/>
                <a:gd name="T19" fmla="*/ 0 h 181"/>
                <a:gd name="T20" fmla="*/ 0 w 129"/>
                <a:gd name="T21" fmla="*/ 0 h 181"/>
                <a:gd name="T22" fmla="*/ 0 w 129"/>
                <a:gd name="T23" fmla="*/ 0 h 181"/>
                <a:gd name="T24" fmla="*/ 0 w 129"/>
                <a:gd name="T25" fmla="*/ 0 h 181"/>
                <a:gd name="T26" fmla="*/ 0 w 129"/>
                <a:gd name="T27" fmla="*/ 0 h 181"/>
                <a:gd name="T28" fmla="*/ 0 w 129"/>
                <a:gd name="T29" fmla="*/ 0 h 181"/>
                <a:gd name="T30" fmla="*/ 0 w 129"/>
                <a:gd name="T31" fmla="*/ 0 h 181"/>
                <a:gd name="T32" fmla="*/ 0 w 129"/>
                <a:gd name="T33" fmla="*/ 0 h 181"/>
                <a:gd name="T34" fmla="*/ 0 w 129"/>
                <a:gd name="T35" fmla="*/ 0 h 181"/>
                <a:gd name="T36" fmla="*/ 0 w 129"/>
                <a:gd name="T37" fmla="*/ 0 h 181"/>
                <a:gd name="T38" fmla="*/ 0 w 129"/>
                <a:gd name="T39" fmla="*/ 0 h 181"/>
                <a:gd name="T40" fmla="*/ 0 w 129"/>
                <a:gd name="T41" fmla="*/ 0 h 181"/>
                <a:gd name="T42" fmla="*/ 0 w 129"/>
                <a:gd name="T43" fmla="*/ 0 h 181"/>
                <a:gd name="T44" fmla="*/ 0 w 129"/>
                <a:gd name="T45" fmla="*/ 0 h 181"/>
                <a:gd name="T46" fmla="*/ 0 w 129"/>
                <a:gd name="T47" fmla="*/ 0 h 181"/>
                <a:gd name="T48" fmla="*/ 0 w 129"/>
                <a:gd name="T49" fmla="*/ 0 h 1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9"/>
                <a:gd name="T76" fmla="*/ 0 h 181"/>
                <a:gd name="T77" fmla="*/ 129 w 129"/>
                <a:gd name="T78" fmla="*/ 181 h 18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9" name="Freeform 243"/>
            <p:cNvSpPr>
              <a:spLocks/>
            </p:cNvSpPr>
            <p:nvPr/>
          </p:nvSpPr>
          <p:spPr bwMode="auto">
            <a:xfrm>
              <a:off x="3251" y="2513"/>
              <a:ext cx="45" cy="103"/>
            </a:xfrm>
            <a:custGeom>
              <a:avLst/>
              <a:gdLst>
                <a:gd name="T0" fmla="*/ 1 w 90"/>
                <a:gd name="T1" fmla="*/ 1 h 206"/>
                <a:gd name="T2" fmla="*/ 1 w 90"/>
                <a:gd name="T3" fmla="*/ 1 h 206"/>
                <a:gd name="T4" fmla="*/ 1 w 90"/>
                <a:gd name="T5" fmla="*/ 1 h 206"/>
                <a:gd name="T6" fmla="*/ 1 w 90"/>
                <a:gd name="T7" fmla="*/ 1 h 206"/>
                <a:gd name="T8" fmla="*/ 1 w 90"/>
                <a:gd name="T9" fmla="*/ 1 h 206"/>
                <a:gd name="T10" fmla="*/ 1 w 90"/>
                <a:gd name="T11" fmla="*/ 1 h 206"/>
                <a:gd name="T12" fmla="*/ 1 w 90"/>
                <a:gd name="T13" fmla="*/ 1 h 206"/>
                <a:gd name="T14" fmla="*/ 1 w 90"/>
                <a:gd name="T15" fmla="*/ 1 h 206"/>
                <a:gd name="T16" fmla="*/ 1 w 90"/>
                <a:gd name="T17" fmla="*/ 1 h 206"/>
                <a:gd name="T18" fmla="*/ 1 w 90"/>
                <a:gd name="T19" fmla="*/ 0 h 206"/>
                <a:gd name="T20" fmla="*/ 1 w 90"/>
                <a:gd name="T21" fmla="*/ 1 h 206"/>
                <a:gd name="T22" fmla="*/ 1 w 90"/>
                <a:gd name="T23" fmla="*/ 1 h 206"/>
                <a:gd name="T24" fmla="*/ 1 w 90"/>
                <a:gd name="T25" fmla="*/ 1 h 206"/>
                <a:gd name="T26" fmla="*/ 0 w 90"/>
                <a:gd name="T27" fmla="*/ 1 h 206"/>
                <a:gd name="T28" fmla="*/ 1 w 90"/>
                <a:gd name="T29" fmla="*/ 1 h 206"/>
                <a:gd name="T30" fmla="*/ 1 w 90"/>
                <a:gd name="T31" fmla="*/ 1 h 206"/>
                <a:gd name="T32" fmla="*/ 1 w 90"/>
                <a:gd name="T33" fmla="*/ 1 h 206"/>
                <a:gd name="T34" fmla="*/ 1 w 90"/>
                <a:gd name="T35" fmla="*/ 1 h 206"/>
                <a:gd name="T36" fmla="*/ 1 w 90"/>
                <a:gd name="T37" fmla="*/ 1 h 206"/>
                <a:gd name="T38" fmla="*/ 1 w 90"/>
                <a:gd name="T39" fmla="*/ 1 h 206"/>
                <a:gd name="T40" fmla="*/ 1 w 90"/>
                <a:gd name="T41" fmla="*/ 1 h 206"/>
                <a:gd name="T42" fmla="*/ 1 w 90"/>
                <a:gd name="T43" fmla="*/ 1 h 206"/>
                <a:gd name="T44" fmla="*/ 1 w 90"/>
                <a:gd name="T45" fmla="*/ 1 h 206"/>
                <a:gd name="T46" fmla="*/ 1 w 90"/>
                <a:gd name="T47" fmla="*/ 1 h 206"/>
                <a:gd name="T48" fmla="*/ 1 w 90"/>
                <a:gd name="T49" fmla="*/ 1 h 2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0"/>
                <a:gd name="T76" fmla="*/ 0 h 206"/>
                <a:gd name="T77" fmla="*/ 90 w 90"/>
                <a:gd name="T78" fmla="*/ 206 h 20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0" name="Freeform 244"/>
            <p:cNvSpPr>
              <a:spLocks/>
            </p:cNvSpPr>
            <p:nvPr/>
          </p:nvSpPr>
          <p:spPr bwMode="auto">
            <a:xfrm>
              <a:off x="3283" y="2583"/>
              <a:ext cx="100" cy="50"/>
            </a:xfrm>
            <a:custGeom>
              <a:avLst/>
              <a:gdLst>
                <a:gd name="T0" fmla="*/ 0 w 201"/>
                <a:gd name="T1" fmla="*/ 1 h 99"/>
                <a:gd name="T2" fmla="*/ 0 w 201"/>
                <a:gd name="T3" fmla="*/ 1 h 99"/>
                <a:gd name="T4" fmla="*/ 0 w 201"/>
                <a:gd name="T5" fmla="*/ 1 h 99"/>
                <a:gd name="T6" fmla="*/ 0 w 201"/>
                <a:gd name="T7" fmla="*/ 1 h 99"/>
                <a:gd name="T8" fmla="*/ 0 w 201"/>
                <a:gd name="T9" fmla="*/ 1 h 99"/>
                <a:gd name="T10" fmla="*/ 0 w 201"/>
                <a:gd name="T11" fmla="*/ 1 h 99"/>
                <a:gd name="T12" fmla="*/ 0 w 201"/>
                <a:gd name="T13" fmla="*/ 1 h 99"/>
                <a:gd name="T14" fmla="*/ 0 w 201"/>
                <a:gd name="T15" fmla="*/ 1 h 99"/>
                <a:gd name="T16" fmla="*/ 0 w 201"/>
                <a:gd name="T17" fmla="*/ 1 h 99"/>
                <a:gd name="T18" fmla="*/ 0 w 201"/>
                <a:gd name="T19" fmla="*/ 1 h 99"/>
                <a:gd name="T20" fmla="*/ 0 w 201"/>
                <a:gd name="T21" fmla="*/ 1 h 99"/>
                <a:gd name="T22" fmla="*/ 0 w 201"/>
                <a:gd name="T23" fmla="*/ 1 h 99"/>
                <a:gd name="T24" fmla="*/ 0 w 201"/>
                <a:gd name="T25" fmla="*/ 1 h 99"/>
                <a:gd name="T26" fmla="*/ 0 w 201"/>
                <a:gd name="T27" fmla="*/ 1 h 99"/>
                <a:gd name="T28" fmla="*/ 0 w 201"/>
                <a:gd name="T29" fmla="*/ 1 h 99"/>
                <a:gd name="T30" fmla="*/ 0 w 201"/>
                <a:gd name="T31" fmla="*/ 1 h 99"/>
                <a:gd name="T32" fmla="*/ 0 w 201"/>
                <a:gd name="T33" fmla="*/ 1 h 99"/>
                <a:gd name="T34" fmla="*/ 0 w 201"/>
                <a:gd name="T35" fmla="*/ 1 h 99"/>
                <a:gd name="T36" fmla="*/ 0 w 201"/>
                <a:gd name="T37" fmla="*/ 1 h 99"/>
                <a:gd name="T38" fmla="*/ 0 w 201"/>
                <a:gd name="T39" fmla="*/ 1 h 99"/>
                <a:gd name="T40" fmla="*/ 0 w 201"/>
                <a:gd name="T41" fmla="*/ 0 h 99"/>
                <a:gd name="T42" fmla="*/ 0 w 201"/>
                <a:gd name="T43" fmla="*/ 1 h 99"/>
                <a:gd name="T44" fmla="*/ 0 w 201"/>
                <a:gd name="T45" fmla="*/ 1 h 99"/>
                <a:gd name="T46" fmla="*/ 0 w 201"/>
                <a:gd name="T47" fmla="*/ 1 h 99"/>
                <a:gd name="T48" fmla="*/ 0 w 201"/>
                <a:gd name="T49" fmla="*/ 1 h 99"/>
                <a:gd name="T50" fmla="*/ 0 w 201"/>
                <a:gd name="T51" fmla="*/ 1 h 99"/>
                <a:gd name="T52" fmla="*/ 0 w 201"/>
                <a:gd name="T53" fmla="*/ 1 h 99"/>
                <a:gd name="T54" fmla="*/ 0 w 201"/>
                <a:gd name="T55" fmla="*/ 1 h 99"/>
                <a:gd name="T56" fmla="*/ 0 w 201"/>
                <a:gd name="T57" fmla="*/ 1 h 99"/>
                <a:gd name="T58" fmla="*/ 0 w 201"/>
                <a:gd name="T59" fmla="*/ 1 h 99"/>
                <a:gd name="T60" fmla="*/ 0 w 201"/>
                <a:gd name="T61" fmla="*/ 1 h 99"/>
                <a:gd name="T62" fmla="*/ 0 w 201"/>
                <a:gd name="T63" fmla="*/ 1 h 99"/>
                <a:gd name="T64" fmla="*/ 0 w 201"/>
                <a:gd name="T65" fmla="*/ 1 h 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1"/>
                <a:gd name="T100" fmla="*/ 0 h 99"/>
                <a:gd name="T101" fmla="*/ 201 w 201"/>
                <a:gd name="T102" fmla="*/ 99 h 9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1" name="Freeform 245"/>
            <p:cNvSpPr>
              <a:spLocks/>
            </p:cNvSpPr>
            <p:nvPr/>
          </p:nvSpPr>
          <p:spPr bwMode="auto">
            <a:xfrm>
              <a:off x="3281" y="2628"/>
              <a:ext cx="99" cy="50"/>
            </a:xfrm>
            <a:custGeom>
              <a:avLst/>
              <a:gdLst>
                <a:gd name="T0" fmla="*/ 0 w 198"/>
                <a:gd name="T1" fmla="*/ 0 h 100"/>
                <a:gd name="T2" fmla="*/ 1 w 198"/>
                <a:gd name="T3" fmla="*/ 1 h 100"/>
                <a:gd name="T4" fmla="*/ 1 w 198"/>
                <a:gd name="T5" fmla="*/ 1 h 100"/>
                <a:gd name="T6" fmla="*/ 1 w 198"/>
                <a:gd name="T7" fmla="*/ 1 h 100"/>
                <a:gd name="T8" fmla="*/ 1 w 198"/>
                <a:gd name="T9" fmla="*/ 1 h 100"/>
                <a:gd name="T10" fmla="*/ 1 w 198"/>
                <a:gd name="T11" fmla="*/ 1 h 100"/>
                <a:gd name="T12" fmla="*/ 1 w 198"/>
                <a:gd name="T13" fmla="*/ 1 h 100"/>
                <a:gd name="T14" fmla="*/ 1 w 198"/>
                <a:gd name="T15" fmla="*/ 1 h 100"/>
                <a:gd name="T16" fmla="*/ 1 w 198"/>
                <a:gd name="T17" fmla="*/ 1 h 100"/>
                <a:gd name="T18" fmla="*/ 1 w 198"/>
                <a:gd name="T19" fmla="*/ 1 h 100"/>
                <a:gd name="T20" fmla="*/ 1 w 198"/>
                <a:gd name="T21" fmla="*/ 1 h 100"/>
                <a:gd name="T22" fmla="*/ 1 w 198"/>
                <a:gd name="T23" fmla="*/ 1 h 100"/>
                <a:gd name="T24" fmla="*/ 1 w 198"/>
                <a:gd name="T25" fmla="*/ 1 h 100"/>
                <a:gd name="T26" fmla="*/ 1 w 198"/>
                <a:gd name="T27" fmla="*/ 1 h 100"/>
                <a:gd name="T28" fmla="*/ 1 w 198"/>
                <a:gd name="T29" fmla="*/ 1 h 100"/>
                <a:gd name="T30" fmla="*/ 1 w 198"/>
                <a:gd name="T31" fmla="*/ 1 h 100"/>
                <a:gd name="T32" fmla="*/ 1 w 198"/>
                <a:gd name="T33" fmla="*/ 1 h 100"/>
                <a:gd name="T34" fmla="*/ 1 w 198"/>
                <a:gd name="T35" fmla="*/ 1 h 100"/>
                <a:gd name="T36" fmla="*/ 1 w 198"/>
                <a:gd name="T37" fmla="*/ 1 h 100"/>
                <a:gd name="T38" fmla="*/ 1 w 198"/>
                <a:gd name="T39" fmla="*/ 1 h 100"/>
                <a:gd name="T40" fmla="*/ 1 w 198"/>
                <a:gd name="T41" fmla="*/ 1 h 100"/>
                <a:gd name="T42" fmla="*/ 1 w 198"/>
                <a:gd name="T43" fmla="*/ 1 h 100"/>
                <a:gd name="T44" fmla="*/ 1 w 198"/>
                <a:gd name="T45" fmla="*/ 1 h 100"/>
                <a:gd name="T46" fmla="*/ 1 w 198"/>
                <a:gd name="T47" fmla="*/ 1 h 100"/>
                <a:gd name="T48" fmla="*/ 0 w 198"/>
                <a:gd name="T49" fmla="*/ 0 h 1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98"/>
                <a:gd name="T76" fmla="*/ 0 h 100"/>
                <a:gd name="T77" fmla="*/ 198 w 198"/>
                <a:gd name="T78" fmla="*/ 100 h 10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2" name="Freeform 246"/>
            <p:cNvSpPr>
              <a:spLocks/>
            </p:cNvSpPr>
            <p:nvPr/>
          </p:nvSpPr>
          <p:spPr bwMode="auto">
            <a:xfrm>
              <a:off x="3273" y="2637"/>
              <a:ext cx="68" cy="87"/>
            </a:xfrm>
            <a:custGeom>
              <a:avLst/>
              <a:gdLst>
                <a:gd name="T0" fmla="*/ 0 w 136"/>
                <a:gd name="T1" fmla="*/ 0 h 174"/>
                <a:gd name="T2" fmla="*/ 0 w 136"/>
                <a:gd name="T3" fmla="*/ 1 h 174"/>
                <a:gd name="T4" fmla="*/ 1 w 136"/>
                <a:gd name="T5" fmla="*/ 1 h 174"/>
                <a:gd name="T6" fmla="*/ 1 w 136"/>
                <a:gd name="T7" fmla="*/ 1 h 174"/>
                <a:gd name="T8" fmla="*/ 1 w 136"/>
                <a:gd name="T9" fmla="*/ 1 h 174"/>
                <a:gd name="T10" fmla="*/ 1 w 136"/>
                <a:gd name="T11" fmla="*/ 1 h 174"/>
                <a:gd name="T12" fmla="*/ 1 w 136"/>
                <a:gd name="T13" fmla="*/ 1 h 174"/>
                <a:gd name="T14" fmla="*/ 1 w 136"/>
                <a:gd name="T15" fmla="*/ 1 h 174"/>
                <a:gd name="T16" fmla="*/ 1 w 136"/>
                <a:gd name="T17" fmla="*/ 1 h 174"/>
                <a:gd name="T18" fmla="*/ 1 w 136"/>
                <a:gd name="T19" fmla="*/ 1 h 174"/>
                <a:gd name="T20" fmla="*/ 1 w 136"/>
                <a:gd name="T21" fmla="*/ 1 h 174"/>
                <a:gd name="T22" fmla="*/ 1 w 136"/>
                <a:gd name="T23" fmla="*/ 1 h 174"/>
                <a:gd name="T24" fmla="*/ 1 w 136"/>
                <a:gd name="T25" fmla="*/ 1 h 174"/>
                <a:gd name="T26" fmla="*/ 1 w 136"/>
                <a:gd name="T27" fmla="*/ 1 h 174"/>
                <a:gd name="T28" fmla="*/ 1 w 136"/>
                <a:gd name="T29" fmla="*/ 1 h 174"/>
                <a:gd name="T30" fmla="*/ 1 w 136"/>
                <a:gd name="T31" fmla="*/ 1 h 174"/>
                <a:gd name="T32" fmla="*/ 1 w 136"/>
                <a:gd name="T33" fmla="*/ 1 h 174"/>
                <a:gd name="T34" fmla="*/ 1 w 136"/>
                <a:gd name="T35" fmla="*/ 1 h 174"/>
                <a:gd name="T36" fmla="*/ 1 w 136"/>
                <a:gd name="T37" fmla="*/ 1 h 174"/>
                <a:gd name="T38" fmla="*/ 1 w 136"/>
                <a:gd name="T39" fmla="*/ 1 h 174"/>
                <a:gd name="T40" fmla="*/ 1 w 136"/>
                <a:gd name="T41" fmla="*/ 1 h 174"/>
                <a:gd name="T42" fmla="*/ 1 w 136"/>
                <a:gd name="T43" fmla="*/ 1 h 174"/>
                <a:gd name="T44" fmla="*/ 1 w 136"/>
                <a:gd name="T45" fmla="*/ 1 h 174"/>
                <a:gd name="T46" fmla="*/ 1 w 136"/>
                <a:gd name="T47" fmla="*/ 1 h 174"/>
                <a:gd name="T48" fmla="*/ 0 w 136"/>
                <a:gd name="T49" fmla="*/ 0 h 1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36"/>
                <a:gd name="T76" fmla="*/ 0 h 174"/>
                <a:gd name="T77" fmla="*/ 136 w 136"/>
                <a:gd name="T78" fmla="*/ 174 h 17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3" name="Freeform 247"/>
            <p:cNvSpPr>
              <a:spLocks/>
            </p:cNvSpPr>
            <p:nvPr/>
          </p:nvSpPr>
          <p:spPr bwMode="auto">
            <a:xfrm>
              <a:off x="3028" y="2593"/>
              <a:ext cx="234" cy="81"/>
            </a:xfrm>
            <a:custGeom>
              <a:avLst/>
              <a:gdLst>
                <a:gd name="T0" fmla="*/ 0 w 469"/>
                <a:gd name="T1" fmla="*/ 0 h 163"/>
                <a:gd name="T2" fmla="*/ 0 w 469"/>
                <a:gd name="T3" fmla="*/ 0 h 163"/>
                <a:gd name="T4" fmla="*/ 0 w 469"/>
                <a:gd name="T5" fmla="*/ 0 h 163"/>
                <a:gd name="T6" fmla="*/ 0 w 469"/>
                <a:gd name="T7" fmla="*/ 0 h 163"/>
                <a:gd name="T8" fmla="*/ 0 w 469"/>
                <a:gd name="T9" fmla="*/ 0 h 163"/>
                <a:gd name="T10" fmla="*/ 0 w 469"/>
                <a:gd name="T11" fmla="*/ 0 h 163"/>
                <a:gd name="T12" fmla="*/ 0 w 469"/>
                <a:gd name="T13" fmla="*/ 0 h 163"/>
                <a:gd name="T14" fmla="*/ 0 w 469"/>
                <a:gd name="T15" fmla="*/ 0 h 163"/>
                <a:gd name="T16" fmla="*/ 0 w 469"/>
                <a:gd name="T17" fmla="*/ 0 h 163"/>
                <a:gd name="T18" fmla="*/ 0 w 469"/>
                <a:gd name="T19" fmla="*/ 0 h 163"/>
                <a:gd name="T20" fmla="*/ 0 w 469"/>
                <a:gd name="T21" fmla="*/ 0 h 163"/>
                <a:gd name="T22" fmla="*/ 0 w 469"/>
                <a:gd name="T23" fmla="*/ 0 h 163"/>
                <a:gd name="T24" fmla="*/ 0 w 469"/>
                <a:gd name="T25" fmla="*/ 0 h 163"/>
                <a:gd name="T26" fmla="*/ 0 w 469"/>
                <a:gd name="T27" fmla="*/ 0 h 163"/>
                <a:gd name="T28" fmla="*/ 0 w 469"/>
                <a:gd name="T29" fmla="*/ 0 h 163"/>
                <a:gd name="T30" fmla="*/ 0 w 469"/>
                <a:gd name="T31" fmla="*/ 0 h 163"/>
                <a:gd name="T32" fmla="*/ 0 w 469"/>
                <a:gd name="T33" fmla="*/ 0 h 163"/>
                <a:gd name="T34" fmla="*/ 0 w 469"/>
                <a:gd name="T35" fmla="*/ 0 h 163"/>
                <a:gd name="T36" fmla="*/ 0 w 469"/>
                <a:gd name="T37" fmla="*/ 0 h 163"/>
                <a:gd name="T38" fmla="*/ 0 w 469"/>
                <a:gd name="T39" fmla="*/ 0 h 163"/>
                <a:gd name="T40" fmla="*/ 0 w 469"/>
                <a:gd name="T41" fmla="*/ 0 h 163"/>
                <a:gd name="T42" fmla="*/ 0 w 469"/>
                <a:gd name="T43" fmla="*/ 0 h 163"/>
                <a:gd name="T44" fmla="*/ 0 w 469"/>
                <a:gd name="T45" fmla="*/ 0 h 163"/>
                <a:gd name="T46" fmla="*/ 0 w 469"/>
                <a:gd name="T47" fmla="*/ 0 h 163"/>
                <a:gd name="T48" fmla="*/ 0 w 469"/>
                <a:gd name="T49" fmla="*/ 0 h 163"/>
                <a:gd name="T50" fmla="*/ 0 w 469"/>
                <a:gd name="T51" fmla="*/ 0 h 163"/>
                <a:gd name="T52" fmla="*/ 0 w 469"/>
                <a:gd name="T53" fmla="*/ 0 h 163"/>
                <a:gd name="T54" fmla="*/ 0 w 469"/>
                <a:gd name="T55" fmla="*/ 0 h 163"/>
                <a:gd name="T56" fmla="*/ 0 w 469"/>
                <a:gd name="T57" fmla="*/ 0 h 163"/>
                <a:gd name="T58" fmla="*/ 0 w 469"/>
                <a:gd name="T59" fmla="*/ 0 h 163"/>
                <a:gd name="T60" fmla="*/ 0 w 469"/>
                <a:gd name="T61" fmla="*/ 0 h 163"/>
                <a:gd name="T62" fmla="*/ 0 w 469"/>
                <a:gd name="T63" fmla="*/ 0 h 163"/>
                <a:gd name="T64" fmla="*/ 0 w 469"/>
                <a:gd name="T65" fmla="*/ 0 h 163"/>
                <a:gd name="T66" fmla="*/ 0 w 469"/>
                <a:gd name="T67" fmla="*/ 0 h 163"/>
                <a:gd name="T68" fmla="*/ 0 w 469"/>
                <a:gd name="T69" fmla="*/ 0 h 163"/>
                <a:gd name="T70" fmla="*/ 0 w 469"/>
                <a:gd name="T71" fmla="*/ 0 h 163"/>
                <a:gd name="T72" fmla="*/ 0 w 469"/>
                <a:gd name="T73" fmla="*/ 0 h 163"/>
                <a:gd name="T74" fmla="*/ 0 w 469"/>
                <a:gd name="T75" fmla="*/ 0 h 163"/>
                <a:gd name="T76" fmla="*/ 0 w 469"/>
                <a:gd name="T77" fmla="*/ 0 h 163"/>
                <a:gd name="T78" fmla="*/ 0 w 469"/>
                <a:gd name="T79" fmla="*/ 0 h 163"/>
                <a:gd name="T80" fmla="*/ 0 w 469"/>
                <a:gd name="T81" fmla="*/ 0 h 16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9"/>
                <a:gd name="T124" fmla="*/ 0 h 163"/>
                <a:gd name="T125" fmla="*/ 469 w 469"/>
                <a:gd name="T126" fmla="*/ 163 h 16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4" name="Freeform 248"/>
            <p:cNvSpPr>
              <a:spLocks/>
            </p:cNvSpPr>
            <p:nvPr/>
          </p:nvSpPr>
          <p:spPr bwMode="auto">
            <a:xfrm>
              <a:off x="3125" y="2508"/>
              <a:ext cx="71" cy="73"/>
            </a:xfrm>
            <a:custGeom>
              <a:avLst/>
              <a:gdLst>
                <a:gd name="T0" fmla="*/ 1 w 142"/>
                <a:gd name="T1" fmla="*/ 1 h 145"/>
                <a:gd name="T2" fmla="*/ 1 w 142"/>
                <a:gd name="T3" fmla="*/ 1 h 145"/>
                <a:gd name="T4" fmla="*/ 1 w 142"/>
                <a:gd name="T5" fmla="*/ 1 h 145"/>
                <a:gd name="T6" fmla="*/ 1 w 142"/>
                <a:gd name="T7" fmla="*/ 1 h 145"/>
                <a:gd name="T8" fmla="*/ 1 w 142"/>
                <a:gd name="T9" fmla="*/ 1 h 145"/>
                <a:gd name="T10" fmla="*/ 1 w 142"/>
                <a:gd name="T11" fmla="*/ 1 h 145"/>
                <a:gd name="T12" fmla="*/ 1 w 142"/>
                <a:gd name="T13" fmla="*/ 1 h 145"/>
                <a:gd name="T14" fmla="*/ 1 w 142"/>
                <a:gd name="T15" fmla="*/ 1 h 145"/>
                <a:gd name="T16" fmla="*/ 0 w 142"/>
                <a:gd name="T17" fmla="*/ 1 h 145"/>
                <a:gd name="T18" fmla="*/ 1 w 142"/>
                <a:gd name="T19" fmla="*/ 1 h 145"/>
                <a:gd name="T20" fmla="*/ 1 w 142"/>
                <a:gd name="T21" fmla="*/ 1 h 145"/>
                <a:gd name="T22" fmla="*/ 1 w 142"/>
                <a:gd name="T23" fmla="*/ 1 h 145"/>
                <a:gd name="T24" fmla="*/ 1 w 142"/>
                <a:gd name="T25" fmla="*/ 1 h 145"/>
                <a:gd name="T26" fmla="*/ 1 w 142"/>
                <a:gd name="T27" fmla="*/ 1 h 145"/>
                <a:gd name="T28" fmla="*/ 1 w 142"/>
                <a:gd name="T29" fmla="*/ 1 h 145"/>
                <a:gd name="T30" fmla="*/ 1 w 142"/>
                <a:gd name="T31" fmla="*/ 1 h 145"/>
                <a:gd name="T32" fmla="*/ 1 w 142"/>
                <a:gd name="T33" fmla="*/ 1 h 145"/>
                <a:gd name="T34" fmla="*/ 1 w 142"/>
                <a:gd name="T35" fmla="*/ 0 h 145"/>
                <a:gd name="T36" fmla="*/ 1 w 142"/>
                <a:gd name="T37" fmla="*/ 1 h 145"/>
                <a:gd name="T38" fmla="*/ 1 w 142"/>
                <a:gd name="T39" fmla="*/ 1 h 145"/>
                <a:gd name="T40" fmla="*/ 1 w 142"/>
                <a:gd name="T41" fmla="*/ 1 h 145"/>
                <a:gd name="T42" fmla="*/ 1 w 142"/>
                <a:gd name="T43" fmla="*/ 1 h 145"/>
                <a:gd name="T44" fmla="*/ 1 w 142"/>
                <a:gd name="T45" fmla="*/ 1 h 145"/>
                <a:gd name="T46" fmla="*/ 1 w 142"/>
                <a:gd name="T47" fmla="*/ 1 h 145"/>
                <a:gd name="T48" fmla="*/ 1 w 142"/>
                <a:gd name="T49" fmla="*/ 1 h 145"/>
                <a:gd name="T50" fmla="*/ 1 w 142"/>
                <a:gd name="T51" fmla="*/ 1 h 145"/>
                <a:gd name="T52" fmla="*/ 1 w 142"/>
                <a:gd name="T53" fmla="*/ 1 h 145"/>
                <a:gd name="T54" fmla="*/ 1 w 142"/>
                <a:gd name="T55" fmla="*/ 1 h 145"/>
                <a:gd name="T56" fmla="*/ 1 w 142"/>
                <a:gd name="T57" fmla="*/ 1 h 145"/>
                <a:gd name="T58" fmla="*/ 1 w 142"/>
                <a:gd name="T59" fmla="*/ 1 h 145"/>
                <a:gd name="T60" fmla="*/ 1 w 142"/>
                <a:gd name="T61" fmla="*/ 1 h 145"/>
                <a:gd name="T62" fmla="*/ 1 w 142"/>
                <a:gd name="T63" fmla="*/ 1 h 1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42"/>
                <a:gd name="T97" fmla="*/ 0 h 145"/>
                <a:gd name="T98" fmla="*/ 142 w 142"/>
                <a:gd name="T99" fmla="*/ 145 h 14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5" name="Freeform 249"/>
            <p:cNvSpPr>
              <a:spLocks/>
            </p:cNvSpPr>
            <p:nvPr/>
          </p:nvSpPr>
          <p:spPr bwMode="auto">
            <a:xfrm>
              <a:off x="3149" y="2534"/>
              <a:ext cx="21" cy="20"/>
            </a:xfrm>
            <a:custGeom>
              <a:avLst/>
              <a:gdLst>
                <a:gd name="T0" fmla="*/ 1 w 40"/>
                <a:gd name="T1" fmla="*/ 1 h 39"/>
                <a:gd name="T2" fmla="*/ 1 w 40"/>
                <a:gd name="T3" fmla="*/ 1 h 39"/>
                <a:gd name="T4" fmla="*/ 1 w 40"/>
                <a:gd name="T5" fmla="*/ 1 h 39"/>
                <a:gd name="T6" fmla="*/ 1 w 40"/>
                <a:gd name="T7" fmla="*/ 0 h 39"/>
                <a:gd name="T8" fmla="*/ 1 w 40"/>
                <a:gd name="T9" fmla="*/ 1 h 39"/>
                <a:gd name="T10" fmla="*/ 1 w 40"/>
                <a:gd name="T11" fmla="*/ 1 h 39"/>
                <a:gd name="T12" fmla="*/ 1 w 40"/>
                <a:gd name="T13" fmla="*/ 1 h 39"/>
                <a:gd name="T14" fmla="*/ 0 w 40"/>
                <a:gd name="T15" fmla="*/ 1 h 39"/>
                <a:gd name="T16" fmla="*/ 1 w 40"/>
                <a:gd name="T17" fmla="*/ 1 h 39"/>
                <a:gd name="T18" fmla="*/ 1 w 40"/>
                <a:gd name="T19" fmla="*/ 1 h 39"/>
                <a:gd name="T20" fmla="*/ 1 w 40"/>
                <a:gd name="T21" fmla="*/ 1 h 39"/>
                <a:gd name="T22" fmla="*/ 1 w 40"/>
                <a:gd name="T23" fmla="*/ 1 h 39"/>
                <a:gd name="T24" fmla="*/ 1 w 40"/>
                <a:gd name="T25" fmla="*/ 1 h 39"/>
                <a:gd name="T26" fmla="*/ 1 w 40"/>
                <a:gd name="T27" fmla="*/ 1 h 39"/>
                <a:gd name="T28" fmla="*/ 1 w 40"/>
                <a:gd name="T29" fmla="*/ 1 h 39"/>
                <a:gd name="T30" fmla="*/ 1 w 40"/>
                <a:gd name="T31" fmla="*/ 1 h 39"/>
                <a:gd name="T32" fmla="*/ 1 w 40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39"/>
                <a:gd name="T53" fmla="*/ 40 w 40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6" name="Freeform 250"/>
            <p:cNvSpPr>
              <a:spLocks/>
            </p:cNvSpPr>
            <p:nvPr/>
          </p:nvSpPr>
          <p:spPr bwMode="auto">
            <a:xfrm>
              <a:off x="2944" y="2499"/>
              <a:ext cx="26" cy="26"/>
            </a:xfrm>
            <a:custGeom>
              <a:avLst/>
              <a:gdLst>
                <a:gd name="T0" fmla="*/ 1 w 52"/>
                <a:gd name="T1" fmla="*/ 1 h 50"/>
                <a:gd name="T2" fmla="*/ 1 w 52"/>
                <a:gd name="T3" fmla="*/ 1 h 50"/>
                <a:gd name="T4" fmla="*/ 1 w 52"/>
                <a:gd name="T5" fmla="*/ 1 h 50"/>
                <a:gd name="T6" fmla="*/ 1 w 52"/>
                <a:gd name="T7" fmla="*/ 1 h 50"/>
                <a:gd name="T8" fmla="*/ 1 w 52"/>
                <a:gd name="T9" fmla="*/ 1 h 50"/>
                <a:gd name="T10" fmla="*/ 1 w 52"/>
                <a:gd name="T11" fmla="*/ 1 h 50"/>
                <a:gd name="T12" fmla="*/ 1 w 52"/>
                <a:gd name="T13" fmla="*/ 1 h 50"/>
                <a:gd name="T14" fmla="*/ 1 w 52"/>
                <a:gd name="T15" fmla="*/ 1 h 50"/>
                <a:gd name="T16" fmla="*/ 1 w 52"/>
                <a:gd name="T17" fmla="*/ 0 h 50"/>
                <a:gd name="T18" fmla="*/ 1 w 52"/>
                <a:gd name="T19" fmla="*/ 1 h 50"/>
                <a:gd name="T20" fmla="*/ 1 w 52"/>
                <a:gd name="T21" fmla="*/ 1 h 50"/>
                <a:gd name="T22" fmla="*/ 1 w 52"/>
                <a:gd name="T23" fmla="*/ 1 h 50"/>
                <a:gd name="T24" fmla="*/ 0 w 52"/>
                <a:gd name="T25" fmla="*/ 1 h 50"/>
                <a:gd name="T26" fmla="*/ 1 w 52"/>
                <a:gd name="T27" fmla="*/ 1 h 50"/>
                <a:gd name="T28" fmla="*/ 1 w 52"/>
                <a:gd name="T29" fmla="*/ 1 h 50"/>
                <a:gd name="T30" fmla="*/ 1 w 52"/>
                <a:gd name="T31" fmla="*/ 1 h 50"/>
                <a:gd name="T32" fmla="*/ 1 w 52"/>
                <a:gd name="T33" fmla="*/ 1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2"/>
                <a:gd name="T52" fmla="*/ 0 h 50"/>
                <a:gd name="T53" fmla="*/ 52 w 52"/>
                <a:gd name="T54" fmla="*/ 50 h 5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7" name="Freeform 251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8" name="Freeform 252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9" name="Freeform 253"/>
            <p:cNvSpPr>
              <a:spLocks/>
            </p:cNvSpPr>
            <p:nvPr/>
          </p:nvSpPr>
          <p:spPr bwMode="auto">
            <a:xfrm>
              <a:off x="2972" y="2447"/>
              <a:ext cx="76" cy="61"/>
            </a:xfrm>
            <a:custGeom>
              <a:avLst/>
              <a:gdLst>
                <a:gd name="T0" fmla="*/ 1 w 152"/>
                <a:gd name="T1" fmla="*/ 0 h 123"/>
                <a:gd name="T2" fmla="*/ 0 w 152"/>
                <a:gd name="T3" fmla="*/ 0 h 123"/>
                <a:gd name="T4" fmla="*/ 1 w 152"/>
                <a:gd name="T5" fmla="*/ 0 h 123"/>
                <a:gd name="T6" fmla="*/ 1 w 152"/>
                <a:gd name="T7" fmla="*/ 0 h 123"/>
                <a:gd name="T8" fmla="*/ 1 w 152"/>
                <a:gd name="T9" fmla="*/ 0 h 123"/>
                <a:gd name="T10" fmla="*/ 1 w 152"/>
                <a:gd name="T11" fmla="*/ 0 h 123"/>
                <a:gd name="T12" fmla="*/ 1 w 152"/>
                <a:gd name="T13" fmla="*/ 0 h 123"/>
                <a:gd name="T14" fmla="*/ 1 w 152"/>
                <a:gd name="T15" fmla="*/ 0 h 123"/>
                <a:gd name="T16" fmla="*/ 1 w 152"/>
                <a:gd name="T17" fmla="*/ 0 h 123"/>
                <a:gd name="T18" fmla="*/ 1 w 152"/>
                <a:gd name="T19" fmla="*/ 0 h 123"/>
                <a:gd name="T20" fmla="*/ 1 w 152"/>
                <a:gd name="T21" fmla="*/ 0 h 123"/>
                <a:gd name="T22" fmla="*/ 1 w 152"/>
                <a:gd name="T23" fmla="*/ 0 h 123"/>
                <a:gd name="T24" fmla="*/ 1 w 152"/>
                <a:gd name="T25" fmla="*/ 0 h 123"/>
                <a:gd name="T26" fmla="*/ 1 w 152"/>
                <a:gd name="T27" fmla="*/ 0 h 123"/>
                <a:gd name="T28" fmla="*/ 1 w 152"/>
                <a:gd name="T29" fmla="*/ 0 h 123"/>
                <a:gd name="T30" fmla="*/ 1 w 152"/>
                <a:gd name="T31" fmla="*/ 0 h 123"/>
                <a:gd name="T32" fmla="*/ 1 w 152"/>
                <a:gd name="T33" fmla="*/ 0 h 123"/>
                <a:gd name="T34" fmla="*/ 1 w 152"/>
                <a:gd name="T35" fmla="*/ 0 h 123"/>
                <a:gd name="T36" fmla="*/ 1 w 152"/>
                <a:gd name="T37" fmla="*/ 0 h 123"/>
                <a:gd name="T38" fmla="*/ 1 w 152"/>
                <a:gd name="T39" fmla="*/ 0 h 123"/>
                <a:gd name="T40" fmla="*/ 1 w 152"/>
                <a:gd name="T41" fmla="*/ 0 h 123"/>
                <a:gd name="T42" fmla="*/ 1 w 152"/>
                <a:gd name="T43" fmla="*/ 0 h 123"/>
                <a:gd name="T44" fmla="*/ 1 w 152"/>
                <a:gd name="T45" fmla="*/ 0 h 123"/>
                <a:gd name="T46" fmla="*/ 1 w 152"/>
                <a:gd name="T47" fmla="*/ 0 h 123"/>
                <a:gd name="T48" fmla="*/ 1 w 152"/>
                <a:gd name="T49" fmla="*/ 0 h 123"/>
                <a:gd name="T50" fmla="*/ 1 w 152"/>
                <a:gd name="T51" fmla="*/ 0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0" name="Freeform 254"/>
            <p:cNvSpPr>
              <a:spLocks/>
            </p:cNvSpPr>
            <p:nvPr/>
          </p:nvSpPr>
          <p:spPr bwMode="auto">
            <a:xfrm>
              <a:off x="2972" y="2517"/>
              <a:ext cx="76" cy="61"/>
            </a:xfrm>
            <a:custGeom>
              <a:avLst/>
              <a:gdLst>
                <a:gd name="T0" fmla="*/ 0 w 153"/>
                <a:gd name="T1" fmla="*/ 1 h 122"/>
                <a:gd name="T2" fmla="*/ 0 w 153"/>
                <a:gd name="T3" fmla="*/ 1 h 122"/>
                <a:gd name="T4" fmla="*/ 0 w 153"/>
                <a:gd name="T5" fmla="*/ 1 h 122"/>
                <a:gd name="T6" fmla="*/ 0 w 153"/>
                <a:gd name="T7" fmla="*/ 1 h 122"/>
                <a:gd name="T8" fmla="*/ 0 w 153"/>
                <a:gd name="T9" fmla="*/ 0 h 122"/>
                <a:gd name="T10" fmla="*/ 0 w 153"/>
                <a:gd name="T11" fmla="*/ 0 h 122"/>
                <a:gd name="T12" fmla="*/ 0 w 153"/>
                <a:gd name="T13" fmla="*/ 1 h 122"/>
                <a:gd name="T14" fmla="*/ 0 w 153"/>
                <a:gd name="T15" fmla="*/ 1 h 122"/>
                <a:gd name="T16" fmla="*/ 0 w 153"/>
                <a:gd name="T17" fmla="*/ 1 h 122"/>
                <a:gd name="T18" fmla="*/ 0 w 153"/>
                <a:gd name="T19" fmla="*/ 1 h 122"/>
                <a:gd name="T20" fmla="*/ 0 w 153"/>
                <a:gd name="T21" fmla="*/ 1 h 122"/>
                <a:gd name="T22" fmla="*/ 0 w 153"/>
                <a:gd name="T23" fmla="*/ 1 h 122"/>
                <a:gd name="T24" fmla="*/ 0 w 153"/>
                <a:gd name="T25" fmla="*/ 1 h 122"/>
                <a:gd name="T26" fmla="*/ 0 w 153"/>
                <a:gd name="T27" fmla="*/ 1 h 122"/>
                <a:gd name="T28" fmla="*/ 0 w 153"/>
                <a:gd name="T29" fmla="*/ 1 h 122"/>
                <a:gd name="T30" fmla="*/ 0 w 153"/>
                <a:gd name="T31" fmla="*/ 1 h 122"/>
                <a:gd name="T32" fmla="*/ 0 w 153"/>
                <a:gd name="T33" fmla="*/ 1 h 122"/>
                <a:gd name="T34" fmla="*/ 0 w 153"/>
                <a:gd name="T35" fmla="*/ 1 h 122"/>
                <a:gd name="T36" fmla="*/ 0 w 153"/>
                <a:gd name="T37" fmla="*/ 1 h 122"/>
                <a:gd name="T38" fmla="*/ 0 w 153"/>
                <a:gd name="T39" fmla="*/ 1 h 122"/>
                <a:gd name="T40" fmla="*/ 0 w 153"/>
                <a:gd name="T41" fmla="*/ 1 h 122"/>
                <a:gd name="T42" fmla="*/ 0 w 153"/>
                <a:gd name="T43" fmla="*/ 1 h 122"/>
                <a:gd name="T44" fmla="*/ 0 w 153"/>
                <a:gd name="T45" fmla="*/ 1 h 122"/>
                <a:gd name="T46" fmla="*/ 0 w 153"/>
                <a:gd name="T47" fmla="*/ 1 h 122"/>
                <a:gd name="T48" fmla="*/ 0 w 153"/>
                <a:gd name="T49" fmla="*/ 1 h 122"/>
                <a:gd name="T50" fmla="*/ 0 w 153"/>
                <a:gd name="T51" fmla="*/ 1 h 12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3"/>
                <a:gd name="T79" fmla="*/ 0 h 122"/>
                <a:gd name="T80" fmla="*/ 153 w 153"/>
                <a:gd name="T81" fmla="*/ 122 h 12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1" name="Freeform 255"/>
            <p:cNvSpPr>
              <a:spLocks/>
            </p:cNvSpPr>
            <p:nvPr/>
          </p:nvSpPr>
          <p:spPr bwMode="auto">
            <a:xfrm>
              <a:off x="2930" y="2532"/>
              <a:ext cx="55" cy="78"/>
            </a:xfrm>
            <a:custGeom>
              <a:avLst/>
              <a:gdLst>
                <a:gd name="T0" fmla="*/ 0 w 112"/>
                <a:gd name="T1" fmla="*/ 0 h 156"/>
                <a:gd name="T2" fmla="*/ 0 w 112"/>
                <a:gd name="T3" fmla="*/ 0 h 156"/>
                <a:gd name="T4" fmla="*/ 0 w 112"/>
                <a:gd name="T5" fmla="*/ 1 h 156"/>
                <a:gd name="T6" fmla="*/ 0 w 112"/>
                <a:gd name="T7" fmla="*/ 1 h 156"/>
                <a:gd name="T8" fmla="*/ 0 w 112"/>
                <a:gd name="T9" fmla="*/ 1 h 156"/>
                <a:gd name="T10" fmla="*/ 0 w 112"/>
                <a:gd name="T11" fmla="*/ 1 h 156"/>
                <a:gd name="T12" fmla="*/ 0 w 112"/>
                <a:gd name="T13" fmla="*/ 1 h 156"/>
                <a:gd name="T14" fmla="*/ 0 w 112"/>
                <a:gd name="T15" fmla="*/ 1 h 156"/>
                <a:gd name="T16" fmla="*/ 0 w 112"/>
                <a:gd name="T17" fmla="*/ 1 h 156"/>
                <a:gd name="T18" fmla="*/ 0 w 112"/>
                <a:gd name="T19" fmla="*/ 1 h 156"/>
                <a:gd name="T20" fmla="*/ 0 w 112"/>
                <a:gd name="T21" fmla="*/ 1 h 156"/>
                <a:gd name="T22" fmla="*/ 0 w 112"/>
                <a:gd name="T23" fmla="*/ 1 h 156"/>
                <a:gd name="T24" fmla="*/ 0 w 112"/>
                <a:gd name="T25" fmla="*/ 1 h 156"/>
                <a:gd name="T26" fmla="*/ 0 w 112"/>
                <a:gd name="T27" fmla="*/ 1 h 156"/>
                <a:gd name="T28" fmla="*/ 0 w 112"/>
                <a:gd name="T29" fmla="*/ 1 h 156"/>
                <a:gd name="T30" fmla="*/ 0 w 112"/>
                <a:gd name="T31" fmla="*/ 1 h 156"/>
                <a:gd name="T32" fmla="*/ 0 w 112"/>
                <a:gd name="T33" fmla="*/ 1 h 156"/>
                <a:gd name="T34" fmla="*/ 0 w 112"/>
                <a:gd name="T35" fmla="*/ 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2"/>
                <a:gd name="T55" fmla="*/ 0 h 156"/>
                <a:gd name="T56" fmla="*/ 112 w 112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2" name="Freeform 256"/>
            <p:cNvSpPr>
              <a:spLocks/>
            </p:cNvSpPr>
            <p:nvPr/>
          </p:nvSpPr>
          <p:spPr bwMode="auto">
            <a:xfrm>
              <a:off x="2868" y="2515"/>
              <a:ext cx="75" cy="62"/>
            </a:xfrm>
            <a:custGeom>
              <a:avLst/>
              <a:gdLst>
                <a:gd name="T0" fmla="*/ 0 w 151"/>
                <a:gd name="T1" fmla="*/ 1 h 123"/>
                <a:gd name="T2" fmla="*/ 0 w 151"/>
                <a:gd name="T3" fmla="*/ 1 h 123"/>
                <a:gd name="T4" fmla="*/ 0 w 151"/>
                <a:gd name="T5" fmla="*/ 1 h 123"/>
                <a:gd name="T6" fmla="*/ 0 w 151"/>
                <a:gd name="T7" fmla="*/ 1 h 123"/>
                <a:gd name="T8" fmla="*/ 0 w 151"/>
                <a:gd name="T9" fmla="*/ 1 h 123"/>
                <a:gd name="T10" fmla="*/ 0 w 151"/>
                <a:gd name="T11" fmla="*/ 1 h 123"/>
                <a:gd name="T12" fmla="*/ 0 w 151"/>
                <a:gd name="T13" fmla="*/ 1 h 123"/>
                <a:gd name="T14" fmla="*/ 0 w 151"/>
                <a:gd name="T15" fmla="*/ 1 h 123"/>
                <a:gd name="T16" fmla="*/ 0 w 151"/>
                <a:gd name="T17" fmla="*/ 1 h 123"/>
                <a:gd name="T18" fmla="*/ 0 w 151"/>
                <a:gd name="T19" fmla="*/ 1 h 123"/>
                <a:gd name="T20" fmla="*/ 0 w 151"/>
                <a:gd name="T21" fmla="*/ 1 h 123"/>
                <a:gd name="T22" fmla="*/ 0 w 151"/>
                <a:gd name="T23" fmla="*/ 1 h 123"/>
                <a:gd name="T24" fmla="*/ 0 w 151"/>
                <a:gd name="T25" fmla="*/ 1 h 123"/>
                <a:gd name="T26" fmla="*/ 0 w 151"/>
                <a:gd name="T27" fmla="*/ 1 h 123"/>
                <a:gd name="T28" fmla="*/ 0 w 151"/>
                <a:gd name="T29" fmla="*/ 1 h 123"/>
                <a:gd name="T30" fmla="*/ 0 w 151"/>
                <a:gd name="T31" fmla="*/ 1 h 123"/>
                <a:gd name="T32" fmla="*/ 0 w 151"/>
                <a:gd name="T33" fmla="*/ 1 h 123"/>
                <a:gd name="T34" fmla="*/ 0 w 151"/>
                <a:gd name="T35" fmla="*/ 1 h 123"/>
                <a:gd name="T36" fmla="*/ 0 w 151"/>
                <a:gd name="T37" fmla="*/ 1 h 123"/>
                <a:gd name="T38" fmla="*/ 0 w 151"/>
                <a:gd name="T39" fmla="*/ 1 h 123"/>
                <a:gd name="T40" fmla="*/ 0 w 151"/>
                <a:gd name="T41" fmla="*/ 1 h 123"/>
                <a:gd name="T42" fmla="*/ 0 w 151"/>
                <a:gd name="T43" fmla="*/ 0 h 123"/>
                <a:gd name="T44" fmla="*/ 0 w 151"/>
                <a:gd name="T45" fmla="*/ 0 h 123"/>
                <a:gd name="T46" fmla="*/ 0 w 151"/>
                <a:gd name="T47" fmla="*/ 1 h 123"/>
                <a:gd name="T48" fmla="*/ 0 w 151"/>
                <a:gd name="T49" fmla="*/ 1 h 123"/>
                <a:gd name="T50" fmla="*/ 0 w 151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1"/>
                <a:gd name="T79" fmla="*/ 0 h 123"/>
                <a:gd name="T80" fmla="*/ 151 w 151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3" name="Freeform 257"/>
            <p:cNvSpPr>
              <a:spLocks/>
            </p:cNvSpPr>
            <p:nvPr/>
          </p:nvSpPr>
          <p:spPr bwMode="auto">
            <a:xfrm>
              <a:off x="2867" y="2446"/>
              <a:ext cx="76" cy="62"/>
            </a:xfrm>
            <a:custGeom>
              <a:avLst/>
              <a:gdLst>
                <a:gd name="T0" fmla="*/ 1 w 152"/>
                <a:gd name="T1" fmla="*/ 1 h 123"/>
                <a:gd name="T2" fmla="*/ 1 w 152"/>
                <a:gd name="T3" fmla="*/ 1 h 123"/>
                <a:gd name="T4" fmla="*/ 1 w 152"/>
                <a:gd name="T5" fmla="*/ 1 h 123"/>
                <a:gd name="T6" fmla="*/ 1 w 152"/>
                <a:gd name="T7" fmla="*/ 1 h 123"/>
                <a:gd name="T8" fmla="*/ 1 w 152"/>
                <a:gd name="T9" fmla="*/ 1 h 123"/>
                <a:gd name="T10" fmla="*/ 1 w 152"/>
                <a:gd name="T11" fmla="*/ 1 h 123"/>
                <a:gd name="T12" fmla="*/ 1 w 152"/>
                <a:gd name="T13" fmla="*/ 1 h 123"/>
                <a:gd name="T14" fmla="*/ 1 w 152"/>
                <a:gd name="T15" fmla="*/ 1 h 123"/>
                <a:gd name="T16" fmla="*/ 1 w 152"/>
                <a:gd name="T17" fmla="*/ 1 h 123"/>
                <a:gd name="T18" fmla="*/ 1 w 152"/>
                <a:gd name="T19" fmla="*/ 1 h 123"/>
                <a:gd name="T20" fmla="*/ 1 w 152"/>
                <a:gd name="T21" fmla="*/ 1 h 123"/>
                <a:gd name="T22" fmla="*/ 1 w 152"/>
                <a:gd name="T23" fmla="*/ 1 h 123"/>
                <a:gd name="T24" fmla="*/ 1 w 152"/>
                <a:gd name="T25" fmla="*/ 1 h 123"/>
                <a:gd name="T26" fmla="*/ 1 w 152"/>
                <a:gd name="T27" fmla="*/ 1 h 123"/>
                <a:gd name="T28" fmla="*/ 1 w 152"/>
                <a:gd name="T29" fmla="*/ 1 h 123"/>
                <a:gd name="T30" fmla="*/ 0 w 152"/>
                <a:gd name="T31" fmla="*/ 1 h 123"/>
                <a:gd name="T32" fmla="*/ 1 w 152"/>
                <a:gd name="T33" fmla="*/ 1 h 123"/>
                <a:gd name="T34" fmla="*/ 1 w 152"/>
                <a:gd name="T35" fmla="*/ 1 h 123"/>
                <a:gd name="T36" fmla="*/ 1 w 152"/>
                <a:gd name="T37" fmla="*/ 1 h 123"/>
                <a:gd name="T38" fmla="*/ 1 w 152"/>
                <a:gd name="T39" fmla="*/ 0 h 123"/>
                <a:gd name="T40" fmla="*/ 1 w 152"/>
                <a:gd name="T41" fmla="*/ 1 h 123"/>
                <a:gd name="T42" fmla="*/ 1 w 152"/>
                <a:gd name="T43" fmla="*/ 1 h 123"/>
                <a:gd name="T44" fmla="*/ 1 w 152"/>
                <a:gd name="T45" fmla="*/ 1 h 123"/>
                <a:gd name="T46" fmla="*/ 1 w 152"/>
                <a:gd name="T47" fmla="*/ 1 h 123"/>
                <a:gd name="T48" fmla="*/ 1 w 152"/>
                <a:gd name="T49" fmla="*/ 1 h 123"/>
                <a:gd name="T50" fmla="*/ 1 w 152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4" name="Freeform 258"/>
            <p:cNvSpPr>
              <a:spLocks/>
            </p:cNvSpPr>
            <p:nvPr/>
          </p:nvSpPr>
          <p:spPr bwMode="auto">
            <a:xfrm>
              <a:off x="2555" y="2447"/>
              <a:ext cx="68" cy="74"/>
            </a:xfrm>
            <a:custGeom>
              <a:avLst/>
              <a:gdLst>
                <a:gd name="T0" fmla="*/ 1 w 136"/>
                <a:gd name="T1" fmla="*/ 1 h 148"/>
                <a:gd name="T2" fmla="*/ 0 w 136"/>
                <a:gd name="T3" fmla="*/ 1 h 148"/>
                <a:gd name="T4" fmla="*/ 1 w 136"/>
                <a:gd name="T5" fmla="*/ 1 h 148"/>
                <a:gd name="T6" fmla="*/ 1 w 136"/>
                <a:gd name="T7" fmla="*/ 1 h 148"/>
                <a:gd name="T8" fmla="*/ 1 w 136"/>
                <a:gd name="T9" fmla="*/ 1 h 148"/>
                <a:gd name="T10" fmla="*/ 1 w 136"/>
                <a:gd name="T11" fmla="*/ 1 h 148"/>
                <a:gd name="T12" fmla="*/ 1 w 136"/>
                <a:gd name="T13" fmla="*/ 1 h 148"/>
                <a:gd name="T14" fmla="*/ 1 w 136"/>
                <a:gd name="T15" fmla="*/ 1 h 148"/>
                <a:gd name="T16" fmla="*/ 1 w 136"/>
                <a:gd name="T17" fmla="*/ 1 h 148"/>
                <a:gd name="T18" fmla="*/ 1 w 136"/>
                <a:gd name="T19" fmla="*/ 1 h 148"/>
                <a:gd name="T20" fmla="*/ 1 w 136"/>
                <a:gd name="T21" fmla="*/ 1 h 148"/>
                <a:gd name="T22" fmla="*/ 1 w 136"/>
                <a:gd name="T23" fmla="*/ 1 h 148"/>
                <a:gd name="T24" fmla="*/ 1 w 136"/>
                <a:gd name="T25" fmla="*/ 1 h 148"/>
                <a:gd name="T26" fmla="*/ 1 w 136"/>
                <a:gd name="T27" fmla="*/ 1 h 148"/>
                <a:gd name="T28" fmla="*/ 1 w 136"/>
                <a:gd name="T29" fmla="*/ 1 h 148"/>
                <a:gd name="T30" fmla="*/ 1 w 136"/>
                <a:gd name="T31" fmla="*/ 1 h 148"/>
                <a:gd name="T32" fmla="*/ 1 w 136"/>
                <a:gd name="T33" fmla="*/ 1 h 148"/>
                <a:gd name="T34" fmla="*/ 1 w 136"/>
                <a:gd name="T35" fmla="*/ 1 h 148"/>
                <a:gd name="T36" fmla="*/ 1 w 136"/>
                <a:gd name="T37" fmla="*/ 1 h 148"/>
                <a:gd name="T38" fmla="*/ 1 w 136"/>
                <a:gd name="T39" fmla="*/ 1 h 148"/>
                <a:gd name="T40" fmla="*/ 1 w 136"/>
                <a:gd name="T41" fmla="*/ 1 h 148"/>
                <a:gd name="T42" fmla="*/ 1 w 136"/>
                <a:gd name="T43" fmla="*/ 1 h 148"/>
                <a:gd name="T44" fmla="*/ 1 w 136"/>
                <a:gd name="T45" fmla="*/ 1 h 148"/>
                <a:gd name="T46" fmla="*/ 1 w 136"/>
                <a:gd name="T47" fmla="*/ 1 h 148"/>
                <a:gd name="T48" fmla="*/ 1 w 136"/>
                <a:gd name="T49" fmla="*/ 1 h 148"/>
                <a:gd name="T50" fmla="*/ 1 w 136"/>
                <a:gd name="T51" fmla="*/ 1 h 148"/>
                <a:gd name="T52" fmla="*/ 1 w 136"/>
                <a:gd name="T53" fmla="*/ 1 h 148"/>
                <a:gd name="T54" fmla="*/ 1 w 136"/>
                <a:gd name="T55" fmla="*/ 1 h 148"/>
                <a:gd name="T56" fmla="*/ 1 w 136"/>
                <a:gd name="T57" fmla="*/ 1 h 148"/>
                <a:gd name="T58" fmla="*/ 1 w 136"/>
                <a:gd name="T59" fmla="*/ 1 h 148"/>
                <a:gd name="T60" fmla="*/ 1 w 136"/>
                <a:gd name="T61" fmla="*/ 1 h 148"/>
                <a:gd name="T62" fmla="*/ 1 w 136"/>
                <a:gd name="T63" fmla="*/ 1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8"/>
                <a:gd name="T98" fmla="*/ 136 w 136"/>
                <a:gd name="T99" fmla="*/ 148 h 14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5" name="Freeform 259"/>
            <p:cNvSpPr>
              <a:spLocks/>
            </p:cNvSpPr>
            <p:nvPr/>
          </p:nvSpPr>
          <p:spPr bwMode="auto">
            <a:xfrm>
              <a:off x="2579" y="2473"/>
              <a:ext cx="20" cy="21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1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0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6" name="Freeform 260"/>
            <p:cNvSpPr>
              <a:spLocks/>
            </p:cNvSpPr>
            <p:nvPr/>
          </p:nvSpPr>
          <p:spPr bwMode="auto">
            <a:xfrm>
              <a:off x="2642" y="1923"/>
              <a:ext cx="68" cy="74"/>
            </a:xfrm>
            <a:custGeom>
              <a:avLst/>
              <a:gdLst>
                <a:gd name="T0" fmla="*/ 1 w 136"/>
                <a:gd name="T1" fmla="*/ 1 h 147"/>
                <a:gd name="T2" fmla="*/ 0 w 136"/>
                <a:gd name="T3" fmla="*/ 1 h 147"/>
                <a:gd name="T4" fmla="*/ 1 w 136"/>
                <a:gd name="T5" fmla="*/ 1 h 147"/>
                <a:gd name="T6" fmla="*/ 1 w 136"/>
                <a:gd name="T7" fmla="*/ 1 h 147"/>
                <a:gd name="T8" fmla="*/ 1 w 136"/>
                <a:gd name="T9" fmla="*/ 1 h 147"/>
                <a:gd name="T10" fmla="*/ 1 w 136"/>
                <a:gd name="T11" fmla="*/ 1 h 147"/>
                <a:gd name="T12" fmla="*/ 1 w 136"/>
                <a:gd name="T13" fmla="*/ 1 h 147"/>
                <a:gd name="T14" fmla="*/ 1 w 136"/>
                <a:gd name="T15" fmla="*/ 1 h 147"/>
                <a:gd name="T16" fmla="*/ 1 w 136"/>
                <a:gd name="T17" fmla="*/ 1 h 147"/>
                <a:gd name="T18" fmla="*/ 1 w 136"/>
                <a:gd name="T19" fmla="*/ 1 h 147"/>
                <a:gd name="T20" fmla="*/ 1 w 136"/>
                <a:gd name="T21" fmla="*/ 1 h 147"/>
                <a:gd name="T22" fmla="*/ 1 w 136"/>
                <a:gd name="T23" fmla="*/ 1 h 147"/>
                <a:gd name="T24" fmla="*/ 1 w 136"/>
                <a:gd name="T25" fmla="*/ 1 h 147"/>
                <a:gd name="T26" fmla="*/ 1 w 136"/>
                <a:gd name="T27" fmla="*/ 1 h 147"/>
                <a:gd name="T28" fmla="*/ 1 w 136"/>
                <a:gd name="T29" fmla="*/ 1 h 147"/>
                <a:gd name="T30" fmla="*/ 1 w 136"/>
                <a:gd name="T31" fmla="*/ 1 h 147"/>
                <a:gd name="T32" fmla="*/ 1 w 136"/>
                <a:gd name="T33" fmla="*/ 1 h 147"/>
                <a:gd name="T34" fmla="*/ 1 w 136"/>
                <a:gd name="T35" fmla="*/ 1 h 147"/>
                <a:gd name="T36" fmla="*/ 1 w 136"/>
                <a:gd name="T37" fmla="*/ 1 h 147"/>
                <a:gd name="T38" fmla="*/ 1 w 136"/>
                <a:gd name="T39" fmla="*/ 1 h 147"/>
                <a:gd name="T40" fmla="*/ 1 w 136"/>
                <a:gd name="T41" fmla="*/ 1 h 147"/>
                <a:gd name="T42" fmla="*/ 1 w 136"/>
                <a:gd name="T43" fmla="*/ 1 h 147"/>
                <a:gd name="T44" fmla="*/ 1 w 136"/>
                <a:gd name="T45" fmla="*/ 1 h 147"/>
                <a:gd name="T46" fmla="*/ 1 w 136"/>
                <a:gd name="T47" fmla="*/ 1 h 147"/>
                <a:gd name="T48" fmla="*/ 1 w 136"/>
                <a:gd name="T49" fmla="*/ 1 h 147"/>
                <a:gd name="T50" fmla="*/ 1 w 136"/>
                <a:gd name="T51" fmla="*/ 1 h 147"/>
                <a:gd name="T52" fmla="*/ 1 w 136"/>
                <a:gd name="T53" fmla="*/ 1 h 147"/>
                <a:gd name="T54" fmla="*/ 1 w 136"/>
                <a:gd name="T55" fmla="*/ 1 h 147"/>
                <a:gd name="T56" fmla="*/ 1 w 136"/>
                <a:gd name="T57" fmla="*/ 1 h 147"/>
                <a:gd name="T58" fmla="*/ 1 w 136"/>
                <a:gd name="T59" fmla="*/ 1 h 147"/>
                <a:gd name="T60" fmla="*/ 1 w 136"/>
                <a:gd name="T61" fmla="*/ 1 h 147"/>
                <a:gd name="T62" fmla="*/ 1 w 136"/>
                <a:gd name="T63" fmla="*/ 1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7"/>
                <a:gd name="T98" fmla="*/ 136 w 136"/>
                <a:gd name="T99" fmla="*/ 147 h 1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7" name="Freeform 261"/>
            <p:cNvSpPr>
              <a:spLocks/>
            </p:cNvSpPr>
            <p:nvPr/>
          </p:nvSpPr>
          <p:spPr bwMode="auto">
            <a:xfrm>
              <a:off x="2667" y="1949"/>
              <a:ext cx="20" cy="20"/>
            </a:xfrm>
            <a:custGeom>
              <a:avLst/>
              <a:gdLst>
                <a:gd name="T0" fmla="*/ 1 w 39"/>
                <a:gd name="T1" fmla="*/ 1 h 39"/>
                <a:gd name="T2" fmla="*/ 1 w 39"/>
                <a:gd name="T3" fmla="*/ 1 h 39"/>
                <a:gd name="T4" fmla="*/ 1 w 39"/>
                <a:gd name="T5" fmla="*/ 1 h 39"/>
                <a:gd name="T6" fmla="*/ 1 w 39"/>
                <a:gd name="T7" fmla="*/ 1 h 39"/>
                <a:gd name="T8" fmla="*/ 1 w 39"/>
                <a:gd name="T9" fmla="*/ 1 h 39"/>
                <a:gd name="T10" fmla="*/ 1 w 39"/>
                <a:gd name="T11" fmla="*/ 1 h 39"/>
                <a:gd name="T12" fmla="*/ 1 w 39"/>
                <a:gd name="T13" fmla="*/ 1 h 39"/>
                <a:gd name="T14" fmla="*/ 1 w 39"/>
                <a:gd name="T15" fmla="*/ 1 h 39"/>
                <a:gd name="T16" fmla="*/ 1 w 39"/>
                <a:gd name="T17" fmla="*/ 0 h 39"/>
                <a:gd name="T18" fmla="*/ 1 w 39"/>
                <a:gd name="T19" fmla="*/ 1 h 39"/>
                <a:gd name="T20" fmla="*/ 1 w 39"/>
                <a:gd name="T21" fmla="*/ 1 h 39"/>
                <a:gd name="T22" fmla="*/ 1 w 39"/>
                <a:gd name="T23" fmla="*/ 1 h 39"/>
                <a:gd name="T24" fmla="*/ 0 w 39"/>
                <a:gd name="T25" fmla="*/ 1 h 39"/>
                <a:gd name="T26" fmla="*/ 1 w 39"/>
                <a:gd name="T27" fmla="*/ 1 h 39"/>
                <a:gd name="T28" fmla="*/ 1 w 39"/>
                <a:gd name="T29" fmla="*/ 1 h 39"/>
                <a:gd name="T30" fmla="*/ 1 w 39"/>
                <a:gd name="T31" fmla="*/ 1 h 39"/>
                <a:gd name="T32" fmla="*/ 1 w 39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39"/>
                <a:gd name="T53" fmla="*/ 39 w 39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8" name="Freeform 262"/>
            <p:cNvSpPr>
              <a:spLocks/>
            </p:cNvSpPr>
            <p:nvPr/>
          </p:nvSpPr>
          <p:spPr bwMode="auto">
            <a:xfrm>
              <a:off x="2593" y="1695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9" name="Freeform 263"/>
            <p:cNvSpPr>
              <a:spLocks/>
            </p:cNvSpPr>
            <p:nvPr/>
          </p:nvSpPr>
          <p:spPr bwMode="auto">
            <a:xfrm>
              <a:off x="2601" y="170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0" name="Freeform 264"/>
            <p:cNvSpPr>
              <a:spLocks/>
            </p:cNvSpPr>
            <p:nvPr/>
          </p:nvSpPr>
          <p:spPr bwMode="auto">
            <a:xfrm>
              <a:off x="2352" y="181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1" name="Freeform 265"/>
            <p:cNvSpPr>
              <a:spLocks/>
            </p:cNvSpPr>
            <p:nvPr/>
          </p:nvSpPr>
          <p:spPr bwMode="auto">
            <a:xfrm>
              <a:off x="2359" y="1819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2" name="Freeform 266"/>
            <p:cNvSpPr>
              <a:spLocks/>
            </p:cNvSpPr>
            <p:nvPr/>
          </p:nvSpPr>
          <p:spPr bwMode="auto">
            <a:xfrm>
              <a:off x="2336" y="1607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3" name="Freeform 267"/>
            <p:cNvSpPr>
              <a:spLocks/>
            </p:cNvSpPr>
            <p:nvPr/>
          </p:nvSpPr>
          <p:spPr bwMode="auto">
            <a:xfrm>
              <a:off x="2343" y="1614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4" name="Freeform 268"/>
            <p:cNvSpPr>
              <a:spLocks/>
            </p:cNvSpPr>
            <p:nvPr/>
          </p:nvSpPr>
          <p:spPr bwMode="auto">
            <a:xfrm>
              <a:off x="2456" y="192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5" name="Freeform 269"/>
            <p:cNvSpPr>
              <a:spLocks/>
            </p:cNvSpPr>
            <p:nvPr/>
          </p:nvSpPr>
          <p:spPr bwMode="auto">
            <a:xfrm>
              <a:off x="2463" y="193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6" name="Freeform 270"/>
            <p:cNvSpPr>
              <a:spLocks/>
            </p:cNvSpPr>
            <p:nvPr/>
          </p:nvSpPr>
          <p:spPr bwMode="auto">
            <a:xfrm>
              <a:off x="2357" y="1988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7" name="Freeform 271"/>
            <p:cNvSpPr>
              <a:spLocks/>
            </p:cNvSpPr>
            <p:nvPr/>
          </p:nvSpPr>
          <p:spPr bwMode="auto">
            <a:xfrm>
              <a:off x="2365" y="1995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8" name="Freeform 272"/>
            <p:cNvSpPr>
              <a:spLocks/>
            </p:cNvSpPr>
            <p:nvPr/>
          </p:nvSpPr>
          <p:spPr bwMode="auto">
            <a:xfrm>
              <a:off x="2658" y="2044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9" name="Freeform 273"/>
            <p:cNvSpPr>
              <a:spLocks/>
            </p:cNvSpPr>
            <p:nvPr/>
          </p:nvSpPr>
          <p:spPr bwMode="auto">
            <a:xfrm>
              <a:off x="2666" y="2051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0" name="Freeform 274"/>
            <p:cNvSpPr>
              <a:spLocks/>
            </p:cNvSpPr>
            <p:nvPr/>
          </p:nvSpPr>
          <p:spPr bwMode="auto">
            <a:xfrm>
              <a:off x="2674" y="1787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1" name="Freeform 275"/>
            <p:cNvSpPr>
              <a:spLocks/>
            </p:cNvSpPr>
            <p:nvPr/>
          </p:nvSpPr>
          <p:spPr bwMode="auto">
            <a:xfrm>
              <a:off x="2682" y="1795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2" name="Freeform 276"/>
            <p:cNvSpPr>
              <a:spLocks/>
            </p:cNvSpPr>
            <p:nvPr/>
          </p:nvSpPr>
          <p:spPr bwMode="auto">
            <a:xfrm>
              <a:off x="2677" y="2164"/>
              <a:ext cx="30" cy="29"/>
            </a:xfrm>
            <a:custGeom>
              <a:avLst/>
              <a:gdLst>
                <a:gd name="T0" fmla="*/ 1 w 58"/>
                <a:gd name="T1" fmla="*/ 0 h 60"/>
                <a:gd name="T2" fmla="*/ 1 w 58"/>
                <a:gd name="T3" fmla="*/ 0 h 60"/>
                <a:gd name="T4" fmla="*/ 1 w 58"/>
                <a:gd name="T5" fmla="*/ 0 h 60"/>
                <a:gd name="T6" fmla="*/ 1 w 58"/>
                <a:gd name="T7" fmla="*/ 0 h 60"/>
                <a:gd name="T8" fmla="*/ 1 w 58"/>
                <a:gd name="T9" fmla="*/ 0 h 60"/>
                <a:gd name="T10" fmla="*/ 1 w 58"/>
                <a:gd name="T11" fmla="*/ 0 h 60"/>
                <a:gd name="T12" fmla="*/ 1 w 58"/>
                <a:gd name="T13" fmla="*/ 0 h 60"/>
                <a:gd name="T14" fmla="*/ 1 w 58"/>
                <a:gd name="T15" fmla="*/ 0 h 60"/>
                <a:gd name="T16" fmla="*/ 1 w 58"/>
                <a:gd name="T17" fmla="*/ 0 h 60"/>
                <a:gd name="T18" fmla="*/ 1 w 58"/>
                <a:gd name="T19" fmla="*/ 0 h 60"/>
                <a:gd name="T20" fmla="*/ 1 w 58"/>
                <a:gd name="T21" fmla="*/ 0 h 60"/>
                <a:gd name="T22" fmla="*/ 1 w 58"/>
                <a:gd name="T23" fmla="*/ 0 h 60"/>
                <a:gd name="T24" fmla="*/ 0 w 58"/>
                <a:gd name="T25" fmla="*/ 0 h 60"/>
                <a:gd name="T26" fmla="*/ 0 w 58"/>
                <a:gd name="T27" fmla="*/ 0 h 60"/>
                <a:gd name="T28" fmla="*/ 1 w 58"/>
                <a:gd name="T29" fmla="*/ 0 h 60"/>
                <a:gd name="T30" fmla="*/ 1 w 58"/>
                <a:gd name="T31" fmla="*/ 0 h 60"/>
                <a:gd name="T32" fmla="*/ 1 w 58"/>
                <a:gd name="T33" fmla="*/ 0 h 60"/>
                <a:gd name="T34" fmla="*/ 1 w 58"/>
                <a:gd name="T35" fmla="*/ 0 h 60"/>
                <a:gd name="T36" fmla="*/ 1 w 58"/>
                <a:gd name="T37" fmla="*/ 0 h 60"/>
                <a:gd name="T38" fmla="*/ 1 w 58"/>
                <a:gd name="T39" fmla="*/ 0 h 60"/>
                <a:gd name="T40" fmla="*/ 1 w 58"/>
                <a:gd name="T41" fmla="*/ 0 h 60"/>
                <a:gd name="T42" fmla="*/ 1 w 58"/>
                <a:gd name="T43" fmla="*/ 0 h 60"/>
                <a:gd name="T44" fmla="*/ 1 w 58"/>
                <a:gd name="T45" fmla="*/ 0 h 60"/>
                <a:gd name="T46" fmla="*/ 1 w 58"/>
                <a:gd name="T47" fmla="*/ 0 h 60"/>
                <a:gd name="T48" fmla="*/ 1 w 58"/>
                <a:gd name="T49" fmla="*/ 0 h 60"/>
                <a:gd name="T50" fmla="*/ 1 w 58"/>
                <a:gd name="T51" fmla="*/ 0 h 60"/>
                <a:gd name="T52" fmla="*/ 1 w 58"/>
                <a:gd name="T53" fmla="*/ 0 h 60"/>
                <a:gd name="T54" fmla="*/ 1 w 58"/>
                <a:gd name="T55" fmla="*/ 0 h 60"/>
                <a:gd name="T56" fmla="*/ 1 w 58"/>
                <a:gd name="T57" fmla="*/ 0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60"/>
                <a:gd name="T89" fmla="*/ 58 w 58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3" name="Freeform 277"/>
            <p:cNvSpPr>
              <a:spLocks/>
            </p:cNvSpPr>
            <p:nvPr/>
          </p:nvSpPr>
          <p:spPr bwMode="auto">
            <a:xfrm>
              <a:off x="2685" y="2171"/>
              <a:ext cx="14" cy="15"/>
            </a:xfrm>
            <a:custGeom>
              <a:avLst/>
              <a:gdLst>
                <a:gd name="T0" fmla="*/ 1 w 28"/>
                <a:gd name="T1" fmla="*/ 1 h 30"/>
                <a:gd name="T2" fmla="*/ 1 w 28"/>
                <a:gd name="T3" fmla="*/ 1 h 30"/>
                <a:gd name="T4" fmla="*/ 1 w 28"/>
                <a:gd name="T5" fmla="*/ 1 h 30"/>
                <a:gd name="T6" fmla="*/ 1 w 28"/>
                <a:gd name="T7" fmla="*/ 1 h 30"/>
                <a:gd name="T8" fmla="*/ 1 w 28"/>
                <a:gd name="T9" fmla="*/ 1 h 30"/>
                <a:gd name="T10" fmla="*/ 1 w 28"/>
                <a:gd name="T11" fmla="*/ 1 h 30"/>
                <a:gd name="T12" fmla="*/ 1 w 28"/>
                <a:gd name="T13" fmla="*/ 1 h 30"/>
                <a:gd name="T14" fmla="*/ 0 w 28"/>
                <a:gd name="T15" fmla="*/ 1 h 30"/>
                <a:gd name="T16" fmla="*/ 0 w 28"/>
                <a:gd name="T17" fmla="*/ 1 h 30"/>
                <a:gd name="T18" fmla="*/ 0 w 28"/>
                <a:gd name="T19" fmla="*/ 1 h 30"/>
                <a:gd name="T20" fmla="*/ 1 w 28"/>
                <a:gd name="T21" fmla="*/ 1 h 30"/>
                <a:gd name="T22" fmla="*/ 1 w 28"/>
                <a:gd name="T23" fmla="*/ 1 h 30"/>
                <a:gd name="T24" fmla="*/ 1 w 28"/>
                <a:gd name="T25" fmla="*/ 1 h 30"/>
                <a:gd name="T26" fmla="*/ 1 w 28"/>
                <a:gd name="T27" fmla="*/ 1 h 30"/>
                <a:gd name="T28" fmla="*/ 1 w 28"/>
                <a:gd name="T29" fmla="*/ 1 h 30"/>
                <a:gd name="T30" fmla="*/ 1 w 28"/>
                <a:gd name="T31" fmla="*/ 0 h 30"/>
                <a:gd name="T32" fmla="*/ 1 w 28"/>
                <a:gd name="T33" fmla="*/ 0 h 30"/>
                <a:gd name="T34" fmla="*/ 1 w 28"/>
                <a:gd name="T35" fmla="*/ 0 h 30"/>
                <a:gd name="T36" fmla="*/ 1 w 28"/>
                <a:gd name="T37" fmla="*/ 1 h 30"/>
                <a:gd name="T38" fmla="*/ 1 w 28"/>
                <a:gd name="T39" fmla="*/ 1 h 30"/>
                <a:gd name="T40" fmla="*/ 1 w 28"/>
                <a:gd name="T41" fmla="*/ 1 h 30"/>
                <a:gd name="T42" fmla="*/ 1 w 28"/>
                <a:gd name="T43" fmla="*/ 1 h 30"/>
                <a:gd name="T44" fmla="*/ 1 w 28"/>
                <a:gd name="T45" fmla="*/ 1 h 30"/>
                <a:gd name="T46" fmla="*/ 1 w 28"/>
                <a:gd name="T47" fmla="*/ 1 h 30"/>
                <a:gd name="T48" fmla="*/ 1 w 28"/>
                <a:gd name="T49" fmla="*/ 1 h 30"/>
                <a:gd name="T50" fmla="*/ 1 w 28"/>
                <a:gd name="T51" fmla="*/ 1 h 30"/>
                <a:gd name="T52" fmla="*/ 1 w 28"/>
                <a:gd name="T53" fmla="*/ 1 h 30"/>
                <a:gd name="T54" fmla="*/ 1 w 28"/>
                <a:gd name="T55" fmla="*/ 1 h 30"/>
                <a:gd name="T56" fmla="*/ 1 w 28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30"/>
                <a:gd name="T89" fmla="*/ 28 w 28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4" name="Freeform 278"/>
            <p:cNvSpPr>
              <a:spLocks/>
            </p:cNvSpPr>
            <p:nvPr/>
          </p:nvSpPr>
          <p:spPr bwMode="auto">
            <a:xfrm>
              <a:off x="2539" y="2259"/>
              <a:ext cx="29" cy="30"/>
            </a:xfrm>
            <a:custGeom>
              <a:avLst/>
              <a:gdLst>
                <a:gd name="T0" fmla="*/ 0 w 60"/>
                <a:gd name="T1" fmla="*/ 1 h 60"/>
                <a:gd name="T2" fmla="*/ 0 w 60"/>
                <a:gd name="T3" fmla="*/ 1 h 60"/>
                <a:gd name="T4" fmla="*/ 0 w 60"/>
                <a:gd name="T5" fmla="*/ 1 h 60"/>
                <a:gd name="T6" fmla="*/ 0 w 60"/>
                <a:gd name="T7" fmla="*/ 1 h 60"/>
                <a:gd name="T8" fmla="*/ 0 w 60"/>
                <a:gd name="T9" fmla="*/ 1 h 60"/>
                <a:gd name="T10" fmla="*/ 0 w 60"/>
                <a:gd name="T11" fmla="*/ 1 h 60"/>
                <a:gd name="T12" fmla="*/ 0 w 60"/>
                <a:gd name="T13" fmla="*/ 1 h 60"/>
                <a:gd name="T14" fmla="*/ 0 w 60"/>
                <a:gd name="T15" fmla="*/ 1 h 60"/>
                <a:gd name="T16" fmla="*/ 0 w 60"/>
                <a:gd name="T17" fmla="*/ 0 h 60"/>
                <a:gd name="T18" fmla="*/ 0 w 60"/>
                <a:gd name="T19" fmla="*/ 1 h 60"/>
                <a:gd name="T20" fmla="*/ 0 w 60"/>
                <a:gd name="T21" fmla="*/ 1 h 60"/>
                <a:gd name="T22" fmla="*/ 0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0 w 60"/>
                <a:gd name="T29" fmla="*/ 1 h 60"/>
                <a:gd name="T30" fmla="*/ 0 w 60"/>
                <a:gd name="T31" fmla="*/ 1 h 60"/>
                <a:gd name="T32" fmla="*/ 0 w 60"/>
                <a:gd name="T33" fmla="*/ 1 h 60"/>
                <a:gd name="T34" fmla="*/ 0 w 60"/>
                <a:gd name="T35" fmla="*/ 1 h 60"/>
                <a:gd name="T36" fmla="*/ 0 w 60"/>
                <a:gd name="T37" fmla="*/ 1 h 60"/>
                <a:gd name="T38" fmla="*/ 0 w 60"/>
                <a:gd name="T39" fmla="*/ 1 h 60"/>
                <a:gd name="T40" fmla="*/ 0 w 60"/>
                <a:gd name="T41" fmla="*/ 1 h 60"/>
                <a:gd name="T42" fmla="*/ 0 w 60"/>
                <a:gd name="T43" fmla="*/ 1 h 60"/>
                <a:gd name="T44" fmla="*/ 0 w 60"/>
                <a:gd name="T45" fmla="*/ 1 h 60"/>
                <a:gd name="T46" fmla="*/ 0 w 60"/>
                <a:gd name="T47" fmla="*/ 1 h 60"/>
                <a:gd name="T48" fmla="*/ 0 w 60"/>
                <a:gd name="T49" fmla="*/ 1 h 60"/>
                <a:gd name="T50" fmla="*/ 0 w 60"/>
                <a:gd name="T51" fmla="*/ 1 h 60"/>
                <a:gd name="T52" fmla="*/ 0 w 60"/>
                <a:gd name="T53" fmla="*/ 1 h 60"/>
                <a:gd name="T54" fmla="*/ 0 w 60"/>
                <a:gd name="T55" fmla="*/ 1 h 60"/>
                <a:gd name="T56" fmla="*/ 0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5" name="Freeform 279"/>
            <p:cNvSpPr>
              <a:spLocks/>
            </p:cNvSpPr>
            <p:nvPr/>
          </p:nvSpPr>
          <p:spPr bwMode="auto">
            <a:xfrm>
              <a:off x="2546" y="226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6" name="Freeform 280"/>
            <p:cNvSpPr>
              <a:spLocks/>
            </p:cNvSpPr>
            <p:nvPr/>
          </p:nvSpPr>
          <p:spPr bwMode="auto">
            <a:xfrm>
              <a:off x="2416" y="2291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7" name="Freeform 281"/>
            <p:cNvSpPr>
              <a:spLocks/>
            </p:cNvSpPr>
            <p:nvPr/>
          </p:nvSpPr>
          <p:spPr bwMode="auto">
            <a:xfrm>
              <a:off x="2423" y="2298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8" name="Freeform 282"/>
            <p:cNvSpPr>
              <a:spLocks/>
            </p:cNvSpPr>
            <p:nvPr/>
          </p:nvSpPr>
          <p:spPr bwMode="auto">
            <a:xfrm>
              <a:off x="2344" y="2212"/>
              <a:ext cx="30" cy="29"/>
            </a:xfrm>
            <a:custGeom>
              <a:avLst/>
              <a:gdLst>
                <a:gd name="T0" fmla="*/ 1 w 60"/>
                <a:gd name="T1" fmla="*/ 1 h 57"/>
                <a:gd name="T2" fmla="*/ 1 w 60"/>
                <a:gd name="T3" fmla="*/ 1 h 57"/>
                <a:gd name="T4" fmla="*/ 1 w 60"/>
                <a:gd name="T5" fmla="*/ 1 h 57"/>
                <a:gd name="T6" fmla="*/ 1 w 60"/>
                <a:gd name="T7" fmla="*/ 1 h 57"/>
                <a:gd name="T8" fmla="*/ 1 w 60"/>
                <a:gd name="T9" fmla="*/ 1 h 57"/>
                <a:gd name="T10" fmla="*/ 1 w 60"/>
                <a:gd name="T11" fmla="*/ 1 h 57"/>
                <a:gd name="T12" fmla="*/ 1 w 60"/>
                <a:gd name="T13" fmla="*/ 1 h 57"/>
                <a:gd name="T14" fmla="*/ 1 w 60"/>
                <a:gd name="T15" fmla="*/ 0 h 57"/>
                <a:gd name="T16" fmla="*/ 1 w 60"/>
                <a:gd name="T17" fmla="*/ 0 h 57"/>
                <a:gd name="T18" fmla="*/ 1 w 60"/>
                <a:gd name="T19" fmla="*/ 1 h 57"/>
                <a:gd name="T20" fmla="*/ 1 w 60"/>
                <a:gd name="T21" fmla="*/ 1 h 57"/>
                <a:gd name="T22" fmla="*/ 1 w 60"/>
                <a:gd name="T23" fmla="*/ 1 h 57"/>
                <a:gd name="T24" fmla="*/ 0 w 60"/>
                <a:gd name="T25" fmla="*/ 1 h 57"/>
                <a:gd name="T26" fmla="*/ 1 w 60"/>
                <a:gd name="T27" fmla="*/ 1 h 57"/>
                <a:gd name="T28" fmla="*/ 1 w 60"/>
                <a:gd name="T29" fmla="*/ 1 h 57"/>
                <a:gd name="T30" fmla="*/ 1 w 60"/>
                <a:gd name="T31" fmla="*/ 1 h 57"/>
                <a:gd name="T32" fmla="*/ 1 w 60"/>
                <a:gd name="T33" fmla="*/ 1 h 57"/>
                <a:gd name="T34" fmla="*/ 1 w 60"/>
                <a:gd name="T35" fmla="*/ 1 h 57"/>
                <a:gd name="T36" fmla="*/ 1 w 60"/>
                <a:gd name="T37" fmla="*/ 1 h 57"/>
                <a:gd name="T38" fmla="*/ 1 w 60"/>
                <a:gd name="T39" fmla="*/ 1 h 57"/>
                <a:gd name="T40" fmla="*/ 1 w 60"/>
                <a:gd name="T41" fmla="*/ 1 h 57"/>
                <a:gd name="T42" fmla="*/ 1 w 60"/>
                <a:gd name="T43" fmla="*/ 1 h 57"/>
                <a:gd name="T44" fmla="*/ 1 w 60"/>
                <a:gd name="T45" fmla="*/ 1 h 57"/>
                <a:gd name="T46" fmla="*/ 1 w 60"/>
                <a:gd name="T47" fmla="*/ 1 h 57"/>
                <a:gd name="T48" fmla="*/ 1 w 60"/>
                <a:gd name="T49" fmla="*/ 1 h 57"/>
                <a:gd name="T50" fmla="*/ 1 w 60"/>
                <a:gd name="T51" fmla="*/ 1 h 57"/>
                <a:gd name="T52" fmla="*/ 1 w 60"/>
                <a:gd name="T53" fmla="*/ 1 h 57"/>
                <a:gd name="T54" fmla="*/ 1 w 60"/>
                <a:gd name="T55" fmla="*/ 1 h 57"/>
                <a:gd name="T56" fmla="*/ 1 w 60"/>
                <a:gd name="T57" fmla="*/ 1 h 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7"/>
                <a:gd name="T89" fmla="*/ 60 w 60"/>
                <a:gd name="T90" fmla="*/ 57 h 5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9" name="Freeform 283"/>
            <p:cNvSpPr>
              <a:spLocks/>
            </p:cNvSpPr>
            <p:nvPr/>
          </p:nvSpPr>
          <p:spPr bwMode="auto">
            <a:xfrm>
              <a:off x="2351" y="2219"/>
              <a:ext cx="15" cy="14"/>
            </a:xfrm>
            <a:custGeom>
              <a:avLst/>
              <a:gdLst>
                <a:gd name="T0" fmla="*/ 1 w 30"/>
                <a:gd name="T1" fmla="*/ 1 h 27"/>
                <a:gd name="T2" fmla="*/ 1 w 30"/>
                <a:gd name="T3" fmla="*/ 1 h 27"/>
                <a:gd name="T4" fmla="*/ 1 w 30"/>
                <a:gd name="T5" fmla="*/ 1 h 27"/>
                <a:gd name="T6" fmla="*/ 1 w 30"/>
                <a:gd name="T7" fmla="*/ 1 h 27"/>
                <a:gd name="T8" fmla="*/ 1 w 30"/>
                <a:gd name="T9" fmla="*/ 1 h 27"/>
                <a:gd name="T10" fmla="*/ 1 w 30"/>
                <a:gd name="T11" fmla="*/ 1 h 27"/>
                <a:gd name="T12" fmla="*/ 1 w 30"/>
                <a:gd name="T13" fmla="*/ 1 h 27"/>
                <a:gd name="T14" fmla="*/ 0 w 30"/>
                <a:gd name="T15" fmla="*/ 1 h 27"/>
                <a:gd name="T16" fmla="*/ 0 w 30"/>
                <a:gd name="T17" fmla="*/ 1 h 27"/>
                <a:gd name="T18" fmla="*/ 0 w 30"/>
                <a:gd name="T19" fmla="*/ 1 h 27"/>
                <a:gd name="T20" fmla="*/ 1 w 30"/>
                <a:gd name="T21" fmla="*/ 1 h 27"/>
                <a:gd name="T22" fmla="*/ 1 w 30"/>
                <a:gd name="T23" fmla="*/ 1 h 27"/>
                <a:gd name="T24" fmla="*/ 1 w 30"/>
                <a:gd name="T25" fmla="*/ 1 h 27"/>
                <a:gd name="T26" fmla="*/ 1 w 30"/>
                <a:gd name="T27" fmla="*/ 1 h 27"/>
                <a:gd name="T28" fmla="*/ 1 w 30"/>
                <a:gd name="T29" fmla="*/ 0 h 27"/>
                <a:gd name="T30" fmla="*/ 1 w 30"/>
                <a:gd name="T31" fmla="*/ 0 h 27"/>
                <a:gd name="T32" fmla="*/ 1 w 30"/>
                <a:gd name="T33" fmla="*/ 0 h 27"/>
                <a:gd name="T34" fmla="*/ 1 w 30"/>
                <a:gd name="T35" fmla="*/ 0 h 27"/>
                <a:gd name="T36" fmla="*/ 1 w 30"/>
                <a:gd name="T37" fmla="*/ 0 h 27"/>
                <a:gd name="T38" fmla="*/ 1 w 30"/>
                <a:gd name="T39" fmla="*/ 1 h 27"/>
                <a:gd name="T40" fmla="*/ 1 w 30"/>
                <a:gd name="T41" fmla="*/ 1 h 27"/>
                <a:gd name="T42" fmla="*/ 1 w 30"/>
                <a:gd name="T43" fmla="*/ 1 h 27"/>
                <a:gd name="T44" fmla="*/ 1 w 30"/>
                <a:gd name="T45" fmla="*/ 1 h 27"/>
                <a:gd name="T46" fmla="*/ 1 w 30"/>
                <a:gd name="T47" fmla="*/ 1 h 27"/>
                <a:gd name="T48" fmla="*/ 1 w 30"/>
                <a:gd name="T49" fmla="*/ 1 h 27"/>
                <a:gd name="T50" fmla="*/ 1 w 30"/>
                <a:gd name="T51" fmla="*/ 1 h 27"/>
                <a:gd name="T52" fmla="*/ 1 w 30"/>
                <a:gd name="T53" fmla="*/ 1 h 27"/>
                <a:gd name="T54" fmla="*/ 1 w 30"/>
                <a:gd name="T55" fmla="*/ 1 h 27"/>
                <a:gd name="T56" fmla="*/ 1 w 30"/>
                <a:gd name="T57" fmla="*/ 1 h 2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7"/>
                <a:gd name="T89" fmla="*/ 30 w 30"/>
                <a:gd name="T90" fmla="*/ 27 h 2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0" name="Freeform 284"/>
            <p:cNvSpPr>
              <a:spLocks/>
            </p:cNvSpPr>
            <p:nvPr/>
          </p:nvSpPr>
          <p:spPr bwMode="auto">
            <a:xfrm>
              <a:off x="2458" y="240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1" name="Freeform 285"/>
            <p:cNvSpPr>
              <a:spLocks/>
            </p:cNvSpPr>
            <p:nvPr/>
          </p:nvSpPr>
          <p:spPr bwMode="auto">
            <a:xfrm>
              <a:off x="2466" y="2411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2" name="Freeform 286"/>
            <p:cNvSpPr>
              <a:spLocks/>
            </p:cNvSpPr>
            <p:nvPr/>
          </p:nvSpPr>
          <p:spPr bwMode="auto">
            <a:xfrm>
              <a:off x="2403" y="253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3" name="Freeform 287"/>
            <p:cNvSpPr>
              <a:spLocks/>
            </p:cNvSpPr>
            <p:nvPr/>
          </p:nvSpPr>
          <p:spPr bwMode="auto">
            <a:xfrm>
              <a:off x="2410" y="2546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4" name="Freeform 288"/>
            <p:cNvSpPr>
              <a:spLocks/>
            </p:cNvSpPr>
            <p:nvPr/>
          </p:nvSpPr>
          <p:spPr bwMode="auto">
            <a:xfrm>
              <a:off x="2480" y="2665"/>
              <a:ext cx="30" cy="29"/>
            </a:xfrm>
            <a:custGeom>
              <a:avLst/>
              <a:gdLst>
                <a:gd name="T0" fmla="*/ 1 w 59"/>
                <a:gd name="T1" fmla="*/ 0 h 59"/>
                <a:gd name="T2" fmla="*/ 1 w 59"/>
                <a:gd name="T3" fmla="*/ 0 h 59"/>
                <a:gd name="T4" fmla="*/ 1 w 59"/>
                <a:gd name="T5" fmla="*/ 0 h 59"/>
                <a:gd name="T6" fmla="*/ 1 w 59"/>
                <a:gd name="T7" fmla="*/ 0 h 59"/>
                <a:gd name="T8" fmla="*/ 1 w 59"/>
                <a:gd name="T9" fmla="*/ 0 h 59"/>
                <a:gd name="T10" fmla="*/ 1 w 59"/>
                <a:gd name="T11" fmla="*/ 0 h 59"/>
                <a:gd name="T12" fmla="*/ 1 w 59"/>
                <a:gd name="T13" fmla="*/ 0 h 59"/>
                <a:gd name="T14" fmla="*/ 1 w 59"/>
                <a:gd name="T15" fmla="*/ 0 h 59"/>
                <a:gd name="T16" fmla="*/ 1 w 59"/>
                <a:gd name="T17" fmla="*/ 0 h 59"/>
                <a:gd name="T18" fmla="*/ 1 w 59"/>
                <a:gd name="T19" fmla="*/ 0 h 59"/>
                <a:gd name="T20" fmla="*/ 1 w 59"/>
                <a:gd name="T21" fmla="*/ 0 h 59"/>
                <a:gd name="T22" fmla="*/ 1 w 59"/>
                <a:gd name="T23" fmla="*/ 0 h 59"/>
                <a:gd name="T24" fmla="*/ 0 w 59"/>
                <a:gd name="T25" fmla="*/ 0 h 59"/>
                <a:gd name="T26" fmla="*/ 1 w 59"/>
                <a:gd name="T27" fmla="*/ 0 h 59"/>
                <a:gd name="T28" fmla="*/ 1 w 59"/>
                <a:gd name="T29" fmla="*/ 0 h 59"/>
                <a:gd name="T30" fmla="*/ 1 w 59"/>
                <a:gd name="T31" fmla="*/ 0 h 59"/>
                <a:gd name="T32" fmla="*/ 1 w 59"/>
                <a:gd name="T33" fmla="*/ 0 h 59"/>
                <a:gd name="T34" fmla="*/ 1 w 59"/>
                <a:gd name="T35" fmla="*/ 0 h 59"/>
                <a:gd name="T36" fmla="*/ 1 w 59"/>
                <a:gd name="T37" fmla="*/ 0 h 59"/>
                <a:gd name="T38" fmla="*/ 1 w 59"/>
                <a:gd name="T39" fmla="*/ 0 h 59"/>
                <a:gd name="T40" fmla="*/ 1 w 59"/>
                <a:gd name="T41" fmla="*/ 0 h 59"/>
                <a:gd name="T42" fmla="*/ 1 w 59"/>
                <a:gd name="T43" fmla="*/ 0 h 59"/>
                <a:gd name="T44" fmla="*/ 1 w 59"/>
                <a:gd name="T45" fmla="*/ 0 h 59"/>
                <a:gd name="T46" fmla="*/ 1 w 59"/>
                <a:gd name="T47" fmla="*/ 0 h 59"/>
                <a:gd name="T48" fmla="*/ 1 w 59"/>
                <a:gd name="T49" fmla="*/ 0 h 59"/>
                <a:gd name="T50" fmla="*/ 1 w 59"/>
                <a:gd name="T51" fmla="*/ 0 h 59"/>
                <a:gd name="T52" fmla="*/ 1 w 59"/>
                <a:gd name="T53" fmla="*/ 0 h 59"/>
                <a:gd name="T54" fmla="*/ 1 w 59"/>
                <a:gd name="T55" fmla="*/ 0 h 59"/>
                <a:gd name="T56" fmla="*/ 1 w 59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59"/>
                <a:gd name="T89" fmla="*/ 59 w 59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5" name="Freeform 289"/>
            <p:cNvSpPr>
              <a:spLocks/>
            </p:cNvSpPr>
            <p:nvPr/>
          </p:nvSpPr>
          <p:spPr bwMode="auto">
            <a:xfrm>
              <a:off x="2487" y="2672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6" name="Freeform 290"/>
            <p:cNvSpPr>
              <a:spLocks/>
            </p:cNvSpPr>
            <p:nvPr/>
          </p:nvSpPr>
          <p:spPr bwMode="auto">
            <a:xfrm>
              <a:off x="2624" y="2585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7" name="Freeform 291"/>
            <p:cNvSpPr>
              <a:spLocks/>
            </p:cNvSpPr>
            <p:nvPr/>
          </p:nvSpPr>
          <p:spPr bwMode="auto">
            <a:xfrm>
              <a:off x="2631" y="2592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8" name="Freeform 292"/>
            <p:cNvSpPr>
              <a:spLocks/>
            </p:cNvSpPr>
            <p:nvPr/>
          </p:nvSpPr>
          <p:spPr bwMode="auto">
            <a:xfrm>
              <a:off x="2621" y="233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9" name="Freeform 293"/>
            <p:cNvSpPr>
              <a:spLocks/>
            </p:cNvSpPr>
            <p:nvPr/>
          </p:nvSpPr>
          <p:spPr bwMode="auto">
            <a:xfrm>
              <a:off x="2628" y="2341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0" name="Freeform 294"/>
            <p:cNvSpPr>
              <a:spLocks/>
            </p:cNvSpPr>
            <p:nvPr/>
          </p:nvSpPr>
          <p:spPr bwMode="auto">
            <a:xfrm>
              <a:off x="2709" y="2526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1" name="Freeform 295"/>
            <p:cNvSpPr>
              <a:spLocks/>
            </p:cNvSpPr>
            <p:nvPr/>
          </p:nvSpPr>
          <p:spPr bwMode="auto">
            <a:xfrm>
              <a:off x="2716" y="2533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2" name="Freeform 296"/>
            <p:cNvSpPr>
              <a:spLocks/>
            </p:cNvSpPr>
            <p:nvPr/>
          </p:nvSpPr>
          <p:spPr bwMode="auto">
            <a:xfrm>
              <a:off x="2821" y="2427"/>
              <a:ext cx="30" cy="30"/>
            </a:xfrm>
            <a:custGeom>
              <a:avLst/>
              <a:gdLst>
                <a:gd name="T0" fmla="*/ 1 w 58"/>
                <a:gd name="T1" fmla="*/ 1 h 58"/>
                <a:gd name="T2" fmla="*/ 1 w 58"/>
                <a:gd name="T3" fmla="*/ 1 h 58"/>
                <a:gd name="T4" fmla="*/ 1 w 58"/>
                <a:gd name="T5" fmla="*/ 1 h 58"/>
                <a:gd name="T6" fmla="*/ 1 w 58"/>
                <a:gd name="T7" fmla="*/ 1 h 58"/>
                <a:gd name="T8" fmla="*/ 1 w 58"/>
                <a:gd name="T9" fmla="*/ 1 h 58"/>
                <a:gd name="T10" fmla="*/ 1 w 58"/>
                <a:gd name="T11" fmla="*/ 1 h 58"/>
                <a:gd name="T12" fmla="*/ 1 w 58"/>
                <a:gd name="T13" fmla="*/ 1 h 58"/>
                <a:gd name="T14" fmla="*/ 1 w 58"/>
                <a:gd name="T15" fmla="*/ 0 h 58"/>
                <a:gd name="T16" fmla="*/ 1 w 58"/>
                <a:gd name="T17" fmla="*/ 0 h 58"/>
                <a:gd name="T18" fmla="*/ 1 w 58"/>
                <a:gd name="T19" fmla="*/ 1 h 58"/>
                <a:gd name="T20" fmla="*/ 1 w 58"/>
                <a:gd name="T21" fmla="*/ 1 h 58"/>
                <a:gd name="T22" fmla="*/ 1 w 58"/>
                <a:gd name="T23" fmla="*/ 1 h 58"/>
                <a:gd name="T24" fmla="*/ 0 w 58"/>
                <a:gd name="T25" fmla="*/ 1 h 58"/>
                <a:gd name="T26" fmla="*/ 0 w 58"/>
                <a:gd name="T27" fmla="*/ 1 h 58"/>
                <a:gd name="T28" fmla="*/ 1 w 58"/>
                <a:gd name="T29" fmla="*/ 1 h 58"/>
                <a:gd name="T30" fmla="*/ 1 w 58"/>
                <a:gd name="T31" fmla="*/ 1 h 58"/>
                <a:gd name="T32" fmla="*/ 1 w 58"/>
                <a:gd name="T33" fmla="*/ 1 h 58"/>
                <a:gd name="T34" fmla="*/ 1 w 58"/>
                <a:gd name="T35" fmla="*/ 1 h 58"/>
                <a:gd name="T36" fmla="*/ 1 w 58"/>
                <a:gd name="T37" fmla="*/ 1 h 58"/>
                <a:gd name="T38" fmla="*/ 1 w 58"/>
                <a:gd name="T39" fmla="*/ 1 h 58"/>
                <a:gd name="T40" fmla="*/ 1 w 58"/>
                <a:gd name="T41" fmla="*/ 1 h 58"/>
                <a:gd name="T42" fmla="*/ 1 w 58"/>
                <a:gd name="T43" fmla="*/ 1 h 58"/>
                <a:gd name="T44" fmla="*/ 1 w 58"/>
                <a:gd name="T45" fmla="*/ 1 h 58"/>
                <a:gd name="T46" fmla="*/ 1 w 58"/>
                <a:gd name="T47" fmla="*/ 1 h 58"/>
                <a:gd name="T48" fmla="*/ 1 w 58"/>
                <a:gd name="T49" fmla="*/ 1 h 58"/>
                <a:gd name="T50" fmla="*/ 1 w 58"/>
                <a:gd name="T51" fmla="*/ 1 h 58"/>
                <a:gd name="T52" fmla="*/ 1 w 58"/>
                <a:gd name="T53" fmla="*/ 1 h 58"/>
                <a:gd name="T54" fmla="*/ 1 w 58"/>
                <a:gd name="T55" fmla="*/ 1 h 58"/>
                <a:gd name="T56" fmla="*/ 1 w 58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8"/>
                <a:gd name="T89" fmla="*/ 58 w 58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3" name="Freeform 297"/>
            <p:cNvSpPr>
              <a:spLocks/>
            </p:cNvSpPr>
            <p:nvPr/>
          </p:nvSpPr>
          <p:spPr bwMode="auto">
            <a:xfrm>
              <a:off x="2829" y="2435"/>
              <a:ext cx="14" cy="14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4" name="Freeform 298"/>
            <p:cNvSpPr>
              <a:spLocks/>
            </p:cNvSpPr>
            <p:nvPr/>
          </p:nvSpPr>
          <p:spPr bwMode="auto">
            <a:xfrm>
              <a:off x="2818" y="2606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5" name="Freeform 299"/>
            <p:cNvSpPr>
              <a:spLocks/>
            </p:cNvSpPr>
            <p:nvPr/>
          </p:nvSpPr>
          <p:spPr bwMode="auto">
            <a:xfrm>
              <a:off x="2826" y="2613"/>
              <a:ext cx="15" cy="15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6" name="Freeform 300"/>
            <p:cNvSpPr>
              <a:spLocks/>
            </p:cNvSpPr>
            <p:nvPr/>
          </p:nvSpPr>
          <p:spPr bwMode="auto">
            <a:xfrm>
              <a:off x="2802" y="2723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7" name="Freeform 301"/>
            <p:cNvSpPr>
              <a:spLocks/>
            </p:cNvSpPr>
            <p:nvPr/>
          </p:nvSpPr>
          <p:spPr bwMode="auto">
            <a:xfrm>
              <a:off x="2810" y="273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8" name="Freeform 302"/>
            <p:cNvSpPr>
              <a:spLocks/>
            </p:cNvSpPr>
            <p:nvPr/>
          </p:nvSpPr>
          <p:spPr bwMode="auto">
            <a:xfrm>
              <a:off x="3018" y="265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9" name="Freeform 303"/>
            <p:cNvSpPr>
              <a:spLocks/>
            </p:cNvSpPr>
            <p:nvPr/>
          </p:nvSpPr>
          <p:spPr bwMode="auto">
            <a:xfrm>
              <a:off x="3025" y="266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0" name="Freeform 304"/>
            <p:cNvSpPr>
              <a:spLocks/>
            </p:cNvSpPr>
            <p:nvPr/>
          </p:nvSpPr>
          <p:spPr bwMode="auto">
            <a:xfrm>
              <a:off x="3124" y="2731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1" name="Freeform 305"/>
            <p:cNvSpPr>
              <a:spLocks/>
            </p:cNvSpPr>
            <p:nvPr/>
          </p:nvSpPr>
          <p:spPr bwMode="auto">
            <a:xfrm>
              <a:off x="3132" y="2738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2" name="Freeform 306"/>
            <p:cNvSpPr>
              <a:spLocks/>
            </p:cNvSpPr>
            <p:nvPr/>
          </p:nvSpPr>
          <p:spPr bwMode="auto">
            <a:xfrm>
              <a:off x="3079" y="2462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0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0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3" name="Freeform 307"/>
            <p:cNvSpPr>
              <a:spLocks/>
            </p:cNvSpPr>
            <p:nvPr/>
          </p:nvSpPr>
          <p:spPr bwMode="auto">
            <a:xfrm>
              <a:off x="3087" y="2469"/>
              <a:ext cx="14" cy="15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4" name="Freeform 308"/>
            <p:cNvSpPr>
              <a:spLocks/>
            </p:cNvSpPr>
            <p:nvPr/>
          </p:nvSpPr>
          <p:spPr bwMode="auto">
            <a:xfrm>
              <a:off x="3234" y="244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5" name="Freeform 309"/>
            <p:cNvSpPr>
              <a:spLocks/>
            </p:cNvSpPr>
            <p:nvPr/>
          </p:nvSpPr>
          <p:spPr bwMode="auto">
            <a:xfrm>
              <a:off x="3241" y="245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6" name="Freeform 310"/>
            <p:cNvSpPr>
              <a:spLocks/>
            </p:cNvSpPr>
            <p:nvPr/>
          </p:nvSpPr>
          <p:spPr bwMode="auto">
            <a:xfrm>
              <a:off x="3207" y="2590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7" name="Freeform 311"/>
            <p:cNvSpPr>
              <a:spLocks/>
            </p:cNvSpPr>
            <p:nvPr/>
          </p:nvSpPr>
          <p:spPr bwMode="auto">
            <a:xfrm>
              <a:off x="3215" y="259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8" name="Freeform 312"/>
            <p:cNvSpPr>
              <a:spLocks/>
            </p:cNvSpPr>
            <p:nvPr/>
          </p:nvSpPr>
          <p:spPr bwMode="auto">
            <a:xfrm>
              <a:off x="3231" y="2715"/>
              <a:ext cx="30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9" name="Freeform 313"/>
            <p:cNvSpPr>
              <a:spLocks/>
            </p:cNvSpPr>
            <p:nvPr/>
          </p:nvSpPr>
          <p:spPr bwMode="auto">
            <a:xfrm>
              <a:off x="3239" y="2723"/>
              <a:ext cx="14" cy="14"/>
            </a:xfrm>
            <a:custGeom>
              <a:avLst/>
              <a:gdLst>
                <a:gd name="T0" fmla="*/ 1 w 28"/>
                <a:gd name="T1" fmla="*/ 0 h 29"/>
                <a:gd name="T2" fmla="*/ 1 w 28"/>
                <a:gd name="T3" fmla="*/ 0 h 29"/>
                <a:gd name="T4" fmla="*/ 1 w 28"/>
                <a:gd name="T5" fmla="*/ 0 h 29"/>
                <a:gd name="T6" fmla="*/ 1 w 28"/>
                <a:gd name="T7" fmla="*/ 0 h 29"/>
                <a:gd name="T8" fmla="*/ 1 w 28"/>
                <a:gd name="T9" fmla="*/ 0 h 29"/>
                <a:gd name="T10" fmla="*/ 1 w 28"/>
                <a:gd name="T11" fmla="*/ 0 h 29"/>
                <a:gd name="T12" fmla="*/ 1 w 28"/>
                <a:gd name="T13" fmla="*/ 0 h 29"/>
                <a:gd name="T14" fmla="*/ 0 w 28"/>
                <a:gd name="T15" fmla="*/ 0 h 29"/>
                <a:gd name="T16" fmla="*/ 0 w 28"/>
                <a:gd name="T17" fmla="*/ 0 h 29"/>
                <a:gd name="T18" fmla="*/ 0 w 28"/>
                <a:gd name="T19" fmla="*/ 0 h 29"/>
                <a:gd name="T20" fmla="*/ 1 w 28"/>
                <a:gd name="T21" fmla="*/ 0 h 29"/>
                <a:gd name="T22" fmla="*/ 1 w 28"/>
                <a:gd name="T23" fmla="*/ 0 h 29"/>
                <a:gd name="T24" fmla="*/ 1 w 28"/>
                <a:gd name="T25" fmla="*/ 0 h 29"/>
                <a:gd name="T26" fmla="*/ 1 w 28"/>
                <a:gd name="T27" fmla="*/ 0 h 29"/>
                <a:gd name="T28" fmla="*/ 1 w 28"/>
                <a:gd name="T29" fmla="*/ 0 h 29"/>
                <a:gd name="T30" fmla="*/ 1 w 28"/>
                <a:gd name="T31" fmla="*/ 0 h 29"/>
                <a:gd name="T32" fmla="*/ 1 w 28"/>
                <a:gd name="T33" fmla="*/ 0 h 29"/>
                <a:gd name="T34" fmla="*/ 1 w 28"/>
                <a:gd name="T35" fmla="*/ 0 h 29"/>
                <a:gd name="T36" fmla="*/ 1 w 28"/>
                <a:gd name="T37" fmla="*/ 0 h 29"/>
                <a:gd name="T38" fmla="*/ 1 w 28"/>
                <a:gd name="T39" fmla="*/ 0 h 29"/>
                <a:gd name="T40" fmla="*/ 1 w 28"/>
                <a:gd name="T41" fmla="*/ 0 h 29"/>
                <a:gd name="T42" fmla="*/ 1 w 28"/>
                <a:gd name="T43" fmla="*/ 0 h 29"/>
                <a:gd name="T44" fmla="*/ 1 w 28"/>
                <a:gd name="T45" fmla="*/ 0 h 29"/>
                <a:gd name="T46" fmla="*/ 1 w 28"/>
                <a:gd name="T47" fmla="*/ 0 h 29"/>
                <a:gd name="T48" fmla="*/ 1 w 28"/>
                <a:gd name="T49" fmla="*/ 0 h 29"/>
                <a:gd name="T50" fmla="*/ 1 w 28"/>
                <a:gd name="T51" fmla="*/ 0 h 29"/>
                <a:gd name="T52" fmla="*/ 1 w 28"/>
                <a:gd name="T53" fmla="*/ 0 h 29"/>
                <a:gd name="T54" fmla="*/ 1 w 28"/>
                <a:gd name="T55" fmla="*/ 0 h 29"/>
                <a:gd name="T56" fmla="*/ 1 w 28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29"/>
                <a:gd name="T89" fmla="*/ 28 w 28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0" name="Freeform 314"/>
            <p:cNvSpPr>
              <a:spLocks/>
            </p:cNvSpPr>
            <p:nvPr/>
          </p:nvSpPr>
          <p:spPr bwMode="auto">
            <a:xfrm>
              <a:off x="3380" y="2742"/>
              <a:ext cx="30" cy="30"/>
            </a:xfrm>
            <a:custGeom>
              <a:avLst/>
              <a:gdLst>
                <a:gd name="T0" fmla="*/ 1 w 60"/>
                <a:gd name="T1" fmla="*/ 1 h 58"/>
                <a:gd name="T2" fmla="*/ 1 w 60"/>
                <a:gd name="T3" fmla="*/ 1 h 58"/>
                <a:gd name="T4" fmla="*/ 1 w 60"/>
                <a:gd name="T5" fmla="*/ 1 h 58"/>
                <a:gd name="T6" fmla="*/ 1 w 60"/>
                <a:gd name="T7" fmla="*/ 1 h 58"/>
                <a:gd name="T8" fmla="*/ 1 w 60"/>
                <a:gd name="T9" fmla="*/ 1 h 58"/>
                <a:gd name="T10" fmla="*/ 1 w 60"/>
                <a:gd name="T11" fmla="*/ 1 h 58"/>
                <a:gd name="T12" fmla="*/ 1 w 60"/>
                <a:gd name="T13" fmla="*/ 1 h 58"/>
                <a:gd name="T14" fmla="*/ 1 w 60"/>
                <a:gd name="T15" fmla="*/ 0 h 58"/>
                <a:gd name="T16" fmla="*/ 1 w 60"/>
                <a:gd name="T17" fmla="*/ 0 h 58"/>
                <a:gd name="T18" fmla="*/ 1 w 60"/>
                <a:gd name="T19" fmla="*/ 1 h 58"/>
                <a:gd name="T20" fmla="*/ 1 w 60"/>
                <a:gd name="T21" fmla="*/ 1 h 58"/>
                <a:gd name="T22" fmla="*/ 1 w 60"/>
                <a:gd name="T23" fmla="*/ 1 h 58"/>
                <a:gd name="T24" fmla="*/ 0 w 60"/>
                <a:gd name="T25" fmla="*/ 1 h 58"/>
                <a:gd name="T26" fmla="*/ 1 w 60"/>
                <a:gd name="T27" fmla="*/ 1 h 58"/>
                <a:gd name="T28" fmla="*/ 1 w 60"/>
                <a:gd name="T29" fmla="*/ 1 h 58"/>
                <a:gd name="T30" fmla="*/ 1 w 60"/>
                <a:gd name="T31" fmla="*/ 1 h 58"/>
                <a:gd name="T32" fmla="*/ 1 w 60"/>
                <a:gd name="T33" fmla="*/ 1 h 58"/>
                <a:gd name="T34" fmla="*/ 1 w 60"/>
                <a:gd name="T35" fmla="*/ 1 h 58"/>
                <a:gd name="T36" fmla="*/ 1 w 60"/>
                <a:gd name="T37" fmla="*/ 1 h 58"/>
                <a:gd name="T38" fmla="*/ 1 w 60"/>
                <a:gd name="T39" fmla="*/ 1 h 58"/>
                <a:gd name="T40" fmla="*/ 1 w 60"/>
                <a:gd name="T41" fmla="*/ 1 h 58"/>
                <a:gd name="T42" fmla="*/ 1 w 60"/>
                <a:gd name="T43" fmla="*/ 1 h 58"/>
                <a:gd name="T44" fmla="*/ 1 w 60"/>
                <a:gd name="T45" fmla="*/ 1 h 58"/>
                <a:gd name="T46" fmla="*/ 1 w 60"/>
                <a:gd name="T47" fmla="*/ 1 h 58"/>
                <a:gd name="T48" fmla="*/ 1 w 60"/>
                <a:gd name="T49" fmla="*/ 1 h 58"/>
                <a:gd name="T50" fmla="*/ 1 w 60"/>
                <a:gd name="T51" fmla="*/ 1 h 58"/>
                <a:gd name="T52" fmla="*/ 1 w 60"/>
                <a:gd name="T53" fmla="*/ 1 h 58"/>
                <a:gd name="T54" fmla="*/ 1 w 60"/>
                <a:gd name="T55" fmla="*/ 1 h 58"/>
                <a:gd name="T56" fmla="*/ 1 w 60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8"/>
                <a:gd name="T89" fmla="*/ 60 w 60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1" name="Freeform 315"/>
            <p:cNvSpPr>
              <a:spLocks/>
            </p:cNvSpPr>
            <p:nvPr/>
          </p:nvSpPr>
          <p:spPr bwMode="auto">
            <a:xfrm>
              <a:off x="3388" y="2750"/>
              <a:ext cx="15" cy="14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2" name="Freeform 316"/>
            <p:cNvSpPr>
              <a:spLocks/>
            </p:cNvSpPr>
            <p:nvPr/>
          </p:nvSpPr>
          <p:spPr bwMode="auto">
            <a:xfrm>
              <a:off x="3407" y="2643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3" name="Freeform 317"/>
            <p:cNvSpPr>
              <a:spLocks/>
            </p:cNvSpPr>
            <p:nvPr/>
          </p:nvSpPr>
          <p:spPr bwMode="auto">
            <a:xfrm>
              <a:off x="3414" y="2651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4" name="Freeform 318"/>
            <p:cNvSpPr>
              <a:spLocks/>
            </p:cNvSpPr>
            <p:nvPr/>
          </p:nvSpPr>
          <p:spPr bwMode="auto">
            <a:xfrm>
              <a:off x="3407" y="2515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5" name="Freeform 319"/>
            <p:cNvSpPr>
              <a:spLocks/>
            </p:cNvSpPr>
            <p:nvPr/>
          </p:nvSpPr>
          <p:spPr bwMode="auto">
            <a:xfrm>
              <a:off x="3414" y="252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6" name="Freeform 320"/>
            <p:cNvSpPr>
              <a:spLocks/>
            </p:cNvSpPr>
            <p:nvPr/>
          </p:nvSpPr>
          <p:spPr bwMode="auto">
            <a:xfrm>
              <a:off x="2347" y="2643"/>
              <a:ext cx="29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7" name="Freeform 321"/>
            <p:cNvSpPr>
              <a:spLocks/>
            </p:cNvSpPr>
            <p:nvPr/>
          </p:nvSpPr>
          <p:spPr bwMode="auto">
            <a:xfrm>
              <a:off x="2354" y="2651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8" name="Freeform 322"/>
            <p:cNvSpPr>
              <a:spLocks/>
            </p:cNvSpPr>
            <p:nvPr/>
          </p:nvSpPr>
          <p:spPr bwMode="auto">
            <a:xfrm>
              <a:off x="2485" y="156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9" name="Freeform 323"/>
            <p:cNvSpPr>
              <a:spLocks/>
            </p:cNvSpPr>
            <p:nvPr/>
          </p:nvSpPr>
          <p:spPr bwMode="auto">
            <a:xfrm>
              <a:off x="2492" y="157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</p:grpSp>
      <p:sp>
        <p:nvSpPr>
          <p:cNvPr id="310" name="TextBox 309"/>
          <p:cNvSpPr txBox="1"/>
          <p:nvPr/>
        </p:nvSpPr>
        <p:spPr>
          <a:xfrm>
            <a:off x="2789470" y="1040367"/>
            <a:ext cx="40878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4400">
                <a:latin typeface="Times New Roman" pitchFamily="18" charset="0"/>
                <a:cs typeface="Times New Roman" pitchFamily="18" charset="0"/>
              </a:rPr>
              <a:t>267345 + 31925</a:t>
            </a:r>
            <a:endParaRPr lang="en-US" altLang="vi-VN" sz="4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1" name="Text Box 6"/>
          <p:cNvSpPr txBox="1">
            <a:spLocks noChangeArrowheads="1"/>
          </p:cNvSpPr>
          <p:nvPr/>
        </p:nvSpPr>
        <p:spPr bwMode="auto">
          <a:xfrm>
            <a:off x="1370012" y="1980912"/>
            <a:ext cx="1905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267345</a:t>
            </a:r>
          </a:p>
        </p:txBody>
      </p:sp>
      <p:sp>
        <p:nvSpPr>
          <p:cNvPr id="312" name="Text Box 7"/>
          <p:cNvSpPr txBox="1">
            <a:spLocks noChangeArrowheads="1"/>
          </p:cNvSpPr>
          <p:nvPr/>
        </p:nvSpPr>
        <p:spPr bwMode="auto">
          <a:xfrm>
            <a:off x="1600530" y="2710138"/>
            <a:ext cx="17113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31925</a:t>
            </a:r>
            <a:r>
              <a:rPr lang="en-US" altLang="vi-VN" sz="400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3" name="Line 13"/>
          <p:cNvSpPr>
            <a:spLocks noChangeShapeType="1"/>
          </p:cNvSpPr>
          <p:nvPr/>
        </p:nvSpPr>
        <p:spPr bwMode="auto">
          <a:xfrm>
            <a:off x="1389064" y="3376391"/>
            <a:ext cx="160043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cs typeface="Times New Roman" pitchFamily="18" charset="0"/>
            </a:endParaRPr>
          </a:p>
        </p:txBody>
      </p:sp>
      <p:sp>
        <p:nvSpPr>
          <p:cNvPr id="314" name="Text Box 35"/>
          <p:cNvSpPr txBox="1">
            <a:spLocks noChangeArrowheads="1"/>
          </p:cNvSpPr>
          <p:nvPr/>
        </p:nvSpPr>
        <p:spPr bwMode="auto">
          <a:xfrm>
            <a:off x="2617792" y="1828511"/>
            <a:ext cx="74341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 sz="400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5" name="Text Box 52"/>
          <p:cNvSpPr txBox="1">
            <a:spLocks noChangeArrowheads="1"/>
          </p:cNvSpPr>
          <p:nvPr/>
        </p:nvSpPr>
        <p:spPr bwMode="auto">
          <a:xfrm>
            <a:off x="1066800" y="2343150"/>
            <a:ext cx="381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319" name="TextBox 318"/>
          <p:cNvSpPr txBox="1"/>
          <p:nvPr/>
        </p:nvSpPr>
        <p:spPr>
          <a:xfrm>
            <a:off x="1364715" y="3468936"/>
            <a:ext cx="17689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latin typeface="Times New Roman" pitchFamily="18" charset="0"/>
                <a:cs typeface="Times New Roman" pitchFamily="18" charset="0"/>
              </a:rPr>
              <a:t>299270</a:t>
            </a:r>
          </a:p>
        </p:txBody>
      </p:sp>
      <p:sp>
        <p:nvSpPr>
          <p:cNvPr id="320" name="TextBox 319"/>
          <p:cNvSpPr txBox="1"/>
          <p:nvPr/>
        </p:nvSpPr>
        <p:spPr>
          <a:xfrm>
            <a:off x="3276602" y="1937992"/>
            <a:ext cx="18303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Thử lại:</a:t>
            </a:r>
          </a:p>
        </p:txBody>
      </p:sp>
      <p:sp>
        <p:nvSpPr>
          <p:cNvPr id="321" name="Text Box 6"/>
          <p:cNvSpPr txBox="1">
            <a:spLocks noChangeArrowheads="1"/>
          </p:cNvSpPr>
          <p:nvPr/>
        </p:nvSpPr>
        <p:spPr bwMode="auto">
          <a:xfrm>
            <a:off x="5715000" y="1962150"/>
            <a:ext cx="19050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299270</a:t>
            </a:r>
          </a:p>
          <a:p>
            <a:pPr eaLnBrk="1" hangingPunct="1">
              <a:spcBef>
                <a:spcPct val="50000"/>
              </a:spcBef>
            </a:pPr>
            <a:endParaRPr lang="en-US" altLang="vi-VN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2" name="Text Box 7"/>
          <p:cNvSpPr txBox="1">
            <a:spLocks noChangeArrowheads="1"/>
          </p:cNvSpPr>
          <p:nvPr/>
        </p:nvSpPr>
        <p:spPr bwMode="auto">
          <a:xfrm>
            <a:off x="5734052" y="2678113"/>
            <a:ext cx="17113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267345</a:t>
            </a:r>
            <a:r>
              <a:rPr lang="en-US" altLang="vi-VN" sz="400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3" name="Line 13"/>
          <p:cNvSpPr>
            <a:spLocks noChangeShapeType="1"/>
          </p:cNvSpPr>
          <p:nvPr/>
        </p:nvSpPr>
        <p:spPr bwMode="auto">
          <a:xfrm>
            <a:off x="5795219" y="3364825"/>
            <a:ext cx="144378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cs typeface="Times New Roman" pitchFamily="18" charset="0"/>
            </a:endParaRPr>
          </a:p>
        </p:txBody>
      </p:sp>
      <p:sp>
        <p:nvSpPr>
          <p:cNvPr id="324" name="Text Box 52"/>
          <p:cNvSpPr txBox="1">
            <a:spLocks noChangeArrowheads="1"/>
          </p:cNvSpPr>
          <p:nvPr/>
        </p:nvSpPr>
        <p:spPr bwMode="auto">
          <a:xfrm>
            <a:off x="5287427" y="2335613"/>
            <a:ext cx="6842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325" name="TextBox 324"/>
          <p:cNvSpPr txBox="1"/>
          <p:nvPr/>
        </p:nvSpPr>
        <p:spPr>
          <a:xfrm>
            <a:off x="5971641" y="3396511"/>
            <a:ext cx="15101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31925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821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72138" y="-95537"/>
            <a:ext cx="60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/>
          </a:p>
        </p:txBody>
      </p:sp>
      <p:sp>
        <p:nvSpPr>
          <p:cNvPr id="5" name="Text Box 32"/>
          <p:cNvSpPr txBox="1">
            <a:spLocks noChangeArrowheads="1"/>
          </p:cNvSpPr>
          <p:nvPr/>
        </p:nvSpPr>
        <p:spPr bwMode="auto">
          <a:xfrm>
            <a:off x="579240" y="211610"/>
            <a:ext cx="505956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>
                <a:latin typeface="Times New Roman" pitchFamily="18" charset="0"/>
              </a:rPr>
              <a:t>2</a:t>
            </a:r>
            <a:r>
              <a:rPr lang="en-US" altLang="vi-VN">
                <a:latin typeface="Times New Roman" pitchFamily="18" charset="0"/>
              </a:rPr>
              <a:t>: </a:t>
            </a:r>
            <a:r>
              <a:rPr lang="en-US" altLang="vi-VN" b="1">
                <a:solidFill>
                  <a:srgbClr val="FF0000"/>
                </a:solidFill>
                <a:latin typeface="Times New Roman" pitchFamily="18" charset="0"/>
              </a:rPr>
              <a:t>Thử lại phép trừ</a:t>
            </a:r>
            <a:r>
              <a:rPr lang="en-US" altLang="vi-VN" b="1">
                <a:latin typeface="Times New Roman" pitchFamily="18" charset="0"/>
              </a:rPr>
              <a:t>:</a:t>
            </a:r>
            <a:endParaRPr lang="en-US" altLang="vi-VN" b="1" dirty="0"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5759" y="1006131"/>
            <a:ext cx="3256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a. Mẫu: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827212" y="1980913"/>
            <a:ext cx="1905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6839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047175" y="2638207"/>
            <a:ext cx="17113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482</a:t>
            </a:r>
            <a:r>
              <a:rPr lang="en-US" altLang="vi-VN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>
            <a:off x="1893889" y="3276312"/>
            <a:ext cx="885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10" name="Text Box 35"/>
          <p:cNvSpPr txBox="1">
            <a:spLocks noChangeArrowheads="1"/>
          </p:cNvSpPr>
          <p:nvPr/>
        </p:nvSpPr>
        <p:spPr bwMode="auto">
          <a:xfrm>
            <a:off x="2617792" y="1828512"/>
            <a:ext cx="74341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47"/>
          <p:cNvSpPr txBox="1">
            <a:spLocks noChangeArrowheads="1"/>
          </p:cNvSpPr>
          <p:nvPr/>
        </p:nvSpPr>
        <p:spPr bwMode="auto">
          <a:xfrm>
            <a:off x="2611443" y="3962115"/>
            <a:ext cx="114705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50"/>
          <p:cNvSpPr txBox="1">
            <a:spLocks noChangeArrowheads="1"/>
          </p:cNvSpPr>
          <p:nvPr/>
        </p:nvSpPr>
        <p:spPr bwMode="auto">
          <a:xfrm>
            <a:off x="2601914" y="4463762"/>
            <a:ext cx="127878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52"/>
          <p:cNvSpPr txBox="1">
            <a:spLocks noChangeArrowheads="1"/>
          </p:cNvSpPr>
          <p:nvPr/>
        </p:nvSpPr>
        <p:spPr bwMode="auto">
          <a:xfrm>
            <a:off x="1524000" y="2343151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453105" y="3353771"/>
            <a:ext cx="4063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5" name="Cloud Callout 14"/>
          <p:cNvSpPr/>
          <p:nvPr/>
        </p:nvSpPr>
        <p:spPr>
          <a:xfrm>
            <a:off x="4648200" y="736480"/>
            <a:ext cx="3810000" cy="3587870"/>
          </a:xfrm>
          <a:prstGeom prst="cloud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Muốn thử lại phép trừ xem đúng hay sai, ta làm như thế nào?</a:t>
            </a:r>
            <a:endParaRPr lang="en-US" sz="3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86F38AE-2E9E-4237-BFA4-7A9733D30C25}"/>
              </a:ext>
            </a:extLst>
          </p:cNvPr>
          <p:cNvSpPr txBox="1"/>
          <p:nvPr/>
        </p:nvSpPr>
        <p:spPr>
          <a:xfrm>
            <a:off x="2249926" y="3355884"/>
            <a:ext cx="4063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4C7D28B-77AB-4256-BEA8-AAA51C8E7522}"/>
              </a:ext>
            </a:extLst>
          </p:cNvPr>
          <p:cNvSpPr txBox="1"/>
          <p:nvPr/>
        </p:nvSpPr>
        <p:spPr>
          <a:xfrm>
            <a:off x="2059628" y="3348831"/>
            <a:ext cx="333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CC6E177-0743-46E5-A187-07634B602AAC}"/>
              </a:ext>
            </a:extLst>
          </p:cNvPr>
          <p:cNvSpPr txBox="1"/>
          <p:nvPr/>
        </p:nvSpPr>
        <p:spPr>
          <a:xfrm>
            <a:off x="1847802" y="3353770"/>
            <a:ext cx="3378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995363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13" grpId="0"/>
      <p:bldP spid="14" grpId="0"/>
      <p:bldP spid="15" grpId="0" animBg="1"/>
      <p:bldP spid="16" grpId="0"/>
      <p:bldP spid="17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72138" y="-95537"/>
            <a:ext cx="60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/>
          </a:p>
        </p:txBody>
      </p:sp>
      <p:sp>
        <p:nvSpPr>
          <p:cNvPr id="5" name="Text Box 32"/>
          <p:cNvSpPr txBox="1">
            <a:spLocks noChangeArrowheads="1"/>
          </p:cNvSpPr>
          <p:nvPr/>
        </p:nvSpPr>
        <p:spPr bwMode="auto">
          <a:xfrm>
            <a:off x="410807" y="130328"/>
            <a:ext cx="505956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>
                <a:latin typeface="Times New Roman" pitchFamily="18" charset="0"/>
              </a:rPr>
              <a:t> 2</a:t>
            </a:r>
            <a:r>
              <a:rPr lang="en-US" altLang="vi-VN">
                <a:solidFill>
                  <a:srgbClr val="FF0000"/>
                </a:solidFill>
                <a:latin typeface="Times New Roman" pitchFamily="18" charset="0"/>
              </a:rPr>
              <a:t>. </a:t>
            </a:r>
            <a:r>
              <a:rPr lang="en-US" altLang="vi-VN" b="1">
                <a:solidFill>
                  <a:srgbClr val="FF0000"/>
                </a:solidFill>
                <a:latin typeface="Times New Roman" pitchFamily="18" charset="0"/>
              </a:rPr>
              <a:t>Thử lại phép trừ</a:t>
            </a:r>
            <a:r>
              <a:rPr lang="en-US" altLang="vi-VN" b="1">
                <a:latin typeface="Times New Roman" pitchFamily="18" charset="0"/>
              </a:rPr>
              <a:t>:</a:t>
            </a:r>
            <a:endParaRPr lang="en-US" altLang="vi-VN" b="1" dirty="0">
              <a:latin typeface="Times New Roman" pitchFamily="18" charset="0"/>
            </a:endParaRPr>
          </a:p>
        </p:txBody>
      </p:sp>
      <p:pic>
        <p:nvPicPr>
          <p:cNvPr id="6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38" y="638146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538" y="63671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8376" y="638146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184"/>
          <p:cNvGrpSpPr>
            <a:grpSpLocks/>
          </p:cNvGrpSpPr>
          <p:nvPr/>
        </p:nvGrpSpPr>
        <p:grpSpPr bwMode="auto">
          <a:xfrm rot="5224297">
            <a:off x="272935" y="-96331"/>
            <a:ext cx="1303337" cy="1327151"/>
            <a:chOff x="2332" y="1554"/>
            <a:chExt cx="1105" cy="1218"/>
          </a:xfrm>
          <a:noFill/>
        </p:grpSpPr>
        <p:sp>
          <p:nvSpPr>
            <p:cNvPr id="10" name="Freeform 185"/>
            <p:cNvSpPr>
              <a:spLocks/>
            </p:cNvSpPr>
            <p:nvPr/>
          </p:nvSpPr>
          <p:spPr bwMode="auto">
            <a:xfrm>
              <a:off x="2450" y="2113"/>
              <a:ext cx="30" cy="30"/>
            </a:xfrm>
            <a:custGeom>
              <a:avLst/>
              <a:gdLst>
                <a:gd name="T0" fmla="*/ 0 w 61"/>
                <a:gd name="T1" fmla="*/ 1 h 60"/>
                <a:gd name="T2" fmla="*/ 0 w 61"/>
                <a:gd name="T3" fmla="*/ 1 h 60"/>
                <a:gd name="T4" fmla="*/ 0 w 61"/>
                <a:gd name="T5" fmla="*/ 1 h 60"/>
                <a:gd name="T6" fmla="*/ 0 w 61"/>
                <a:gd name="T7" fmla="*/ 1 h 60"/>
                <a:gd name="T8" fmla="*/ 0 w 61"/>
                <a:gd name="T9" fmla="*/ 1 h 60"/>
                <a:gd name="T10" fmla="*/ 0 w 61"/>
                <a:gd name="T11" fmla="*/ 1 h 60"/>
                <a:gd name="T12" fmla="*/ 0 w 61"/>
                <a:gd name="T13" fmla="*/ 1 h 60"/>
                <a:gd name="T14" fmla="*/ 0 w 61"/>
                <a:gd name="T15" fmla="*/ 1 h 60"/>
                <a:gd name="T16" fmla="*/ 0 w 61"/>
                <a:gd name="T17" fmla="*/ 0 h 60"/>
                <a:gd name="T18" fmla="*/ 0 w 61"/>
                <a:gd name="T19" fmla="*/ 1 h 60"/>
                <a:gd name="T20" fmla="*/ 0 w 61"/>
                <a:gd name="T21" fmla="*/ 1 h 60"/>
                <a:gd name="T22" fmla="*/ 0 w 61"/>
                <a:gd name="T23" fmla="*/ 1 h 60"/>
                <a:gd name="T24" fmla="*/ 0 w 61"/>
                <a:gd name="T25" fmla="*/ 1 h 60"/>
                <a:gd name="T26" fmla="*/ 0 w 61"/>
                <a:gd name="T27" fmla="*/ 1 h 60"/>
                <a:gd name="T28" fmla="*/ 0 w 61"/>
                <a:gd name="T29" fmla="*/ 1 h 60"/>
                <a:gd name="T30" fmla="*/ 0 w 61"/>
                <a:gd name="T31" fmla="*/ 1 h 60"/>
                <a:gd name="T32" fmla="*/ 0 w 61"/>
                <a:gd name="T33" fmla="*/ 1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1"/>
                <a:gd name="T52" fmla="*/ 0 h 60"/>
                <a:gd name="T53" fmla="*/ 61 w 61"/>
                <a:gd name="T54" fmla="*/ 60 h 6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" name="Freeform 186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" name="Freeform 187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" name="Freeform 188"/>
            <p:cNvSpPr>
              <a:spLocks/>
            </p:cNvSpPr>
            <p:nvPr/>
          </p:nvSpPr>
          <p:spPr bwMode="auto">
            <a:xfrm>
              <a:off x="2359" y="2051"/>
              <a:ext cx="89" cy="73"/>
            </a:xfrm>
            <a:custGeom>
              <a:avLst/>
              <a:gdLst>
                <a:gd name="T0" fmla="*/ 1 w 177"/>
                <a:gd name="T1" fmla="*/ 1 h 146"/>
                <a:gd name="T2" fmla="*/ 1 w 177"/>
                <a:gd name="T3" fmla="*/ 1 h 146"/>
                <a:gd name="T4" fmla="*/ 1 w 177"/>
                <a:gd name="T5" fmla="*/ 1 h 146"/>
                <a:gd name="T6" fmla="*/ 1 w 177"/>
                <a:gd name="T7" fmla="*/ 1 h 146"/>
                <a:gd name="T8" fmla="*/ 1 w 177"/>
                <a:gd name="T9" fmla="*/ 1 h 146"/>
                <a:gd name="T10" fmla="*/ 1 w 177"/>
                <a:gd name="T11" fmla="*/ 1 h 146"/>
                <a:gd name="T12" fmla="*/ 1 w 177"/>
                <a:gd name="T13" fmla="*/ 1 h 146"/>
                <a:gd name="T14" fmla="*/ 1 w 177"/>
                <a:gd name="T15" fmla="*/ 0 h 146"/>
                <a:gd name="T16" fmla="*/ 1 w 177"/>
                <a:gd name="T17" fmla="*/ 1 h 146"/>
                <a:gd name="T18" fmla="*/ 1 w 177"/>
                <a:gd name="T19" fmla="*/ 1 h 146"/>
                <a:gd name="T20" fmla="*/ 1 w 177"/>
                <a:gd name="T21" fmla="*/ 1 h 146"/>
                <a:gd name="T22" fmla="*/ 0 w 177"/>
                <a:gd name="T23" fmla="*/ 1 h 146"/>
                <a:gd name="T24" fmla="*/ 1 w 177"/>
                <a:gd name="T25" fmla="*/ 1 h 146"/>
                <a:gd name="T26" fmla="*/ 1 w 177"/>
                <a:gd name="T27" fmla="*/ 1 h 146"/>
                <a:gd name="T28" fmla="*/ 1 w 177"/>
                <a:gd name="T29" fmla="*/ 1 h 146"/>
                <a:gd name="T30" fmla="*/ 1 w 177"/>
                <a:gd name="T31" fmla="*/ 1 h 146"/>
                <a:gd name="T32" fmla="*/ 1 w 177"/>
                <a:gd name="T33" fmla="*/ 1 h 146"/>
                <a:gd name="T34" fmla="*/ 1 w 177"/>
                <a:gd name="T35" fmla="*/ 1 h 146"/>
                <a:gd name="T36" fmla="*/ 1 w 177"/>
                <a:gd name="T37" fmla="*/ 1 h 146"/>
                <a:gd name="T38" fmla="*/ 1 w 177"/>
                <a:gd name="T39" fmla="*/ 1 h 146"/>
                <a:gd name="T40" fmla="*/ 1 w 177"/>
                <a:gd name="T41" fmla="*/ 1 h 146"/>
                <a:gd name="T42" fmla="*/ 1 w 177"/>
                <a:gd name="T43" fmla="*/ 1 h 146"/>
                <a:gd name="T44" fmla="*/ 1 w 177"/>
                <a:gd name="T45" fmla="*/ 1 h 146"/>
                <a:gd name="T46" fmla="*/ 1 w 177"/>
                <a:gd name="T47" fmla="*/ 1 h 146"/>
                <a:gd name="T48" fmla="*/ 1 w 177"/>
                <a:gd name="T49" fmla="*/ 1 h 146"/>
                <a:gd name="T50" fmla="*/ 1 w 177"/>
                <a:gd name="T51" fmla="*/ 1 h 1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6"/>
                <a:gd name="T80" fmla="*/ 177 w 177"/>
                <a:gd name="T81" fmla="*/ 146 h 14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" name="Freeform 189"/>
            <p:cNvSpPr>
              <a:spLocks/>
            </p:cNvSpPr>
            <p:nvPr/>
          </p:nvSpPr>
          <p:spPr bwMode="auto">
            <a:xfrm>
              <a:off x="2359" y="2133"/>
              <a:ext cx="89" cy="71"/>
            </a:xfrm>
            <a:custGeom>
              <a:avLst/>
              <a:gdLst>
                <a:gd name="T0" fmla="*/ 1 w 178"/>
                <a:gd name="T1" fmla="*/ 0 h 143"/>
                <a:gd name="T2" fmla="*/ 1 w 178"/>
                <a:gd name="T3" fmla="*/ 0 h 143"/>
                <a:gd name="T4" fmla="*/ 1 w 178"/>
                <a:gd name="T5" fmla="*/ 0 h 143"/>
                <a:gd name="T6" fmla="*/ 1 w 178"/>
                <a:gd name="T7" fmla="*/ 0 h 143"/>
                <a:gd name="T8" fmla="*/ 1 w 178"/>
                <a:gd name="T9" fmla="*/ 0 h 143"/>
                <a:gd name="T10" fmla="*/ 1 w 178"/>
                <a:gd name="T11" fmla="*/ 0 h 143"/>
                <a:gd name="T12" fmla="*/ 1 w 178"/>
                <a:gd name="T13" fmla="*/ 0 h 143"/>
                <a:gd name="T14" fmla="*/ 1 w 178"/>
                <a:gd name="T15" fmla="*/ 0 h 143"/>
                <a:gd name="T16" fmla="*/ 1 w 178"/>
                <a:gd name="T17" fmla="*/ 0 h 143"/>
                <a:gd name="T18" fmla="*/ 1 w 178"/>
                <a:gd name="T19" fmla="*/ 0 h 143"/>
                <a:gd name="T20" fmla="*/ 1 w 178"/>
                <a:gd name="T21" fmla="*/ 0 h 143"/>
                <a:gd name="T22" fmla="*/ 1 w 178"/>
                <a:gd name="T23" fmla="*/ 0 h 143"/>
                <a:gd name="T24" fmla="*/ 1 w 178"/>
                <a:gd name="T25" fmla="*/ 0 h 143"/>
                <a:gd name="T26" fmla="*/ 1 w 178"/>
                <a:gd name="T27" fmla="*/ 0 h 143"/>
                <a:gd name="T28" fmla="*/ 1 w 178"/>
                <a:gd name="T29" fmla="*/ 0 h 143"/>
                <a:gd name="T30" fmla="*/ 0 w 178"/>
                <a:gd name="T31" fmla="*/ 0 h 143"/>
                <a:gd name="T32" fmla="*/ 1 w 178"/>
                <a:gd name="T33" fmla="*/ 0 h 143"/>
                <a:gd name="T34" fmla="*/ 1 w 178"/>
                <a:gd name="T35" fmla="*/ 0 h 143"/>
                <a:gd name="T36" fmla="*/ 1 w 178"/>
                <a:gd name="T37" fmla="*/ 0 h 143"/>
                <a:gd name="T38" fmla="*/ 1 w 178"/>
                <a:gd name="T39" fmla="*/ 0 h 143"/>
                <a:gd name="T40" fmla="*/ 1 w 178"/>
                <a:gd name="T41" fmla="*/ 0 h 143"/>
                <a:gd name="T42" fmla="*/ 1 w 178"/>
                <a:gd name="T43" fmla="*/ 0 h 143"/>
                <a:gd name="T44" fmla="*/ 1 w 178"/>
                <a:gd name="T45" fmla="*/ 0 h 143"/>
                <a:gd name="T46" fmla="*/ 1 w 178"/>
                <a:gd name="T47" fmla="*/ 0 h 143"/>
                <a:gd name="T48" fmla="*/ 1 w 178"/>
                <a:gd name="T49" fmla="*/ 0 h 143"/>
                <a:gd name="T50" fmla="*/ 1 w 178"/>
                <a:gd name="T51" fmla="*/ 0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8"/>
                <a:gd name="T79" fmla="*/ 0 h 143"/>
                <a:gd name="T80" fmla="*/ 178 w 178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5" name="Freeform 190"/>
            <p:cNvSpPr>
              <a:spLocks/>
            </p:cNvSpPr>
            <p:nvPr/>
          </p:nvSpPr>
          <p:spPr bwMode="auto">
            <a:xfrm>
              <a:off x="2432" y="2151"/>
              <a:ext cx="66" cy="90"/>
            </a:xfrm>
            <a:custGeom>
              <a:avLst/>
              <a:gdLst>
                <a:gd name="T0" fmla="*/ 1 w 132"/>
                <a:gd name="T1" fmla="*/ 0 h 181"/>
                <a:gd name="T2" fmla="*/ 1 w 132"/>
                <a:gd name="T3" fmla="*/ 0 h 181"/>
                <a:gd name="T4" fmla="*/ 1 w 132"/>
                <a:gd name="T5" fmla="*/ 0 h 181"/>
                <a:gd name="T6" fmla="*/ 1 w 132"/>
                <a:gd name="T7" fmla="*/ 0 h 181"/>
                <a:gd name="T8" fmla="*/ 1 w 132"/>
                <a:gd name="T9" fmla="*/ 0 h 181"/>
                <a:gd name="T10" fmla="*/ 1 w 132"/>
                <a:gd name="T11" fmla="*/ 0 h 181"/>
                <a:gd name="T12" fmla="*/ 0 w 132"/>
                <a:gd name="T13" fmla="*/ 0 h 181"/>
                <a:gd name="T14" fmla="*/ 1 w 132"/>
                <a:gd name="T15" fmla="*/ 0 h 181"/>
                <a:gd name="T16" fmla="*/ 1 w 132"/>
                <a:gd name="T17" fmla="*/ 0 h 181"/>
                <a:gd name="T18" fmla="*/ 1 w 132"/>
                <a:gd name="T19" fmla="*/ 0 h 181"/>
                <a:gd name="T20" fmla="*/ 1 w 132"/>
                <a:gd name="T21" fmla="*/ 0 h 181"/>
                <a:gd name="T22" fmla="*/ 1 w 132"/>
                <a:gd name="T23" fmla="*/ 0 h 181"/>
                <a:gd name="T24" fmla="*/ 1 w 132"/>
                <a:gd name="T25" fmla="*/ 0 h 181"/>
                <a:gd name="T26" fmla="*/ 1 w 132"/>
                <a:gd name="T27" fmla="*/ 0 h 181"/>
                <a:gd name="T28" fmla="*/ 1 w 132"/>
                <a:gd name="T29" fmla="*/ 0 h 181"/>
                <a:gd name="T30" fmla="*/ 1 w 132"/>
                <a:gd name="T31" fmla="*/ 0 h 181"/>
                <a:gd name="T32" fmla="*/ 1 w 132"/>
                <a:gd name="T33" fmla="*/ 0 h 181"/>
                <a:gd name="T34" fmla="*/ 1 w 132"/>
                <a:gd name="T35" fmla="*/ 0 h 1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1"/>
                <a:gd name="T56" fmla="*/ 132 w 132"/>
                <a:gd name="T57" fmla="*/ 181 h 18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6" name="Freeform 191"/>
            <p:cNvSpPr>
              <a:spLocks/>
            </p:cNvSpPr>
            <p:nvPr/>
          </p:nvSpPr>
          <p:spPr bwMode="auto">
            <a:xfrm>
              <a:off x="2482" y="2132"/>
              <a:ext cx="88" cy="72"/>
            </a:xfrm>
            <a:custGeom>
              <a:avLst/>
              <a:gdLst>
                <a:gd name="T0" fmla="*/ 0 w 177"/>
                <a:gd name="T1" fmla="*/ 1 h 144"/>
                <a:gd name="T2" fmla="*/ 0 w 177"/>
                <a:gd name="T3" fmla="*/ 1 h 144"/>
                <a:gd name="T4" fmla="*/ 0 w 177"/>
                <a:gd name="T5" fmla="*/ 1 h 144"/>
                <a:gd name="T6" fmla="*/ 0 w 177"/>
                <a:gd name="T7" fmla="*/ 1 h 144"/>
                <a:gd name="T8" fmla="*/ 0 w 177"/>
                <a:gd name="T9" fmla="*/ 1 h 144"/>
                <a:gd name="T10" fmla="*/ 0 w 177"/>
                <a:gd name="T11" fmla="*/ 1 h 144"/>
                <a:gd name="T12" fmla="*/ 0 w 177"/>
                <a:gd name="T13" fmla="*/ 1 h 144"/>
                <a:gd name="T14" fmla="*/ 0 w 177"/>
                <a:gd name="T15" fmla="*/ 1 h 144"/>
                <a:gd name="T16" fmla="*/ 0 w 177"/>
                <a:gd name="T17" fmla="*/ 1 h 144"/>
                <a:gd name="T18" fmla="*/ 0 w 177"/>
                <a:gd name="T19" fmla="*/ 1 h 144"/>
                <a:gd name="T20" fmla="*/ 0 w 177"/>
                <a:gd name="T21" fmla="*/ 1 h 144"/>
                <a:gd name="T22" fmla="*/ 0 w 177"/>
                <a:gd name="T23" fmla="*/ 1 h 144"/>
                <a:gd name="T24" fmla="*/ 0 w 177"/>
                <a:gd name="T25" fmla="*/ 1 h 144"/>
                <a:gd name="T26" fmla="*/ 0 w 177"/>
                <a:gd name="T27" fmla="*/ 1 h 144"/>
                <a:gd name="T28" fmla="*/ 0 w 177"/>
                <a:gd name="T29" fmla="*/ 1 h 144"/>
                <a:gd name="T30" fmla="*/ 0 w 177"/>
                <a:gd name="T31" fmla="*/ 1 h 144"/>
                <a:gd name="T32" fmla="*/ 0 w 177"/>
                <a:gd name="T33" fmla="*/ 1 h 144"/>
                <a:gd name="T34" fmla="*/ 0 w 177"/>
                <a:gd name="T35" fmla="*/ 1 h 144"/>
                <a:gd name="T36" fmla="*/ 0 w 177"/>
                <a:gd name="T37" fmla="*/ 1 h 144"/>
                <a:gd name="T38" fmla="*/ 0 w 177"/>
                <a:gd name="T39" fmla="*/ 1 h 144"/>
                <a:gd name="T40" fmla="*/ 0 w 177"/>
                <a:gd name="T41" fmla="*/ 1 h 144"/>
                <a:gd name="T42" fmla="*/ 0 w 177"/>
                <a:gd name="T43" fmla="*/ 0 h 144"/>
                <a:gd name="T44" fmla="*/ 0 w 177"/>
                <a:gd name="T45" fmla="*/ 0 h 144"/>
                <a:gd name="T46" fmla="*/ 0 w 177"/>
                <a:gd name="T47" fmla="*/ 1 h 144"/>
                <a:gd name="T48" fmla="*/ 0 w 177"/>
                <a:gd name="T49" fmla="*/ 1 h 144"/>
                <a:gd name="T50" fmla="*/ 0 w 177"/>
                <a:gd name="T51" fmla="*/ 1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4"/>
                <a:gd name="T80" fmla="*/ 177 w 177"/>
                <a:gd name="T81" fmla="*/ 144 h 14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7" name="Freeform 192"/>
            <p:cNvSpPr>
              <a:spLocks/>
            </p:cNvSpPr>
            <p:nvPr/>
          </p:nvSpPr>
          <p:spPr bwMode="auto">
            <a:xfrm>
              <a:off x="2481" y="2051"/>
              <a:ext cx="90" cy="72"/>
            </a:xfrm>
            <a:custGeom>
              <a:avLst/>
              <a:gdLst>
                <a:gd name="T0" fmla="*/ 0 w 180"/>
                <a:gd name="T1" fmla="*/ 1 h 143"/>
                <a:gd name="T2" fmla="*/ 1 w 180"/>
                <a:gd name="T3" fmla="*/ 1 h 143"/>
                <a:gd name="T4" fmla="*/ 1 w 180"/>
                <a:gd name="T5" fmla="*/ 1 h 143"/>
                <a:gd name="T6" fmla="*/ 1 w 180"/>
                <a:gd name="T7" fmla="*/ 1 h 143"/>
                <a:gd name="T8" fmla="*/ 1 w 180"/>
                <a:gd name="T9" fmla="*/ 1 h 143"/>
                <a:gd name="T10" fmla="*/ 1 w 180"/>
                <a:gd name="T11" fmla="*/ 1 h 143"/>
                <a:gd name="T12" fmla="*/ 1 w 180"/>
                <a:gd name="T13" fmla="*/ 1 h 143"/>
                <a:gd name="T14" fmla="*/ 1 w 180"/>
                <a:gd name="T15" fmla="*/ 1 h 143"/>
                <a:gd name="T16" fmla="*/ 1 w 180"/>
                <a:gd name="T17" fmla="*/ 1 h 143"/>
                <a:gd name="T18" fmla="*/ 1 w 180"/>
                <a:gd name="T19" fmla="*/ 1 h 143"/>
                <a:gd name="T20" fmla="*/ 1 w 180"/>
                <a:gd name="T21" fmla="*/ 1 h 143"/>
                <a:gd name="T22" fmla="*/ 1 w 180"/>
                <a:gd name="T23" fmla="*/ 1 h 143"/>
                <a:gd name="T24" fmla="*/ 1 w 180"/>
                <a:gd name="T25" fmla="*/ 1 h 143"/>
                <a:gd name="T26" fmla="*/ 1 w 180"/>
                <a:gd name="T27" fmla="*/ 1 h 143"/>
                <a:gd name="T28" fmla="*/ 1 w 180"/>
                <a:gd name="T29" fmla="*/ 1 h 143"/>
                <a:gd name="T30" fmla="*/ 1 w 180"/>
                <a:gd name="T31" fmla="*/ 1 h 143"/>
                <a:gd name="T32" fmla="*/ 1 w 180"/>
                <a:gd name="T33" fmla="*/ 1 h 143"/>
                <a:gd name="T34" fmla="*/ 1 w 180"/>
                <a:gd name="T35" fmla="*/ 1 h 143"/>
                <a:gd name="T36" fmla="*/ 1 w 180"/>
                <a:gd name="T37" fmla="*/ 1 h 143"/>
                <a:gd name="T38" fmla="*/ 1 w 180"/>
                <a:gd name="T39" fmla="*/ 0 h 143"/>
                <a:gd name="T40" fmla="*/ 1 w 180"/>
                <a:gd name="T41" fmla="*/ 1 h 143"/>
                <a:gd name="T42" fmla="*/ 1 w 180"/>
                <a:gd name="T43" fmla="*/ 1 h 143"/>
                <a:gd name="T44" fmla="*/ 1 w 180"/>
                <a:gd name="T45" fmla="*/ 1 h 143"/>
                <a:gd name="T46" fmla="*/ 1 w 180"/>
                <a:gd name="T47" fmla="*/ 1 h 143"/>
                <a:gd name="T48" fmla="*/ 1 w 180"/>
                <a:gd name="T49" fmla="*/ 1 h 143"/>
                <a:gd name="T50" fmla="*/ 0 w 180"/>
                <a:gd name="T51" fmla="*/ 1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0"/>
                <a:gd name="T79" fmla="*/ 0 h 143"/>
                <a:gd name="T80" fmla="*/ 180 w 180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8" name="Freeform 193"/>
            <p:cNvSpPr>
              <a:spLocks/>
            </p:cNvSpPr>
            <p:nvPr/>
          </p:nvSpPr>
          <p:spPr bwMode="auto">
            <a:xfrm>
              <a:off x="2654" y="1594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9" name="Freeform 194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0" name="Freeform 195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1" name="Freeform 196"/>
            <p:cNvSpPr>
              <a:spLocks/>
            </p:cNvSpPr>
            <p:nvPr/>
          </p:nvSpPr>
          <p:spPr bwMode="auto">
            <a:xfrm>
              <a:off x="2618" y="1569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2" name="Freeform 197"/>
            <p:cNvSpPr>
              <a:spLocks/>
            </p:cNvSpPr>
            <p:nvPr/>
          </p:nvSpPr>
          <p:spPr bwMode="auto">
            <a:xfrm>
              <a:off x="2618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0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3" name="Freeform 198"/>
            <p:cNvSpPr>
              <a:spLocks/>
            </p:cNvSpPr>
            <p:nvPr/>
          </p:nvSpPr>
          <p:spPr bwMode="auto">
            <a:xfrm>
              <a:off x="2647" y="1610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0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1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4" name="Freeform 199"/>
            <p:cNvSpPr>
              <a:spLocks/>
            </p:cNvSpPr>
            <p:nvPr/>
          </p:nvSpPr>
          <p:spPr bwMode="auto">
            <a:xfrm>
              <a:off x="2667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0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5" name="Freeform 200"/>
            <p:cNvSpPr>
              <a:spLocks/>
            </p:cNvSpPr>
            <p:nvPr/>
          </p:nvSpPr>
          <p:spPr bwMode="auto">
            <a:xfrm>
              <a:off x="2667" y="1569"/>
              <a:ext cx="36" cy="28"/>
            </a:xfrm>
            <a:custGeom>
              <a:avLst/>
              <a:gdLst>
                <a:gd name="T0" fmla="*/ 0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0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6" name="Freeform 201"/>
            <p:cNvSpPr>
              <a:spLocks/>
            </p:cNvSpPr>
            <p:nvPr/>
          </p:nvSpPr>
          <p:spPr bwMode="auto">
            <a:xfrm>
              <a:off x="3368" y="2439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7" name="Freeform 202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8" name="Freeform 203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9" name="Freeform 204"/>
            <p:cNvSpPr>
              <a:spLocks/>
            </p:cNvSpPr>
            <p:nvPr/>
          </p:nvSpPr>
          <p:spPr bwMode="auto">
            <a:xfrm>
              <a:off x="3331" y="2414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0" name="Freeform 205"/>
            <p:cNvSpPr>
              <a:spLocks/>
            </p:cNvSpPr>
            <p:nvPr/>
          </p:nvSpPr>
          <p:spPr bwMode="auto">
            <a:xfrm>
              <a:off x="3331" y="2447"/>
              <a:ext cx="37" cy="28"/>
            </a:xfrm>
            <a:custGeom>
              <a:avLst/>
              <a:gdLst>
                <a:gd name="T0" fmla="*/ 1 w 72"/>
                <a:gd name="T1" fmla="*/ 1 h 56"/>
                <a:gd name="T2" fmla="*/ 1 w 72"/>
                <a:gd name="T3" fmla="*/ 0 h 56"/>
                <a:gd name="T4" fmla="*/ 1 w 72"/>
                <a:gd name="T5" fmla="*/ 0 h 56"/>
                <a:gd name="T6" fmla="*/ 1 w 72"/>
                <a:gd name="T7" fmla="*/ 0 h 56"/>
                <a:gd name="T8" fmla="*/ 1 w 72"/>
                <a:gd name="T9" fmla="*/ 0 h 56"/>
                <a:gd name="T10" fmla="*/ 1 w 72"/>
                <a:gd name="T11" fmla="*/ 1 h 56"/>
                <a:gd name="T12" fmla="*/ 1 w 72"/>
                <a:gd name="T13" fmla="*/ 1 h 56"/>
                <a:gd name="T14" fmla="*/ 1 w 72"/>
                <a:gd name="T15" fmla="*/ 1 h 56"/>
                <a:gd name="T16" fmla="*/ 0 w 72"/>
                <a:gd name="T17" fmla="*/ 1 h 56"/>
                <a:gd name="T18" fmla="*/ 1 w 72"/>
                <a:gd name="T19" fmla="*/ 1 h 56"/>
                <a:gd name="T20" fmla="*/ 1 w 72"/>
                <a:gd name="T21" fmla="*/ 1 h 56"/>
                <a:gd name="T22" fmla="*/ 1 w 72"/>
                <a:gd name="T23" fmla="*/ 1 h 56"/>
                <a:gd name="T24" fmla="*/ 1 w 72"/>
                <a:gd name="T25" fmla="*/ 1 h 56"/>
                <a:gd name="T26" fmla="*/ 1 w 72"/>
                <a:gd name="T27" fmla="*/ 1 h 56"/>
                <a:gd name="T28" fmla="*/ 1 w 72"/>
                <a:gd name="T29" fmla="*/ 1 h 56"/>
                <a:gd name="T30" fmla="*/ 1 w 72"/>
                <a:gd name="T31" fmla="*/ 1 h 56"/>
                <a:gd name="T32" fmla="*/ 1 w 72"/>
                <a:gd name="T33" fmla="*/ 1 h 56"/>
                <a:gd name="T34" fmla="*/ 1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1" name="Freeform 206"/>
            <p:cNvSpPr>
              <a:spLocks/>
            </p:cNvSpPr>
            <p:nvPr/>
          </p:nvSpPr>
          <p:spPr bwMode="auto">
            <a:xfrm>
              <a:off x="3361" y="2454"/>
              <a:ext cx="26" cy="37"/>
            </a:xfrm>
            <a:custGeom>
              <a:avLst/>
              <a:gdLst>
                <a:gd name="T0" fmla="*/ 0 w 53"/>
                <a:gd name="T1" fmla="*/ 0 h 72"/>
                <a:gd name="T2" fmla="*/ 0 w 53"/>
                <a:gd name="T3" fmla="*/ 0 h 72"/>
                <a:gd name="T4" fmla="*/ 0 w 53"/>
                <a:gd name="T5" fmla="*/ 1 h 72"/>
                <a:gd name="T6" fmla="*/ 0 w 53"/>
                <a:gd name="T7" fmla="*/ 1 h 72"/>
                <a:gd name="T8" fmla="*/ 0 w 53"/>
                <a:gd name="T9" fmla="*/ 1 h 72"/>
                <a:gd name="T10" fmla="*/ 0 w 53"/>
                <a:gd name="T11" fmla="*/ 1 h 72"/>
                <a:gd name="T12" fmla="*/ 0 w 53"/>
                <a:gd name="T13" fmla="*/ 1 h 72"/>
                <a:gd name="T14" fmla="*/ 0 w 53"/>
                <a:gd name="T15" fmla="*/ 1 h 72"/>
                <a:gd name="T16" fmla="*/ 0 w 53"/>
                <a:gd name="T17" fmla="*/ 1 h 72"/>
                <a:gd name="T18" fmla="*/ 0 w 53"/>
                <a:gd name="T19" fmla="*/ 1 h 72"/>
                <a:gd name="T20" fmla="*/ 0 w 53"/>
                <a:gd name="T21" fmla="*/ 1 h 72"/>
                <a:gd name="T22" fmla="*/ 0 w 53"/>
                <a:gd name="T23" fmla="*/ 1 h 72"/>
                <a:gd name="T24" fmla="*/ 0 w 53"/>
                <a:gd name="T25" fmla="*/ 1 h 72"/>
                <a:gd name="T26" fmla="*/ 0 w 53"/>
                <a:gd name="T27" fmla="*/ 1 h 72"/>
                <a:gd name="T28" fmla="*/ 0 w 53"/>
                <a:gd name="T29" fmla="*/ 1 h 72"/>
                <a:gd name="T30" fmla="*/ 0 w 53"/>
                <a:gd name="T31" fmla="*/ 1 h 72"/>
                <a:gd name="T32" fmla="*/ 0 w 53"/>
                <a:gd name="T33" fmla="*/ 1 h 72"/>
                <a:gd name="T34" fmla="*/ 0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2" name="Freeform 207"/>
            <p:cNvSpPr>
              <a:spLocks/>
            </p:cNvSpPr>
            <p:nvPr/>
          </p:nvSpPr>
          <p:spPr bwMode="auto">
            <a:xfrm>
              <a:off x="3381" y="2447"/>
              <a:ext cx="36" cy="28"/>
            </a:xfrm>
            <a:custGeom>
              <a:avLst/>
              <a:gdLst>
                <a:gd name="T0" fmla="*/ 1 w 71"/>
                <a:gd name="T1" fmla="*/ 0 h 56"/>
                <a:gd name="T2" fmla="*/ 0 w 71"/>
                <a:gd name="T3" fmla="*/ 1 h 56"/>
                <a:gd name="T4" fmla="*/ 1 w 71"/>
                <a:gd name="T5" fmla="*/ 1 h 56"/>
                <a:gd name="T6" fmla="*/ 1 w 71"/>
                <a:gd name="T7" fmla="*/ 1 h 56"/>
                <a:gd name="T8" fmla="*/ 1 w 71"/>
                <a:gd name="T9" fmla="*/ 1 h 56"/>
                <a:gd name="T10" fmla="*/ 1 w 71"/>
                <a:gd name="T11" fmla="*/ 1 h 56"/>
                <a:gd name="T12" fmla="*/ 1 w 71"/>
                <a:gd name="T13" fmla="*/ 1 h 56"/>
                <a:gd name="T14" fmla="*/ 1 w 71"/>
                <a:gd name="T15" fmla="*/ 1 h 56"/>
                <a:gd name="T16" fmla="*/ 1 w 71"/>
                <a:gd name="T17" fmla="*/ 1 h 56"/>
                <a:gd name="T18" fmla="*/ 1 w 71"/>
                <a:gd name="T19" fmla="*/ 1 h 56"/>
                <a:gd name="T20" fmla="*/ 1 w 71"/>
                <a:gd name="T21" fmla="*/ 1 h 56"/>
                <a:gd name="T22" fmla="*/ 1 w 71"/>
                <a:gd name="T23" fmla="*/ 1 h 56"/>
                <a:gd name="T24" fmla="*/ 1 w 71"/>
                <a:gd name="T25" fmla="*/ 1 h 56"/>
                <a:gd name="T26" fmla="*/ 1 w 71"/>
                <a:gd name="T27" fmla="*/ 1 h 56"/>
                <a:gd name="T28" fmla="*/ 1 w 71"/>
                <a:gd name="T29" fmla="*/ 0 h 56"/>
                <a:gd name="T30" fmla="*/ 1 w 71"/>
                <a:gd name="T31" fmla="*/ 0 h 56"/>
                <a:gd name="T32" fmla="*/ 1 w 71"/>
                <a:gd name="T33" fmla="*/ 0 h 56"/>
                <a:gd name="T34" fmla="*/ 1 w 71"/>
                <a:gd name="T35" fmla="*/ 0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6"/>
                <a:gd name="T56" fmla="*/ 71 w 71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3" name="Freeform 208"/>
            <p:cNvSpPr>
              <a:spLocks/>
            </p:cNvSpPr>
            <p:nvPr/>
          </p:nvSpPr>
          <p:spPr bwMode="auto">
            <a:xfrm>
              <a:off x="3380" y="2414"/>
              <a:ext cx="37" cy="28"/>
            </a:xfrm>
            <a:custGeom>
              <a:avLst/>
              <a:gdLst>
                <a:gd name="T0" fmla="*/ 0 w 72"/>
                <a:gd name="T1" fmla="*/ 0 h 57"/>
                <a:gd name="T2" fmla="*/ 1 w 72"/>
                <a:gd name="T3" fmla="*/ 0 h 57"/>
                <a:gd name="T4" fmla="*/ 1 w 72"/>
                <a:gd name="T5" fmla="*/ 0 h 57"/>
                <a:gd name="T6" fmla="*/ 1 w 72"/>
                <a:gd name="T7" fmla="*/ 0 h 57"/>
                <a:gd name="T8" fmla="*/ 1 w 72"/>
                <a:gd name="T9" fmla="*/ 0 h 57"/>
                <a:gd name="T10" fmla="*/ 1 w 72"/>
                <a:gd name="T11" fmla="*/ 0 h 57"/>
                <a:gd name="T12" fmla="*/ 1 w 72"/>
                <a:gd name="T13" fmla="*/ 0 h 57"/>
                <a:gd name="T14" fmla="*/ 1 w 72"/>
                <a:gd name="T15" fmla="*/ 0 h 57"/>
                <a:gd name="T16" fmla="*/ 1 w 72"/>
                <a:gd name="T17" fmla="*/ 0 h 57"/>
                <a:gd name="T18" fmla="*/ 1 w 72"/>
                <a:gd name="T19" fmla="*/ 0 h 57"/>
                <a:gd name="T20" fmla="*/ 1 w 72"/>
                <a:gd name="T21" fmla="*/ 0 h 57"/>
                <a:gd name="T22" fmla="*/ 1 w 72"/>
                <a:gd name="T23" fmla="*/ 0 h 57"/>
                <a:gd name="T24" fmla="*/ 1 w 72"/>
                <a:gd name="T25" fmla="*/ 0 h 57"/>
                <a:gd name="T26" fmla="*/ 1 w 72"/>
                <a:gd name="T27" fmla="*/ 0 h 57"/>
                <a:gd name="T28" fmla="*/ 1 w 72"/>
                <a:gd name="T29" fmla="*/ 0 h 57"/>
                <a:gd name="T30" fmla="*/ 1 w 72"/>
                <a:gd name="T31" fmla="*/ 0 h 57"/>
                <a:gd name="T32" fmla="*/ 1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4" name="Freeform 209"/>
            <p:cNvSpPr>
              <a:spLocks/>
            </p:cNvSpPr>
            <p:nvPr/>
          </p:nvSpPr>
          <p:spPr bwMode="auto">
            <a:xfrm>
              <a:off x="2672" y="2420"/>
              <a:ext cx="11" cy="12"/>
            </a:xfrm>
            <a:custGeom>
              <a:avLst/>
              <a:gdLst>
                <a:gd name="T0" fmla="*/ 0 w 23"/>
                <a:gd name="T1" fmla="*/ 1 h 24"/>
                <a:gd name="T2" fmla="*/ 0 w 23"/>
                <a:gd name="T3" fmla="*/ 1 h 24"/>
                <a:gd name="T4" fmla="*/ 0 w 23"/>
                <a:gd name="T5" fmla="*/ 1 h 24"/>
                <a:gd name="T6" fmla="*/ 0 w 23"/>
                <a:gd name="T7" fmla="*/ 1 h 24"/>
                <a:gd name="T8" fmla="*/ 0 w 23"/>
                <a:gd name="T9" fmla="*/ 1 h 24"/>
                <a:gd name="T10" fmla="*/ 0 w 23"/>
                <a:gd name="T11" fmla="*/ 1 h 24"/>
                <a:gd name="T12" fmla="*/ 0 w 23"/>
                <a:gd name="T13" fmla="*/ 1 h 24"/>
                <a:gd name="T14" fmla="*/ 0 w 23"/>
                <a:gd name="T15" fmla="*/ 1 h 24"/>
                <a:gd name="T16" fmla="*/ 0 w 23"/>
                <a:gd name="T17" fmla="*/ 0 h 24"/>
                <a:gd name="T18" fmla="*/ 0 w 23"/>
                <a:gd name="T19" fmla="*/ 1 h 24"/>
                <a:gd name="T20" fmla="*/ 0 w 23"/>
                <a:gd name="T21" fmla="*/ 1 h 24"/>
                <a:gd name="T22" fmla="*/ 0 w 23"/>
                <a:gd name="T23" fmla="*/ 1 h 24"/>
                <a:gd name="T24" fmla="*/ 0 w 23"/>
                <a:gd name="T25" fmla="*/ 1 h 24"/>
                <a:gd name="T26" fmla="*/ 0 w 23"/>
                <a:gd name="T27" fmla="*/ 1 h 24"/>
                <a:gd name="T28" fmla="*/ 0 w 23"/>
                <a:gd name="T29" fmla="*/ 1 h 24"/>
                <a:gd name="T30" fmla="*/ 0 w 23"/>
                <a:gd name="T31" fmla="*/ 1 h 24"/>
                <a:gd name="T32" fmla="*/ 0 w 23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3"/>
                <a:gd name="T52" fmla="*/ 0 h 24"/>
                <a:gd name="T53" fmla="*/ 23 w 23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5" name="Freeform 210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6" name="Freeform 211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7" name="Freeform 212"/>
            <p:cNvSpPr>
              <a:spLocks/>
            </p:cNvSpPr>
            <p:nvPr/>
          </p:nvSpPr>
          <p:spPr bwMode="auto">
            <a:xfrm>
              <a:off x="2635" y="2396"/>
              <a:ext cx="35" cy="28"/>
            </a:xfrm>
            <a:custGeom>
              <a:avLst/>
              <a:gdLst>
                <a:gd name="T0" fmla="*/ 0 w 72"/>
                <a:gd name="T1" fmla="*/ 0 h 58"/>
                <a:gd name="T2" fmla="*/ 0 w 72"/>
                <a:gd name="T3" fmla="*/ 0 h 58"/>
                <a:gd name="T4" fmla="*/ 0 w 72"/>
                <a:gd name="T5" fmla="*/ 0 h 58"/>
                <a:gd name="T6" fmla="*/ 0 w 72"/>
                <a:gd name="T7" fmla="*/ 0 h 58"/>
                <a:gd name="T8" fmla="*/ 0 w 72"/>
                <a:gd name="T9" fmla="*/ 0 h 58"/>
                <a:gd name="T10" fmla="*/ 0 w 72"/>
                <a:gd name="T11" fmla="*/ 0 h 58"/>
                <a:gd name="T12" fmla="*/ 0 w 72"/>
                <a:gd name="T13" fmla="*/ 0 h 58"/>
                <a:gd name="T14" fmla="*/ 0 w 72"/>
                <a:gd name="T15" fmla="*/ 0 h 58"/>
                <a:gd name="T16" fmla="*/ 0 w 72"/>
                <a:gd name="T17" fmla="*/ 0 h 58"/>
                <a:gd name="T18" fmla="*/ 0 w 72"/>
                <a:gd name="T19" fmla="*/ 0 h 58"/>
                <a:gd name="T20" fmla="*/ 0 w 72"/>
                <a:gd name="T21" fmla="*/ 0 h 58"/>
                <a:gd name="T22" fmla="*/ 0 w 72"/>
                <a:gd name="T23" fmla="*/ 0 h 58"/>
                <a:gd name="T24" fmla="*/ 0 w 72"/>
                <a:gd name="T25" fmla="*/ 0 h 58"/>
                <a:gd name="T26" fmla="*/ 0 w 72"/>
                <a:gd name="T27" fmla="*/ 0 h 58"/>
                <a:gd name="T28" fmla="*/ 0 w 72"/>
                <a:gd name="T29" fmla="*/ 0 h 58"/>
                <a:gd name="T30" fmla="*/ 0 w 72"/>
                <a:gd name="T31" fmla="*/ 0 h 58"/>
                <a:gd name="T32" fmla="*/ 0 w 72"/>
                <a:gd name="T33" fmla="*/ 0 h 58"/>
                <a:gd name="T34" fmla="*/ 0 w 72"/>
                <a:gd name="T35" fmla="*/ 0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8" name="Freeform 213"/>
            <p:cNvSpPr>
              <a:spLocks/>
            </p:cNvSpPr>
            <p:nvPr/>
          </p:nvSpPr>
          <p:spPr bwMode="auto">
            <a:xfrm>
              <a:off x="2635" y="2428"/>
              <a:ext cx="35" cy="29"/>
            </a:xfrm>
            <a:custGeom>
              <a:avLst/>
              <a:gdLst>
                <a:gd name="T0" fmla="*/ 0 w 72"/>
                <a:gd name="T1" fmla="*/ 1 h 56"/>
                <a:gd name="T2" fmla="*/ 0 w 72"/>
                <a:gd name="T3" fmla="*/ 0 h 56"/>
                <a:gd name="T4" fmla="*/ 0 w 72"/>
                <a:gd name="T5" fmla="*/ 0 h 56"/>
                <a:gd name="T6" fmla="*/ 0 w 72"/>
                <a:gd name="T7" fmla="*/ 0 h 56"/>
                <a:gd name="T8" fmla="*/ 0 w 72"/>
                <a:gd name="T9" fmla="*/ 0 h 56"/>
                <a:gd name="T10" fmla="*/ 0 w 72"/>
                <a:gd name="T11" fmla="*/ 1 h 56"/>
                <a:gd name="T12" fmla="*/ 0 w 72"/>
                <a:gd name="T13" fmla="*/ 1 h 56"/>
                <a:gd name="T14" fmla="*/ 0 w 72"/>
                <a:gd name="T15" fmla="*/ 1 h 56"/>
                <a:gd name="T16" fmla="*/ 0 w 72"/>
                <a:gd name="T17" fmla="*/ 1 h 56"/>
                <a:gd name="T18" fmla="*/ 0 w 72"/>
                <a:gd name="T19" fmla="*/ 1 h 56"/>
                <a:gd name="T20" fmla="*/ 0 w 72"/>
                <a:gd name="T21" fmla="*/ 1 h 56"/>
                <a:gd name="T22" fmla="*/ 0 w 72"/>
                <a:gd name="T23" fmla="*/ 1 h 56"/>
                <a:gd name="T24" fmla="*/ 0 w 72"/>
                <a:gd name="T25" fmla="*/ 1 h 56"/>
                <a:gd name="T26" fmla="*/ 0 w 72"/>
                <a:gd name="T27" fmla="*/ 1 h 56"/>
                <a:gd name="T28" fmla="*/ 0 w 72"/>
                <a:gd name="T29" fmla="*/ 1 h 56"/>
                <a:gd name="T30" fmla="*/ 0 w 72"/>
                <a:gd name="T31" fmla="*/ 1 h 56"/>
                <a:gd name="T32" fmla="*/ 0 w 72"/>
                <a:gd name="T33" fmla="*/ 1 h 56"/>
                <a:gd name="T34" fmla="*/ 0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9" name="Freeform 214"/>
            <p:cNvSpPr>
              <a:spLocks/>
            </p:cNvSpPr>
            <p:nvPr/>
          </p:nvSpPr>
          <p:spPr bwMode="auto">
            <a:xfrm>
              <a:off x="2664" y="2435"/>
              <a:ext cx="27" cy="37"/>
            </a:xfrm>
            <a:custGeom>
              <a:avLst/>
              <a:gdLst>
                <a:gd name="T0" fmla="*/ 1 w 53"/>
                <a:gd name="T1" fmla="*/ 0 h 72"/>
                <a:gd name="T2" fmla="*/ 1 w 53"/>
                <a:gd name="T3" fmla="*/ 0 h 72"/>
                <a:gd name="T4" fmla="*/ 1 w 53"/>
                <a:gd name="T5" fmla="*/ 1 h 72"/>
                <a:gd name="T6" fmla="*/ 1 w 53"/>
                <a:gd name="T7" fmla="*/ 1 h 72"/>
                <a:gd name="T8" fmla="*/ 1 w 53"/>
                <a:gd name="T9" fmla="*/ 1 h 72"/>
                <a:gd name="T10" fmla="*/ 1 w 53"/>
                <a:gd name="T11" fmla="*/ 1 h 72"/>
                <a:gd name="T12" fmla="*/ 0 w 53"/>
                <a:gd name="T13" fmla="*/ 1 h 72"/>
                <a:gd name="T14" fmla="*/ 1 w 53"/>
                <a:gd name="T15" fmla="*/ 1 h 72"/>
                <a:gd name="T16" fmla="*/ 1 w 53"/>
                <a:gd name="T17" fmla="*/ 1 h 72"/>
                <a:gd name="T18" fmla="*/ 1 w 53"/>
                <a:gd name="T19" fmla="*/ 1 h 72"/>
                <a:gd name="T20" fmla="*/ 1 w 53"/>
                <a:gd name="T21" fmla="*/ 1 h 72"/>
                <a:gd name="T22" fmla="*/ 1 w 53"/>
                <a:gd name="T23" fmla="*/ 1 h 72"/>
                <a:gd name="T24" fmla="*/ 1 w 53"/>
                <a:gd name="T25" fmla="*/ 1 h 72"/>
                <a:gd name="T26" fmla="*/ 1 w 53"/>
                <a:gd name="T27" fmla="*/ 1 h 72"/>
                <a:gd name="T28" fmla="*/ 1 w 53"/>
                <a:gd name="T29" fmla="*/ 1 h 72"/>
                <a:gd name="T30" fmla="*/ 1 w 53"/>
                <a:gd name="T31" fmla="*/ 1 h 72"/>
                <a:gd name="T32" fmla="*/ 1 w 53"/>
                <a:gd name="T33" fmla="*/ 1 h 72"/>
                <a:gd name="T34" fmla="*/ 1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0" name="Freeform 215"/>
            <p:cNvSpPr>
              <a:spLocks/>
            </p:cNvSpPr>
            <p:nvPr/>
          </p:nvSpPr>
          <p:spPr bwMode="auto">
            <a:xfrm>
              <a:off x="2684" y="2428"/>
              <a:ext cx="35" cy="29"/>
            </a:xfrm>
            <a:custGeom>
              <a:avLst/>
              <a:gdLst>
                <a:gd name="T0" fmla="*/ 0 w 72"/>
                <a:gd name="T1" fmla="*/ 0 h 57"/>
                <a:gd name="T2" fmla="*/ 0 w 72"/>
                <a:gd name="T3" fmla="*/ 1 h 57"/>
                <a:gd name="T4" fmla="*/ 0 w 72"/>
                <a:gd name="T5" fmla="*/ 1 h 57"/>
                <a:gd name="T6" fmla="*/ 0 w 72"/>
                <a:gd name="T7" fmla="*/ 1 h 57"/>
                <a:gd name="T8" fmla="*/ 0 w 72"/>
                <a:gd name="T9" fmla="*/ 1 h 57"/>
                <a:gd name="T10" fmla="*/ 0 w 72"/>
                <a:gd name="T11" fmla="*/ 1 h 57"/>
                <a:gd name="T12" fmla="*/ 0 w 72"/>
                <a:gd name="T13" fmla="*/ 1 h 57"/>
                <a:gd name="T14" fmla="*/ 0 w 72"/>
                <a:gd name="T15" fmla="*/ 1 h 57"/>
                <a:gd name="T16" fmla="*/ 0 w 72"/>
                <a:gd name="T17" fmla="*/ 1 h 57"/>
                <a:gd name="T18" fmla="*/ 0 w 72"/>
                <a:gd name="T19" fmla="*/ 1 h 57"/>
                <a:gd name="T20" fmla="*/ 0 w 72"/>
                <a:gd name="T21" fmla="*/ 1 h 57"/>
                <a:gd name="T22" fmla="*/ 0 w 72"/>
                <a:gd name="T23" fmla="*/ 1 h 57"/>
                <a:gd name="T24" fmla="*/ 0 w 72"/>
                <a:gd name="T25" fmla="*/ 1 h 57"/>
                <a:gd name="T26" fmla="*/ 0 w 72"/>
                <a:gd name="T27" fmla="*/ 1 h 57"/>
                <a:gd name="T28" fmla="*/ 0 w 72"/>
                <a:gd name="T29" fmla="*/ 0 h 57"/>
                <a:gd name="T30" fmla="*/ 0 w 72"/>
                <a:gd name="T31" fmla="*/ 0 h 57"/>
                <a:gd name="T32" fmla="*/ 0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1" name="Freeform 216"/>
            <p:cNvSpPr>
              <a:spLocks/>
            </p:cNvSpPr>
            <p:nvPr/>
          </p:nvSpPr>
          <p:spPr bwMode="auto">
            <a:xfrm>
              <a:off x="2684" y="2395"/>
              <a:ext cx="35" cy="29"/>
            </a:xfrm>
            <a:custGeom>
              <a:avLst/>
              <a:gdLst>
                <a:gd name="T0" fmla="*/ 0 w 72"/>
                <a:gd name="T1" fmla="*/ 1 h 58"/>
                <a:gd name="T2" fmla="*/ 0 w 72"/>
                <a:gd name="T3" fmla="*/ 1 h 58"/>
                <a:gd name="T4" fmla="*/ 0 w 72"/>
                <a:gd name="T5" fmla="*/ 1 h 58"/>
                <a:gd name="T6" fmla="*/ 0 w 72"/>
                <a:gd name="T7" fmla="*/ 1 h 58"/>
                <a:gd name="T8" fmla="*/ 0 w 72"/>
                <a:gd name="T9" fmla="*/ 1 h 58"/>
                <a:gd name="T10" fmla="*/ 0 w 72"/>
                <a:gd name="T11" fmla="*/ 1 h 58"/>
                <a:gd name="T12" fmla="*/ 0 w 72"/>
                <a:gd name="T13" fmla="*/ 1 h 58"/>
                <a:gd name="T14" fmla="*/ 0 w 72"/>
                <a:gd name="T15" fmla="*/ 1 h 58"/>
                <a:gd name="T16" fmla="*/ 0 w 72"/>
                <a:gd name="T17" fmla="*/ 1 h 58"/>
                <a:gd name="T18" fmla="*/ 0 w 72"/>
                <a:gd name="T19" fmla="*/ 1 h 58"/>
                <a:gd name="T20" fmla="*/ 0 w 72"/>
                <a:gd name="T21" fmla="*/ 1 h 58"/>
                <a:gd name="T22" fmla="*/ 0 w 72"/>
                <a:gd name="T23" fmla="*/ 0 h 58"/>
                <a:gd name="T24" fmla="*/ 0 w 72"/>
                <a:gd name="T25" fmla="*/ 1 h 58"/>
                <a:gd name="T26" fmla="*/ 0 w 72"/>
                <a:gd name="T27" fmla="*/ 1 h 58"/>
                <a:gd name="T28" fmla="*/ 0 w 72"/>
                <a:gd name="T29" fmla="*/ 1 h 58"/>
                <a:gd name="T30" fmla="*/ 0 w 72"/>
                <a:gd name="T31" fmla="*/ 1 h 58"/>
                <a:gd name="T32" fmla="*/ 0 w 72"/>
                <a:gd name="T33" fmla="*/ 1 h 58"/>
                <a:gd name="T34" fmla="*/ 0 w 72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2" name="Freeform 217"/>
            <p:cNvSpPr>
              <a:spLocks/>
            </p:cNvSpPr>
            <p:nvPr/>
          </p:nvSpPr>
          <p:spPr bwMode="auto">
            <a:xfrm>
              <a:off x="2471" y="1815"/>
              <a:ext cx="72" cy="84"/>
            </a:xfrm>
            <a:custGeom>
              <a:avLst/>
              <a:gdLst>
                <a:gd name="T0" fmla="*/ 1 w 144"/>
                <a:gd name="T1" fmla="*/ 0 h 167"/>
                <a:gd name="T2" fmla="*/ 1 w 144"/>
                <a:gd name="T3" fmla="*/ 1 h 167"/>
                <a:gd name="T4" fmla="*/ 1 w 144"/>
                <a:gd name="T5" fmla="*/ 1 h 167"/>
                <a:gd name="T6" fmla="*/ 1 w 144"/>
                <a:gd name="T7" fmla="*/ 1 h 167"/>
                <a:gd name="T8" fmla="*/ 1 w 144"/>
                <a:gd name="T9" fmla="*/ 1 h 167"/>
                <a:gd name="T10" fmla="*/ 1 w 144"/>
                <a:gd name="T11" fmla="*/ 1 h 167"/>
                <a:gd name="T12" fmla="*/ 1 w 144"/>
                <a:gd name="T13" fmla="*/ 1 h 167"/>
                <a:gd name="T14" fmla="*/ 1 w 144"/>
                <a:gd name="T15" fmla="*/ 1 h 167"/>
                <a:gd name="T16" fmla="*/ 1 w 144"/>
                <a:gd name="T17" fmla="*/ 1 h 167"/>
                <a:gd name="T18" fmla="*/ 1 w 144"/>
                <a:gd name="T19" fmla="*/ 1 h 167"/>
                <a:gd name="T20" fmla="*/ 1 w 144"/>
                <a:gd name="T21" fmla="*/ 1 h 167"/>
                <a:gd name="T22" fmla="*/ 0 w 144"/>
                <a:gd name="T23" fmla="*/ 1 h 167"/>
                <a:gd name="T24" fmla="*/ 1 w 144"/>
                <a:gd name="T25" fmla="*/ 1 h 167"/>
                <a:gd name="T26" fmla="*/ 1 w 144"/>
                <a:gd name="T27" fmla="*/ 1 h 167"/>
                <a:gd name="T28" fmla="*/ 1 w 144"/>
                <a:gd name="T29" fmla="*/ 1 h 167"/>
                <a:gd name="T30" fmla="*/ 1 w 144"/>
                <a:gd name="T31" fmla="*/ 1 h 167"/>
                <a:gd name="T32" fmla="*/ 1 w 144"/>
                <a:gd name="T33" fmla="*/ 1 h 167"/>
                <a:gd name="T34" fmla="*/ 1 w 144"/>
                <a:gd name="T35" fmla="*/ 1 h 167"/>
                <a:gd name="T36" fmla="*/ 1 w 144"/>
                <a:gd name="T37" fmla="*/ 1 h 167"/>
                <a:gd name="T38" fmla="*/ 1 w 144"/>
                <a:gd name="T39" fmla="*/ 1 h 167"/>
                <a:gd name="T40" fmla="*/ 1 w 144"/>
                <a:gd name="T41" fmla="*/ 1 h 167"/>
                <a:gd name="T42" fmla="*/ 1 w 144"/>
                <a:gd name="T43" fmla="*/ 1 h 167"/>
                <a:gd name="T44" fmla="*/ 1 w 144"/>
                <a:gd name="T45" fmla="*/ 1 h 167"/>
                <a:gd name="T46" fmla="*/ 1 w 144"/>
                <a:gd name="T47" fmla="*/ 1 h 167"/>
                <a:gd name="T48" fmla="*/ 1 w 144"/>
                <a:gd name="T49" fmla="*/ 0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67"/>
                <a:gd name="T77" fmla="*/ 144 w 144"/>
                <a:gd name="T78" fmla="*/ 167 h 16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3" name="Freeform 218"/>
            <p:cNvSpPr>
              <a:spLocks/>
            </p:cNvSpPr>
            <p:nvPr/>
          </p:nvSpPr>
          <p:spPr bwMode="auto">
            <a:xfrm>
              <a:off x="2436" y="1811"/>
              <a:ext cx="102" cy="40"/>
            </a:xfrm>
            <a:custGeom>
              <a:avLst/>
              <a:gdLst>
                <a:gd name="T0" fmla="*/ 1 w 204"/>
                <a:gd name="T1" fmla="*/ 0 h 82"/>
                <a:gd name="T2" fmla="*/ 1 w 204"/>
                <a:gd name="T3" fmla="*/ 0 h 82"/>
                <a:gd name="T4" fmla="*/ 1 w 204"/>
                <a:gd name="T5" fmla="*/ 0 h 82"/>
                <a:gd name="T6" fmla="*/ 1 w 204"/>
                <a:gd name="T7" fmla="*/ 0 h 82"/>
                <a:gd name="T8" fmla="*/ 1 w 204"/>
                <a:gd name="T9" fmla="*/ 0 h 82"/>
                <a:gd name="T10" fmla="*/ 1 w 204"/>
                <a:gd name="T11" fmla="*/ 0 h 82"/>
                <a:gd name="T12" fmla="*/ 1 w 204"/>
                <a:gd name="T13" fmla="*/ 0 h 82"/>
                <a:gd name="T14" fmla="*/ 1 w 204"/>
                <a:gd name="T15" fmla="*/ 0 h 82"/>
                <a:gd name="T16" fmla="*/ 1 w 204"/>
                <a:gd name="T17" fmla="*/ 0 h 82"/>
                <a:gd name="T18" fmla="*/ 1 w 204"/>
                <a:gd name="T19" fmla="*/ 0 h 82"/>
                <a:gd name="T20" fmla="*/ 1 w 204"/>
                <a:gd name="T21" fmla="*/ 0 h 82"/>
                <a:gd name="T22" fmla="*/ 1 w 204"/>
                <a:gd name="T23" fmla="*/ 0 h 82"/>
                <a:gd name="T24" fmla="*/ 1 w 204"/>
                <a:gd name="T25" fmla="*/ 0 h 82"/>
                <a:gd name="T26" fmla="*/ 1 w 204"/>
                <a:gd name="T27" fmla="*/ 0 h 82"/>
                <a:gd name="T28" fmla="*/ 1 w 204"/>
                <a:gd name="T29" fmla="*/ 0 h 82"/>
                <a:gd name="T30" fmla="*/ 1 w 204"/>
                <a:gd name="T31" fmla="*/ 0 h 82"/>
                <a:gd name="T32" fmla="*/ 1 w 204"/>
                <a:gd name="T33" fmla="*/ 0 h 82"/>
                <a:gd name="T34" fmla="*/ 1 w 204"/>
                <a:gd name="T35" fmla="*/ 0 h 82"/>
                <a:gd name="T36" fmla="*/ 0 w 204"/>
                <a:gd name="T37" fmla="*/ 0 h 82"/>
                <a:gd name="T38" fmla="*/ 1 w 204"/>
                <a:gd name="T39" fmla="*/ 0 h 82"/>
                <a:gd name="T40" fmla="*/ 1 w 204"/>
                <a:gd name="T41" fmla="*/ 0 h 82"/>
                <a:gd name="T42" fmla="*/ 1 w 204"/>
                <a:gd name="T43" fmla="*/ 0 h 82"/>
                <a:gd name="T44" fmla="*/ 1 w 204"/>
                <a:gd name="T45" fmla="*/ 0 h 82"/>
                <a:gd name="T46" fmla="*/ 1 w 204"/>
                <a:gd name="T47" fmla="*/ 0 h 82"/>
                <a:gd name="T48" fmla="*/ 1 w 204"/>
                <a:gd name="T49" fmla="*/ 0 h 82"/>
                <a:gd name="T50" fmla="*/ 1 w 204"/>
                <a:gd name="T51" fmla="*/ 0 h 82"/>
                <a:gd name="T52" fmla="*/ 1 w 204"/>
                <a:gd name="T53" fmla="*/ 0 h 82"/>
                <a:gd name="T54" fmla="*/ 1 w 204"/>
                <a:gd name="T55" fmla="*/ 0 h 82"/>
                <a:gd name="T56" fmla="*/ 1 w 204"/>
                <a:gd name="T57" fmla="*/ 0 h 82"/>
                <a:gd name="T58" fmla="*/ 1 w 204"/>
                <a:gd name="T59" fmla="*/ 0 h 82"/>
                <a:gd name="T60" fmla="*/ 1 w 204"/>
                <a:gd name="T61" fmla="*/ 0 h 82"/>
                <a:gd name="T62" fmla="*/ 1 w 204"/>
                <a:gd name="T63" fmla="*/ 0 h 82"/>
                <a:gd name="T64" fmla="*/ 1 w 204"/>
                <a:gd name="T65" fmla="*/ 0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4"/>
                <a:gd name="T100" fmla="*/ 0 h 82"/>
                <a:gd name="T101" fmla="*/ 204 w 204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4" name="Freeform 219"/>
            <p:cNvSpPr>
              <a:spLocks/>
            </p:cNvSpPr>
            <p:nvPr/>
          </p:nvSpPr>
          <p:spPr bwMode="auto">
            <a:xfrm>
              <a:off x="2534" y="1815"/>
              <a:ext cx="42" cy="104"/>
            </a:xfrm>
            <a:custGeom>
              <a:avLst/>
              <a:gdLst>
                <a:gd name="T0" fmla="*/ 1 w 84"/>
                <a:gd name="T1" fmla="*/ 0 h 208"/>
                <a:gd name="T2" fmla="*/ 1 w 84"/>
                <a:gd name="T3" fmla="*/ 1 h 208"/>
                <a:gd name="T4" fmla="*/ 1 w 84"/>
                <a:gd name="T5" fmla="*/ 1 h 208"/>
                <a:gd name="T6" fmla="*/ 1 w 84"/>
                <a:gd name="T7" fmla="*/ 1 h 208"/>
                <a:gd name="T8" fmla="*/ 1 w 84"/>
                <a:gd name="T9" fmla="*/ 1 h 208"/>
                <a:gd name="T10" fmla="*/ 1 w 84"/>
                <a:gd name="T11" fmla="*/ 1 h 208"/>
                <a:gd name="T12" fmla="*/ 1 w 84"/>
                <a:gd name="T13" fmla="*/ 1 h 208"/>
                <a:gd name="T14" fmla="*/ 1 w 84"/>
                <a:gd name="T15" fmla="*/ 1 h 208"/>
                <a:gd name="T16" fmla="*/ 1 w 84"/>
                <a:gd name="T17" fmla="*/ 1 h 208"/>
                <a:gd name="T18" fmla="*/ 1 w 84"/>
                <a:gd name="T19" fmla="*/ 1 h 208"/>
                <a:gd name="T20" fmla="*/ 1 w 84"/>
                <a:gd name="T21" fmla="*/ 1 h 208"/>
                <a:gd name="T22" fmla="*/ 1 w 84"/>
                <a:gd name="T23" fmla="*/ 1 h 208"/>
                <a:gd name="T24" fmla="*/ 1 w 84"/>
                <a:gd name="T25" fmla="*/ 1 h 208"/>
                <a:gd name="T26" fmla="*/ 0 w 84"/>
                <a:gd name="T27" fmla="*/ 1 h 208"/>
                <a:gd name="T28" fmla="*/ 1 w 84"/>
                <a:gd name="T29" fmla="*/ 1 h 208"/>
                <a:gd name="T30" fmla="*/ 1 w 84"/>
                <a:gd name="T31" fmla="*/ 1 h 208"/>
                <a:gd name="T32" fmla="*/ 1 w 84"/>
                <a:gd name="T33" fmla="*/ 1 h 208"/>
                <a:gd name="T34" fmla="*/ 1 w 84"/>
                <a:gd name="T35" fmla="*/ 1 h 208"/>
                <a:gd name="T36" fmla="*/ 1 w 84"/>
                <a:gd name="T37" fmla="*/ 1 h 208"/>
                <a:gd name="T38" fmla="*/ 1 w 84"/>
                <a:gd name="T39" fmla="*/ 1 h 208"/>
                <a:gd name="T40" fmla="*/ 1 w 84"/>
                <a:gd name="T41" fmla="*/ 0 h 2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4"/>
                <a:gd name="T64" fmla="*/ 0 h 208"/>
                <a:gd name="T65" fmla="*/ 84 w 84"/>
                <a:gd name="T66" fmla="*/ 208 h 20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5" name="Freeform 220"/>
            <p:cNvSpPr>
              <a:spLocks/>
            </p:cNvSpPr>
            <p:nvPr/>
          </p:nvSpPr>
          <p:spPr bwMode="auto">
            <a:xfrm>
              <a:off x="2551" y="1812"/>
              <a:ext cx="72" cy="84"/>
            </a:xfrm>
            <a:custGeom>
              <a:avLst/>
              <a:gdLst>
                <a:gd name="T0" fmla="*/ 0 w 144"/>
                <a:gd name="T1" fmla="*/ 0 h 170"/>
                <a:gd name="T2" fmla="*/ 1 w 144"/>
                <a:gd name="T3" fmla="*/ 0 h 170"/>
                <a:gd name="T4" fmla="*/ 1 w 144"/>
                <a:gd name="T5" fmla="*/ 0 h 170"/>
                <a:gd name="T6" fmla="*/ 1 w 144"/>
                <a:gd name="T7" fmla="*/ 0 h 170"/>
                <a:gd name="T8" fmla="*/ 1 w 144"/>
                <a:gd name="T9" fmla="*/ 0 h 170"/>
                <a:gd name="T10" fmla="*/ 1 w 144"/>
                <a:gd name="T11" fmla="*/ 0 h 170"/>
                <a:gd name="T12" fmla="*/ 1 w 144"/>
                <a:gd name="T13" fmla="*/ 0 h 170"/>
                <a:gd name="T14" fmla="*/ 1 w 144"/>
                <a:gd name="T15" fmla="*/ 0 h 170"/>
                <a:gd name="T16" fmla="*/ 1 w 144"/>
                <a:gd name="T17" fmla="*/ 0 h 170"/>
                <a:gd name="T18" fmla="*/ 1 w 144"/>
                <a:gd name="T19" fmla="*/ 0 h 170"/>
                <a:gd name="T20" fmla="*/ 1 w 144"/>
                <a:gd name="T21" fmla="*/ 0 h 170"/>
                <a:gd name="T22" fmla="*/ 1 w 144"/>
                <a:gd name="T23" fmla="*/ 0 h 170"/>
                <a:gd name="T24" fmla="*/ 1 w 144"/>
                <a:gd name="T25" fmla="*/ 0 h 170"/>
                <a:gd name="T26" fmla="*/ 1 w 144"/>
                <a:gd name="T27" fmla="*/ 0 h 170"/>
                <a:gd name="T28" fmla="*/ 1 w 144"/>
                <a:gd name="T29" fmla="*/ 0 h 170"/>
                <a:gd name="T30" fmla="*/ 1 w 144"/>
                <a:gd name="T31" fmla="*/ 0 h 170"/>
                <a:gd name="T32" fmla="*/ 1 w 144"/>
                <a:gd name="T33" fmla="*/ 0 h 170"/>
                <a:gd name="T34" fmla="*/ 1 w 144"/>
                <a:gd name="T35" fmla="*/ 0 h 170"/>
                <a:gd name="T36" fmla="*/ 1 w 144"/>
                <a:gd name="T37" fmla="*/ 0 h 170"/>
                <a:gd name="T38" fmla="*/ 1 w 144"/>
                <a:gd name="T39" fmla="*/ 0 h 170"/>
                <a:gd name="T40" fmla="*/ 1 w 144"/>
                <a:gd name="T41" fmla="*/ 0 h 170"/>
                <a:gd name="T42" fmla="*/ 1 w 144"/>
                <a:gd name="T43" fmla="*/ 0 h 170"/>
                <a:gd name="T44" fmla="*/ 1 w 144"/>
                <a:gd name="T45" fmla="*/ 0 h 170"/>
                <a:gd name="T46" fmla="*/ 1 w 144"/>
                <a:gd name="T47" fmla="*/ 0 h 170"/>
                <a:gd name="T48" fmla="*/ 0 w 144"/>
                <a:gd name="T49" fmla="*/ 0 h 1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70"/>
                <a:gd name="T77" fmla="*/ 144 w 144"/>
                <a:gd name="T78" fmla="*/ 170 h 17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6" name="Freeform 221"/>
            <p:cNvSpPr>
              <a:spLocks/>
            </p:cNvSpPr>
            <p:nvPr/>
          </p:nvSpPr>
          <p:spPr bwMode="auto">
            <a:xfrm>
              <a:off x="2558" y="1793"/>
              <a:ext cx="99" cy="51"/>
            </a:xfrm>
            <a:custGeom>
              <a:avLst/>
              <a:gdLst>
                <a:gd name="T0" fmla="*/ 0 w 199"/>
                <a:gd name="T1" fmla="*/ 0 h 103"/>
                <a:gd name="T2" fmla="*/ 0 w 199"/>
                <a:gd name="T3" fmla="*/ 0 h 103"/>
                <a:gd name="T4" fmla="*/ 0 w 199"/>
                <a:gd name="T5" fmla="*/ 0 h 103"/>
                <a:gd name="T6" fmla="*/ 0 w 199"/>
                <a:gd name="T7" fmla="*/ 0 h 103"/>
                <a:gd name="T8" fmla="*/ 0 w 199"/>
                <a:gd name="T9" fmla="*/ 0 h 103"/>
                <a:gd name="T10" fmla="*/ 0 w 199"/>
                <a:gd name="T11" fmla="*/ 0 h 103"/>
                <a:gd name="T12" fmla="*/ 0 w 199"/>
                <a:gd name="T13" fmla="*/ 0 h 103"/>
                <a:gd name="T14" fmla="*/ 0 w 199"/>
                <a:gd name="T15" fmla="*/ 0 h 103"/>
                <a:gd name="T16" fmla="*/ 0 w 199"/>
                <a:gd name="T17" fmla="*/ 0 h 103"/>
                <a:gd name="T18" fmla="*/ 0 w 199"/>
                <a:gd name="T19" fmla="*/ 0 h 103"/>
                <a:gd name="T20" fmla="*/ 0 w 199"/>
                <a:gd name="T21" fmla="*/ 0 h 103"/>
                <a:gd name="T22" fmla="*/ 0 w 199"/>
                <a:gd name="T23" fmla="*/ 0 h 103"/>
                <a:gd name="T24" fmla="*/ 0 w 199"/>
                <a:gd name="T25" fmla="*/ 0 h 103"/>
                <a:gd name="T26" fmla="*/ 0 w 199"/>
                <a:gd name="T27" fmla="*/ 0 h 103"/>
                <a:gd name="T28" fmla="*/ 0 w 199"/>
                <a:gd name="T29" fmla="*/ 0 h 103"/>
                <a:gd name="T30" fmla="*/ 0 w 199"/>
                <a:gd name="T31" fmla="*/ 0 h 103"/>
                <a:gd name="T32" fmla="*/ 0 w 199"/>
                <a:gd name="T33" fmla="*/ 0 h 103"/>
                <a:gd name="T34" fmla="*/ 0 w 199"/>
                <a:gd name="T35" fmla="*/ 0 h 103"/>
                <a:gd name="T36" fmla="*/ 0 w 199"/>
                <a:gd name="T37" fmla="*/ 0 h 103"/>
                <a:gd name="T38" fmla="*/ 0 w 199"/>
                <a:gd name="T39" fmla="*/ 0 h 103"/>
                <a:gd name="T40" fmla="*/ 0 w 199"/>
                <a:gd name="T41" fmla="*/ 0 h 103"/>
                <a:gd name="T42" fmla="*/ 0 w 199"/>
                <a:gd name="T43" fmla="*/ 0 h 103"/>
                <a:gd name="T44" fmla="*/ 0 w 199"/>
                <a:gd name="T45" fmla="*/ 0 h 103"/>
                <a:gd name="T46" fmla="*/ 0 w 199"/>
                <a:gd name="T47" fmla="*/ 0 h 103"/>
                <a:gd name="T48" fmla="*/ 0 w 199"/>
                <a:gd name="T49" fmla="*/ 0 h 103"/>
                <a:gd name="T50" fmla="*/ 0 w 199"/>
                <a:gd name="T51" fmla="*/ 0 h 103"/>
                <a:gd name="T52" fmla="*/ 0 w 199"/>
                <a:gd name="T53" fmla="*/ 0 h 103"/>
                <a:gd name="T54" fmla="*/ 0 w 199"/>
                <a:gd name="T55" fmla="*/ 0 h 103"/>
                <a:gd name="T56" fmla="*/ 0 w 199"/>
                <a:gd name="T57" fmla="*/ 0 h 103"/>
                <a:gd name="T58" fmla="*/ 0 w 199"/>
                <a:gd name="T59" fmla="*/ 0 h 103"/>
                <a:gd name="T60" fmla="*/ 0 w 199"/>
                <a:gd name="T61" fmla="*/ 0 h 103"/>
                <a:gd name="T62" fmla="*/ 0 w 199"/>
                <a:gd name="T63" fmla="*/ 0 h 103"/>
                <a:gd name="T64" fmla="*/ 0 w 199"/>
                <a:gd name="T65" fmla="*/ 0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9"/>
                <a:gd name="T100" fmla="*/ 0 h 103"/>
                <a:gd name="T101" fmla="*/ 199 w 199"/>
                <a:gd name="T102" fmla="*/ 103 h 10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7" name="Freeform 222"/>
            <p:cNvSpPr>
              <a:spLocks/>
            </p:cNvSpPr>
            <p:nvPr/>
          </p:nvSpPr>
          <p:spPr bwMode="auto">
            <a:xfrm>
              <a:off x="2631" y="2659"/>
              <a:ext cx="53" cy="98"/>
            </a:xfrm>
            <a:custGeom>
              <a:avLst/>
              <a:gdLst>
                <a:gd name="T0" fmla="*/ 0 w 107"/>
                <a:gd name="T1" fmla="*/ 0 h 195"/>
                <a:gd name="T2" fmla="*/ 0 w 107"/>
                <a:gd name="T3" fmla="*/ 1 h 195"/>
                <a:gd name="T4" fmla="*/ 0 w 107"/>
                <a:gd name="T5" fmla="*/ 1 h 195"/>
                <a:gd name="T6" fmla="*/ 0 w 107"/>
                <a:gd name="T7" fmla="*/ 1 h 195"/>
                <a:gd name="T8" fmla="*/ 0 w 107"/>
                <a:gd name="T9" fmla="*/ 1 h 195"/>
                <a:gd name="T10" fmla="*/ 0 w 107"/>
                <a:gd name="T11" fmla="*/ 1 h 195"/>
                <a:gd name="T12" fmla="*/ 0 w 107"/>
                <a:gd name="T13" fmla="*/ 1 h 195"/>
                <a:gd name="T14" fmla="*/ 0 w 107"/>
                <a:gd name="T15" fmla="*/ 1 h 195"/>
                <a:gd name="T16" fmla="*/ 0 w 107"/>
                <a:gd name="T17" fmla="*/ 1 h 195"/>
                <a:gd name="T18" fmla="*/ 0 w 107"/>
                <a:gd name="T19" fmla="*/ 1 h 195"/>
                <a:gd name="T20" fmla="*/ 0 w 107"/>
                <a:gd name="T21" fmla="*/ 1 h 195"/>
                <a:gd name="T22" fmla="*/ 0 w 107"/>
                <a:gd name="T23" fmla="*/ 1 h 195"/>
                <a:gd name="T24" fmla="*/ 0 w 107"/>
                <a:gd name="T25" fmla="*/ 1 h 195"/>
                <a:gd name="T26" fmla="*/ 0 w 107"/>
                <a:gd name="T27" fmla="*/ 1 h 195"/>
                <a:gd name="T28" fmla="*/ 0 w 107"/>
                <a:gd name="T29" fmla="*/ 1 h 195"/>
                <a:gd name="T30" fmla="*/ 0 w 107"/>
                <a:gd name="T31" fmla="*/ 1 h 195"/>
                <a:gd name="T32" fmla="*/ 0 w 107"/>
                <a:gd name="T33" fmla="*/ 1 h 195"/>
                <a:gd name="T34" fmla="*/ 0 w 107"/>
                <a:gd name="T35" fmla="*/ 1 h 195"/>
                <a:gd name="T36" fmla="*/ 0 w 107"/>
                <a:gd name="T37" fmla="*/ 1 h 195"/>
                <a:gd name="T38" fmla="*/ 0 w 107"/>
                <a:gd name="T39" fmla="*/ 1 h 195"/>
                <a:gd name="T40" fmla="*/ 0 w 107"/>
                <a:gd name="T41" fmla="*/ 1 h 195"/>
                <a:gd name="T42" fmla="*/ 0 w 107"/>
                <a:gd name="T43" fmla="*/ 1 h 195"/>
                <a:gd name="T44" fmla="*/ 0 w 107"/>
                <a:gd name="T45" fmla="*/ 1 h 195"/>
                <a:gd name="T46" fmla="*/ 0 w 107"/>
                <a:gd name="T47" fmla="*/ 1 h 195"/>
                <a:gd name="T48" fmla="*/ 0 w 107"/>
                <a:gd name="T49" fmla="*/ 0 h 1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7"/>
                <a:gd name="T76" fmla="*/ 0 h 195"/>
                <a:gd name="T77" fmla="*/ 107 w 107"/>
                <a:gd name="T78" fmla="*/ 195 h 1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8" name="Freeform 223"/>
            <p:cNvSpPr>
              <a:spLocks/>
            </p:cNvSpPr>
            <p:nvPr/>
          </p:nvSpPr>
          <p:spPr bwMode="auto">
            <a:xfrm>
              <a:off x="2581" y="2656"/>
              <a:ext cx="91" cy="63"/>
            </a:xfrm>
            <a:custGeom>
              <a:avLst/>
              <a:gdLst>
                <a:gd name="T0" fmla="*/ 0 w 183"/>
                <a:gd name="T1" fmla="*/ 0 h 126"/>
                <a:gd name="T2" fmla="*/ 0 w 183"/>
                <a:gd name="T3" fmla="*/ 1 h 126"/>
                <a:gd name="T4" fmla="*/ 0 w 183"/>
                <a:gd name="T5" fmla="*/ 1 h 126"/>
                <a:gd name="T6" fmla="*/ 0 w 183"/>
                <a:gd name="T7" fmla="*/ 1 h 126"/>
                <a:gd name="T8" fmla="*/ 0 w 183"/>
                <a:gd name="T9" fmla="*/ 1 h 126"/>
                <a:gd name="T10" fmla="*/ 0 w 183"/>
                <a:gd name="T11" fmla="*/ 1 h 126"/>
                <a:gd name="T12" fmla="*/ 0 w 183"/>
                <a:gd name="T13" fmla="*/ 1 h 126"/>
                <a:gd name="T14" fmla="*/ 0 w 183"/>
                <a:gd name="T15" fmla="*/ 1 h 126"/>
                <a:gd name="T16" fmla="*/ 0 w 183"/>
                <a:gd name="T17" fmla="*/ 1 h 126"/>
                <a:gd name="T18" fmla="*/ 0 w 183"/>
                <a:gd name="T19" fmla="*/ 1 h 126"/>
                <a:gd name="T20" fmla="*/ 0 w 183"/>
                <a:gd name="T21" fmla="*/ 1 h 126"/>
                <a:gd name="T22" fmla="*/ 0 w 183"/>
                <a:gd name="T23" fmla="*/ 1 h 126"/>
                <a:gd name="T24" fmla="*/ 0 w 183"/>
                <a:gd name="T25" fmla="*/ 1 h 126"/>
                <a:gd name="T26" fmla="*/ 0 w 183"/>
                <a:gd name="T27" fmla="*/ 1 h 126"/>
                <a:gd name="T28" fmla="*/ 0 w 183"/>
                <a:gd name="T29" fmla="*/ 1 h 126"/>
                <a:gd name="T30" fmla="*/ 0 w 183"/>
                <a:gd name="T31" fmla="*/ 1 h 126"/>
                <a:gd name="T32" fmla="*/ 0 w 183"/>
                <a:gd name="T33" fmla="*/ 1 h 126"/>
                <a:gd name="T34" fmla="*/ 0 w 183"/>
                <a:gd name="T35" fmla="*/ 1 h 126"/>
                <a:gd name="T36" fmla="*/ 0 w 183"/>
                <a:gd name="T37" fmla="*/ 1 h 126"/>
                <a:gd name="T38" fmla="*/ 0 w 183"/>
                <a:gd name="T39" fmla="*/ 1 h 126"/>
                <a:gd name="T40" fmla="*/ 0 w 183"/>
                <a:gd name="T41" fmla="*/ 1 h 126"/>
                <a:gd name="T42" fmla="*/ 0 w 183"/>
                <a:gd name="T43" fmla="*/ 1 h 126"/>
                <a:gd name="T44" fmla="*/ 0 w 183"/>
                <a:gd name="T45" fmla="*/ 1 h 126"/>
                <a:gd name="T46" fmla="*/ 0 w 183"/>
                <a:gd name="T47" fmla="*/ 1 h 126"/>
                <a:gd name="T48" fmla="*/ 0 w 183"/>
                <a:gd name="T49" fmla="*/ 0 h 1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3"/>
                <a:gd name="T76" fmla="*/ 0 h 126"/>
                <a:gd name="T77" fmla="*/ 183 w 183"/>
                <a:gd name="T78" fmla="*/ 126 h 12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9" name="Freeform 224"/>
            <p:cNvSpPr>
              <a:spLocks/>
            </p:cNvSpPr>
            <p:nvPr/>
          </p:nvSpPr>
          <p:spPr bwMode="auto">
            <a:xfrm>
              <a:off x="2681" y="2658"/>
              <a:ext cx="52" cy="98"/>
            </a:xfrm>
            <a:custGeom>
              <a:avLst/>
              <a:gdLst>
                <a:gd name="T0" fmla="*/ 0 w 102"/>
                <a:gd name="T1" fmla="*/ 0 h 197"/>
                <a:gd name="T2" fmla="*/ 1 w 102"/>
                <a:gd name="T3" fmla="*/ 0 h 197"/>
                <a:gd name="T4" fmla="*/ 1 w 102"/>
                <a:gd name="T5" fmla="*/ 0 h 197"/>
                <a:gd name="T6" fmla="*/ 1 w 102"/>
                <a:gd name="T7" fmla="*/ 0 h 197"/>
                <a:gd name="T8" fmla="*/ 1 w 102"/>
                <a:gd name="T9" fmla="*/ 0 h 197"/>
                <a:gd name="T10" fmla="*/ 1 w 102"/>
                <a:gd name="T11" fmla="*/ 0 h 197"/>
                <a:gd name="T12" fmla="*/ 1 w 102"/>
                <a:gd name="T13" fmla="*/ 0 h 197"/>
                <a:gd name="T14" fmla="*/ 1 w 102"/>
                <a:gd name="T15" fmla="*/ 0 h 197"/>
                <a:gd name="T16" fmla="*/ 1 w 102"/>
                <a:gd name="T17" fmla="*/ 0 h 197"/>
                <a:gd name="T18" fmla="*/ 1 w 102"/>
                <a:gd name="T19" fmla="*/ 0 h 197"/>
                <a:gd name="T20" fmla="*/ 1 w 102"/>
                <a:gd name="T21" fmla="*/ 0 h 197"/>
                <a:gd name="T22" fmla="*/ 1 w 102"/>
                <a:gd name="T23" fmla="*/ 0 h 197"/>
                <a:gd name="T24" fmla="*/ 1 w 102"/>
                <a:gd name="T25" fmla="*/ 0 h 197"/>
                <a:gd name="T26" fmla="*/ 1 w 102"/>
                <a:gd name="T27" fmla="*/ 0 h 197"/>
                <a:gd name="T28" fmla="*/ 1 w 102"/>
                <a:gd name="T29" fmla="*/ 0 h 197"/>
                <a:gd name="T30" fmla="*/ 1 w 102"/>
                <a:gd name="T31" fmla="*/ 0 h 197"/>
                <a:gd name="T32" fmla="*/ 1 w 102"/>
                <a:gd name="T33" fmla="*/ 0 h 197"/>
                <a:gd name="T34" fmla="*/ 1 w 102"/>
                <a:gd name="T35" fmla="*/ 0 h 197"/>
                <a:gd name="T36" fmla="*/ 1 w 102"/>
                <a:gd name="T37" fmla="*/ 0 h 197"/>
                <a:gd name="T38" fmla="*/ 1 w 102"/>
                <a:gd name="T39" fmla="*/ 0 h 197"/>
                <a:gd name="T40" fmla="*/ 1 w 102"/>
                <a:gd name="T41" fmla="*/ 0 h 197"/>
                <a:gd name="T42" fmla="*/ 1 w 102"/>
                <a:gd name="T43" fmla="*/ 0 h 197"/>
                <a:gd name="T44" fmla="*/ 1 w 102"/>
                <a:gd name="T45" fmla="*/ 0 h 197"/>
                <a:gd name="T46" fmla="*/ 1 w 102"/>
                <a:gd name="T47" fmla="*/ 0 h 197"/>
                <a:gd name="T48" fmla="*/ 0 w 102"/>
                <a:gd name="T49" fmla="*/ 0 h 19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2"/>
                <a:gd name="T76" fmla="*/ 0 h 197"/>
                <a:gd name="T77" fmla="*/ 102 w 102"/>
                <a:gd name="T78" fmla="*/ 197 h 19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0" name="Freeform 225"/>
            <p:cNvSpPr>
              <a:spLocks/>
            </p:cNvSpPr>
            <p:nvPr/>
          </p:nvSpPr>
          <p:spPr bwMode="auto">
            <a:xfrm>
              <a:off x="2684" y="2652"/>
              <a:ext cx="90" cy="64"/>
            </a:xfrm>
            <a:custGeom>
              <a:avLst/>
              <a:gdLst>
                <a:gd name="T0" fmla="*/ 0 w 180"/>
                <a:gd name="T1" fmla="*/ 0 h 129"/>
                <a:gd name="T2" fmla="*/ 1 w 180"/>
                <a:gd name="T3" fmla="*/ 0 h 129"/>
                <a:gd name="T4" fmla="*/ 1 w 180"/>
                <a:gd name="T5" fmla="*/ 0 h 129"/>
                <a:gd name="T6" fmla="*/ 1 w 180"/>
                <a:gd name="T7" fmla="*/ 0 h 129"/>
                <a:gd name="T8" fmla="*/ 1 w 180"/>
                <a:gd name="T9" fmla="*/ 0 h 129"/>
                <a:gd name="T10" fmla="*/ 1 w 180"/>
                <a:gd name="T11" fmla="*/ 0 h 129"/>
                <a:gd name="T12" fmla="*/ 1 w 180"/>
                <a:gd name="T13" fmla="*/ 0 h 129"/>
                <a:gd name="T14" fmla="*/ 1 w 180"/>
                <a:gd name="T15" fmla="*/ 0 h 129"/>
                <a:gd name="T16" fmla="*/ 1 w 180"/>
                <a:gd name="T17" fmla="*/ 0 h 129"/>
                <a:gd name="T18" fmla="*/ 1 w 180"/>
                <a:gd name="T19" fmla="*/ 0 h 129"/>
                <a:gd name="T20" fmla="*/ 1 w 180"/>
                <a:gd name="T21" fmla="*/ 0 h 129"/>
                <a:gd name="T22" fmla="*/ 1 w 180"/>
                <a:gd name="T23" fmla="*/ 0 h 129"/>
                <a:gd name="T24" fmla="*/ 1 w 180"/>
                <a:gd name="T25" fmla="*/ 0 h 129"/>
                <a:gd name="T26" fmla="*/ 1 w 180"/>
                <a:gd name="T27" fmla="*/ 0 h 129"/>
                <a:gd name="T28" fmla="*/ 1 w 180"/>
                <a:gd name="T29" fmla="*/ 0 h 129"/>
                <a:gd name="T30" fmla="*/ 1 w 180"/>
                <a:gd name="T31" fmla="*/ 0 h 129"/>
                <a:gd name="T32" fmla="*/ 1 w 180"/>
                <a:gd name="T33" fmla="*/ 0 h 129"/>
                <a:gd name="T34" fmla="*/ 1 w 180"/>
                <a:gd name="T35" fmla="*/ 0 h 129"/>
                <a:gd name="T36" fmla="*/ 1 w 180"/>
                <a:gd name="T37" fmla="*/ 0 h 129"/>
                <a:gd name="T38" fmla="*/ 1 w 180"/>
                <a:gd name="T39" fmla="*/ 0 h 129"/>
                <a:gd name="T40" fmla="*/ 1 w 180"/>
                <a:gd name="T41" fmla="*/ 0 h 129"/>
                <a:gd name="T42" fmla="*/ 1 w 180"/>
                <a:gd name="T43" fmla="*/ 0 h 129"/>
                <a:gd name="T44" fmla="*/ 1 w 180"/>
                <a:gd name="T45" fmla="*/ 0 h 129"/>
                <a:gd name="T46" fmla="*/ 1 w 180"/>
                <a:gd name="T47" fmla="*/ 0 h 129"/>
                <a:gd name="T48" fmla="*/ 0 w 180"/>
                <a:gd name="T49" fmla="*/ 0 h 1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0"/>
                <a:gd name="T76" fmla="*/ 0 h 129"/>
                <a:gd name="T77" fmla="*/ 180 w 180"/>
                <a:gd name="T78" fmla="*/ 129 h 1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1" name="Freeform 226"/>
            <p:cNvSpPr>
              <a:spLocks/>
            </p:cNvSpPr>
            <p:nvPr/>
          </p:nvSpPr>
          <p:spPr bwMode="auto">
            <a:xfrm>
              <a:off x="2688" y="2614"/>
              <a:ext cx="103" cy="42"/>
            </a:xfrm>
            <a:custGeom>
              <a:avLst/>
              <a:gdLst>
                <a:gd name="T0" fmla="*/ 0 w 206"/>
                <a:gd name="T1" fmla="*/ 0 h 85"/>
                <a:gd name="T2" fmla="*/ 1 w 206"/>
                <a:gd name="T3" fmla="*/ 0 h 85"/>
                <a:gd name="T4" fmla="*/ 1 w 206"/>
                <a:gd name="T5" fmla="*/ 0 h 85"/>
                <a:gd name="T6" fmla="*/ 1 w 206"/>
                <a:gd name="T7" fmla="*/ 0 h 85"/>
                <a:gd name="T8" fmla="*/ 1 w 206"/>
                <a:gd name="T9" fmla="*/ 0 h 85"/>
                <a:gd name="T10" fmla="*/ 1 w 206"/>
                <a:gd name="T11" fmla="*/ 0 h 85"/>
                <a:gd name="T12" fmla="*/ 1 w 206"/>
                <a:gd name="T13" fmla="*/ 0 h 85"/>
                <a:gd name="T14" fmla="*/ 1 w 206"/>
                <a:gd name="T15" fmla="*/ 0 h 85"/>
                <a:gd name="T16" fmla="*/ 1 w 206"/>
                <a:gd name="T17" fmla="*/ 0 h 85"/>
                <a:gd name="T18" fmla="*/ 1 w 206"/>
                <a:gd name="T19" fmla="*/ 0 h 85"/>
                <a:gd name="T20" fmla="*/ 1 w 206"/>
                <a:gd name="T21" fmla="*/ 0 h 85"/>
                <a:gd name="T22" fmla="*/ 1 w 206"/>
                <a:gd name="T23" fmla="*/ 0 h 85"/>
                <a:gd name="T24" fmla="*/ 1 w 206"/>
                <a:gd name="T25" fmla="*/ 0 h 85"/>
                <a:gd name="T26" fmla="*/ 1 w 206"/>
                <a:gd name="T27" fmla="*/ 0 h 85"/>
                <a:gd name="T28" fmla="*/ 1 w 206"/>
                <a:gd name="T29" fmla="*/ 0 h 85"/>
                <a:gd name="T30" fmla="*/ 1 w 206"/>
                <a:gd name="T31" fmla="*/ 0 h 85"/>
                <a:gd name="T32" fmla="*/ 1 w 206"/>
                <a:gd name="T33" fmla="*/ 0 h 85"/>
                <a:gd name="T34" fmla="*/ 1 w 206"/>
                <a:gd name="T35" fmla="*/ 0 h 85"/>
                <a:gd name="T36" fmla="*/ 1 w 206"/>
                <a:gd name="T37" fmla="*/ 0 h 85"/>
                <a:gd name="T38" fmla="*/ 1 w 206"/>
                <a:gd name="T39" fmla="*/ 0 h 85"/>
                <a:gd name="T40" fmla="*/ 1 w 206"/>
                <a:gd name="T41" fmla="*/ 0 h 85"/>
                <a:gd name="T42" fmla="*/ 1 w 206"/>
                <a:gd name="T43" fmla="*/ 0 h 85"/>
                <a:gd name="T44" fmla="*/ 1 w 206"/>
                <a:gd name="T45" fmla="*/ 0 h 85"/>
                <a:gd name="T46" fmla="*/ 1 w 206"/>
                <a:gd name="T47" fmla="*/ 0 h 85"/>
                <a:gd name="T48" fmla="*/ 1 w 206"/>
                <a:gd name="T49" fmla="*/ 0 h 85"/>
                <a:gd name="T50" fmla="*/ 1 w 206"/>
                <a:gd name="T51" fmla="*/ 0 h 85"/>
                <a:gd name="T52" fmla="*/ 1 w 206"/>
                <a:gd name="T53" fmla="*/ 0 h 85"/>
                <a:gd name="T54" fmla="*/ 1 w 206"/>
                <a:gd name="T55" fmla="*/ 0 h 85"/>
                <a:gd name="T56" fmla="*/ 1 w 206"/>
                <a:gd name="T57" fmla="*/ 0 h 85"/>
                <a:gd name="T58" fmla="*/ 1 w 206"/>
                <a:gd name="T59" fmla="*/ 0 h 85"/>
                <a:gd name="T60" fmla="*/ 1 w 206"/>
                <a:gd name="T61" fmla="*/ 0 h 85"/>
                <a:gd name="T62" fmla="*/ 1 w 206"/>
                <a:gd name="T63" fmla="*/ 0 h 85"/>
                <a:gd name="T64" fmla="*/ 0 w 206"/>
                <a:gd name="T65" fmla="*/ 0 h 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6"/>
                <a:gd name="T100" fmla="*/ 0 h 85"/>
                <a:gd name="T101" fmla="*/ 206 w 206"/>
                <a:gd name="T102" fmla="*/ 85 h 8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2" name="Freeform 227"/>
            <p:cNvSpPr>
              <a:spLocks/>
            </p:cNvSpPr>
            <p:nvPr/>
          </p:nvSpPr>
          <p:spPr bwMode="auto">
            <a:xfrm>
              <a:off x="2360" y="2408"/>
              <a:ext cx="74" cy="47"/>
            </a:xfrm>
            <a:custGeom>
              <a:avLst/>
              <a:gdLst>
                <a:gd name="T0" fmla="*/ 0 w 147"/>
                <a:gd name="T1" fmla="*/ 0 h 95"/>
                <a:gd name="T2" fmla="*/ 1 w 147"/>
                <a:gd name="T3" fmla="*/ 0 h 95"/>
                <a:gd name="T4" fmla="*/ 1 w 147"/>
                <a:gd name="T5" fmla="*/ 0 h 95"/>
                <a:gd name="T6" fmla="*/ 1 w 147"/>
                <a:gd name="T7" fmla="*/ 0 h 95"/>
                <a:gd name="T8" fmla="*/ 1 w 147"/>
                <a:gd name="T9" fmla="*/ 0 h 95"/>
                <a:gd name="T10" fmla="*/ 1 w 147"/>
                <a:gd name="T11" fmla="*/ 0 h 95"/>
                <a:gd name="T12" fmla="*/ 1 w 147"/>
                <a:gd name="T13" fmla="*/ 0 h 95"/>
                <a:gd name="T14" fmla="*/ 1 w 147"/>
                <a:gd name="T15" fmla="*/ 0 h 95"/>
                <a:gd name="T16" fmla="*/ 1 w 147"/>
                <a:gd name="T17" fmla="*/ 0 h 95"/>
                <a:gd name="T18" fmla="*/ 1 w 147"/>
                <a:gd name="T19" fmla="*/ 0 h 95"/>
                <a:gd name="T20" fmla="*/ 1 w 147"/>
                <a:gd name="T21" fmla="*/ 0 h 95"/>
                <a:gd name="T22" fmla="*/ 1 w 147"/>
                <a:gd name="T23" fmla="*/ 0 h 95"/>
                <a:gd name="T24" fmla="*/ 1 w 147"/>
                <a:gd name="T25" fmla="*/ 0 h 95"/>
                <a:gd name="T26" fmla="*/ 1 w 147"/>
                <a:gd name="T27" fmla="*/ 0 h 95"/>
                <a:gd name="T28" fmla="*/ 1 w 147"/>
                <a:gd name="T29" fmla="*/ 0 h 95"/>
                <a:gd name="T30" fmla="*/ 1 w 147"/>
                <a:gd name="T31" fmla="*/ 0 h 95"/>
                <a:gd name="T32" fmla="*/ 1 w 147"/>
                <a:gd name="T33" fmla="*/ 0 h 95"/>
                <a:gd name="T34" fmla="*/ 1 w 147"/>
                <a:gd name="T35" fmla="*/ 0 h 95"/>
                <a:gd name="T36" fmla="*/ 1 w 147"/>
                <a:gd name="T37" fmla="*/ 0 h 95"/>
                <a:gd name="T38" fmla="*/ 1 w 147"/>
                <a:gd name="T39" fmla="*/ 0 h 95"/>
                <a:gd name="T40" fmla="*/ 1 w 147"/>
                <a:gd name="T41" fmla="*/ 0 h 95"/>
                <a:gd name="T42" fmla="*/ 1 w 147"/>
                <a:gd name="T43" fmla="*/ 0 h 95"/>
                <a:gd name="T44" fmla="*/ 1 w 147"/>
                <a:gd name="T45" fmla="*/ 0 h 95"/>
                <a:gd name="T46" fmla="*/ 1 w 147"/>
                <a:gd name="T47" fmla="*/ 0 h 95"/>
                <a:gd name="T48" fmla="*/ 0 w 147"/>
                <a:gd name="T49" fmla="*/ 0 h 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7"/>
                <a:gd name="T76" fmla="*/ 0 h 95"/>
                <a:gd name="T77" fmla="*/ 147 w 147"/>
                <a:gd name="T78" fmla="*/ 95 h 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3" name="Freeform 228"/>
            <p:cNvSpPr>
              <a:spLocks/>
            </p:cNvSpPr>
            <p:nvPr/>
          </p:nvSpPr>
          <p:spPr bwMode="auto">
            <a:xfrm>
              <a:off x="2357" y="2414"/>
              <a:ext cx="43" cy="77"/>
            </a:xfrm>
            <a:custGeom>
              <a:avLst/>
              <a:gdLst>
                <a:gd name="T0" fmla="*/ 0 w 87"/>
                <a:gd name="T1" fmla="*/ 0 h 154"/>
                <a:gd name="T2" fmla="*/ 0 w 87"/>
                <a:gd name="T3" fmla="*/ 1 h 154"/>
                <a:gd name="T4" fmla="*/ 0 w 87"/>
                <a:gd name="T5" fmla="*/ 1 h 154"/>
                <a:gd name="T6" fmla="*/ 0 w 87"/>
                <a:gd name="T7" fmla="*/ 1 h 154"/>
                <a:gd name="T8" fmla="*/ 0 w 87"/>
                <a:gd name="T9" fmla="*/ 1 h 154"/>
                <a:gd name="T10" fmla="*/ 0 w 87"/>
                <a:gd name="T11" fmla="*/ 1 h 154"/>
                <a:gd name="T12" fmla="*/ 0 w 87"/>
                <a:gd name="T13" fmla="*/ 1 h 154"/>
                <a:gd name="T14" fmla="*/ 0 w 87"/>
                <a:gd name="T15" fmla="*/ 1 h 154"/>
                <a:gd name="T16" fmla="*/ 0 w 87"/>
                <a:gd name="T17" fmla="*/ 1 h 154"/>
                <a:gd name="T18" fmla="*/ 0 w 87"/>
                <a:gd name="T19" fmla="*/ 1 h 154"/>
                <a:gd name="T20" fmla="*/ 0 w 87"/>
                <a:gd name="T21" fmla="*/ 1 h 154"/>
                <a:gd name="T22" fmla="*/ 0 w 87"/>
                <a:gd name="T23" fmla="*/ 1 h 154"/>
                <a:gd name="T24" fmla="*/ 0 w 87"/>
                <a:gd name="T25" fmla="*/ 1 h 154"/>
                <a:gd name="T26" fmla="*/ 0 w 87"/>
                <a:gd name="T27" fmla="*/ 1 h 154"/>
                <a:gd name="T28" fmla="*/ 0 w 87"/>
                <a:gd name="T29" fmla="*/ 1 h 154"/>
                <a:gd name="T30" fmla="*/ 0 w 87"/>
                <a:gd name="T31" fmla="*/ 1 h 154"/>
                <a:gd name="T32" fmla="*/ 0 w 87"/>
                <a:gd name="T33" fmla="*/ 1 h 154"/>
                <a:gd name="T34" fmla="*/ 0 w 87"/>
                <a:gd name="T35" fmla="*/ 1 h 154"/>
                <a:gd name="T36" fmla="*/ 0 w 87"/>
                <a:gd name="T37" fmla="*/ 1 h 154"/>
                <a:gd name="T38" fmla="*/ 0 w 87"/>
                <a:gd name="T39" fmla="*/ 1 h 154"/>
                <a:gd name="T40" fmla="*/ 0 w 87"/>
                <a:gd name="T41" fmla="*/ 1 h 154"/>
                <a:gd name="T42" fmla="*/ 0 w 87"/>
                <a:gd name="T43" fmla="*/ 1 h 154"/>
                <a:gd name="T44" fmla="*/ 0 w 87"/>
                <a:gd name="T45" fmla="*/ 1 h 154"/>
                <a:gd name="T46" fmla="*/ 0 w 87"/>
                <a:gd name="T47" fmla="*/ 1 h 154"/>
                <a:gd name="T48" fmla="*/ 0 w 87"/>
                <a:gd name="T49" fmla="*/ 0 h 1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7"/>
                <a:gd name="T76" fmla="*/ 0 h 154"/>
                <a:gd name="T77" fmla="*/ 87 w 87"/>
                <a:gd name="T78" fmla="*/ 154 h 1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4" name="Freeform 229"/>
            <p:cNvSpPr>
              <a:spLocks/>
            </p:cNvSpPr>
            <p:nvPr/>
          </p:nvSpPr>
          <p:spPr bwMode="auto">
            <a:xfrm>
              <a:off x="2359" y="2373"/>
              <a:ext cx="81" cy="34"/>
            </a:xfrm>
            <a:custGeom>
              <a:avLst/>
              <a:gdLst>
                <a:gd name="T0" fmla="*/ 0 w 161"/>
                <a:gd name="T1" fmla="*/ 0 h 69"/>
                <a:gd name="T2" fmla="*/ 1 w 161"/>
                <a:gd name="T3" fmla="*/ 0 h 69"/>
                <a:gd name="T4" fmla="*/ 1 w 161"/>
                <a:gd name="T5" fmla="*/ 0 h 69"/>
                <a:gd name="T6" fmla="*/ 1 w 161"/>
                <a:gd name="T7" fmla="*/ 0 h 69"/>
                <a:gd name="T8" fmla="*/ 1 w 161"/>
                <a:gd name="T9" fmla="*/ 0 h 69"/>
                <a:gd name="T10" fmla="*/ 1 w 161"/>
                <a:gd name="T11" fmla="*/ 0 h 69"/>
                <a:gd name="T12" fmla="*/ 1 w 161"/>
                <a:gd name="T13" fmla="*/ 0 h 69"/>
                <a:gd name="T14" fmla="*/ 1 w 161"/>
                <a:gd name="T15" fmla="*/ 0 h 69"/>
                <a:gd name="T16" fmla="*/ 1 w 161"/>
                <a:gd name="T17" fmla="*/ 0 h 69"/>
                <a:gd name="T18" fmla="*/ 1 w 161"/>
                <a:gd name="T19" fmla="*/ 0 h 69"/>
                <a:gd name="T20" fmla="*/ 1 w 161"/>
                <a:gd name="T21" fmla="*/ 0 h 69"/>
                <a:gd name="T22" fmla="*/ 1 w 161"/>
                <a:gd name="T23" fmla="*/ 0 h 69"/>
                <a:gd name="T24" fmla="*/ 1 w 161"/>
                <a:gd name="T25" fmla="*/ 0 h 69"/>
                <a:gd name="T26" fmla="*/ 1 w 161"/>
                <a:gd name="T27" fmla="*/ 0 h 69"/>
                <a:gd name="T28" fmla="*/ 1 w 161"/>
                <a:gd name="T29" fmla="*/ 0 h 69"/>
                <a:gd name="T30" fmla="*/ 1 w 161"/>
                <a:gd name="T31" fmla="*/ 0 h 69"/>
                <a:gd name="T32" fmla="*/ 1 w 161"/>
                <a:gd name="T33" fmla="*/ 0 h 69"/>
                <a:gd name="T34" fmla="*/ 1 w 161"/>
                <a:gd name="T35" fmla="*/ 0 h 69"/>
                <a:gd name="T36" fmla="*/ 1 w 161"/>
                <a:gd name="T37" fmla="*/ 0 h 69"/>
                <a:gd name="T38" fmla="*/ 1 w 161"/>
                <a:gd name="T39" fmla="*/ 0 h 69"/>
                <a:gd name="T40" fmla="*/ 1 w 161"/>
                <a:gd name="T41" fmla="*/ 0 h 69"/>
                <a:gd name="T42" fmla="*/ 1 w 161"/>
                <a:gd name="T43" fmla="*/ 0 h 69"/>
                <a:gd name="T44" fmla="*/ 1 w 161"/>
                <a:gd name="T45" fmla="*/ 0 h 69"/>
                <a:gd name="T46" fmla="*/ 1 w 161"/>
                <a:gd name="T47" fmla="*/ 0 h 69"/>
                <a:gd name="T48" fmla="*/ 0 w 161"/>
                <a:gd name="T49" fmla="*/ 0 h 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1"/>
                <a:gd name="T76" fmla="*/ 0 h 69"/>
                <a:gd name="T77" fmla="*/ 161 w 161"/>
                <a:gd name="T78" fmla="*/ 69 h 6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5" name="Freeform 230"/>
            <p:cNvSpPr>
              <a:spLocks/>
            </p:cNvSpPr>
            <p:nvPr/>
          </p:nvSpPr>
          <p:spPr bwMode="auto">
            <a:xfrm>
              <a:off x="2356" y="2338"/>
              <a:ext cx="57" cy="66"/>
            </a:xfrm>
            <a:custGeom>
              <a:avLst/>
              <a:gdLst>
                <a:gd name="T0" fmla="*/ 0 w 114"/>
                <a:gd name="T1" fmla="*/ 0 h 133"/>
                <a:gd name="T2" fmla="*/ 1 w 114"/>
                <a:gd name="T3" fmla="*/ 0 h 133"/>
                <a:gd name="T4" fmla="*/ 1 w 114"/>
                <a:gd name="T5" fmla="*/ 0 h 133"/>
                <a:gd name="T6" fmla="*/ 1 w 114"/>
                <a:gd name="T7" fmla="*/ 0 h 133"/>
                <a:gd name="T8" fmla="*/ 1 w 114"/>
                <a:gd name="T9" fmla="*/ 0 h 133"/>
                <a:gd name="T10" fmla="*/ 1 w 114"/>
                <a:gd name="T11" fmla="*/ 0 h 133"/>
                <a:gd name="T12" fmla="*/ 1 w 114"/>
                <a:gd name="T13" fmla="*/ 0 h 133"/>
                <a:gd name="T14" fmla="*/ 1 w 114"/>
                <a:gd name="T15" fmla="*/ 0 h 133"/>
                <a:gd name="T16" fmla="*/ 1 w 114"/>
                <a:gd name="T17" fmla="*/ 0 h 133"/>
                <a:gd name="T18" fmla="*/ 1 w 114"/>
                <a:gd name="T19" fmla="*/ 0 h 133"/>
                <a:gd name="T20" fmla="*/ 1 w 114"/>
                <a:gd name="T21" fmla="*/ 0 h 133"/>
                <a:gd name="T22" fmla="*/ 1 w 114"/>
                <a:gd name="T23" fmla="*/ 0 h 133"/>
                <a:gd name="T24" fmla="*/ 1 w 114"/>
                <a:gd name="T25" fmla="*/ 0 h 133"/>
                <a:gd name="T26" fmla="*/ 1 w 114"/>
                <a:gd name="T27" fmla="*/ 0 h 133"/>
                <a:gd name="T28" fmla="*/ 1 w 114"/>
                <a:gd name="T29" fmla="*/ 0 h 133"/>
                <a:gd name="T30" fmla="*/ 1 w 114"/>
                <a:gd name="T31" fmla="*/ 0 h 133"/>
                <a:gd name="T32" fmla="*/ 1 w 114"/>
                <a:gd name="T33" fmla="*/ 0 h 133"/>
                <a:gd name="T34" fmla="*/ 1 w 114"/>
                <a:gd name="T35" fmla="*/ 0 h 133"/>
                <a:gd name="T36" fmla="*/ 1 w 114"/>
                <a:gd name="T37" fmla="*/ 0 h 133"/>
                <a:gd name="T38" fmla="*/ 1 w 114"/>
                <a:gd name="T39" fmla="*/ 0 h 133"/>
                <a:gd name="T40" fmla="*/ 1 w 114"/>
                <a:gd name="T41" fmla="*/ 0 h 133"/>
                <a:gd name="T42" fmla="*/ 1 w 114"/>
                <a:gd name="T43" fmla="*/ 0 h 133"/>
                <a:gd name="T44" fmla="*/ 1 w 114"/>
                <a:gd name="T45" fmla="*/ 0 h 133"/>
                <a:gd name="T46" fmla="*/ 1 w 114"/>
                <a:gd name="T47" fmla="*/ 0 h 133"/>
                <a:gd name="T48" fmla="*/ 0 w 114"/>
                <a:gd name="T49" fmla="*/ 0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4"/>
                <a:gd name="T76" fmla="*/ 0 h 133"/>
                <a:gd name="T77" fmla="*/ 114 w 114"/>
                <a:gd name="T78" fmla="*/ 133 h 13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6" name="Freeform 231"/>
            <p:cNvSpPr>
              <a:spLocks/>
            </p:cNvSpPr>
            <p:nvPr/>
          </p:nvSpPr>
          <p:spPr bwMode="auto">
            <a:xfrm>
              <a:off x="2332" y="2318"/>
              <a:ext cx="35" cy="82"/>
            </a:xfrm>
            <a:custGeom>
              <a:avLst/>
              <a:gdLst>
                <a:gd name="T0" fmla="*/ 1 w 70"/>
                <a:gd name="T1" fmla="*/ 1 h 163"/>
                <a:gd name="T2" fmla="*/ 1 w 70"/>
                <a:gd name="T3" fmla="*/ 1 h 163"/>
                <a:gd name="T4" fmla="*/ 1 w 70"/>
                <a:gd name="T5" fmla="*/ 1 h 163"/>
                <a:gd name="T6" fmla="*/ 1 w 70"/>
                <a:gd name="T7" fmla="*/ 1 h 163"/>
                <a:gd name="T8" fmla="*/ 0 w 70"/>
                <a:gd name="T9" fmla="*/ 1 h 163"/>
                <a:gd name="T10" fmla="*/ 0 w 70"/>
                <a:gd name="T11" fmla="*/ 1 h 163"/>
                <a:gd name="T12" fmla="*/ 1 w 70"/>
                <a:gd name="T13" fmla="*/ 1 h 163"/>
                <a:gd name="T14" fmla="*/ 1 w 70"/>
                <a:gd name="T15" fmla="*/ 1 h 163"/>
                <a:gd name="T16" fmla="*/ 1 w 70"/>
                <a:gd name="T17" fmla="*/ 1 h 163"/>
                <a:gd name="T18" fmla="*/ 1 w 70"/>
                <a:gd name="T19" fmla="*/ 0 h 163"/>
                <a:gd name="T20" fmla="*/ 1 w 70"/>
                <a:gd name="T21" fmla="*/ 1 h 163"/>
                <a:gd name="T22" fmla="*/ 1 w 70"/>
                <a:gd name="T23" fmla="*/ 1 h 163"/>
                <a:gd name="T24" fmla="*/ 1 w 70"/>
                <a:gd name="T25" fmla="*/ 1 h 163"/>
                <a:gd name="T26" fmla="*/ 1 w 70"/>
                <a:gd name="T27" fmla="*/ 1 h 163"/>
                <a:gd name="T28" fmla="*/ 1 w 70"/>
                <a:gd name="T29" fmla="*/ 1 h 163"/>
                <a:gd name="T30" fmla="*/ 1 w 70"/>
                <a:gd name="T31" fmla="*/ 1 h 163"/>
                <a:gd name="T32" fmla="*/ 1 w 70"/>
                <a:gd name="T33" fmla="*/ 1 h 163"/>
                <a:gd name="T34" fmla="*/ 1 w 70"/>
                <a:gd name="T35" fmla="*/ 1 h 163"/>
                <a:gd name="T36" fmla="*/ 1 w 70"/>
                <a:gd name="T37" fmla="*/ 1 h 163"/>
                <a:gd name="T38" fmla="*/ 1 w 70"/>
                <a:gd name="T39" fmla="*/ 1 h 163"/>
                <a:gd name="T40" fmla="*/ 1 w 70"/>
                <a:gd name="T41" fmla="*/ 1 h 1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0"/>
                <a:gd name="T64" fmla="*/ 0 h 163"/>
                <a:gd name="T65" fmla="*/ 70 w 70"/>
                <a:gd name="T66" fmla="*/ 163 h 16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7" name="Freeform 232"/>
            <p:cNvSpPr>
              <a:spLocks/>
            </p:cNvSpPr>
            <p:nvPr/>
          </p:nvSpPr>
          <p:spPr bwMode="auto">
            <a:xfrm>
              <a:off x="2376" y="1599"/>
              <a:ext cx="180" cy="174"/>
            </a:xfrm>
            <a:custGeom>
              <a:avLst/>
              <a:gdLst>
                <a:gd name="T0" fmla="*/ 0 w 361"/>
                <a:gd name="T1" fmla="*/ 1 h 348"/>
                <a:gd name="T2" fmla="*/ 0 w 361"/>
                <a:gd name="T3" fmla="*/ 1 h 348"/>
                <a:gd name="T4" fmla="*/ 0 w 361"/>
                <a:gd name="T5" fmla="*/ 0 h 348"/>
                <a:gd name="T6" fmla="*/ 0 w 361"/>
                <a:gd name="T7" fmla="*/ 0 h 348"/>
                <a:gd name="T8" fmla="*/ 0 w 361"/>
                <a:gd name="T9" fmla="*/ 1 h 348"/>
                <a:gd name="T10" fmla="*/ 0 w 361"/>
                <a:gd name="T11" fmla="*/ 1 h 348"/>
                <a:gd name="T12" fmla="*/ 0 w 361"/>
                <a:gd name="T13" fmla="*/ 1 h 348"/>
                <a:gd name="T14" fmla="*/ 0 w 361"/>
                <a:gd name="T15" fmla="*/ 1 h 348"/>
                <a:gd name="T16" fmla="*/ 0 w 361"/>
                <a:gd name="T17" fmla="*/ 1 h 348"/>
                <a:gd name="T18" fmla="*/ 0 w 361"/>
                <a:gd name="T19" fmla="*/ 1 h 348"/>
                <a:gd name="T20" fmla="*/ 0 w 361"/>
                <a:gd name="T21" fmla="*/ 1 h 348"/>
                <a:gd name="T22" fmla="*/ 0 w 361"/>
                <a:gd name="T23" fmla="*/ 1 h 348"/>
                <a:gd name="T24" fmla="*/ 0 w 361"/>
                <a:gd name="T25" fmla="*/ 1 h 348"/>
                <a:gd name="T26" fmla="*/ 0 w 361"/>
                <a:gd name="T27" fmla="*/ 1 h 348"/>
                <a:gd name="T28" fmla="*/ 0 w 361"/>
                <a:gd name="T29" fmla="*/ 1 h 348"/>
                <a:gd name="T30" fmla="*/ 0 w 361"/>
                <a:gd name="T31" fmla="*/ 1 h 348"/>
                <a:gd name="T32" fmla="*/ 0 w 361"/>
                <a:gd name="T33" fmla="*/ 1 h 348"/>
                <a:gd name="T34" fmla="*/ 0 w 361"/>
                <a:gd name="T35" fmla="*/ 1 h 348"/>
                <a:gd name="T36" fmla="*/ 0 w 361"/>
                <a:gd name="T37" fmla="*/ 1 h 348"/>
                <a:gd name="T38" fmla="*/ 0 w 361"/>
                <a:gd name="T39" fmla="*/ 1 h 348"/>
                <a:gd name="T40" fmla="*/ 0 w 361"/>
                <a:gd name="T41" fmla="*/ 1 h 348"/>
                <a:gd name="T42" fmla="*/ 0 w 361"/>
                <a:gd name="T43" fmla="*/ 1 h 348"/>
                <a:gd name="T44" fmla="*/ 0 w 361"/>
                <a:gd name="T45" fmla="*/ 1 h 348"/>
                <a:gd name="T46" fmla="*/ 0 w 361"/>
                <a:gd name="T47" fmla="*/ 1 h 348"/>
                <a:gd name="T48" fmla="*/ 0 w 361"/>
                <a:gd name="T49" fmla="*/ 1 h 348"/>
                <a:gd name="T50" fmla="*/ 0 w 361"/>
                <a:gd name="T51" fmla="*/ 1 h 348"/>
                <a:gd name="T52" fmla="*/ 0 w 361"/>
                <a:gd name="T53" fmla="*/ 1 h 348"/>
                <a:gd name="T54" fmla="*/ 0 w 361"/>
                <a:gd name="T55" fmla="*/ 1 h 348"/>
                <a:gd name="T56" fmla="*/ 0 w 361"/>
                <a:gd name="T57" fmla="*/ 1 h 348"/>
                <a:gd name="T58" fmla="*/ 0 w 361"/>
                <a:gd name="T59" fmla="*/ 1 h 348"/>
                <a:gd name="T60" fmla="*/ 0 w 361"/>
                <a:gd name="T61" fmla="*/ 1 h 348"/>
                <a:gd name="T62" fmla="*/ 0 w 361"/>
                <a:gd name="T63" fmla="*/ 1 h 348"/>
                <a:gd name="T64" fmla="*/ 0 w 361"/>
                <a:gd name="T65" fmla="*/ 1 h 348"/>
                <a:gd name="T66" fmla="*/ 0 w 361"/>
                <a:gd name="T67" fmla="*/ 1 h 348"/>
                <a:gd name="T68" fmla="*/ 0 w 361"/>
                <a:gd name="T69" fmla="*/ 1 h 348"/>
                <a:gd name="T70" fmla="*/ 0 w 361"/>
                <a:gd name="T71" fmla="*/ 1 h 348"/>
                <a:gd name="T72" fmla="*/ 0 w 361"/>
                <a:gd name="T73" fmla="*/ 1 h 348"/>
                <a:gd name="T74" fmla="*/ 0 w 361"/>
                <a:gd name="T75" fmla="*/ 1 h 348"/>
                <a:gd name="T76" fmla="*/ 0 w 361"/>
                <a:gd name="T77" fmla="*/ 1 h 348"/>
                <a:gd name="T78" fmla="*/ 0 w 361"/>
                <a:gd name="T79" fmla="*/ 1 h 348"/>
                <a:gd name="T80" fmla="*/ 0 w 361"/>
                <a:gd name="T81" fmla="*/ 1 h 3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61"/>
                <a:gd name="T124" fmla="*/ 0 h 348"/>
                <a:gd name="T125" fmla="*/ 361 w 361"/>
                <a:gd name="T126" fmla="*/ 348 h 34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8" name="Freeform 233"/>
            <p:cNvSpPr>
              <a:spLocks/>
            </p:cNvSpPr>
            <p:nvPr/>
          </p:nvSpPr>
          <p:spPr bwMode="auto">
            <a:xfrm>
              <a:off x="2332" y="2439"/>
              <a:ext cx="63" cy="171"/>
            </a:xfrm>
            <a:custGeom>
              <a:avLst/>
              <a:gdLst>
                <a:gd name="T0" fmla="*/ 1 w 126"/>
                <a:gd name="T1" fmla="*/ 0 h 343"/>
                <a:gd name="T2" fmla="*/ 1 w 126"/>
                <a:gd name="T3" fmla="*/ 0 h 343"/>
                <a:gd name="T4" fmla="*/ 1 w 126"/>
                <a:gd name="T5" fmla="*/ 0 h 343"/>
                <a:gd name="T6" fmla="*/ 0 w 126"/>
                <a:gd name="T7" fmla="*/ 0 h 343"/>
                <a:gd name="T8" fmla="*/ 1 w 126"/>
                <a:gd name="T9" fmla="*/ 0 h 343"/>
                <a:gd name="T10" fmla="*/ 1 w 126"/>
                <a:gd name="T11" fmla="*/ 0 h 343"/>
                <a:gd name="T12" fmla="*/ 1 w 126"/>
                <a:gd name="T13" fmla="*/ 0 h 343"/>
                <a:gd name="T14" fmla="*/ 1 w 126"/>
                <a:gd name="T15" fmla="*/ 0 h 343"/>
                <a:gd name="T16" fmla="*/ 1 w 126"/>
                <a:gd name="T17" fmla="*/ 0 h 343"/>
                <a:gd name="T18" fmla="*/ 1 w 126"/>
                <a:gd name="T19" fmla="*/ 0 h 343"/>
                <a:gd name="T20" fmla="*/ 1 w 126"/>
                <a:gd name="T21" fmla="*/ 0 h 343"/>
                <a:gd name="T22" fmla="*/ 1 w 126"/>
                <a:gd name="T23" fmla="*/ 0 h 343"/>
                <a:gd name="T24" fmla="*/ 1 w 126"/>
                <a:gd name="T25" fmla="*/ 0 h 343"/>
                <a:gd name="T26" fmla="*/ 1 w 126"/>
                <a:gd name="T27" fmla="*/ 0 h 343"/>
                <a:gd name="T28" fmla="*/ 1 w 126"/>
                <a:gd name="T29" fmla="*/ 0 h 343"/>
                <a:gd name="T30" fmla="*/ 1 w 126"/>
                <a:gd name="T31" fmla="*/ 0 h 343"/>
                <a:gd name="T32" fmla="*/ 1 w 126"/>
                <a:gd name="T33" fmla="*/ 0 h 343"/>
                <a:gd name="T34" fmla="*/ 1 w 126"/>
                <a:gd name="T35" fmla="*/ 0 h 343"/>
                <a:gd name="T36" fmla="*/ 1 w 126"/>
                <a:gd name="T37" fmla="*/ 0 h 343"/>
                <a:gd name="T38" fmla="*/ 1 w 126"/>
                <a:gd name="T39" fmla="*/ 0 h 343"/>
                <a:gd name="T40" fmla="*/ 1 w 126"/>
                <a:gd name="T41" fmla="*/ 0 h 343"/>
                <a:gd name="T42" fmla="*/ 1 w 126"/>
                <a:gd name="T43" fmla="*/ 0 h 343"/>
                <a:gd name="T44" fmla="*/ 1 w 126"/>
                <a:gd name="T45" fmla="*/ 0 h 343"/>
                <a:gd name="T46" fmla="*/ 1 w 126"/>
                <a:gd name="T47" fmla="*/ 0 h 343"/>
                <a:gd name="T48" fmla="*/ 1 w 126"/>
                <a:gd name="T49" fmla="*/ 0 h 3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6"/>
                <a:gd name="T76" fmla="*/ 0 h 343"/>
                <a:gd name="T77" fmla="*/ 126 w 126"/>
                <a:gd name="T78" fmla="*/ 343 h 34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9" name="Freeform 234"/>
            <p:cNvSpPr>
              <a:spLocks/>
            </p:cNvSpPr>
            <p:nvPr/>
          </p:nvSpPr>
          <p:spPr bwMode="auto">
            <a:xfrm>
              <a:off x="2684" y="2480"/>
              <a:ext cx="165" cy="80"/>
            </a:xfrm>
            <a:custGeom>
              <a:avLst/>
              <a:gdLst>
                <a:gd name="T0" fmla="*/ 0 w 332"/>
                <a:gd name="T1" fmla="*/ 1 h 160"/>
                <a:gd name="T2" fmla="*/ 0 w 332"/>
                <a:gd name="T3" fmla="*/ 1 h 160"/>
                <a:gd name="T4" fmla="*/ 0 w 332"/>
                <a:gd name="T5" fmla="*/ 1 h 160"/>
                <a:gd name="T6" fmla="*/ 0 w 332"/>
                <a:gd name="T7" fmla="*/ 1 h 160"/>
                <a:gd name="T8" fmla="*/ 0 w 332"/>
                <a:gd name="T9" fmla="*/ 1 h 160"/>
                <a:gd name="T10" fmla="*/ 0 w 332"/>
                <a:gd name="T11" fmla="*/ 1 h 160"/>
                <a:gd name="T12" fmla="*/ 0 w 332"/>
                <a:gd name="T13" fmla="*/ 1 h 160"/>
                <a:gd name="T14" fmla="*/ 0 w 332"/>
                <a:gd name="T15" fmla="*/ 1 h 160"/>
                <a:gd name="T16" fmla="*/ 0 w 332"/>
                <a:gd name="T17" fmla="*/ 1 h 160"/>
                <a:gd name="T18" fmla="*/ 0 w 332"/>
                <a:gd name="T19" fmla="*/ 1 h 160"/>
                <a:gd name="T20" fmla="*/ 0 w 332"/>
                <a:gd name="T21" fmla="*/ 1 h 160"/>
                <a:gd name="T22" fmla="*/ 0 w 332"/>
                <a:gd name="T23" fmla="*/ 1 h 160"/>
                <a:gd name="T24" fmla="*/ 0 w 332"/>
                <a:gd name="T25" fmla="*/ 0 h 160"/>
                <a:gd name="T26" fmla="*/ 0 w 332"/>
                <a:gd name="T27" fmla="*/ 0 h 160"/>
                <a:gd name="T28" fmla="*/ 0 w 332"/>
                <a:gd name="T29" fmla="*/ 1 h 160"/>
                <a:gd name="T30" fmla="*/ 0 w 332"/>
                <a:gd name="T31" fmla="*/ 1 h 160"/>
                <a:gd name="T32" fmla="*/ 0 w 332"/>
                <a:gd name="T33" fmla="*/ 1 h 160"/>
                <a:gd name="T34" fmla="*/ 0 w 332"/>
                <a:gd name="T35" fmla="*/ 1 h 160"/>
                <a:gd name="T36" fmla="*/ 0 w 332"/>
                <a:gd name="T37" fmla="*/ 1 h 160"/>
                <a:gd name="T38" fmla="*/ 0 w 332"/>
                <a:gd name="T39" fmla="*/ 1 h 160"/>
                <a:gd name="T40" fmla="*/ 0 w 332"/>
                <a:gd name="T41" fmla="*/ 1 h 160"/>
                <a:gd name="T42" fmla="*/ 0 w 332"/>
                <a:gd name="T43" fmla="*/ 1 h 160"/>
                <a:gd name="T44" fmla="*/ 0 w 332"/>
                <a:gd name="T45" fmla="*/ 1 h 160"/>
                <a:gd name="T46" fmla="*/ 0 w 332"/>
                <a:gd name="T47" fmla="*/ 1 h 160"/>
                <a:gd name="T48" fmla="*/ 0 w 332"/>
                <a:gd name="T49" fmla="*/ 1 h 160"/>
                <a:gd name="T50" fmla="*/ 0 w 332"/>
                <a:gd name="T51" fmla="*/ 1 h 160"/>
                <a:gd name="T52" fmla="*/ 0 w 332"/>
                <a:gd name="T53" fmla="*/ 1 h 160"/>
                <a:gd name="T54" fmla="*/ 0 w 332"/>
                <a:gd name="T55" fmla="*/ 1 h 160"/>
                <a:gd name="T56" fmla="*/ 0 w 332"/>
                <a:gd name="T57" fmla="*/ 1 h 160"/>
                <a:gd name="T58" fmla="*/ 0 w 332"/>
                <a:gd name="T59" fmla="*/ 1 h 160"/>
                <a:gd name="T60" fmla="*/ 0 w 332"/>
                <a:gd name="T61" fmla="*/ 1 h 160"/>
                <a:gd name="T62" fmla="*/ 0 w 332"/>
                <a:gd name="T63" fmla="*/ 1 h 160"/>
                <a:gd name="T64" fmla="*/ 0 w 332"/>
                <a:gd name="T65" fmla="*/ 1 h 1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2"/>
                <a:gd name="T100" fmla="*/ 0 h 160"/>
                <a:gd name="T101" fmla="*/ 332 w 332"/>
                <a:gd name="T102" fmla="*/ 160 h 16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0" name="Freeform 235"/>
            <p:cNvSpPr>
              <a:spLocks/>
            </p:cNvSpPr>
            <p:nvPr/>
          </p:nvSpPr>
          <p:spPr bwMode="auto">
            <a:xfrm>
              <a:off x="2464" y="1984"/>
              <a:ext cx="186" cy="670"/>
            </a:xfrm>
            <a:custGeom>
              <a:avLst/>
              <a:gdLst>
                <a:gd name="T0" fmla="*/ 0 w 373"/>
                <a:gd name="T1" fmla="*/ 1 h 1340"/>
                <a:gd name="T2" fmla="*/ 0 w 373"/>
                <a:gd name="T3" fmla="*/ 1 h 1340"/>
                <a:gd name="T4" fmla="*/ 0 w 373"/>
                <a:gd name="T5" fmla="*/ 1 h 1340"/>
                <a:gd name="T6" fmla="*/ 0 w 373"/>
                <a:gd name="T7" fmla="*/ 1 h 1340"/>
                <a:gd name="T8" fmla="*/ 0 w 373"/>
                <a:gd name="T9" fmla="*/ 1 h 1340"/>
                <a:gd name="T10" fmla="*/ 0 w 373"/>
                <a:gd name="T11" fmla="*/ 1 h 1340"/>
                <a:gd name="T12" fmla="*/ 0 w 373"/>
                <a:gd name="T13" fmla="*/ 1 h 1340"/>
                <a:gd name="T14" fmla="*/ 0 w 373"/>
                <a:gd name="T15" fmla="*/ 1 h 1340"/>
                <a:gd name="T16" fmla="*/ 0 w 373"/>
                <a:gd name="T17" fmla="*/ 1 h 1340"/>
                <a:gd name="T18" fmla="*/ 0 w 373"/>
                <a:gd name="T19" fmla="*/ 1 h 1340"/>
                <a:gd name="T20" fmla="*/ 0 w 373"/>
                <a:gd name="T21" fmla="*/ 1 h 1340"/>
                <a:gd name="T22" fmla="*/ 0 w 373"/>
                <a:gd name="T23" fmla="*/ 1 h 1340"/>
                <a:gd name="T24" fmla="*/ 0 w 373"/>
                <a:gd name="T25" fmla="*/ 1 h 1340"/>
                <a:gd name="T26" fmla="*/ 0 w 373"/>
                <a:gd name="T27" fmla="*/ 1 h 1340"/>
                <a:gd name="T28" fmla="*/ 0 w 373"/>
                <a:gd name="T29" fmla="*/ 1 h 1340"/>
                <a:gd name="T30" fmla="*/ 0 w 373"/>
                <a:gd name="T31" fmla="*/ 1 h 1340"/>
                <a:gd name="T32" fmla="*/ 0 w 373"/>
                <a:gd name="T33" fmla="*/ 1 h 1340"/>
                <a:gd name="T34" fmla="*/ 0 w 373"/>
                <a:gd name="T35" fmla="*/ 1 h 1340"/>
                <a:gd name="T36" fmla="*/ 0 w 373"/>
                <a:gd name="T37" fmla="*/ 1 h 1340"/>
                <a:gd name="T38" fmla="*/ 0 w 373"/>
                <a:gd name="T39" fmla="*/ 1 h 1340"/>
                <a:gd name="T40" fmla="*/ 0 w 373"/>
                <a:gd name="T41" fmla="*/ 1 h 1340"/>
                <a:gd name="T42" fmla="*/ 0 w 373"/>
                <a:gd name="T43" fmla="*/ 1 h 1340"/>
                <a:gd name="T44" fmla="*/ 0 w 373"/>
                <a:gd name="T45" fmla="*/ 1 h 1340"/>
                <a:gd name="T46" fmla="*/ 0 w 373"/>
                <a:gd name="T47" fmla="*/ 1 h 1340"/>
                <a:gd name="T48" fmla="*/ 0 w 373"/>
                <a:gd name="T49" fmla="*/ 1 h 1340"/>
                <a:gd name="T50" fmla="*/ 0 w 373"/>
                <a:gd name="T51" fmla="*/ 1 h 1340"/>
                <a:gd name="T52" fmla="*/ 0 w 373"/>
                <a:gd name="T53" fmla="*/ 1 h 1340"/>
                <a:gd name="T54" fmla="*/ 0 w 373"/>
                <a:gd name="T55" fmla="*/ 1 h 1340"/>
                <a:gd name="T56" fmla="*/ 0 w 373"/>
                <a:gd name="T57" fmla="*/ 1 h 1340"/>
                <a:gd name="T58" fmla="*/ 0 w 373"/>
                <a:gd name="T59" fmla="*/ 1 h 1340"/>
                <a:gd name="T60" fmla="*/ 0 w 373"/>
                <a:gd name="T61" fmla="*/ 1 h 1340"/>
                <a:gd name="T62" fmla="*/ 0 w 373"/>
                <a:gd name="T63" fmla="*/ 1 h 1340"/>
                <a:gd name="T64" fmla="*/ 0 w 373"/>
                <a:gd name="T65" fmla="*/ 1 h 1340"/>
                <a:gd name="T66" fmla="*/ 0 w 373"/>
                <a:gd name="T67" fmla="*/ 1 h 1340"/>
                <a:gd name="T68" fmla="*/ 0 w 373"/>
                <a:gd name="T69" fmla="*/ 1 h 1340"/>
                <a:gd name="T70" fmla="*/ 0 w 373"/>
                <a:gd name="T71" fmla="*/ 1 h 1340"/>
                <a:gd name="T72" fmla="*/ 0 w 373"/>
                <a:gd name="T73" fmla="*/ 1 h 1340"/>
                <a:gd name="T74" fmla="*/ 0 w 373"/>
                <a:gd name="T75" fmla="*/ 1 h 1340"/>
                <a:gd name="T76" fmla="*/ 0 w 373"/>
                <a:gd name="T77" fmla="*/ 1 h 1340"/>
                <a:gd name="T78" fmla="*/ 0 w 373"/>
                <a:gd name="T79" fmla="*/ 1 h 1340"/>
                <a:gd name="T80" fmla="*/ 0 w 373"/>
                <a:gd name="T81" fmla="*/ 1 h 1340"/>
                <a:gd name="T82" fmla="*/ 0 w 373"/>
                <a:gd name="T83" fmla="*/ 1 h 1340"/>
                <a:gd name="T84" fmla="*/ 0 w 373"/>
                <a:gd name="T85" fmla="*/ 1 h 1340"/>
                <a:gd name="T86" fmla="*/ 0 w 373"/>
                <a:gd name="T87" fmla="*/ 1 h 1340"/>
                <a:gd name="T88" fmla="*/ 0 w 373"/>
                <a:gd name="T89" fmla="*/ 1 h 1340"/>
                <a:gd name="T90" fmla="*/ 0 w 373"/>
                <a:gd name="T91" fmla="*/ 1 h 1340"/>
                <a:gd name="T92" fmla="*/ 0 w 373"/>
                <a:gd name="T93" fmla="*/ 1 h 1340"/>
                <a:gd name="T94" fmla="*/ 0 w 373"/>
                <a:gd name="T95" fmla="*/ 1 h 1340"/>
                <a:gd name="T96" fmla="*/ 0 w 373"/>
                <a:gd name="T97" fmla="*/ 1 h 1340"/>
                <a:gd name="T98" fmla="*/ 0 w 373"/>
                <a:gd name="T99" fmla="*/ 1 h 1340"/>
                <a:gd name="T100" fmla="*/ 0 w 373"/>
                <a:gd name="T101" fmla="*/ 1 h 1340"/>
                <a:gd name="T102" fmla="*/ 0 w 373"/>
                <a:gd name="T103" fmla="*/ 1 h 1340"/>
                <a:gd name="T104" fmla="*/ 0 w 373"/>
                <a:gd name="T105" fmla="*/ 1 h 1340"/>
                <a:gd name="T106" fmla="*/ 0 w 373"/>
                <a:gd name="T107" fmla="*/ 1 h 1340"/>
                <a:gd name="T108" fmla="*/ 0 w 373"/>
                <a:gd name="T109" fmla="*/ 1 h 1340"/>
                <a:gd name="T110" fmla="*/ 0 w 373"/>
                <a:gd name="T111" fmla="*/ 1 h 13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73"/>
                <a:gd name="T169" fmla="*/ 0 h 1340"/>
                <a:gd name="T170" fmla="*/ 373 w 373"/>
                <a:gd name="T171" fmla="*/ 1340 h 134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1" name="Freeform 236"/>
            <p:cNvSpPr>
              <a:spLocks/>
            </p:cNvSpPr>
            <p:nvPr/>
          </p:nvSpPr>
          <p:spPr bwMode="auto">
            <a:xfrm>
              <a:off x="2886" y="2685"/>
              <a:ext cx="55" cy="62"/>
            </a:xfrm>
            <a:custGeom>
              <a:avLst/>
              <a:gdLst>
                <a:gd name="T0" fmla="*/ 1 w 110"/>
                <a:gd name="T1" fmla="*/ 1 h 123"/>
                <a:gd name="T2" fmla="*/ 1 w 110"/>
                <a:gd name="T3" fmla="*/ 1 h 123"/>
                <a:gd name="T4" fmla="*/ 1 w 110"/>
                <a:gd name="T5" fmla="*/ 1 h 123"/>
                <a:gd name="T6" fmla="*/ 1 w 110"/>
                <a:gd name="T7" fmla="*/ 1 h 123"/>
                <a:gd name="T8" fmla="*/ 1 w 110"/>
                <a:gd name="T9" fmla="*/ 1 h 123"/>
                <a:gd name="T10" fmla="*/ 1 w 110"/>
                <a:gd name="T11" fmla="*/ 1 h 123"/>
                <a:gd name="T12" fmla="*/ 1 w 110"/>
                <a:gd name="T13" fmla="*/ 1 h 123"/>
                <a:gd name="T14" fmla="*/ 1 w 110"/>
                <a:gd name="T15" fmla="*/ 1 h 123"/>
                <a:gd name="T16" fmla="*/ 1 w 110"/>
                <a:gd name="T17" fmla="*/ 1 h 123"/>
                <a:gd name="T18" fmla="*/ 1 w 110"/>
                <a:gd name="T19" fmla="*/ 1 h 123"/>
                <a:gd name="T20" fmla="*/ 1 w 110"/>
                <a:gd name="T21" fmla="*/ 1 h 123"/>
                <a:gd name="T22" fmla="*/ 1 w 110"/>
                <a:gd name="T23" fmla="*/ 1 h 123"/>
                <a:gd name="T24" fmla="*/ 1 w 110"/>
                <a:gd name="T25" fmla="*/ 0 h 123"/>
                <a:gd name="T26" fmla="*/ 1 w 110"/>
                <a:gd name="T27" fmla="*/ 1 h 123"/>
                <a:gd name="T28" fmla="*/ 1 w 110"/>
                <a:gd name="T29" fmla="*/ 1 h 123"/>
                <a:gd name="T30" fmla="*/ 1 w 110"/>
                <a:gd name="T31" fmla="*/ 1 h 123"/>
                <a:gd name="T32" fmla="*/ 1 w 110"/>
                <a:gd name="T33" fmla="*/ 1 h 123"/>
                <a:gd name="T34" fmla="*/ 1 w 110"/>
                <a:gd name="T35" fmla="*/ 1 h 123"/>
                <a:gd name="T36" fmla="*/ 1 w 110"/>
                <a:gd name="T37" fmla="*/ 1 h 123"/>
                <a:gd name="T38" fmla="*/ 1 w 110"/>
                <a:gd name="T39" fmla="*/ 1 h 123"/>
                <a:gd name="T40" fmla="*/ 1 w 110"/>
                <a:gd name="T41" fmla="*/ 1 h 123"/>
                <a:gd name="T42" fmla="*/ 1 w 110"/>
                <a:gd name="T43" fmla="*/ 1 h 123"/>
                <a:gd name="T44" fmla="*/ 1 w 110"/>
                <a:gd name="T45" fmla="*/ 1 h 123"/>
                <a:gd name="T46" fmla="*/ 1 w 110"/>
                <a:gd name="T47" fmla="*/ 1 h 123"/>
                <a:gd name="T48" fmla="*/ 1 w 110"/>
                <a:gd name="T49" fmla="*/ 1 h 123"/>
                <a:gd name="T50" fmla="*/ 1 w 110"/>
                <a:gd name="T51" fmla="*/ 1 h 123"/>
                <a:gd name="T52" fmla="*/ 0 w 110"/>
                <a:gd name="T53" fmla="*/ 1 h 123"/>
                <a:gd name="T54" fmla="*/ 0 w 110"/>
                <a:gd name="T55" fmla="*/ 1 h 123"/>
                <a:gd name="T56" fmla="*/ 1 w 110"/>
                <a:gd name="T57" fmla="*/ 1 h 123"/>
                <a:gd name="T58" fmla="*/ 1 w 110"/>
                <a:gd name="T59" fmla="*/ 1 h 123"/>
                <a:gd name="T60" fmla="*/ 1 w 110"/>
                <a:gd name="T61" fmla="*/ 1 h 123"/>
                <a:gd name="T62" fmla="*/ 1 w 110"/>
                <a:gd name="T63" fmla="*/ 1 h 123"/>
                <a:gd name="T64" fmla="*/ 1 w 110"/>
                <a:gd name="T65" fmla="*/ 1 h 123"/>
                <a:gd name="T66" fmla="*/ 1 w 110"/>
                <a:gd name="T67" fmla="*/ 1 h 123"/>
                <a:gd name="T68" fmla="*/ 1 w 110"/>
                <a:gd name="T69" fmla="*/ 1 h 123"/>
                <a:gd name="T70" fmla="*/ 1 w 110"/>
                <a:gd name="T71" fmla="*/ 1 h 123"/>
                <a:gd name="T72" fmla="*/ 1 w 110"/>
                <a:gd name="T73" fmla="*/ 1 h 123"/>
                <a:gd name="T74" fmla="*/ 1 w 110"/>
                <a:gd name="T75" fmla="*/ 1 h 123"/>
                <a:gd name="T76" fmla="*/ 1 w 110"/>
                <a:gd name="T77" fmla="*/ 1 h 123"/>
                <a:gd name="T78" fmla="*/ 1 w 110"/>
                <a:gd name="T79" fmla="*/ 1 h 123"/>
                <a:gd name="T80" fmla="*/ 1 w 110"/>
                <a:gd name="T81" fmla="*/ 1 h 123"/>
                <a:gd name="T82" fmla="*/ 1 w 110"/>
                <a:gd name="T83" fmla="*/ 1 h 123"/>
                <a:gd name="T84" fmla="*/ 1 w 110"/>
                <a:gd name="T85" fmla="*/ 1 h 123"/>
                <a:gd name="T86" fmla="*/ 1 w 110"/>
                <a:gd name="T87" fmla="*/ 1 h 123"/>
                <a:gd name="T88" fmla="*/ 1 w 110"/>
                <a:gd name="T89" fmla="*/ 1 h 123"/>
                <a:gd name="T90" fmla="*/ 1 w 110"/>
                <a:gd name="T91" fmla="*/ 1 h 123"/>
                <a:gd name="T92" fmla="*/ 1 w 110"/>
                <a:gd name="T93" fmla="*/ 1 h 123"/>
                <a:gd name="T94" fmla="*/ 1 w 110"/>
                <a:gd name="T95" fmla="*/ 1 h 123"/>
                <a:gd name="T96" fmla="*/ 1 w 110"/>
                <a:gd name="T97" fmla="*/ 1 h 12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0"/>
                <a:gd name="T148" fmla="*/ 0 h 123"/>
                <a:gd name="T149" fmla="*/ 110 w 110"/>
                <a:gd name="T150" fmla="*/ 123 h 12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2" name="Freeform 237"/>
            <p:cNvSpPr>
              <a:spLocks/>
            </p:cNvSpPr>
            <p:nvPr/>
          </p:nvSpPr>
          <p:spPr bwMode="auto">
            <a:xfrm>
              <a:off x="2905" y="2708"/>
              <a:ext cx="16" cy="16"/>
            </a:xfrm>
            <a:custGeom>
              <a:avLst/>
              <a:gdLst>
                <a:gd name="T0" fmla="*/ 1 w 31"/>
                <a:gd name="T1" fmla="*/ 0 h 33"/>
                <a:gd name="T2" fmla="*/ 1 w 31"/>
                <a:gd name="T3" fmla="*/ 0 h 33"/>
                <a:gd name="T4" fmla="*/ 1 w 31"/>
                <a:gd name="T5" fmla="*/ 0 h 33"/>
                <a:gd name="T6" fmla="*/ 1 w 31"/>
                <a:gd name="T7" fmla="*/ 0 h 33"/>
                <a:gd name="T8" fmla="*/ 0 w 31"/>
                <a:gd name="T9" fmla="*/ 0 h 33"/>
                <a:gd name="T10" fmla="*/ 1 w 31"/>
                <a:gd name="T11" fmla="*/ 0 h 33"/>
                <a:gd name="T12" fmla="*/ 1 w 31"/>
                <a:gd name="T13" fmla="*/ 0 h 33"/>
                <a:gd name="T14" fmla="*/ 1 w 31"/>
                <a:gd name="T15" fmla="*/ 0 h 33"/>
                <a:gd name="T16" fmla="*/ 1 w 31"/>
                <a:gd name="T17" fmla="*/ 0 h 33"/>
                <a:gd name="T18" fmla="*/ 1 w 31"/>
                <a:gd name="T19" fmla="*/ 0 h 33"/>
                <a:gd name="T20" fmla="*/ 1 w 31"/>
                <a:gd name="T21" fmla="*/ 0 h 33"/>
                <a:gd name="T22" fmla="*/ 1 w 31"/>
                <a:gd name="T23" fmla="*/ 0 h 33"/>
                <a:gd name="T24" fmla="*/ 1 w 31"/>
                <a:gd name="T25" fmla="*/ 0 h 33"/>
                <a:gd name="T26" fmla="*/ 1 w 31"/>
                <a:gd name="T27" fmla="*/ 0 h 33"/>
                <a:gd name="T28" fmla="*/ 1 w 31"/>
                <a:gd name="T29" fmla="*/ 0 h 33"/>
                <a:gd name="T30" fmla="*/ 1 w 31"/>
                <a:gd name="T31" fmla="*/ 0 h 33"/>
                <a:gd name="T32" fmla="*/ 1 w 31"/>
                <a:gd name="T33" fmla="*/ 0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1"/>
                <a:gd name="T52" fmla="*/ 0 h 33"/>
                <a:gd name="T53" fmla="*/ 31 w 31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3" name="Freeform 238"/>
            <p:cNvSpPr>
              <a:spLocks/>
            </p:cNvSpPr>
            <p:nvPr/>
          </p:nvSpPr>
          <p:spPr bwMode="auto">
            <a:xfrm>
              <a:off x="2366" y="2699"/>
              <a:ext cx="56" cy="61"/>
            </a:xfrm>
            <a:custGeom>
              <a:avLst/>
              <a:gdLst>
                <a:gd name="T0" fmla="*/ 1 w 111"/>
                <a:gd name="T1" fmla="*/ 1 h 122"/>
                <a:gd name="T2" fmla="*/ 1 w 111"/>
                <a:gd name="T3" fmla="*/ 1 h 122"/>
                <a:gd name="T4" fmla="*/ 1 w 111"/>
                <a:gd name="T5" fmla="*/ 1 h 122"/>
                <a:gd name="T6" fmla="*/ 1 w 111"/>
                <a:gd name="T7" fmla="*/ 1 h 122"/>
                <a:gd name="T8" fmla="*/ 1 w 111"/>
                <a:gd name="T9" fmla="*/ 1 h 122"/>
                <a:gd name="T10" fmla="*/ 1 w 111"/>
                <a:gd name="T11" fmla="*/ 1 h 122"/>
                <a:gd name="T12" fmla="*/ 1 w 111"/>
                <a:gd name="T13" fmla="*/ 1 h 122"/>
                <a:gd name="T14" fmla="*/ 1 w 111"/>
                <a:gd name="T15" fmla="*/ 1 h 122"/>
                <a:gd name="T16" fmla="*/ 1 w 111"/>
                <a:gd name="T17" fmla="*/ 1 h 122"/>
                <a:gd name="T18" fmla="*/ 1 w 111"/>
                <a:gd name="T19" fmla="*/ 1 h 122"/>
                <a:gd name="T20" fmla="*/ 1 w 111"/>
                <a:gd name="T21" fmla="*/ 1 h 122"/>
                <a:gd name="T22" fmla="*/ 1 w 111"/>
                <a:gd name="T23" fmla="*/ 1 h 122"/>
                <a:gd name="T24" fmla="*/ 1 w 111"/>
                <a:gd name="T25" fmla="*/ 0 h 122"/>
                <a:gd name="T26" fmla="*/ 1 w 111"/>
                <a:gd name="T27" fmla="*/ 1 h 122"/>
                <a:gd name="T28" fmla="*/ 1 w 111"/>
                <a:gd name="T29" fmla="*/ 1 h 122"/>
                <a:gd name="T30" fmla="*/ 1 w 111"/>
                <a:gd name="T31" fmla="*/ 1 h 122"/>
                <a:gd name="T32" fmla="*/ 1 w 111"/>
                <a:gd name="T33" fmla="*/ 1 h 122"/>
                <a:gd name="T34" fmla="*/ 1 w 111"/>
                <a:gd name="T35" fmla="*/ 1 h 122"/>
                <a:gd name="T36" fmla="*/ 1 w 111"/>
                <a:gd name="T37" fmla="*/ 1 h 122"/>
                <a:gd name="T38" fmla="*/ 1 w 111"/>
                <a:gd name="T39" fmla="*/ 1 h 122"/>
                <a:gd name="T40" fmla="*/ 1 w 111"/>
                <a:gd name="T41" fmla="*/ 1 h 122"/>
                <a:gd name="T42" fmla="*/ 1 w 111"/>
                <a:gd name="T43" fmla="*/ 1 h 122"/>
                <a:gd name="T44" fmla="*/ 1 w 111"/>
                <a:gd name="T45" fmla="*/ 1 h 122"/>
                <a:gd name="T46" fmla="*/ 1 w 111"/>
                <a:gd name="T47" fmla="*/ 1 h 122"/>
                <a:gd name="T48" fmla="*/ 1 w 111"/>
                <a:gd name="T49" fmla="*/ 1 h 122"/>
                <a:gd name="T50" fmla="*/ 1 w 111"/>
                <a:gd name="T51" fmla="*/ 1 h 122"/>
                <a:gd name="T52" fmla="*/ 1 w 111"/>
                <a:gd name="T53" fmla="*/ 1 h 122"/>
                <a:gd name="T54" fmla="*/ 0 w 111"/>
                <a:gd name="T55" fmla="*/ 1 h 122"/>
                <a:gd name="T56" fmla="*/ 1 w 111"/>
                <a:gd name="T57" fmla="*/ 1 h 122"/>
                <a:gd name="T58" fmla="*/ 1 w 111"/>
                <a:gd name="T59" fmla="*/ 1 h 122"/>
                <a:gd name="T60" fmla="*/ 1 w 111"/>
                <a:gd name="T61" fmla="*/ 1 h 122"/>
                <a:gd name="T62" fmla="*/ 1 w 111"/>
                <a:gd name="T63" fmla="*/ 1 h 122"/>
                <a:gd name="T64" fmla="*/ 1 w 111"/>
                <a:gd name="T65" fmla="*/ 1 h 122"/>
                <a:gd name="T66" fmla="*/ 1 w 111"/>
                <a:gd name="T67" fmla="*/ 1 h 122"/>
                <a:gd name="T68" fmla="*/ 1 w 111"/>
                <a:gd name="T69" fmla="*/ 1 h 122"/>
                <a:gd name="T70" fmla="*/ 1 w 111"/>
                <a:gd name="T71" fmla="*/ 1 h 122"/>
                <a:gd name="T72" fmla="*/ 1 w 111"/>
                <a:gd name="T73" fmla="*/ 1 h 122"/>
                <a:gd name="T74" fmla="*/ 1 w 111"/>
                <a:gd name="T75" fmla="*/ 1 h 122"/>
                <a:gd name="T76" fmla="*/ 1 w 111"/>
                <a:gd name="T77" fmla="*/ 1 h 122"/>
                <a:gd name="T78" fmla="*/ 1 w 111"/>
                <a:gd name="T79" fmla="*/ 1 h 122"/>
                <a:gd name="T80" fmla="*/ 1 w 111"/>
                <a:gd name="T81" fmla="*/ 1 h 122"/>
                <a:gd name="T82" fmla="*/ 1 w 111"/>
                <a:gd name="T83" fmla="*/ 1 h 122"/>
                <a:gd name="T84" fmla="*/ 1 w 111"/>
                <a:gd name="T85" fmla="*/ 1 h 122"/>
                <a:gd name="T86" fmla="*/ 1 w 111"/>
                <a:gd name="T87" fmla="*/ 1 h 122"/>
                <a:gd name="T88" fmla="*/ 1 w 111"/>
                <a:gd name="T89" fmla="*/ 1 h 122"/>
                <a:gd name="T90" fmla="*/ 1 w 111"/>
                <a:gd name="T91" fmla="*/ 1 h 122"/>
                <a:gd name="T92" fmla="*/ 1 w 111"/>
                <a:gd name="T93" fmla="*/ 1 h 122"/>
                <a:gd name="T94" fmla="*/ 1 w 111"/>
                <a:gd name="T95" fmla="*/ 1 h 122"/>
                <a:gd name="T96" fmla="*/ 1 w 111"/>
                <a:gd name="T97" fmla="*/ 1 h 1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1"/>
                <a:gd name="T148" fmla="*/ 0 h 122"/>
                <a:gd name="T149" fmla="*/ 111 w 111"/>
                <a:gd name="T150" fmla="*/ 122 h 12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4" name="Freeform 239"/>
            <p:cNvSpPr>
              <a:spLocks/>
            </p:cNvSpPr>
            <p:nvPr/>
          </p:nvSpPr>
          <p:spPr bwMode="auto">
            <a:xfrm>
              <a:off x="2385" y="2721"/>
              <a:ext cx="16" cy="16"/>
            </a:xfrm>
            <a:custGeom>
              <a:avLst/>
              <a:gdLst>
                <a:gd name="T0" fmla="*/ 1 w 32"/>
                <a:gd name="T1" fmla="*/ 1 h 32"/>
                <a:gd name="T2" fmla="*/ 1 w 32"/>
                <a:gd name="T3" fmla="*/ 1 h 32"/>
                <a:gd name="T4" fmla="*/ 1 w 32"/>
                <a:gd name="T5" fmla="*/ 1 h 32"/>
                <a:gd name="T6" fmla="*/ 1 w 32"/>
                <a:gd name="T7" fmla="*/ 1 h 32"/>
                <a:gd name="T8" fmla="*/ 0 w 32"/>
                <a:gd name="T9" fmla="*/ 1 h 32"/>
                <a:gd name="T10" fmla="*/ 1 w 32"/>
                <a:gd name="T11" fmla="*/ 1 h 32"/>
                <a:gd name="T12" fmla="*/ 1 w 32"/>
                <a:gd name="T13" fmla="*/ 1 h 32"/>
                <a:gd name="T14" fmla="*/ 1 w 32"/>
                <a:gd name="T15" fmla="*/ 1 h 32"/>
                <a:gd name="T16" fmla="*/ 1 w 32"/>
                <a:gd name="T17" fmla="*/ 0 h 32"/>
                <a:gd name="T18" fmla="*/ 1 w 32"/>
                <a:gd name="T19" fmla="*/ 1 h 32"/>
                <a:gd name="T20" fmla="*/ 1 w 32"/>
                <a:gd name="T21" fmla="*/ 1 h 32"/>
                <a:gd name="T22" fmla="*/ 1 w 32"/>
                <a:gd name="T23" fmla="*/ 1 h 32"/>
                <a:gd name="T24" fmla="*/ 1 w 32"/>
                <a:gd name="T25" fmla="*/ 1 h 32"/>
                <a:gd name="T26" fmla="*/ 1 w 32"/>
                <a:gd name="T27" fmla="*/ 1 h 32"/>
                <a:gd name="T28" fmla="*/ 1 w 32"/>
                <a:gd name="T29" fmla="*/ 1 h 32"/>
                <a:gd name="T30" fmla="*/ 1 w 32"/>
                <a:gd name="T31" fmla="*/ 1 h 32"/>
                <a:gd name="T32" fmla="*/ 1 w 32"/>
                <a:gd name="T33" fmla="*/ 1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32"/>
                <a:gd name="T53" fmla="*/ 32 w 32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5" name="Freeform 240"/>
            <p:cNvSpPr>
              <a:spLocks/>
            </p:cNvSpPr>
            <p:nvPr/>
          </p:nvSpPr>
          <p:spPr bwMode="auto">
            <a:xfrm>
              <a:off x="2400" y="1686"/>
              <a:ext cx="68" cy="74"/>
            </a:xfrm>
            <a:custGeom>
              <a:avLst/>
              <a:gdLst>
                <a:gd name="T0" fmla="*/ 1 w 136"/>
                <a:gd name="T1" fmla="*/ 0 h 149"/>
                <a:gd name="T2" fmla="*/ 1 w 136"/>
                <a:gd name="T3" fmla="*/ 0 h 149"/>
                <a:gd name="T4" fmla="*/ 1 w 136"/>
                <a:gd name="T5" fmla="*/ 0 h 149"/>
                <a:gd name="T6" fmla="*/ 1 w 136"/>
                <a:gd name="T7" fmla="*/ 0 h 149"/>
                <a:gd name="T8" fmla="*/ 1 w 136"/>
                <a:gd name="T9" fmla="*/ 0 h 149"/>
                <a:gd name="T10" fmla="*/ 1 w 136"/>
                <a:gd name="T11" fmla="*/ 0 h 149"/>
                <a:gd name="T12" fmla="*/ 1 w 136"/>
                <a:gd name="T13" fmla="*/ 0 h 149"/>
                <a:gd name="T14" fmla="*/ 1 w 136"/>
                <a:gd name="T15" fmla="*/ 0 h 149"/>
                <a:gd name="T16" fmla="*/ 1 w 136"/>
                <a:gd name="T17" fmla="*/ 0 h 149"/>
                <a:gd name="T18" fmla="*/ 1 w 136"/>
                <a:gd name="T19" fmla="*/ 0 h 149"/>
                <a:gd name="T20" fmla="*/ 1 w 136"/>
                <a:gd name="T21" fmla="*/ 0 h 149"/>
                <a:gd name="T22" fmla="*/ 1 w 136"/>
                <a:gd name="T23" fmla="*/ 0 h 149"/>
                <a:gd name="T24" fmla="*/ 1 w 136"/>
                <a:gd name="T25" fmla="*/ 0 h 149"/>
                <a:gd name="T26" fmla="*/ 1 w 136"/>
                <a:gd name="T27" fmla="*/ 0 h 149"/>
                <a:gd name="T28" fmla="*/ 0 w 136"/>
                <a:gd name="T29" fmla="*/ 0 h 149"/>
                <a:gd name="T30" fmla="*/ 1 w 136"/>
                <a:gd name="T31" fmla="*/ 0 h 149"/>
                <a:gd name="T32" fmla="*/ 1 w 136"/>
                <a:gd name="T33" fmla="*/ 0 h 149"/>
                <a:gd name="T34" fmla="*/ 0 w 136"/>
                <a:gd name="T35" fmla="*/ 0 h 149"/>
                <a:gd name="T36" fmla="*/ 1 w 136"/>
                <a:gd name="T37" fmla="*/ 0 h 149"/>
                <a:gd name="T38" fmla="*/ 1 w 136"/>
                <a:gd name="T39" fmla="*/ 0 h 149"/>
                <a:gd name="T40" fmla="*/ 1 w 136"/>
                <a:gd name="T41" fmla="*/ 0 h 149"/>
                <a:gd name="T42" fmla="*/ 1 w 136"/>
                <a:gd name="T43" fmla="*/ 0 h 149"/>
                <a:gd name="T44" fmla="*/ 1 w 136"/>
                <a:gd name="T45" fmla="*/ 0 h 149"/>
                <a:gd name="T46" fmla="*/ 1 w 136"/>
                <a:gd name="T47" fmla="*/ 0 h 149"/>
                <a:gd name="T48" fmla="*/ 1 w 136"/>
                <a:gd name="T49" fmla="*/ 0 h 149"/>
                <a:gd name="T50" fmla="*/ 1 w 136"/>
                <a:gd name="T51" fmla="*/ 0 h 149"/>
                <a:gd name="T52" fmla="*/ 1 w 136"/>
                <a:gd name="T53" fmla="*/ 0 h 149"/>
                <a:gd name="T54" fmla="*/ 1 w 136"/>
                <a:gd name="T55" fmla="*/ 0 h 149"/>
                <a:gd name="T56" fmla="*/ 1 w 136"/>
                <a:gd name="T57" fmla="*/ 0 h 149"/>
                <a:gd name="T58" fmla="*/ 1 w 136"/>
                <a:gd name="T59" fmla="*/ 0 h 149"/>
                <a:gd name="T60" fmla="*/ 1 w 136"/>
                <a:gd name="T61" fmla="*/ 0 h 149"/>
                <a:gd name="T62" fmla="*/ 1 w 136"/>
                <a:gd name="T63" fmla="*/ 0 h 1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9"/>
                <a:gd name="T98" fmla="*/ 136 w 136"/>
                <a:gd name="T99" fmla="*/ 149 h 1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6" name="Freeform 241"/>
            <p:cNvSpPr>
              <a:spLocks/>
            </p:cNvSpPr>
            <p:nvPr/>
          </p:nvSpPr>
          <p:spPr bwMode="auto">
            <a:xfrm>
              <a:off x="2423" y="1713"/>
              <a:ext cx="20" cy="20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0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1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7" name="Freeform 242"/>
            <p:cNvSpPr>
              <a:spLocks/>
            </p:cNvSpPr>
            <p:nvPr/>
          </p:nvSpPr>
          <p:spPr bwMode="auto">
            <a:xfrm>
              <a:off x="3282" y="2529"/>
              <a:ext cx="64" cy="90"/>
            </a:xfrm>
            <a:custGeom>
              <a:avLst/>
              <a:gdLst>
                <a:gd name="T0" fmla="*/ 0 w 129"/>
                <a:gd name="T1" fmla="*/ 0 h 181"/>
                <a:gd name="T2" fmla="*/ 0 w 129"/>
                <a:gd name="T3" fmla="*/ 0 h 181"/>
                <a:gd name="T4" fmla="*/ 0 w 129"/>
                <a:gd name="T5" fmla="*/ 0 h 181"/>
                <a:gd name="T6" fmla="*/ 0 w 129"/>
                <a:gd name="T7" fmla="*/ 0 h 181"/>
                <a:gd name="T8" fmla="*/ 0 w 129"/>
                <a:gd name="T9" fmla="*/ 0 h 181"/>
                <a:gd name="T10" fmla="*/ 0 w 129"/>
                <a:gd name="T11" fmla="*/ 0 h 181"/>
                <a:gd name="T12" fmla="*/ 0 w 129"/>
                <a:gd name="T13" fmla="*/ 0 h 181"/>
                <a:gd name="T14" fmla="*/ 0 w 129"/>
                <a:gd name="T15" fmla="*/ 0 h 181"/>
                <a:gd name="T16" fmla="*/ 0 w 129"/>
                <a:gd name="T17" fmla="*/ 0 h 181"/>
                <a:gd name="T18" fmla="*/ 0 w 129"/>
                <a:gd name="T19" fmla="*/ 0 h 181"/>
                <a:gd name="T20" fmla="*/ 0 w 129"/>
                <a:gd name="T21" fmla="*/ 0 h 181"/>
                <a:gd name="T22" fmla="*/ 0 w 129"/>
                <a:gd name="T23" fmla="*/ 0 h 181"/>
                <a:gd name="T24" fmla="*/ 0 w 129"/>
                <a:gd name="T25" fmla="*/ 0 h 181"/>
                <a:gd name="T26" fmla="*/ 0 w 129"/>
                <a:gd name="T27" fmla="*/ 0 h 181"/>
                <a:gd name="T28" fmla="*/ 0 w 129"/>
                <a:gd name="T29" fmla="*/ 0 h 181"/>
                <a:gd name="T30" fmla="*/ 0 w 129"/>
                <a:gd name="T31" fmla="*/ 0 h 181"/>
                <a:gd name="T32" fmla="*/ 0 w 129"/>
                <a:gd name="T33" fmla="*/ 0 h 181"/>
                <a:gd name="T34" fmla="*/ 0 w 129"/>
                <a:gd name="T35" fmla="*/ 0 h 181"/>
                <a:gd name="T36" fmla="*/ 0 w 129"/>
                <a:gd name="T37" fmla="*/ 0 h 181"/>
                <a:gd name="T38" fmla="*/ 0 w 129"/>
                <a:gd name="T39" fmla="*/ 0 h 181"/>
                <a:gd name="T40" fmla="*/ 0 w 129"/>
                <a:gd name="T41" fmla="*/ 0 h 181"/>
                <a:gd name="T42" fmla="*/ 0 w 129"/>
                <a:gd name="T43" fmla="*/ 0 h 181"/>
                <a:gd name="T44" fmla="*/ 0 w 129"/>
                <a:gd name="T45" fmla="*/ 0 h 181"/>
                <a:gd name="T46" fmla="*/ 0 w 129"/>
                <a:gd name="T47" fmla="*/ 0 h 181"/>
                <a:gd name="T48" fmla="*/ 0 w 129"/>
                <a:gd name="T49" fmla="*/ 0 h 1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9"/>
                <a:gd name="T76" fmla="*/ 0 h 181"/>
                <a:gd name="T77" fmla="*/ 129 w 129"/>
                <a:gd name="T78" fmla="*/ 181 h 18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8" name="Freeform 243"/>
            <p:cNvSpPr>
              <a:spLocks/>
            </p:cNvSpPr>
            <p:nvPr/>
          </p:nvSpPr>
          <p:spPr bwMode="auto">
            <a:xfrm>
              <a:off x="3251" y="2513"/>
              <a:ext cx="45" cy="103"/>
            </a:xfrm>
            <a:custGeom>
              <a:avLst/>
              <a:gdLst>
                <a:gd name="T0" fmla="*/ 1 w 90"/>
                <a:gd name="T1" fmla="*/ 1 h 206"/>
                <a:gd name="T2" fmla="*/ 1 w 90"/>
                <a:gd name="T3" fmla="*/ 1 h 206"/>
                <a:gd name="T4" fmla="*/ 1 w 90"/>
                <a:gd name="T5" fmla="*/ 1 h 206"/>
                <a:gd name="T6" fmla="*/ 1 w 90"/>
                <a:gd name="T7" fmla="*/ 1 h 206"/>
                <a:gd name="T8" fmla="*/ 1 w 90"/>
                <a:gd name="T9" fmla="*/ 1 h 206"/>
                <a:gd name="T10" fmla="*/ 1 w 90"/>
                <a:gd name="T11" fmla="*/ 1 h 206"/>
                <a:gd name="T12" fmla="*/ 1 w 90"/>
                <a:gd name="T13" fmla="*/ 1 h 206"/>
                <a:gd name="T14" fmla="*/ 1 w 90"/>
                <a:gd name="T15" fmla="*/ 1 h 206"/>
                <a:gd name="T16" fmla="*/ 1 w 90"/>
                <a:gd name="T17" fmla="*/ 1 h 206"/>
                <a:gd name="T18" fmla="*/ 1 w 90"/>
                <a:gd name="T19" fmla="*/ 0 h 206"/>
                <a:gd name="T20" fmla="*/ 1 w 90"/>
                <a:gd name="T21" fmla="*/ 1 h 206"/>
                <a:gd name="T22" fmla="*/ 1 w 90"/>
                <a:gd name="T23" fmla="*/ 1 h 206"/>
                <a:gd name="T24" fmla="*/ 1 w 90"/>
                <a:gd name="T25" fmla="*/ 1 h 206"/>
                <a:gd name="T26" fmla="*/ 0 w 90"/>
                <a:gd name="T27" fmla="*/ 1 h 206"/>
                <a:gd name="T28" fmla="*/ 1 w 90"/>
                <a:gd name="T29" fmla="*/ 1 h 206"/>
                <a:gd name="T30" fmla="*/ 1 w 90"/>
                <a:gd name="T31" fmla="*/ 1 h 206"/>
                <a:gd name="T32" fmla="*/ 1 w 90"/>
                <a:gd name="T33" fmla="*/ 1 h 206"/>
                <a:gd name="T34" fmla="*/ 1 w 90"/>
                <a:gd name="T35" fmla="*/ 1 h 206"/>
                <a:gd name="T36" fmla="*/ 1 w 90"/>
                <a:gd name="T37" fmla="*/ 1 h 206"/>
                <a:gd name="T38" fmla="*/ 1 w 90"/>
                <a:gd name="T39" fmla="*/ 1 h 206"/>
                <a:gd name="T40" fmla="*/ 1 w 90"/>
                <a:gd name="T41" fmla="*/ 1 h 206"/>
                <a:gd name="T42" fmla="*/ 1 w 90"/>
                <a:gd name="T43" fmla="*/ 1 h 206"/>
                <a:gd name="T44" fmla="*/ 1 w 90"/>
                <a:gd name="T45" fmla="*/ 1 h 206"/>
                <a:gd name="T46" fmla="*/ 1 w 90"/>
                <a:gd name="T47" fmla="*/ 1 h 206"/>
                <a:gd name="T48" fmla="*/ 1 w 90"/>
                <a:gd name="T49" fmla="*/ 1 h 2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0"/>
                <a:gd name="T76" fmla="*/ 0 h 206"/>
                <a:gd name="T77" fmla="*/ 90 w 90"/>
                <a:gd name="T78" fmla="*/ 206 h 20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9" name="Freeform 244"/>
            <p:cNvSpPr>
              <a:spLocks/>
            </p:cNvSpPr>
            <p:nvPr/>
          </p:nvSpPr>
          <p:spPr bwMode="auto">
            <a:xfrm>
              <a:off x="3283" y="2583"/>
              <a:ext cx="100" cy="50"/>
            </a:xfrm>
            <a:custGeom>
              <a:avLst/>
              <a:gdLst>
                <a:gd name="T0" fmla="*/ 0 w 201"/>
                <a:gd name="T1" fmla="*/ 1 h 99"/>
                <a:gd name="T2" fmla="*/ 0 w 201"/>
                <a:gd name="T3" fmla="*/ 1 h 99"/>
                <a:gd name="T4" fmla="*/ 0 w 201"/>
                <a:gd name="T5" fmla="*/ 1 h 99"/>
                <a:gd name="T6" fmla="*/ 0 w 201"/>
                <a:gd name="T7" fmla="*/ 1 h 99"/>
                <a:gd name="T8" fmla="*/ 0 w 201"/>
                <a:gd name="T9" fmla="*/ 1 h 99"/>
                <a:gd name="T10" fmla="*/ 0 w 201"/>
                <a:gd name="T11" fmla="*/ 1 h 99"/>
                <a:gd name="T12" fmla="*/ 0 w 201"/>
                <a:gd name="T13" fmla="*/ 1 h 99"/>
                <a:gd name="T14" fmla="*/ 0 w 201"/>
                <a:gd name="T15" fmla="*/ 1 h 99"/>
                <a:gd name="T16" fmla="*/ 0 w 201"/>
                <a:gd name="T17" fmla="*/ 1 h 99"/>
                <a:gd name="T18" fmla="*/ 0 w 201"/>
                <a:gd name="T19" fmla="*/ 1 h 99"/>
                <a:gd name="T20" fmla="*/ 0 w 201"/>
                <a:gd name="T21" fmla="*/ 1 h 99"/>
                <a:gd name="T22" fmla="*/ 0 w 201"/>
                <a:gd name="T23" fmla="*/ 1 h 99"/>
                <a:gd name="T24" fmla="*/ 0 w 201"/>
                <a:gd name="T25" fmla="*/ 1 h 99"/>
                <a:gd name="T26" fmla="*/ 0 w 201"/>
                <a:gd name="T27" fmla="*/ 1 h 99"/>
                <a:gd name="T28" fmla="*/ 0 w 201"/>
                <a:gd name="T29" fmla="*/ 1 h 99"/>
                <a:gd name="T30" fmla="*/ 0 w 201"/>
                <a:gd name="T31" fmla="*/ 1 h 99"/>
                <a:gd name="T32" fmla="*/ 0 w 201"/>
                <a:gd name="T33" fmla="*/ 1 h 99"/>
                <a:gd name="T34" fmla="*/ 0 w 201"/>
                <a:gd name="T35" fmla="*/ 1 h 99"/>
                <a:gd name="T36" fmla="*/ 0 w 201"/>
                <a:gd name="T37" fmla="*/ 1 h 99"/>
                <a:gd name="T38" fmla="*/ 0 w 201"/>
                <a:gd name="T39" fmla="*/ 1 h 99"/>
                <a:gd name="T40" fmla="*/ 0 w 201"/>
                <a:gd name="T41" fmla="*/ 0 h 99"/>
                <a:gd name="T42" fmla="*/ 0 w 201"/>
                <a:gd name="T43" fmla="*/ 1 h 99"/>
                <a:gd name="T44" fmla="*/ 0 w 201"/>
                <a:gd name="T45" fmla="*/ 1 h 99"/>
                <a:gd name="T46" fmla="*/ 0 w 201"/>
                <a:gd name="T47" fmla="*/ 1 h 99"/>
                <a:gd name="T48" fmla="*/ 0 w 201"/>
                <a:gd name="T49" fmla="*/ 1 h 99"/>
                <a:gd name="T50" fmla="*/ 0 w 201"/>
                <a:gd name="T51" fmla="*/ 1 h 99"/>
                <a:gd name="T52" fmla="*/ 0 w 201"/>
                <a:gd name="T53" fmla="*/ 1 h 99"/>
                <a:gd name="T54" fmla="*/ 0 w 201"/>
                <a:gd name="T55" fmla="*/ 1 h 99"/>
                <a:gd name="T56" fmla="*/ 0 w 201"/>
                <a:gd name="T57" fmla="*/ 1 h 99"/>
                <a:gd name="T58" fmla="*/ 0 w 201"/>
                <a:gd name="T59" fmla="*/ 1 h 99"/>
                <a:gd name="T60" fmla="*/ 0 w 201"/>
                <a:gd name="T61" fmla="*/ 1 h 99"/>
                <a:gd name="T62" fmla="*/ 0 w 201"/>
                <a:gd name="T63" fmla="*/ 1 h 99"/>
                <a:gd name="T64" fmla="*/ 0 w 201"/>
                <a:gd name="T65" fmla="*/ 1 h 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1"/>
                <a:gd name="T100" fmla="*/ 0 h 99"/>
                <a:gd name="T101" fmla="*/ 201 w 201"/>
                <a:gd name="T102" fmla="*/ 99 h 9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0" name="Freeform 245"/>
            <p:cNvSpPr>
              <a:spLocks/>
            </p:cNvSpPr>
            <p:nvPr/>
          </p:nvSpPr>
          <p:spPr bwMode="auto">
            <a:xfrm>
              <a:off x="3281" y="2628"/>
              <a:ext cx="99" cy="50"/>
            </a:xfrm>
            <a:custGeom>
              <a:avLst/>
              <a:gdLst>
                <a:gd name="T0" fmla="*/ 0 w 198"/>
                <a:gd name="T1" fmla="*/ 0 h 100"/>
                <a:gd name="T2" fmla="*/ 1 w 198"/>
                <a:gd name="T3" fmla="*/ 1 h 100"/>
                <a:gd name="T4" fmla="*/ 1 w 198"/>
                <a:gd name="T5" fmla="*/ 1 h 100"/>
                <a:gd name="T6" fmla="*/ 1 w 198"/>
                <a:gd name="T7" fmla="*/ 1 h 100"/>
                <a:gd name="T8" fmla="*/ 1 w 198"/>
                <a:gd name="T9" fmla="*/ 1 h 100"/>
                <a:gd name="T10" fmla="*/ 1 w 198"/>
                <a:gd name="T11" fmla="*/ 1 h 100"/>
                <a:gd name="T12" fmla="*/ 1 w 198"/>
                <a:gd name="T13" fmla="*/ 1 h 100"/>
                <a:gd name="T14" fmla="*/ 1 w 198"/>
                <a:gd name="T15" fmla="*/ 1 h 100"/>
                <a:gd name="T16" fmla="*/ 1 w 198"/>
                <a:gd name="T17" fmla="*/ 1 h 100"/>
                <a:gd name="T18" fmla="*/ 1 w 198"/>
                <a:gd name="T19" fmla="*/ 1 h 100"/>
                <a:gd name="T20" fmla="*/ 1 w 198"/>
                <a:gd name="T21" fmla="*/ 1 h 100"/>
                <a:gd name="T22" fmla="*/ 1 w 198"/>
                <a:gd name="T23" fmla="*/ 1 h 100"/>
                <a:gd name="T24" fmla="*/ 1 w 198"/>
                <a:gd name="T25" fmla="*/ 1 h 100"/>
                <a:gd name="T26" fmla="*/ 1 w 198"/>
                <a:gd name="T27" fmla="*/ 1 h 100"/>
                <a:gd name="T28" fmla="*/ 1 w 198"/>
                <a:gd name="T29" fmla="*/ 1 h 100"/>
                <a:gd name="T30" fmla="*/ 1 w 198"/>
                <a:gd name="T31" fmla="*/ 1 h 100"/>
                <a:gd name="T32" fmla="*/ 1 w 198"/>
                <a:gd name="T33" fmla="*/ 1 h 100"/>
                <a:gd name="T34" fmla="*/ 1 w 198"/>
                <a:gd name="T35" fmla="*/ 1 h 100"/>
                <a:gd name="T36" fmla="*/ 1 w 198"/>
                <a:gd name="T37" fmla="*/ 1 h 100"/>
                <a:gd name="T38" fmla="*/ 1 w 198"/>
                <a:gd name="T39" fmla="*/ 1 h 100"/>
                <a:gd name="T40" fmla="*/ 1 w 198"/>
                <a:gd name="T41" fmla="*/ 1 h 100"/>
                <a:gd name="T42" fmla="*/ 1 w 198"/>
                <a:gd name="T43" fmla="*/ 1 h 100"/>
                <a:gd name="T44" fmla="*/ 1 w 198"/>
                <a:gd name="T45" fmla="*/ 1 h 100"/>
                <a:gd name="T46" fmla="*/ 1 w 198"/>
                <a:gd name="T47" fmla="*/ 1 h 100"/>
                <a:gd name="T48" fmla="*/ 0 w 198"/>
                <a:gd name="T49" fmla="*/ 0 h 1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98"/>
                <a:gd name="T76" fmla="*/ 0 h 100"/>
                <a:gd name="T77" fmla="*/ 198 w 198"/>
                <a:gd name="T78" fmla="*/ 100 h 10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1" name="Freeform 246"/>
            <p:cNvSpPr>
              <a:spLocks/>
            </p:cNvSpPr>
            <p:nvPr/>
          </p:nvSpPr>
          <p:spPr bwMode="auto">
            <a:xfrm>
              <a:off x="3273" y="2637"/>
              <a:ext cx="68" cy="87"/>
            </a:xfrm>
            <a:custGeom>
              <a:avLst/>
              <a:gdLst>
                <a:gd name="T0" fmla="*/ 0 w 136"/>
                <a:gd name="T1" fmla="*/ 0 h 174"/>
                <a:gd name="T2" fmla="*/ 0 w 136"/>
                <a:gd name="T3" fmla="*/ 1 h 174"/>
                <a:gd name="T4" fmla="*/ 1 w 136"/>
                <a:gd name="T5" fmla="*/ 1 h 174"/>
                <a:gd name="T6" fmla="*/ 1 w 136"/>
                <a:gd name="T7" fmla="*/ 1 h 174"/>
                <a:gd name="T8" fmla="*/ 1 w 136"/>
                <a:gd name="T9" fmla="*/ 1 h 174"/>
                <a:gd name="T10" fmla="*/ 1 w 136"/>
                <a:gd name="T11" fmla="*/ 1 h 174"/>
                <a:gd name="T12" fmla="*/ 1 w 136"/>
                <a:gd name="T13" fmla="*/ 1 h 174"/>
                <a:gd name="T14" fmla="*/ 1 w 136"/>
                <a:gd name="T15" fmla="*/ 1 h 174"/>
                <a:gd name="T16" fmla="*/ 1 w 136"/>
                <a:gd name="T17" fmla="*/ 1 h 174"/>
                <a:gd name="T18" fmla="*/ 1 w 136"/>
                <a:gd name="T19" fmla="*/ 1 h 174"/>
                <a:gd name="T20" fmla="*/ 1 w 136"/>
                <a:gd name="T21" fmla="*/ 1 h 174"/>
                <a:gd name="T22" fmla="*/ 1 w 136"/>
                <a:gd name="T23" fmla="*/ 1 h 174"/>
                <a:gd name="T24" fmla="*/ 1 w 136"/>
                <a:gd name="T25" fmla="*/ 1 h 174"/>
                <a:gd name="T26" fmla="*/ 1 w 136"/>
                <a:gd name="T27" fmla="*/ 1 h 174"/>
                <a:gd name="T28" fmla="*/ 1 w 136"/>
                <a:gd name="T29" fmla="*/ 1 h 174"/>
                <a:gd name="T30" fmla="*/ 1 w 136"/>
                <a:gd name="T31" fmla="*/ 1 h 174"/>
                <a:gd name="T32" fmla="*/ 1 w 136"/>
                <a:gd name="T33" fmla="*/ 1 h 174"/>
                <a:gd name="T34" fmla="*/ 1 w 136"/>
                <a:gd name="T35" fmla="*/ 1 h 174"/>
                <a:gd name="T36" fmla="*/ 1 w 136"/>
                <a:gd name="T37" fmla="*/ 1 h 174"/>
                <a:gd name="T38" fmla="*/ 1 w 136"/>
                <a:gd name="T39" fmla="*/ 1 h 174"/>
                <a:gd name="T40" fmla="*/ 1 w 136"/>
                <a:gd name="T41" fmla="*/ 1 h 174"/>
                <a:gd name="T42" fmla="*/ 1 w 136"/>
                <a:gd name="T43" fmla="*/ 1 h 174"/>
                <a:gd name="T44" fmla="*/ 1 w 136"/>
                <a:gd name="T45" fmla="*/ 1 h 174"/>
                <a:gd name="T46" fmla="*/ 1 w 136"/>
                <a:gd name="T47" fmla="*/ 1 h 174"/>
                <a:gd name="T48" fmla="*/ 0 w 136"/>
                <a:gd name="T49" fmla="*/ 0 h 1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36"/>
                <a:gd name="T76" fmla="*/ 0 h 174"/>
                <a:gd name="T77" fmla="*/ 136 w 136"/>
                <a:gd name="T78" fmla="*/ 174 h 17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2" name="Freeform 247"/>
            <p:cNvSpPr>
              <a:spLocks/>
            </p:cNvSpPr>
            <p:nvPr/>
          </p:nvSpPr>
          <p:spPr bwMode="auto">
            <a:xfrm>
              <a:off x="3028" y="2593"/>
              <a:ext cx="234" cy="81"/>
            </a:xfrm>
            <a:custGeom>
              <a:avLst/>
              <a:gdLst>
                <a:gd name="T0" fmla="*/ 0 w 469"/>
                <a:gd name="T1" fmla="*/ 0 h 163"/>
                <a:gd name="T2" fmla="*/ 0 w 469"/>
                <a:gd name="T3" fmla="*/ 0 h 163"/>
                <a:gd name="T4" fmla="*/ 0 w 469"/>
                <a:gd name="T5" fmla="*/ 0 h 163"/>
                <a:gd name="T6" fmla="*/ 0 w 469"/>
                <a:gd name="T7" fmla="*/ 0 h 163"/>
                <a:gd name="T8" fmla="*/ 0 w 469"/>
                <a:gd name="T9" fmla="*/ 0 h 163"/>
                <a:gd name="T10" fmla="*/ 0 w 469"/>
                <a:gd name="T11" fmla="*/ 0 h 163"/>
                <a:gd name="T12" fmla="*/ 0 w 469"/>
                <a:gd name="T13" fmla="*/ 0 h 163"/>
                <a:gd name="T14" fmla="*/ 0 w 469"/>
                <a:gd name="T15" fmla="*/ 0 h 163"/>
                <a:gd name="T16" fmla="*/ 0 w 469"/>
                <a:gd name="T17" fmla="*/ 0 h 163"/>
                <a:gd name="T18" fmla="*/ 0 w 469"/>
                <a:gd name="T19" fmla="*/ 0 h 163"/>
                <a:gd name="T20" fmla="*/ 0 w 469"/>
                <a:gd name="T21" fmla="*/ 0 h 163"/>
                <a:gd name="T22" fmla="*/ 0 w 469"/>
                <a:gd name="T23" fmla="*/ 0 h 163"/>
                <a:gd name="T24" fmla="*/ 0 w 469"/>
                <a:gd name="T25" fmla="*/ 0 h 163"/>
                <a:gd name="T26" fmla="*/ 0 w 469"/>
                <a:gd name="T27" fmla="*/ 0 h 163"/>
                <a:gd name="T28" fmla="*/ 0 w 469"/>
                <a:gd name="T29" fmla="*/ 0 h 163"/>
                <a:gd name="T30" fmla="*/ 0 w 469"/>
                <a:gd name="T31" fmla="*/ 0 h 163"/>
                <a:gd name="T32" fmla="*/ 0 w 469"/>
                <a:gd name="T33" fmla="*/ 0 h 163"/>
                <a:gd name="T34" fmla="*/ 0 w 469"/>
                <a:gd name="T35" fmla="*/ 0 h 163"/>
                <a:gd name="T36" fmla="*/ 0 w 469"/>
                <a:gd name="T37" fmla="*/ 0 h 163"/>
                <a:gd name="T38" fmla="*/ 0 w 469"/>
                <a:gd name="T39" fmla="*/ 0 h 163"/>
                <a:gd name="T40" fmla="*/ 0 w 469"/>
                <a:gd name="T41" fmla="*/ 0 h 163"/>
                <a:gd name="T42" fmla="*/ 0 w 469"/>
                <a:gd name="T43" fmla="*/ 0 h 163"/>
                <a:gd name="T44" fmla="*/ 0 w 469"/>
                <a:gd name="T45" fmla="*/ 0 h 163"/>
                <a:gd name="T46" fmla="*/ 0 w 469"/>
                <a:gd name="T47" fmla="*/ 0 h 163"/>
                <a:gd name="T48" fmla="*/ 0 w 469"/>
                <a:gd name="T49" fmla="*/ 0 h 163"/>
                <a:gd name="T50" fmla="*/ 0 w 469"/>
                <a:gd name="T51" fmla="*/ 0 h 163"/>
                <a:gd name="T52" fmla="*/ 0 w 469"/>
                <a:gd name="T53" fmla="*/ 0 h 163"/>
                <a:gd name="T54" fmla="*/ 0 w 469"/>
                <a:gd name="T55" fmla="*/ 0 h 163"/>
                <a:gd name="T56" fmla="*/ 0 w 469"/>
                <a:gd name="T57" fmla="*/ 0 h 163"/>
                <a:gd name="T58" fmla="*/ 0 w 469"/>
                <a:gd name="T59" fmla="*/ 0 h 163"/>
                <a:gd name="T60" fmla="*/ 0 w 469"/>
                <a:gd name="T61" fmla="*/ 0 h 163"/>
                <a:gd name="T62" fmla="*/ 0 w 469"/>
                <a:gd name="T63" fmla="*/ 0 h 163"/>
                <a:gd name="T64" fmla="*/ 0 w 469"/>
                <a:gd name="T65" fmla="*/ 0 h 163"/>
                <a:gd name="T66" fmla="*/ 0 w 469"/>
                <a:gd name="T67" fmla="*/ 0 h 163"/>
                <a:gd name="T68" fmla="*/ 0 w 469"/>
                <a:gd name="T69" fmla="*/ 0 h 163"/>
                <a:gd name="T70" fmla="*/ 0 w 469"/>
                <a:gd name="T71" fmla="*/ 0 h 163"/>
                <a:gd name="T72" fmla="*/ 0 w 469"/>
                <a:gd name="T73" fmla="*/ 0 h 163"/>
                <a:gd name="T74" fmla="*/ 0 w 469"/>
                <a:gd name="T75" fmla="*/ 0 h 163"/>
                <a:gd name="T76" fmla="*/ 0 w 469"/>
                <a:gd name="T77" fmla="*/ 0 h 163"/>
                <a:gd name="T78" fmla="*/ 0 w 469"/>
                <a:gd name="T79" fmla="*/ 0 h 163"/>
                <a:gd name="T80" fmla="*/ 0 w 469"/>
                <a:gd name="T81" fmla="*/ 0 h 16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9"/>
                <a:gd name="T124" fmla="*/ 0 h 163"/>
                <a:gd name="T125" fmla="*/ 469 w 469"/>
                <a:gd name="T126" fmla="*/ 163 h 16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3" name="Freeform 248"/>
            <p:cNvSpPr>
              <a:spLocks/>
            </p:cNvSpPr>
            <p:nvPr/>
          </p:nvSpPr>
          <p:spPr bwMode="auto">
            <a:xfrm>
              <a:off x="3125" y="2508"/>
              <a:ext cx="71" cy="73"/>
            </a:xfrm>
            <a:custGeom>
              <a:avLst/>
              <a:gdLst>
                <a:gd name="T0" fmla="*/ 1 w 142"/>
                <a:gd name="T1" fmla="*/ 1 h 145"/>
                <a:gd name="T2" fmla="*/ 1 w 142"/>
                <a:gd name="T3" fmla="*/ 1 h 145"/>
                <a:gd name="T4" fmla="*/ 1 w 142"/>
                <a:gd name="T5" fmla="*/ 1 h 145"/>
                <a:gd name="T6" fmla="*/ 1 w 142"/>
                <a:gd name="T7" fmla="*/ 1 h 145"/>
                <a:gd name="T8" fmla="*/ 1 w 142"/>
                <a:gd name="T9" fmla="*/ 1 h 145"/>
                <a:gd name="T10" fmla="*/ 1 w 142"/>
                <a:gd name="T11" fmla="*/ 1 h 145"/>
                <a:gd name="T12" fmla="*/ 1 w 142"/>
                <a:gd name="T13" fmla="*/ 1 h 145"/>
                <a:gd name="T14" fmla="*/ 1 w 142"/>
                <a:gd name="T15" fmla="*/ 1 h 145"/>
                <a:gd name="T16" fmla="*/ 0 w 142"/>
                <a:gd name="T17" fmla="*/ 1 h 145"/>
                <a:gd name="T18" fmla="*/ 1 w 142"/>
                <a:gd name="T19" fmla="*/ 1 h 145"/>
                <a:gd name="T20" fmla="*/ 1 w 142"/>
                <a:gd name="T21" fmla="*/ 1 h 145"/>
                <a:gd name="T22" fmla="*/ 1 w 142"/>
                <a:gd name="T23" fmla="*/ 1 h 145"/>
                <a:gd name="T24" fmla="*/ 1 w 142"/>
                <a:gd name="T25" fmla="*/ 1 h 145"/>
                <a:gd name="T26" fmla="*/ 1 w 142"/>
                <a:gd name="T27" fmla="*/ 1 h 145"/>
                <a:gd name="T28" fmla="*/ 1 w 142"/>
                <a:gd name="T29" fmla="*/ 1 h 145"/>
                <a:gd name="T30" fmla="*/ 1 w 142"/>
                <a:gd name="T31" fmla="*/ 1 h 145"/>
                <a:gd name="T32" fmla="*/ 1 w 142"/>
                <a:gd name="T33" fmla="*/ 1 h 145"/>
                <a:gd name="T34" fmla="*/ 1 w 142"/>
                <a:gd name="T35" fmla="*/ 0 h 145"/>
                <a:gd name="T36" fmla="*/ 1 w 142"/>
                <a:gd name="T37" fmla="*/ 1 h 145"/>
                <a:gd name="T38" fmla="*/ 1 w 142"/>
                <a:gd name="T39" fmla="*/ 1 h 145"/>
                <a:gd name="T40" fmla="*/ 1 w 142"/>
                <a:gd name="T41" fmla="*/ 1 h 145"/>
                <a:gd name="T42" fmla="*/ 1 w 142"/>
                <a:gd name="T43" fmla="*/ 1 h 145"/>
                <a:gd name="T44" fmla="*/ 1 w 142"/>
                <a:gd name="T45" fmla="*/ 1 h 145"/>
                <a:gd name="T46" fmla="*/ 1 w 142"/>
                <a:gd name="T47" fmla="*/ 1 h 145"/>
                <a:gd name="T48" fmla="*/ 1 w 142"/>
                <a:gd name="T49" fmla="*/ 1 h 145"/>
                <a:gd name="T50" fmla="*/ 1 w 142"/>
                <a:gd name="T51" fmla="*/ 1 h 145"/>
                <a:gd name="T52" fmla="*/ 1 w 142"/>
                <a:gd name="T53" fmla="*/ 1 h 145"/>
                <a:gd name="T54" fmla="*/ 1 w 142"/>
                <a:gd name="T55" fmla="*/ 1 h 145"/>
                <a:gd name="T56" fmla="*/ 1 w 142"/>
                <a:gd name="T57" fmla="*/ 1 h 145"/>
                <a:gd name="T58" fmla="*/ 1 w 142"/>
                <a:gd name="T59" fmla="*/ 1 h 145"/>
                <a:gd name="T60" fmla="*/ 1 w 142"/>
                <a:gd name="T61" fmla="*/ 1 h 145"/>
                <a:gd name="T62" fmla="*/ 1 w 142"/>
                <a:gd name="T63" fmla="*/ 1 h 1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42"/>
                <a:gd name="T97" fmla="*/ 0 h 145"/>
                <a:gd name="T98" fmla="*/ 142 w 142"/>
                <a:gd name="T99" fmla="*/ 145 h 14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4" name="Freeform 249"/>
            <p:cNvSpPr>
              <a:spLocks/>
            </p:cNvSpPr>
            <p:nvPr/>
          </p:nvSpPr>
          <p:spPr bwMode="auto">
            <a:xfrm>
              <a:off x="3149" y="2534"/>
              <a:ext cx="21" cy="20"/>
            </a:xfrm>
            <a:custGeom>
              <a:avLst/>
              <a:gdLst>
                <a:gd name="T0" fmla="*/ 1 w 40"/>
                <a:gd name="T1" fmla="*/ 1 h 39"/>
                <a:gd name="T2" fmla="*/ 1 w 40"/>
                <a:gd name="T3" fmla="*/ 1 h 39"/>
                <a:gd name="T4" fmla="*/ 1 w 40"/>
                <a:gd name="T5" fmla="*/ 1 h 39"/>
                <a:gd name="T6" fmla="*/ 1 w 40"/>
                <a:gd name="T7" fmla="*/ 0 h 39"/>
                <a:gd name="T8" fmla="*/ 1 w 40"/>
                <a:gd name="T9" fmla="*/ 1 h 39"/>
                <a:gd name="T10" fmla="*/ 1 w 40"/>
                <a:gd name="T11" fmla="*/ 1 h 39"/>
                <a:gd name="T12" fmla="*/ 1 w 40"/>
                <a:gd name="T13" fmla="*/ 1 h 39"/>
                <a:gd name="T14" fmla="*/ 0 w 40"/>
                <a:gd name="T15" fmla="*/ 1 h 39"/>
                <a:gd name="T16" fmla="*/ 1 w 40"/>
                <a:gd name="T17" fmla="*/ 1 h 39"/>
                <a:gd name="T18" fmla="*/ 1 w 40"/>
                <a:gd name="T19" fmla="*/ 1 h 39"/>
                <a:gd name="T20" fmla="*/ 1 w 40"/>
                <a:gd name="T21" fmla="*/ 1 h 39"/>
                <a:gd name="T22" fmla="*/ 1 w 40"/>
                <a:gd name="T23" fmla="*/ 1 h 39"/>
                <a:gd name="T24" fmla="*/ 1 w 40"/>
                <a:gd name="T25" fmla="*/ 1 h 39"/>
                <a:gd name="T26" fmla="*/ 1 w 40"/>
                <a:gd name="T27" fmla="*/ 1 h 39"/>
                <a:gd name="T28" fmla="*/ 1 w 40"/>
                <a:gd name="T29" fmla="*/ 1 h 39"/>
                <a:gd name="T30" fmla="*/ 1 w 40"/>
                <a:gd name="T31" fmla="*/ 1 h 39"/>
                <a:gd name="T32" fmla="*/ 1 w 40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39"/>
                <a:gd name="T53" fmla="*/ 40 w 40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5" name="Freeform 250"/>
            <p:cNvSpPr>
              <a:spLocks/>
            </p:cNvSpPr>
            <p:nvPr/>
          </p:nvSpPr>
          <p:spPr bwMode="auto">
            <a:xfrm>
              <a:off x="2944" y="2499"/>
              <a:ext cx="26" cy="26"/>
            </a:xfrm>
            <a:custGeom>
              <a:avLst/>
              <a:gdLst>
                <a:gd name="T0" fmla="*/ 1 w 52"/>
                <a:gd name="T1" fmla="*/ 1 h 50"/>
                <a:gd name="T2" fmla="*/ 1 w 52"/>
                <a:gd name="T3" fmla="*/ 1 h 50"/>
                <a:gd name="T4" fmla="*/ 1 w 52"/>
                <a:gd name="T5" fmla="*/ 1 h 50"/>
                <a:gd name="T6" fmla="*/ 1 w 52"/>
                <a:gd name="T7" fmla="*/ 1 h 50"/>
                <a:gd name="T8" fmla="*/ 1 w 52"/>
                <a:gd name="T9" fmla="*/ 1 h 50"/>
                <a:gd name="T10" fmla="*/ 1 w 52"/>
                <a:gd name="T11" fmla="*/ 1 h 50"/>
                <a:gd name="T12" fmla="*/ 1 w 52"/>
                <a:gd name="T13" fmla="*/ 1 h 50"/>
                <a:gd name="T14" fmla="*/ 1 w 52"/>
                <a:gd name="T15" fmla="*/ 1 h 50"/>
                <a:gd name="T16" fmla="*/ 1 w 52"/>
                <a:gd name="T17" fmla="*/ 0 h 50"/>
                <a:gd name="T18" fmla="*/ 1 w 52"/>
                <a:gd name="T19" fmla="*/ 1 h 50"/>
                <a:gd name="T20" fmla="*/ 1 w 52"/>
                <a:gd name="T21" fmla="*/ 1 h 50"/>
                <a:gd name="T22" fmla="*/ 1 w 52"/>
                <a:gd name="T23" fmla="*/ 1 h 50"/>
                <a:gd name="T24" fmla="*/ 0 w 52"/>
                <a:gd name="T25" fmla="*/ 1 h 50"/>
                <a:gd name="T26" fmla="*/ 1 w 52"/>
                <a:gd name="T27" fmla="*/ 1 h 50"/>
                <a:gd name="T28" fmla="*/ 1 w 52"/>
                <a:gd name="T29" fmla="*/ 1 h 50"/>
                <a:gd name="T30" fmla="*/ 1 w 52"/>
                <a:gd name="T31" fmla="*/ 1 h 50"/>
                <a:gd name="T32" fmla="*/ 1 w 52"/>
                <a:gd name="T33" fmla="*/ 1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2"/>
                <a:gd name="T52" fmla="*/ 0 h 50"/>
                <a:gd name="T53" fmla="*/ 52 w 52"/>
                <a:gd name="T54" fmla="*/ 50 h 5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6" name="Freeform 251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7" name="Freeform 252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8" name="Freeform 253"/>
            <p:cNvSpPr>
              <a:spLocks/>
            </p:cNvSpPr>
            <p:nvPr/>
          </p:nvSpPr>
          <p:spPr bwMode="auto">
            <a:xfrm>
              <a:off x="2972" y="2447"/>
              <a:ext cx="76" cy="61"/>
            </a:xfrm>
            <a:custGeom>
              <a:avLst/>
              <a:gdLst>
                <a:gd name="T0" fmla="*/ 1 w 152"/>
                <a:gd name="T1" fmla="*/ 0 h 123"/>
                <a:gd name="T2" fmla="*/ 0 w 152"/>
                <a:gd name="T3" fmla="*/ 0 h 123"/>
                <a:gd name="T4" fmla="*/ 1 w 152"/>
                <a:gd name="T5" fmla="*/ 0 h 123"/>
                <a:gd name="T6" fmla="*/ 1 w 152"/>
                <a:gd name="T7" fmla="*/ 0 h 123"/>
                <a:gd name="T8" fmla="*/ 1 w 152"/>
                <a:gd name="T9" fmla="*/ 0 h 123"/>
                <a:gd name="T10" fmla="*/ 1 w 152"/>
                <a:gd name="T11" fmla="*/ 0 h 123"/>
                <a:gd name="T12" fmla="*/ 1 w 152"/>
                <a:gd name="T13" fmla="*/ 0 h 123"/>
                <a:gd name="T14" fmla="*/ 1 w 152"/>
                <a:gd name="T15" fmla="*/ 0 h 123"/>
                <a:gd name="T16" fmla="*/ 1 w 152"/>
                <a:gd name="T17" fmla="*/ 0 h 123"/>
                <a:gd name="T18" fmla="*/ 1 w 152"/>
                <a:gd name="T19" fmla="*/ 0 h 123"/>
                <a:gd name="T20" fmla="*/ 1 w 152"/>
                <a:gd name="T21" fmla="*/ 0 h 123"/>
                <a:gd name="T22" fmla="*/ 1 w 152"/>
                <a:gd name="T23" fmla="*/ 0 h 123"/>
                <a:gd name="T24" fmla="*/ 1 w 152"/>
                <a:gd name="T25" fmla="*/ 0 h 123"/>
                <a:gd name="T26" fmla="*/ 1 w 152"/>
                <a:gd name="T27" fmla="*/ 0 h 123"/>
                <a:gd name="T28" fmla="*/ 1 w 152"/>
                <a:gd name="T29" fmla="*/ 0 h 123"/>
                <a:gd name="T30" fmla="*/ 1 w 152"/>
                <a:gd name="T31" fmla="*/ 0 h 123"/>
                <a:gd name="T32" fmla="*/ 1 w 152"/>
                <a:gd name="T33" fmla="*/ 0 h 123"/>
                <a:gd name="T34" fmla="*/ 1 w 152"/>
                <a:gd name="T35" fmla="*/ 0 h 123"/>
                <a:gd name="T36" fmla="*/ 1 w 152"/>
                <a:gd name="T37" fmla="*/ 0 h 123"/>
                <a:gd name="T38" fmla="*/ 1 w 152"/>
                <a:gd name="T39" fmla="*/ 0 h 123"/>
                <a:gd name="T40" fmla="*/ 1 w 152"/>
                <a:gd name="T41" fmla="*/ 0 h 123"/>
                <a:gd name="T42" fmla="*/ 1 w 152"/>
                <a:gd name="T43" fmla="*/ 0 h 123"/>
                <a:gd name="T44" fmla="*/ 1 w 152"/>
                <a:gd name="T45" fmla="*/ 0 h 123"/>
                <a:gd name="T46" fmla="*/ 1 w 152"/>
                <a:gd name="T47" fmla="*/ 0 h 123"/>
                <a:gd name="T48" fmla="*/ 1 w 152"/>
                <a:gd name="T49" fmla="*/ 0 h 123"/>
                <a:gd name="T50" fmla="*/ 1 w 152"/>
                <a:gd name="T51" fmla="*/ 0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9" name="Freeform 254"/>
            <p:cNvSpPr>
              <a:spLocks/>
            </p:cNvSpPr>
            <p:nvPr/>
          </p:nvSpPr>
          <p:spPr bwMode="auto">
            <a:xfrm>
              <a:off x="2972" y="2517"/>
              <a:ext cx="76" cy="61"/>
            </a:xfrm>
            <a:custGeom>
              <a:avLst/>
              <a:gdLst>
                <a:gd name="T0" fmla="*/ 0 w 153"/>
                <a:gd name="T1" fmla="*/ 1 h 122"/>
                <a:gd name="T2" fmla="*/ 0 w 153"/>
                <a:gd name="T3" fmla="*/ 1 h 122"/>
                <a:gd name="T4" fmla="*/ 0 w 153"/>
                <a:gd name="T5" fmla="*/ 1 h 122"/>
                <a:gd name="T6" fmla="*/ 0 w 153"/>
                <a:gd name="T7" fmla="*/ 1 h 122"/>
                <a:gd name="T8" fmla="*/ 0 w 153"/>
                <a:gd name="T9" fmla="*/ 0 h 122"/>
                <a:gd name="T10" fmla="*/ 0 w 153"/>
                <a:gd name="T11" fmla="*/ 0 h 122"/>
                <a:gd name="T12" fmla="*/ 0 w 153"/>
                <a:gd name="T13" fmla="*/ 1 h 122"/>
                <a:gd name="T14" fmla="*/ 0 w 153"/>
                <a:gd name="T15" fmla="*/ 1 h 122"/>
                <a:gd name="T16" fmla="*/ 0 w 153"/>
                <a:gd name="T17" fmla="*/ 1 h 122"/>
                <a:gd name="T18" fmla="*/ 0 w 153"/>
                <a:gd name="T19" fmla="*/ 1 h 122"/>
                <a:gd name="T20" fmla="*/ 0 w 153"/>
                <a:gd name="T21" fmla="*/ 1 h 122"/>
                <a:gd name="T22" fmla="*/ 0 w 153"/>
                <a:gd name="T23" fmla="*/ 1 h 122"/>
                <a:gd name="T24" fmla="*/ 0 w 153"/>
                <a:gd name="T25" fmla="*/ 1 h 122"/>
                <a:gd name="T26" fmla="*/ 0 w 153"/>
                <a:gd name="T27" fmla="*/ 1 h 122"/>
                <a:gd name="T28" fmla="*/ 0 w 153"/>
                <a:gd name="T29" fmla="*/ 1 h 122"/>
                <a:gd name="T30" fmla="*/ 0 w 153"/>
                <a:gd name="T31" fmla="*/ 1 h 122"/>
                <a:gd name="T32" fmla="*/ 0 w 153"/>
                <a:gd name="T33" fmla="*/ 1 h 122"/>
                <a:gd name="T34" fmla="*/ 0 w 153"/>
                <a:gd name="T35" fmla="*/ 1 h 122"/>
                <a:gd name="T36" fmla="*/ 0 w 153"/>
                <a:gd name="T37" fmla="*/ 1 h 122"/>
                <a:gd name="T38" fmla="*/ 0 w 153"/>
                <a:gd name="T39" fmla="*/ 1 h 122"/>
                <a:gd name="T40" fmla="*/ 0 w 153"/>
                <a:gd name="T41" fmla="*/ 1 h 122"/>
                <a:gd name="T42" fmla="*/ 0 w 153"/>
                <a:gd name="T43" fmla="*/ 1 h 122"/>
                <a:gd name="T44" fmla="*/ 0 w 153"/>
                <a:gd name="T45" fmla="*/ 1 h 122"/>
                <a:gd name="T46" fmla="*/ 0 w 153"/>
                <a:gd name="T47" fmla="*/ 1 h 122"/>
                <a:gd name="T48" fmla="*/ 0 w 153"/>
                <a:gd name="T49" fmla="*/ 1 h 122"/>
                <a:gd name="T50" fmla="*/ 0 w 153"/>
                <a:gd name="T51" fmla="*/ 1 h 12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3"/>
                <a:gd name="T79" fmla="*/ 0 h 122"/>
                <a:gd name="T80" fmla="*/ 153 w 153"/>
                <a:gd name="T81" fmla="*/ 122 h 12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0" name="Freeform 255"/>
            <p:cNvSpPr>
              <a:spLocks/>
            </p:cNvSpPr>
            <p:nvPr/>
          </p:nvSpPr>
          <p:spPr bwMode="auto">
            <a:xfrm>
              <a:off x="2930" y="2532"/>
              <a:ext cx="55" cy="78"/>
            </a:xfrm>
            <a:custGeom>
              <a:avLst/>
              <a:gdLst>
                <a:gd name="T0" fmla="*/ 0 w 112"/>
                <a:gd name="T1" fmla="*/ 0 h 156"/>
                <a:gd name="T2" fmla="*/ 0 w 112"/>
                <a:gd name="T3" fmla="*/ 0 h 156"/>
                <a:gd name="T4" fmla="*/ 0 w 112"/>
                <a:gd name="T5" fmla="*/ 1 h 156"/>
                <a:gd name="T6" fmla="*/ 0 w 112"/>
                <a:gd name="T7" fmla="*/ 1 h 156"/>
                <a:gd name="T8" fmla="*/ 0 w 112"/>
                <a:gd name="T9" fmla="*/ 1 h 156"/>
                <a:gd name="T10" fmla="*/ 0 w 112"/>
                <a:gd name="T11" fmla="*/ 1 h 156"/>
                <a:gd name="T12" fmla="*/ 0 w 112"/>
                <a:gd name="T13" fmla="*/ 1 h 156"/>
                <a:gd name="T14" fmla="*/ 0 w 112"/>
                <a:gd name="T15" fmla="*/ 1 h 156"/>
                <a:gd name="T16" fmla="*/ 0 w 112"/>
                <a:gd name="T17" fmla="*/ 1 h 156"/>
                <a:gd name="T18" fmla="*/ 0 w 112"/>
                <a:gd name="T19" fmla="*/ 1 h 156"/>
                <a:gd name="T20" fmla="*/ 0 w 112"/>
                <a:gd name="T21" fmla="*/ 1 h 156"/>
                <a:gd name="T22" fmla="*/ 0 w 112"/>
                <a:gd name="T23" fmla="*/ 1 h 156"/>
                <a:gd name="T24" fmla="*/ 0 w 112"/>
                <a:gd name="T25" fmla="*/ 1 h 156"/>
                <a:gd name="T26" fmla="*/ 0 w 112"/>
                <a:gd name="T27" fmla="*/ 1 h 156"/>
                <a:gd name="T28" fmla="*/ 0 w 112"/>
                <a:gd name="T29" fmla="*/ 1 h 156"/>
                <a:gd name="T30" fmla="*/ 0 w 112"/>
                <a:gd name="T31" fmla="*/ 1 h 156"/>
                <a:gd name="T32" fmla="*/ 0 w 112"/>
                <a:gd name="T33" fmla="*/ 1 h 156"/>
                <a:gd name="T34" fmla="*/ 0 w 112"/>
                <a:gd name="T35" fmla="*/ 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2"/>
                <a:gd name="T55" fmla="*/ 0 h 156"/>
                <a:gd name="T56" fmla="*/ 112 w 112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1" name="Freeform 256"/>
            <p:cNvSpPr>
              <a:spLocks/>
            </p:cNvSpPr>
            <p:nvPr/>
          </p:nvSpPr>
          <p:spPr bwMode="auto">
            <a:xfrm>
              <a:off x="2868" y="2515"/>
              <a:ext cx="75" cy="62"/>
            </a:xfrm>
            <a:custGeom>
              <a:avLst/>
              <a:gdLst>
                <a:gd name="T0" fmla="*/ 0 w 151"/>
                <a:gd name="T1" fmla="*/ 1 h 123"/>
                <a:gd name="T2" fmla="*/ 0 w 151"/>
                <a:gd name="T3" fmla="*/ 1 h 123"/>
                <a:gd name="T4" fmla="*/ 0 w 151"/>
                <a:gd name="T5" fmla="*/ 1 h 123"/>
                <a:gd name="T6" fmla="*/ 0 w 151"/>
                <a:gd name="T7" fmla="*/ 1 h 123"/>
                <a:gd name="T8" fmla="*/ 0 w 151"/>
                <a:gd name="T9" fmla="*/ 1 h 123"/>
                <a:gd name="T10" fmla="*/ 0 w 151"/>
                <a:gd name="T11" fmla="*/ 1 h 123"/>
                <a:gd name="T12" fmla="*/ 0 w 151"/>
                <a:gd name="T13" fmla="*/ 1 h 123"/>
                <a:gd name="T14" fmla="*/ 0 w 151"/>
                <a:gd name="T15" fmla="*/ 1 h 123"/>
                <a:gd name="T16" fmla="*/ 0 w 151"/>
                <a:gd name="T17" fmla="*/ 1 h 123"/>
                <a:gd name="T18" fmla="*/ 0 w 151"/>
                <a:gd name="T19" fmla="*/ 1 h 123"/>
                <a:gd name="T20" fmla="*/ 0 w 151"/>
                <a:gd name="T21" fmla="*/ 1 h 123"/>
                <a:gd name="T22" fmla="*/ 0 w 151"/>
                <a:gd name="T23" fmla="*/ 1 h 123"/>
                <a:gd name="T24" fmla="*/ 0 w 151"/>
                <a:gd name="T25" fmla="*/ 1 h 123"/>
                <a:gd name="T26" fmla="*/ 0 w 151"/>
                <a:gd name="T27" fmla="*/ 1 h 123"/>
                <a:gd name="T28" fmla="*/ 0 w 151"/>
                <a:gd name="T29" fmla="*/ 1 h 123"/>
                <a:gd name="T30" fmla="*/ 0 w 151"/>
                <a:gd name="T31" fmla="*/ 1 h 123"/>
                <a:gd name="T32" fmla="*/ 0 w 151"/>
                <a:gd name="T33" fmla="*/ 1 h 123"/>
                <a:gd name="T34" fmla="*/ 0 w 151"/>
                <a:gd name="T35" fmla="*/ 1 h 123"/>
                <a:gd name="T36" fmla="*/ 0 w 151"/>
                <a:gd name="T37" fmla="*/ 1 h 123"/>
                <a:gd name="T38" fmla="*/ 0 w 151"/>
                <a:gd name="T39" fmla="*/ 1 h 123"/>
                <a:gd name="T40" fmla="*/ 0 w 151"/>
                <a:gd name="T41" fmla="*/ 1 h 123"/>
                <a:gd name="T42" fmla="*/ 0 w 151"/>
                <a:gd name="T43" fmla="*/ 0 h 123"/>
                <a:gd name="T44" fmla="*/ 0 w 151"/>
                <a:gd name="T45" fmla="*/ 0 h 123"/>
                <a:gd name="T46" fmla="*/ 0 w 151"/>
                <a:gd name="T47" fmla="*/ 1 h 123"/>
                <a:gd name="T48" fmla="*/ 0 w 151"/>
                <a:gd name="T49" fmla="*/ 1 h 123"/>
                <a:gd name="T50" fmla="*/ 0 w 151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1"/>
                <a:gd name="T79" fmla="*/ 0 h 123"/>
                <a:gd name="T80" fmla="*/ 151 w 151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2" name="Freeform 257"/>
            <p:cNvSpPr>
              <a:spLocks/>
            </p:cNvSpPr>
            <p:nvPr/>
          </p:nvSpPr>
          <p:spPr bwMode="auto">
            <a:xfrm>
              <a:off x="2867" y="2446"/>
              <a:ext cx="76" cy="62"/>
            </a:xfrm>
            <a:custGeom>
              <a:avLst/>
              <a:gdLst>
                <a:gd name="T0" fmla="*/ 1 w 152"/>
                <a:gd name="T1" fmla="*/ 1 h 123"/>
                <a:gd name="T2" fmla="*/ 1 w 152"/>
                <a:gd name="T3" fmla="*/ 1 h 123"/>
                <a:gd name="T4" fmla="*/ 1 w 152"/>
                <a:gd name="T5" fmla="*/ 1 h 123"/>
                <a:gd name="T6" fmla="*/ 1 w 152"/>
                <a:gd name="T7" fmla="*/ 1 h 123"/>
                <a:gd name="T8" fmla="*/ 1 w 152"/>
                <a:gd name="T9" fmla="*/ 1 h 123"/>
                <a:gd name="T10" fmla="*/ 1 w 152"/>
                <a:gd name="T11" fmla="*/ 1 h 123"/>
                <a:gd name="T12" fmla="*/ 1 w 152"/>
                <a:gd name="T13" fmla="*/ 1 h 123"/>
                <a:gd name="T14" fmla="*/ 1 w 152"/>
                <a:gd name="T15" fmla="*/ 1 h 123"/>
                <a:gd name="T16" fmla="*/ 1 w 152"/>
                <a:gd name="T17" fmla="*/ 1 h 123"/>
                <a:gd name="T18" fmla="*/ 1 w 152"/>
                <a:gd name="T19" fmla="*/ 1 h 123"/>
                <a:gd name="T20" fmla="*/ 1 w 152"/>
                <a:gd name="T21" fmla="*/ 1 h 123"/>
                <a:gd name="T22" fmla="*/ 1 w 152"/>
                <a:gd name="T23" fmla="*/ 1 h 123"/>
                <a:gd name="T24" fmla="*/ 1 w 152"/>
                <a:gd name="T25" fmla="*/ 1 h 123"/>
                <a:gd name="T26" fmla="*/ 1 w 152"/>
                <a:gd name="T27" fmla="*/ 1 h 123"/>
                <a:gd name="T28" fmla="*/ 1 w 152"/>
                <a:gd name="T29" fmla="*/ 1 h 123"/>
                <a:gd name="T30" fmla="*/ 0 w 152"/>
                <a:gd name="T31" fmla="*/ 1 h 123"/>
                <a:gd name="T32" fmla="*/ 1 w 152"/>
                <a:gd name="T33" fmla="*/ 1 h 123"/>
                <a:gd name="T34" fmla="*/ 1 w 152"/>
                <a:gd name="T35" fmla="*/ 1 h 123"/>
                <a:gd name="T36" fmla="*/ 1 w 152"/>
                <a:gd name="T37" fmla="*/ 1 h 123"/>
                <a:gd name="T38" fmla="*/ 1 w 152"/>
                <a:gd name="T39" fmla="*/ 0 h 123"/>
                <a:gd name="T40" fmla="*/ 1 w 152"/>
                <a:gd name="T41" fmla="*/ 1 h 123"/>
                <a:gd name="T42" fmla="*/ 1 w 152"/>
                <a:gd name="T43" fmla="*/ 1 h 123"/>
                <a:gd name="T44" fmla="*/ 1 w 152"/>
                <a:gd name="T45" fmla="*/ 1 h 123"/>
                <a:gd name="T46" fmla="*/ 1 w 152"/>
                <a:gd name="T47" fmla="*/ 1 h 123"/>
                <a:gd name="T48" fmla="*/ 1 w 152"/>
                <a:gd name="T49" fmla="*/ 1 h 123"/>
                <a:gd name="T50" fmla="*/ 1 w 152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3" name="Freeform 258"/>
            <p:cNvSpPr>
              <a:spLocks/>
            </p:cNvSpPr>
            <p:nvPr/>
          </p:nvSpPr>
          <p:spPr bwMode="auto">
            <a:xfrm>
              <a:off x="2555" y="2447"/>
              <a:ext cx="68" cy="74"/>
            </a:xfrm>
            <a:custGeom>
              <a:avLst/>
              <a:gdLst>
                <a:gd name="T0" fmla="*/ 1 w 136"/>
                <a:gd name="T1" fmla="*/ 1 h 148"/>
                <a:gd name="T2" fmla="*/ 0 w 136"/>
                <a:gd name="T3" fmla="*/ 1 h 148"/>
                <a:gd name="T4" fmla="*/ 1 w 136"/>
                <a:gd name="T5" fmla="*/ 1 h 148"/>
                <a:gd name="T6" fmla="*/ 1 w 136"/>
                <a:gd name="T7" fmla="*/ 1 h 148"/>
                <a:gd name="T8" fmla="*/ 1 w 136"/>
                <a:gd name="T9" fmla="*/ 1 h 148"/>
                <a:gd name="T10" fmla="*/ 1 w 136"/>
                <a:gd name="T11" fmla="*/ 1 h 148"/>
                <a:gd name="T12" fmla="*/ 1 w 136"/>
                <a:gd name="T13" fmla="*/ 1 h 148"/>
                <a:gd name="T14" fmla="*/ 1 w 136"/>
                <a:gd name="T15" fmla="*/ 1 h 148"/>
                <a:gd name="T16" fmla="*/ 1 w 136"/>
                <a:gd name="T17" fmla="*/ 1 h 148"/>
                <a:gd name="T18" fmla="*/ 1 w 136"/>
                <a:gd name="T19" fmla="*/ 1 h 148"/>
                <a:gd name="T20" fmla="*/ 1 w 136"/>
                <a:gd name="T21" fmla="*/ 1 h 148"/>
                <a:gd name="T22" fmla="*/ 1 w 136"/>
                <a:gd name="T23" fmla="*/ 1 h 148"/>
                <a:gd name="T24" fmla="*/ 1 w 136"/>
                <a:gd name="T25" fmla="*/ 1 h 148"/>
                <a:gd name="T26" fmla="*/ 1 w 136"/>
                <a:gd name="T27" fmla="*/ 1 h 148"/>
                <a:gd name="T28" fmla="*/ 1 w 136"/>
                <a:gd name="T29" fmla="*/ 1 h 148"/>
                <a:gd name="T30" fmla="*/ 1 w 136"/>
                <a:gd name="T31" fmla="*/ 1 h 148"/>
                <a:gd name="T32" fmla="*/ 1 w 136"/>
                <a:gd name="T33" fmla="*/ 1 h 148"/>
                <a:gd name="T34" fmla="*/ 1 w 136"/>
                <a:gd name="T35" fmla="*/ 1 h 148"/>
                <a:gd name="T36" fmla="*/ 1 w 136"/>
                <a:gd name="T37" fmla="*/ 1 h 148"/>
                <a:gd name="T38" fmla="*/ 1 w 136"/>
                <a:gd name="T39" fmla="*/ 1 h 148"/>
                <a:gd name="T40" fmla="*/ 1 w 136"/>
                <a:gd name="T41" fmla="*/ 1 h 148"/>
                <a:gd name="T42" fmla="*/ 1 w 136"/>
                <a:gd name="T43" fmla="*/ 1 h 148"/>
                <a:gd name="T44" fmla="*/ 1 w 136"/>
                <a:gd name="T45" fmla="*/ 1 h 148"/>
                <a:gd name="T46" fmla="*/ 1 w 136"/>
                <a:gd name="T47" fmla="*/ 1 h 148"/>
                <a:gd name="T48" fmla="*/ 1 w 136"/>
                <a:gd name="T49" fmla="*/ 1 h 148"/>
                <a:gd name="T50" fmla="*/ 1 w 136"/>
                <a:gd name="T51" fmla="*/ 1 h 148"/>
                <a:gd name="T52" fmla="*/ 1 w 136"/>
                <a:gd name="T53" fmla="*/ 1 h 148"/>
                <a:gd name="T54" fmla="*/ 1 w 136"/>
                <a:gd name="T55" fmla="*/ 1 h 148"/>
                <a:gd name="T56" fmla="*/ 1 w 136"/>
                <a:gd name="T57" fmla="*/ 1 h 148"/>
                <a:gd name="T58" fmla="*/ 1 w 136"/>
                <a:gd name="T59" fmla="*/ 1 h 148"/>
                <a:gd name="T60" fmla="*/ 1 w 136"/>
                <a:gd name="T61" fmla="*/ 1 h 148"/>
                <a:gd name="T62" fmla="*/ 1 w 136"/>
                <a:gd name="T63" fmla="*/ 1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8"/>
                <a:gd name="T98" fmla="*/ 136 w 136"/>
                <a:gd name="T99" fmla="*/ 148 h 14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4" name="Freeform 259"/>
            <p:cNvSpPr>
              <a:spLocks/>
            </p:cNvSpPr>
            <p:nvPr/>
          </p:nvSpPr>
          <p:spPr bwMode="auto">
            <a:xfrm>
              <a:off x="2579" y="2473"/>
              <a:ext cx="20" cy="21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1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0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5" name="Freeform 260"/>
            <p:cNvSpPr>
              <a:spLocks/>
            </p:cNvSpPr>
            <p:nvPr/>
          </p:nvSpPr>
          <p:spPr bwMode="auto">
            <a:xfrm>
              <a:off x="2642" y="1923"/>
              <a:ext cx="68" cy="74"/>
            </a:xfrm>
            <a:custGeom>
              <a:avLst/>
              <a:gdLst>
                <a:gd name="T0" fmla="*/ 1 w 136"/>
                <a:gd name="T1" fmla="*/ 1 h 147"/>
                <a:gd name="T2" fmla="*/ 0 w 136"/>
                <a:gd name="T3" fmla="*/ 1 h 147"/>
                <a:gd name="T4" fmla="*/ 1 w 136"/>
                <a:gd name="T5" fmla="*/ 1 h 147"/>
                <a:gd name="T6" fmla="*/ 1 w 136"/>
                <a:gd name="T7" fmla="*/ 1 h 147"/>
                <a:gd name="T8" fmla="*/ 1 w 136"/>
                <a:gd name="T9" fmla="*/ 1 h 147"/>
                <a:gd name="T10" fmla="*/ 1 w 136"/>
                <a:gd name="T11" fmla="*/ 1 h 147"/>
                <a:gd name="T12" fmla="*/ 1 w 136"/>
                <a:gd name="T13" fmla="*/ 1 h 147"/>
                <a:gd name="T14" fmla="*/ 1 w 136"/>
                <a:gd name="T15" fmla="*/ 1 h 147"/>
                <a:gd name="T16" fmla="*/ 1 w 136"/>
                <a:gd name="T17" fmla="*/ 1 h 147"/>
                <a:gd name="T18" fmla="*/ 1 w 136"/>
                <a:gd name="T19" fmla="*/ 1 h 147"/>
                <a:gd name="T20" fmla="*/ 1 w 136"/>
                <a:gd name="T21" fmla="*/ 1 h 147"/>
                <a:gd name="T22" fmla="*/ 1 w 136"/>
                <a:gd name="T23" fmla="*/ 1 h 147"/>
                <a:gd name="T24" fmla="*/ 1 w 136"/>
                <a:gd name="T25" fmla="*/ 1 h 147"/>
                <a:gd name="T26" fmla="*/ 1 w 136"/>
                <a:gd name="T27" fmla="*/ 1 h 147"/>
                <a:gd name="T28" fmla="*/ 1 w 136"/>
                <a:gd name="T29" fmla="*/ 1 h 147"/>
                <a:gd name="T30" fmla="*/ 1 w 136"/>
                <a:gd name="T31" fmla="*/ 1 h 147"/>
                <a:gd name="T32" fmla="*/ 1 w 136"/>
                <a:gd name="T33" fmla="*/ 1 h 147"/>
                <a:gd name="T34" fmla="*/ 1 w 136"/>
                <a:gd name="T35" fmla="*/ 1 h 147"/>
                <a:gd name="T36" fmla="*/ 1 w 136"/>
                <a:gd name="T37" fmla="*/ 1 h 147"/>
                <a:gd name="T38" fmla="*/ 1 w 136"/>
                <a:gd name="T39" fmla="*/ 1 h 147"/>
                <a:gd name="T40" fmla="*/ 1 w 136"/>
                <a:gd name="T41" fmla="*/ 1 h 147"/>
                <a:gd name="T42" fmla="*/ 1 w 136"/>
                <a:gd name="T43" fmla="*/ 1 h 147"/>
                <a:gd name="T44" fmla="*/ 1 w 136"/>
                <a:gd name="T45" fmla="*/ 1 h 147"/>
                <a:gd name="T46" fmla="*/ 1 w 136"/>
                <a:gd name="T47" fmla="*/ 1 h 147"/>
                <a:gd name="T48" fmla="*/ 1 w 136"/>
                <a:gd name="T49" fmla="*/ 1 h 147"/>
                <a:gd name="T50" fmla="*/ 1 w 136"/>
                <a:gd name="T51" fmla="*/ 1 h 147"/>
                <a:gd name="T52" fmla="*/ 1 w 136"/>
                <a:gd name="T53" fmla="*/ 1 h 147"/>
                <a:gd name="T54" fmla="*/ 1 w 136"/>
                <a:gd name="T55" fmla="*/ 1 h 147"/>
                <a:gd name="T56" fmla="*/ 1 w 136"/>
                <a:gd name="T57" fmla="*/ 1 h 147"/>
                <a:gd name="T58" fmla="*/ 1 w 136"/>
                <a:gd name="T59" fmla="*/ 1 h 147"/>
                <a:gd name="T60" fmla="*/ 1 w 136"/>
                <a:gd name="T61" fmla="*/ 1 h 147"/>
                <a:gd name="T62" fmla="*/ 1 w 136"/>
                <a:gd name="T63" fmla="*/ 1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7"/>
                <a:gd name="T98" fmla="*/ 136 w 136"/>
                <a:gd name="T99" fmla="*/ 147 h 1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6" name="Freeform 261"/>
            <p:cNvSpPr>
              <a:spLocks/>
            </p:cNvSpPr>
            <p:nvPr/>
          </p:nvSpPr>
          <p:spPr bwMode="auto">
            <a:xfrm>
              <a:off x="2667" y="1949"/>
              <a:ext cx="20" cy="20"/>
            </a:xfrm>
            <a:custGeom>
              <a:avLst/>
              <a:gdLst>
                <a:gd name="T0" fmla="*/ 1 w 39"/>
                <a:gd name="T1" fmla="*/ 1 h 39"/>
                <a:gd name="T2" fmla="*/ 1 w 39"/>
                <a:gd name="T3" fmla="*/ 1 h 39"/>
                <a:gd name="T4" fmla="*/ 1 w 39"/>
                <a:gd name="T5" fmla="*/ 1 h 39"/>
                <a:gd name="T6" fmla="*/ 1 w 39"/>
                <a:gd name="T7" fmla="*/ 1 h 39"/>
                <a:gd name="T8" fmla="*/ 1 w 39"/>
                <a:gd name="T9" fmla="*/ 1 h 39"/>
                <a:gd name="T10" fmla="*/ 1 w 39"/>
                <a:gd name="T11" fmla="*/ 1 h 39"/>
                <a:gd name="T12" fmla="*/ 1 w 39"/>
                <a:gd name="T13" fmla="*/ 1 h 39"/>
                <a:gd name="T14" fmla="*/ 1 w 39"/>
                <a:gd name="T15" fmla="*/ 1 h 39"/>
                <a:gd name="T16" fmla="*/ 1 w 39"/>
                <a:gd name="T17" fmla="*/ 0 h 39"/>
                <a:gd name="T18" fmla="*/ 1 w 39"/>
                <a:gd name="T19" fmla="*/ 1 h 39"/>
                <a:gd name="T20" fmla="*/ 1 w 39"/>
                <a:gd name="T21" fmla="*/ 1 h 39"/>
                <a:gd name="T22" fmla="*/ 1 w 39"/>
                <a:gd name="T23" fmla="*/ 1 h 39"/>
                <a:gd name="T24" fmla="*/ 0 w 39"/>
                <a:gd name="T25" fmla="*/ 1 h 39"/>
                <a:gd name="T26" fmla="*/ 1 w 39"/>
                <a:gd name="T27" fmla="*/ 1 h 39"/>
                <a:gd name="T28" fmla="*/ 1 w 39"/>
                <a:gd name="T29" fmla="*/ 1 h 39"/>
                <a:gd name="T30" fmla="*/ 1 w 39"/>
                <a:gd name="T31" fmla="*/ 1 h 39"/>
                <a:gd name="T32" fmla="*/ 1 w 39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39"/>
                <a:gd name="T53" fmla="*/ 39 w 39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7" name="Freeform 262"/>
            <p:cNvSpPr>
              <a:spLocks/>
            </p:cNvSpPr>
            <p:nvPr/>
          </p:nvSpPr>
          <p:spPr bwMode="auto">
            <a:xfrm>
              <a:off x="2593" y="1695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8" name="Freeform 263"/>
            <p:cNvSpPr>
              <a:spLocks/>
            </p:cNvSpPr>
            <p:nvPr/>
          </p:nvSpPr>
          <p:spPr bwMode="auto">
            <a:xfrm>
              <a:off x="2601" y="170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9" name="Freeform 264"/>
            <p:cNvSpPr>
              <a:spLocks/>
            </p:cNvSpPr>
            <p:nvPr/>
          </p:nvSpPr>
          <p:spPr bwMode="auto">
            <a:xfrm>
              <a:off x="2352" y="181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0" name="Freeform 265"/>
            <p:cNvSpPr>
              <a:spLocks/>
            </p:cNvSpPr>
            <p:nvPr/>
          </p:nvSpPr>
          <p:spPr bwMode="auto">
            <a:xfrm>
              <a:off x="2359" y="1819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1" name="Freeform 266"/>
            <p:cNvSpPr>
              <a:spLocks/>
            </p:cNvSpPr>
            <p:nvPr/>
          </p:nvSpPr>
          <p:spPr bwMode="auto">
            <a:xfrm>
              <a:off x="2336" y="1607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2" name="Freeform 267"/>
            <p:cNvSpPr>
              <a:spLocks/>
            </p:cNvSpPr>
            <p:nvPr/>
          </p:nvSpPr>
          <p:spPr bwMode="auto">
            <a:xfrm>
              <a:off x="2343" y="1614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3" name="Freeform 268"/>
            <p:cNvSpPr>
              <a:spLocks/>
            </p:cNvSpPr>
            <p:nvPr/>
          </p:nvSpPr>
          <p:spPr bwMode="auto">
            <a:xfrm>
              <a:off x="2456" y="192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4" name="Freeform 269"/>
            <p:cNvSpPr>
              <a:spLocks/>
            </p:cNvSpPr>
            <p:nvPr/>
          </p:nvSpPr>
          <p:spPr bwMode="auto">
            <a:xfrm>
              <a:off x="2463" y="193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5" name="Freeform 270"/>
            <p:cNvSpPr>
              <a:spLocks/>
            </p:cNvSpPr>
            <p:nvPr/>
          </p:nvSpPr>
          <p:spPr bwMode="auto">
            <a:xfrm>
              <a:off x="2357" y="1988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6" name="Freeform 271"/>
            <p:cNvSpPr>
              <a:spLocks/>
            </p:cNvSpPr>
            <p:nvPr/>
          </p:nvSpPr>
          <p:spPr bwMode="auto">
            <a:xfrm>
              <a:off x="2365" y="1995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7" name="Freeform 272"/>
            <p:cNvSpPr>
              <a:spLocks/>
            </p:cNvSpPr>
            <p:nvPr/>
          </p:nvSpPr>
          <p:spPr bwMode="auto">
            <a:xfrm>
              <a:off x="2658" y="2044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8" name="Freeform 273"/>
            <p:cNvSpPr>
              <a:spLocks/>
            </p:cNvSpPr>
            <p:nvPr/>
          </p:nvSpPr>
          <p:spPr bwMode="auto">
            <a:xfrm>
              <a:off x="2666" y="2051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9" name="Freeform 274"/>
            <p:cNvSpPr>
              <a:spLocks/>
            </p:cNvSpPr>
            <p:nvPr/>
          </p:nvSpPr>
          <p:spPr bwMode="auto">
            <a:xfrm>
              <a:off x="2674" y="1787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0" name="Freeform 275"/>
            <p:cNvSpPr>
              <a:spLocks/>
            </p:cNvSpPr>
            <p:nvPr/>
          </p:nvSpPr>
          <p:spPr bwMode="auto">
            <a:xfrm>
              <a:off x="2682" y="1795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1" name="Freeform 276"/>
            <p:cNvSpPr>
              <a:spLocks/>
            </p:cNvSpPr>
            <p:nvPr/>
          </p:nvSpPr>
          <p:spPr bwMode="auto">
            <a:xfrm>
              <a:off x="2677" y="2164"/>
              <a:ext cx="30" cy="29"/>
            </a:xfrm>
            <a:custGeom>
              <a:avLst/>
              <a:gdLst>
                <a:gd name="T0" fmla="*/ 1 w 58"/>
                <a:gd name="T1" fmla="*/ 0 h 60"/>
                <a:gd name="T2" fmla="*/ 1 w 58"/>
                <a:gd name="T3" fmla="*/ 0 h 60"/>
                <a:gd name="T4" fmla="*/ 1 w 58"/>
                <a:gd name="T5" fmla="*/ 0 h 60"/>
                <a:gd name="T6" fmla="*/ 1 w 58"/>
                <a:gd name="T7" fmla="*/ 0 h 60"/>
                <a:gd name="T8" fmla="*/ 1 w 58"/>
                <a:gd name="T9" fmla="*/ 0 h 60"/>
                <a:gd name="T10" fmla="*/ 1 w 58"/>
                <a:gd name="T11" fmla="*/ 0 h 60"/>
                <a:gd name="T12" fmla="*/ 1 w 58"/>
                <a:gd name="T13" fmla="*/ 0 h 60"/>
                <a:gd name="T14" fmla="*/ 1 w 58"/>
                <a:gd name="T15" fmla="*/ 0 h 60"/>
                <a:gd name="T16" fmla="*/ 1 w 58"/>
                <a:gd name="T17" fmla="*/ 0 h 60"/>
                <a:gd name="T18" fmla="*/ 1 w 58"/>
                <a:gd name="T19" fmla="*/ 0 h 60"/>
                <a:gd name="T20" fmla="*/ 1 w 58"/>
                <a:gd name="T21" fmla="*/ 0 h 60"/>
                <a:gd name="T22" fmla="*/ 1 w 58"/>
                <a:gd name="T23" fmla="*/ 0 h 60"/>
                <a:gd name="T24" fmla="*/ 0 w 58"/>
                <a:gd name="T25" fmla="*/ 0 h 60"/>
                <a:gd name="T26" fmla="*/ 0 w 58"/>
                <a:gd name="T27" fmla="*/ 0 h 60"/>
                <a:gd name="T28" fmla="*/ 1 w 58"/>
                <a:gd name="T29" fmla="*/ 0 h 60"/>
                <a:gd name="T30" fmla="*/ 1 w 58"/>
                <a:gd name="T31" fmla="*/ 0 h 60"/>
                <a:gd name="T32" fmla="*/ 1 w 58"/>
                <a:gd name="T33" fmla="*/ 0 h 60"/>
                <a:gd name="T34" fmla="*/ 1 w 58"/>
                <a:gd name="T35" fmla="*/ 0 h 60"/>
                <a:gd name="T36" fmla="*/ 1 w 58"/>
                <a:gd name="T37" fmla="*/ 0 h 60"/>
                <a:gd name="T38" fmla="*/ 1 w 58"/>
                <a:gd name="T39" fmla="*/ 0 h 60"/>
                <a:gd name="T40" fmla="*/ 1 w 58"/>
                <a:gd name="T41" fmla="*/ 0 h 60"/>
                <a:gd name="T42" fmla="*/ 1 w 58"/>
                <a:gd name="T43" fmla="*/ 0 h 60"/>
                <a:gd name="T44" fmla="*/ 1 w 58"/>
                <a:gd name="T45" fmla="*/ 0 h 60"/>
                <a:gd name="T46" fmla="*/ 1 w 58"/>
                <a:gd name="T47" fmla="*/ 0 h 60"/>
                <a:gd name="T48" fmla="*/ 1 w 58"/>
                <a:gd name="T49" fmla="*/ 0 h 60"/>
                <a:gd name="T50" fmla="*/ 1 w 58"/>
                <a:gd name="T51" fmla="*/ 0 h 60"/>
                <a:gd name="T52" fmla="*/ 1 w 58"/>
                <a:gd name="T53" fmla="*/ 0 h 60"/>
                <a:gd name="T54" fmla="*/ 1 w 58"/>
                <a:gd name="T55" fmla="*/ 0 h 60"/>
                <a:gd name="T56" fmla="*/ 1 w 58"/>
                <a:gd name="T57" fmla="*/ 0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60"/>
                <a:gd name="T89" fmla="*/ 58 w 58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2" name="Freeform 277"/>
            <p:cNvSpPr>
              <a:spLocks/>
            </p:cNvSpPr>
            <p:nvPr/>
          </p:nvSpPr>
          <p:spPr bwMode="auto">
            <a:xfrm>
              <a:off x="2685" y="2171"/>
              <a:ext cx="14" cy="15"/>
            </a:xfrm>
            <a:custGeom>
              <a:avLst/>
              <a:gdLst>
                <a:gd name="T0" fmla="*/ 1 w 28"/>
                <a:gd name="T1" fmla="*/ 1 h 30"/>
                <a:gd name="T2" fmla="*/ 1 w 28"/>
                <a:gd name="T3" fmla="*/ 1 h 30"/>
                <a:gd name="T4" fmla="*/ 1 w 28"/>
                <a:gd name="T5" fmla="*/ 1 h 30"/>
                <a:gd name="T6" fmla="*/ 1 w 28"/>
                <a:gd name="T7" fmla="*/ 1 h 30"/>
                <a:gd name="T8" fmla="*/ 1 w 28"/>
                <a:gd name="T9" fmla="*/ 1 h 30"/>
                <a:gd name="T10" fmla="*/ 1 w 28"/>
                <a:gd name="T11" fmla="*/ 1 h 30"/>
                <a:gd name="T12" fmla="*/ 1 w 28"/>
                <a:gd name="T13" fmla="*/ 1 h 30"/>
                <a:gd name="T14" fmla="*/ 0 w 28"/>
                <a:gd name="T15" fmla="*/ 1 h 30"/>
                <a:gd name="T16" fmla="*/ 0 w 28"/>
                <a:gd name="T17" fmla="*/ 1 h 30"/>
                <a:gd name="T18" fmla="*/ 0 w 28"/>
                <a:gd name="T19" fmla="*/ 1 h 30"/>
                <a:gd name="T20" fmla="*/ 1 w 28"/>
                <a:gd name="T21" fmla="*/ 1 h 30"/>
                <a:gd name="T22" fmla="*/ 1 w 28"/>
                <a:gd name="T23" fmla="*/ 1 h 30"/>
                <a:gd name="T24" fmla="*/ 1 w 28"/>
                <a:gd name="T25" fmla="*/ 1 h 30"/>
                <a:gd name="T26" fmla="*/ 1 w 28"/>
                <a:gd name="T27" fmla="*/ 1 h 30"/>
                <a:gd name="T28" fmla="*/ 1 w 28"/>
                <a:gd name="T29" fmla="*/ 1 h 30"/>
                <a:gd name="T30" fmla="*/ 1 w 28"/>
                <a:gd name="T31" fmla="*/ 0 h 30"/>
                <a:gd name="T32" fmla="*/ 1 w 28"/>
                <a:gd name="T33" fmla="*/ 0 h 30"/>
                <a:gd name="T34" fmla="*/ 1 w 28"/>
                <a:gd name="T35" fmla="*/ 0 h 30"/>
                <a:gd name="T36" fmla="*/ 1 w 28"/>
                <a:gd name="T37" fmla="*/ 1 h 30"/>
                <a:gd name="T38" fmla="*/ 1 w 28"/>
                <a:gd name="T39" fmla="*/ 1 h 30"/>
                <a:gd name="T40" fmla="*/ 1 w 28"/>
                <a:gd name="T41" fmla="*/ 1 h 30"/>
                <a:gd name="T42" fmla="*/ 1 w 28"/>
                <a:gd name="T43" fmla="*/ 1 h 30"/>
                <a:gd name="T44" fmla="*/ 1 w 28"/>
                <a:gd name="T45" fmla="*/ 1 h 30"/>
                <a:gd name="T46" fmla="*/ 1 w 28"/>
                <a:gd name="T47" fmla="*/ 1 h 30"/>
                <a:gd name="T48" fmla="*/ 1 w 28"/>
                <a:gd name="T49" fmla="*/ 1 h 30"/>
                <a:gd name="T50" fmla="*/ 1 w 28"/>
                <a:gd name="T51" fmla="*/ 1 h 30"/>
                <a:gd name="T52" fmla="*/ 1 w 28"/>
                <a:gd name="T53" fmla="*/ 1 h 30"/>
                <a:gd name="T54" fmla="*/ 1 w 28"/>
                <a:gd name="T55" fmla="*/ 1 h 30"/>
                <a:gd name="T56" fmla="*/ 1 w 28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30"/>
                <a:gd name="T89" fmla="*/ 28 w 28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3" name="Freeform 278"/>
            <p:cNvSpPr>
              <a:spLocks/>
            </p:cNvSpPr>
            <p:nvPr/>
          </p:nvSpPr>
          <p:spPr bwMode="auto">
            <a:xfrm>
              <a:off x="2539" y="2259"/>
              <a:ext cx="29" cy="30"/>
            </a:xfrm>
            <a:custGeom>
              <a:avLst/>
              <a:gdLst>
                <a:gd name="T0" fmla="*/ 0 w 60"/>
                <a:gd name="T1" fmla="*/ 1 h 60"/>
                <a:gd name="T2" fmla="*/ 0 w 60"/>
                <a:gd name="T3" fmla="*/ 1 h 60"/>
                <a:gd name="T4" fmla="*/ 0 w 60"/>
                <a:gd name="T5" fmla="*/ 1 h 60"/>
                <a:gd name="T6" fmla="*/ 0 w 60"/>
                <a:gd name="T7" fmla="*/ 1 h 60"/>
                <a:gd name="T8" fmla="*/ 0 w 60"/>
                <a:gd name="T9" fmla="*/ 1 h 60"/>
                <a:gd name="T10" fmla="*/ 0 w 60"/>
                <a:gd name="T11" fmla="*/ 1 h 60"/>
                <a:gd name="T12" fmla="*/ 0 w 60"/>
                <a:gd name="T13" fmla="*/ 1 h 60"/>
                <a:gd name="T14" fmla="*/ 0 w 60"/>
                <a:gd name="T15" fmla="*/ 1 h 60"/>
                <a:gd name="T16" fmla="*/ 0 w 60"/>
                <a:gd name="T17" fmla="*/ 0 h 60"/>
                <a:gd name="T18" fmla="*/ 0 w 60"/>
                <a:gd name="T19" fmla="*/ 1 h 60"/>
                <a:gd name="T20" fmla="*/ 0 w 60"/>
                <a:gd name="T21" fmla="*/ 1 h 60"/>
                <a:gd name="T22" fmla="*/ 0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0 w 60"/>
                <a:gd name="T29" fmla="*/ 1 h 60"/>
                <a:gd name="T30" fmla="*/ 0 w 60"/>
                <a:gd name="T31" fmla="*/ 1 h 60"/>
                <a:gd name="T32" fmla="*/ 0 w 60"/>
                <a:gd name="T33" fmla="*/ 1 h 60"/>
                <a:gd name="T34" fmla="*/ 0 w 60"/>
                <a:gd name="T35" fmla="*/ 1 h 60"/>
                <a:gd name="T36" fmla="*/ 0 w 60"/>
                <a:gd name="T37" fmla="*/ 1 h 60"/>
                <a:gd name="T38" fmla="*/ 0 w 60"/>
                <a:gd name="T39" fmla="*/ 1 h 60"/>
                <a:gd name="T40" fmla="*/ 0 w 60"/>
                <a:gd name="T41" fmla="*/ 1 h 60"/>
                <a:gd name="T42" fmla="*/ 0 w 60"/>
                <a:gd name="T43" fmla="*/ 1 h 60"/>
                <a:gd name="T44" fmla="*/ 0 w 60"/>
                <a:gd name="T45" fmla="*/ 1 h 60"/>
                <a:gd name="T46" fmla="*/ 0 w 60"/>
                <a:gd name="T47" fmla="*/ 1 h 60"/>
                <a:gd name="T48" fmla="*/ 0 w 60"/>
                <a:gd name="T49" fmla="*/ 1 h 60"/>
                <a:gd name="T50" fmla="*/ 0 w 60"/>
                <a:gd name="T51" fmla="*/ 1 h 60"/>
                <a:gd name="T52" fmla="*/ 0 w 60"/>
                <a:gd name="T53" fmla="*/ 1 h 60"/>
                <a:gd name="T54" fmla="*/ 0 w 60"/>
                <a:gd name="T55" fmla="*/ 1 h 60"/>
                <a:gd name="T56" fmla="*/ 0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4" name="Freeform 279"/>
            <p:cNvSpPr>
              <a:spLocks/>
            </p:cNvSpPr>
            <p:nvPr/>
          </p:nvSpPr>
          <p:spPr bwMode="auto">
            <a:xfrm>
              <a:off x="2546" y="226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5" name="Freeform 280"/>
            <p:cNvSpPr>
              <a:spLocks/>
            </p:cNvSpPr>
            <p:nvPr/>
          </p:nvSpPr>
          <p:spPr bwMode="auto">
            <a:xfrm>
              <a:off x="2416" y="2291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6" name="Freeform 281"/>
            <p:cNvSpPr>
              <a:spLocks/>
            </p:cNvSpPr>
            <p:nvPr/>
          </p:nvSpPr>
          <p:spPr bwMode="auto">
            <a:xfrm>
              <a:off x="2423" y="2298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7" name="Freeform 282"/>
            <p:cNvSpPr>
              <a:spLocks/>
            </p:cNvSpPr>
            <p:nvPr/>
          </p:nvSpPr>
          <p:spPr bwMode="auto">
            <a:xfrm>
              <a:off x="2344" y="2212"/>
              <a:ext cx="30" cy="29"/>
            </a:xfrm>
            <a:custGeom>
              <a:avLst/>
              <a:gdLst>
                <a:gd name="T0" fmla="*/ 1 w 60"/>
                <a:gd name="T1" fmla="*/ 1 h 57"/>
                <a:gd name="T2" fmla="*/ 1 w 60"/>
                <a:gd name="T3" fmla="*/ 1 h 57"/>
                <a:gd name="T4" fmla="*/ 1 w 60"/>
                <a:gd name="T5" fmla="*/ 1 h 57"/>
                <a:gd name="T6" fmla="*/ 1 w 60"/>
                <a:gd name="T7" fmla="*/ 1 h 57"/>
                <a:gd name="T8" fmla="*/ 1 w 60"/>
                <a:gd name="T9" fmla="*/ 1 h 57"/>
                <a:gd name="T10" fmla="*/ 1 w 60"/>
                <a:gd name="T11" fmla="*/ 1 h 57"/>
                <a:gd name="T12" fmla="*/ 1 w 60"/>
                <a:gd name="T13" fmla="*/ 1 h 57"/>
                <a:gd name="T14" fmla="*/ 1 w 60"/>
                <a:gd name="T15" fmla="*/ 0 h 57"/>
                <a:gd name="T16" fmla="*/ 1 w 60"/>
                <a:gd name="T17" fmla="*/ 0 h 57"/>
                <a:gd name="T18" fmla="*/ 1 w 60"/>
                <a:gd name="T19" fmla="*/ 1 h 57"/>
                <a:gd name="T20" fmla="*/ 1 w 60"/>
                <a:gd name="T21" fmla="*/ 1 h 57"/>
                <a:gd name="T22" fmla="*/ 1 w 60"/>
                <a:gd name="T23" fmla="*/ 1 h 57"/>
                <a:gd name="T24" fmla="*/ 0 w 60"/>
                <a:gd name="T25" fmla="*/ 1 h 57"/>
                <a:gd name="T26" fmla="*/ 1 w 60"/>
                <a:gd name="T27" fmla="*/ 1 h 57"/>
                <a:gd name="T28" fmla="*/ 1 w 60"/>
                <a:gd name="T29" fmla="*/ 1 h 57"/>
                <a:gd name="T30" fmla="*/ 1 w 60"/>
                <a:gd name="T31" fmla="*/ 1 h 57"/>
                <a:gd name="T32" fmla="*/ 1 w 60"/>
                <a:gd name="T33" fmla="*/ 1 h 57"/>
                <a:gd name="T34" fmla="*/ 1 w 60"/>
                <a:gd name="T35" fmla="*/ 1 h 57"/>
                <a:gd name="T36" fmla="*/ 1 w 60"/>
                <a:gd name="T37" fmla="*/ 1 h 57"/>
                <a:gd name="T38" fmla="*/ 1 w 60"/>
                <a:gd name="T39" fmla="*/ 1 h 57"/>
                <a:gd name="T40" fmla="*/ 1 w 60"/>
                <a:gd name="T41" fmla="*/ 1 h 57"/>
                <a:gd name="T42" fmla="*/ 1 w 60"/>
                <a:gd name="T43" fmla="*/ 1 h 57"/>
                <a:gd name="T44" fmla="*/ 1 w 60"/>
                <a:gd name="T45" fmla="*/ 1 h 57"/>
                <a:gd name="T46" fmla="*/ 1 w 60"/>
                <a:gd name="T47" fmla="*/ 1 h 57"/>
                <a:gd name="T48" fmla="*/ 1 w 60"/>
                <a:gd name="T49" fmla="*/ 1 h 57"/>
                <a:gd name="T50" fmla="*/ 1 w 60"/>
                <a:gd name="T51" fmla="*/ 1 h 57"/>
                <a:gd name="T52" fmla="*/ 1 w 60"/>
                <a:gd name="T53" fmla="*/ 1 h 57"/>
                <a:gd name="T54" fmla="*/ 1 w 60"/>
                <a:gd name="T55" fmla="*/ 1 h 57"/>
                <a:gd name="T56" fmla="*/ 1 w 60"/>
                <a:gd name="T57" fmla="*/ 1 h 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7"/>
                <a:gd name="T89" fmla="*/ 60 w 60"/>
                <a:gd name="T90" fmla="*/ 57 h 5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8" name="Freeform 283"/>
            <p:cNvSpPr>
              <a:spLocks/>
            </p:cNvSpPr>
            <p:nvPr/>
          </p:nvSpPr>
          <p:spPr bwMode="auto">
            <a:xfrm>
              <a:off x="2351" y="2219"/>
              <a:ext cx="15" cy="14"/>
            </a:xfrm>
            <a:custGeom>
              <a:avLst/>
              <a:gdLst>
                <a:gd name="T0" fmla="*/ 1 w 30"/>
                <a:gd name="T1" fmla="*/ 1 h 27"/>
                <a:gd name="T2" fmla="*/ 1 w 30"/>
                <a:gd name="T3" fmla="*/ 1 h 27"/>
                <a:gd name="T4" fmla="*/ 1 w 30"/>
                <a:gd name="T5" fmla="*/ 1 h 27"/>
                <a:gd name="T6" fmla="*/ 1 w 30"/>
                <a:gd name="T7" fmla="*/ 1 h 27"/>
                <a:gd name="T8" fmla="*/ 1 w 30"/>
                <a:gd name="T9" fmla="*/ 1 h 27"/>
                <a:gd name="T10" fmla="*/ 1 w 30"/>
                <a:gd name="T11" fmla="*/ 1 h 27"/>
                <a:gd name="T12" fmla="*/ 1 w 30"/>
                <a:gd name="T13" fmla="*/ 1 h 27"/>
                <a:gd name="T14" fmla="*/ 0 w 30"/>
                <a:gd name="T15" fmla="*/ 1 h 27"/>
                <a:gd name="T16" fmla="*/ 0 w 30"/>
                <a:gd name="T17" fmla="*/ 1 h 27"/>
                <a:gd name="T18" fmla="*/ 0 w 30"/>
                <a:gd name="T19" fmla="*/ 1 h 27"/>
                <a:gd name="T20" fmla="*/ 1 w 30"/>
                <a:gd name="T21" fmla="*/ 1 h 27"/>
                <a:gd name="T22" fmla="*/ 1 w 30"/>
                <a:gd name="T23" fmla="*/ 1 h 27"/>
                <a:gd name="T24" fmla="*/ 1 w 30"/>
                <a:gd name="T25" fmla="*/ 1 h 27"/>
                <a:gd name="T26" fmla="*/ 1 w 30"/>
                <a:gd name="T27" fmla="*/ 1 h 27"/>
                <a:gd name="T28" fmla="*/ 1 w 30"/>
                <a:gd name="T29" fmla="*/ 0 h 27"/>
                <a:gd name="T30" fmla="*/ 1 w 30"/>
                <a:gd name="T31" fmla="*/ 0 h 27"/>
                <a:gd name="T32" fmla="*/ 1 w 30"/>
                <a:gd name="T33" fmla="*/ 0 h 27"/>
                <a:gd name="T34" fmla="*/ 1 w 30"/>
                <a:gd name="T35" fmla="*/ 0 h 27"/>
                <a:gd name="T36" fmla="*/ 1 w 30"/>
                <a:gd name="T37" fmla="*/ 0 h 27"/>
                <a:gd name="T38" fmla="*/ 1 w 30"/>
                <a:gd name="T39" fmla="*/ 1 h 27"/>
                <a:gd name="T40" fmla="*/ 1 w 30"/>
                <a:gd name="T41" fmla="*/ 1 h 27"/>
                <a:gd name="T42" fmla="*/ 1 w 30"/>
                <a:gd name="T43" fmla="*/ 1 h 27"/>
                <a:gd name="T44" fmla="*/ 1 w 30"/>
                <a:gd name="T45" fmla="*/ 1 h 27"/>
                <a:gd name="T46" fmla="*/ 1 w 30"/>
                <a:gd name="T47" fmla="*/ 1 h 27"/>
                <a:gd name="T48" fmla="*/ 1 w 30"/>
                <a:gd name="T49" fmla="*/ 1 h 27"/>
                <a:gd name="T50" fmla="*/ 1 w 30"/>
                <a:gd name="T51" fmla="*/ 1 h 27"/>
                <a:gd name="T52" fmla="*/ 1 w 30"/>
                <a:gd name="T53" fmla="*/ 1 h 27"/>
                <a:gd name="T54" fmla="*/ 1 w 30"/>
                <a:gd name="T55" fmla="*/ 1 h 27"/>
                <a:gd name="T56" fmla="*/ 1 w 30"/>
                <a:gd name="T57" fmla="*/ 1 h 2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7"/>
                <a:gd name="T89" fmla="*/ 30 w 30"/>
                <a:gd name="T90" fmla="*/ 27 h 2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9" name="Freeform 284"/>
            <p:cNvSpPr>
              <a:spLocks/>
            </p:cNvSpPr>
            <p:nvPr/>
          </p:nvSpPr>
          <p:spPr bwMode="auto">
            <a:xfrm>
              <a:off x="2458" y="240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0" name="Freeform 285"/>
            <p:cNvSpPr>
              <a:spLocks/>
            </p:cNvSpPr>
            <p:nvPr/>
          </p:nvSpPr>
          <p:spPr bwMode="auto">
            <a:xfrm>
              <a:off x="2466" y="2411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1" name="Freeform 286"/>
            <p:cNvSpPr>
              <a:spLocks/>
            </p:cNvSpPr>
            <p:nvPr/>
          </p:nvSpPr>
          <p:spPr bwMode="auto">
            <a:xfrm>
              <a:off x="2403" y="253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2" name="Freeform 287"/>
            <p:cNvSpPr>
              <a:spLocks/>
            </p:cNvSpPr>
            <p:nvPr/>
          </p:nvSpPr>
          <p:spPr bwMode="auto">
            <a:xfrm>
              <a:off x="2410" y="2546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3" name="Freeform 288"/>
            <p:cNvSpPr>
              <a:spLocks/>
            </p:cNvSpPr>
            <p:nvPr/>
          </p:nvSpPr>
          <p:spPr bwMode="auto">
            <a:xfrm>
              <a:off x="2480" y="2665"/>
              <a:ext cx="30" cy="29"/>
            </a:xfrm>
            <a:custGeom>
              <a:avLst/>
              <a:gdLst>
                <a:gd name="T0" fmla="*/ 1 w 59"/>
                <a:gd name="T1" fmla="*/ 0 h 59"/>
                <a:gd name="T2" fmla="*/ 1 w 59"/>
                <a:gd name="T3" fmla="*/ 0 h 59"/>
                <a:gd name="T4" fmla="*/ 1 w 59"/>
                <a:gd name="T5" fmla="*/ 0 h 59"/>
                <a:gd name="T6" fmla="*/ 1 w 59"/>
                <a:gd name="T7" fmla="*/ 0 h 59"/>
                <a:gd name="T8" fmla="*/ 1 w 59"/>
                <a:gd name="T9" fmla="*/ 0 h 59"/>
                <a:gd name="T10" fmla="*/ 1 w 59"/>
                <a:gd name="T11" fmla="*/ 0 h 59"/>
                <a:gd name="T12" fmla="*/ 1 w 59"/>
                <a:gd name="T13" fmla="*/ 0 h 59"/>
                <a:gd name="T14" fmla="*/ 1 w 59"/>
                <a:gd name="T15" fmla="*/ 0 h 59"/>
                <a:gd name="T16" fmla="*/ 1 w 59"/>
                <a:gd name="T17" fmla="*/ 0 h 59"/>
                <a:gd name="T18" fmla="*/ 1 w 59"/>
                <a:gd name="T19" fmla="*/ 0 h 59"/>
                <a:gd name="T20" fmla="*/ 1 w 59"/>
                <a:gd name="T21" fmla="*/ 0 h 59"/>
                <a:gd name="T22" fmla="*/ 1 w 59"/>
                <a:gd name="T23" fmla="*/ 0 h 59"/>
                <a:gd name="T24" fmla="*/ 0 w 59"/>
                <a:gd name="T25" fmla="*/ 0 h 59"/>
                <a:gd name="T26" fmla="*/ 1 w 59"/>
                <a:gd name="T27" fmla="*/ 0 h 59"/>
                <a:gd name="T28" fmla="*/ 1 w 59"/>
                <a:gd name="T29" fmla="*/ 0 h 59"/>
                <a:gd name="T30" fmla="*/ 1 w 59"/>
                <a:gd name="T31" fmla="*/ 0 h 59"/>
                <a:gd name="T32" fmla="*/ 1 w 59"/>
                <a:gd name="T33" fmla="*/ 0 h 59"/>
                <a:gd name="T34" fmla="*/ 1 w 59"/>
                <a:gd name="T35" fmla="*/ 0 h 59"/>
                <a:gd name="T36" fmla="*/ 1 w 59"/>
                <a:gd name="T37" fmla="*/ 0 h 59"/>
                <a:gd name="T38" fmla="*/ 1 w 59"/>
                <a:gd name="T39" fmla="*/ 0 h 59"/>
                <a:gd name="T40" fmla="*/ 1 w 59"/>
                <a:gd name="T41" fmla="*/ 0 h 59"/>
                <a:gd name="T42" fmla="*/ 1 w 59"/>
                <a:gd name="T43" fmla="*/ 0 h 59"/>
                <a:gd name="T44" fmla="*/ 1 w 59"/>
                <a:gd name="T45" fmla="*/ 0 h 59"/>
                <a:gd name="T46" fmla="*/ 1 w 59"/>
                <a:gd name="T47" fmla="*/ 0 h 59"/>
                <a:gd name="T48" fmla="*/ 1 w 59"/>
                <a:gd name="T49" fmla="*/ 0 h 59"/>
                <a:gd name="T50" fmla="*/ 1 w 59"/>
                <a:gd name="T51" fmla="*/ 0 h 59"/>
                <a:gd name="T52" fmla="*/ 1 w 59"/>
                <a:gd name="T53" fmla="*/ 0 h 59"/>
                <a:gd name="T54" fmla="*/ 1 w 59"/>
                <a:gd name="T55" fmla="*/ 0 h 59"/>
                <a:gd name="T56" fmla="*/ 1 w 59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59"/>
                <a:gd name="T89" fmla="*/ 59 w 59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4" name="Freeform 289"/>
            <p:cNvSpPr>
              <a:spLocks/>
            </p:cNvSpPr>
            <p:nvPr/>
          </p:nvSpPr>
          <p:spPr bwMode="auto">
            <a:xfrm>
              <a:off x="2487" y="2672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5" name="Freeform 290"/>
            <p:cNvSpPr>
              <a:spLocks/>
            </p:cNvSpPr>
            <p:nvPr/>
          </p:nvSpPr>
          <p:spPr bwMode="auto">
            <a:xfrm>
              <a:off x="2624" y="2585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6" name="Freeform 291"/>
            <p:cNvSpPr>
              <a:spLocks/>
            </p:cNvSpPr>
            <p:nvPr/>
          </p:nvSpPr>
          <p:spPr bwMode="auto">
            <a:xfrm>
              <a:off x="2631" y="2592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7" name="Freeform 292"/>
            <p:cNvSpPr>
              <a:spLocks/>
            </p:cNvSpPr>
            <p:nvPr/>
          </p:nvSpPr>
          <p:spPr bwMode="auto">
            <a:xfrm>
              <a:off x="2621" y="233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8" name="Freeform 293"/>
            <p:cNvSpPr>
              <a:spLocks/>
            </p:cNvSpPr>
            <p:nvPr/>
          </p:nvSpPr>
          <p:spPr bwMode="auto">
            <a:xfrm>
              <a:off x="2628" y="2341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9" name="Freeform 294"/>
            <p:cNvSpPr>
              <a:spLocks/>
            </p:cNvSpPr>
            <p:nvPr/>
          </p:nvSpPr>
          <p:spPr bwMode="auto">
            <a:xfrm>
              <a:off x="2709" y="2526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0" name="Freeform 295"/>
            <p:cNvSpPr>
              <a:spLocks/>
            </p:cNvSpPr>
            <p:nvPr/>
          </p:nvSpPr>
          <p:spPr bwMode="auto">
            <a:xfrm>
              <a:off x="2716" y="2533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1" name="Freeform 296"/>
            <p:cNvSpPr>
              <a:spLocks/>
            </p:cNvSpPr>
            <p:nvPr/>
          </p:nvSpPr>
          <p:spPr bwMode="auto">
            <a:xfrm>
              <a:off x="2821" y="2427"/>
              <a:ext cx="30" cy="30"/>
            </a:xfrm>
            <a:custGeom>
              <a:avLst/>
              <a:gdLst>
                <a:gd name="T0" fmla="*/ 1 w 58"/>
                <a:gd name="T1" fmla="*/ 1 h 58"/>
                <a:gd name="T2" fmla="*/ 1 w 58"/>
                <a:gd name="T3" fmla="*/ 1 h 58"/>
                <a:gd name="T4" fmla="*/ 1 w 58"/>
                <a:gd name="T5" fmla="*/ 1 h 58"/>
                <a:gd name="T6" fmla="*/ 1 w 58"/>
                <a:gd name="T7" fmla="*/ 1 h 58"/>
                <a:gd name="T8" fmla="*/ 1 w 58"/>
                <a:gd name="T9" fmla="*/ 1 h 58"/>
                <a:gd name="T10" fmla="*/ 1 w 58"/>
                <a:gd name="T11" fmla="*/ 1 h 58"/>
                <a:gd name="T12" fmla="*/ 1 w 58"/>
                <a:gd name="T13" fmla="*/ 1 h 58"/>
                <a:gd name="T14" fmla="*/ 1 w 58"/>
                <a:gd name="T15" fmla="*/ 0 h 58"/>
                <a:gd name="T16" fmla="*/ 1 w 58"/>
                <a:gd name="T17" fmla="*/ 0 h 58"/>
                <a:gd name="T18" fmla="*/ 1 w 58"/>
                <a:gd name="T19" fmla="*/ 1 h 58"/>
                <a:gd name="T20" fmla="*/ 1 w 58"/>
                <a:gd name="T21" fmla="*/ 1 h 58"/>
                <a:gd name="T22" fmla="*/ 1 w 58"/>
                <a:gd name="T23" fmla="*/ 1 h 58"/>
                <a:gd name="T24" fmla="*/ 0 w 58"/>
                <a:gd name="T25" fmla="*/ 1 h 58"/>
                <a:gd name="T26" fmla="*/ 0 w 58"/>
                <a:gd name="T27" fmla="*/ 1 h 58"/>
                <a:gd name="T28" fmla="*/ 1 w 58"/>
                <a:gd name="T29" fmla="*/ 1 h 58"/>
                <a:gd name="T30" fmla="*/ 1 w 58"/>
                <a:gd name="T31" fmla="*/ 1 h 58"/>
                <a:gd name="T32" fmla="*/ 1 w 58"/>
                <a:gd name="T33" fmla="*/ 1 h 58"/>
                <a:gd name="T34" fmla="*/ 1 w 58"/>
                <a:gd name="T35" fmla="*/ 1 h 58"/>
                <a:gd name="T36" fmla="*/ 1 w 58"/>
                <a:gd name="T37" fmla="*/ 1 h 58"/>
                <a:gd name="T38" fmla="*/ 1 w 58"/>
                <a:gd name="T39" fmla="*/ 1 h 58"/>
                <a:gd name="T40" fmla="*/ 1 w 58"/>
                <a:gd name="T41" fmla="*/ 1 h 58"/>
                <a:gd name="T42" fmla="*/ 1 w 58"/>
                <a:gd name="T43" fmla="*/ 1 h 58"/>
                <a:gd name="T44" fmla="*/ 1 w 58"/>
                <a:gd name="T45" fmla="*/ 1 h 58"/>
                <a:gd name="T46" fmla="*/ 1 w 58"/>
                <a:gd name="T47" fmla="*/ 1 h 58"/>
                <a:gd name="T48" fmla="*/ 1 w 58"/>
                <a:gd name="T49" fmla="*/ 1 h 58"/>
                <a:gd name="T50" fmla="*/ 1 w 58"/>
                <a:gd name="T51" fmla="*/ 1 h 58"/>
                <a:gd name="T52" fmla="*/ 1 w 58"/>
                <a:gd name="T53" fmla="*/ 1 h 58"/>
                <a:gd name="T54" fmla="*/ 1 w 58"/>
                <a:gd name="T55" fmla="*/ 1 h 58"/>
                <a:gd name="T56" fmla="*/ 1 w 58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8"/>
                <a:gd name="T89" fmla="*/ 58 w 58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2" name="Freeform 297"/>
            <p:cNvSpPr>
              <a:spLocks/>
            </p:cNvSpPr>
            <p:nvPr/>
          </p:nvSpPr>
          <p:spPr bwMode="auto">
            <a:xfrm>
              <a:off x="2829" y="2435"/>
              <a:ext cx="14" cy="14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3" name="Freeform 298"/>
            <p:cNvSpPr>
              <a:spLocks/>
            </p:cNvSpPr>
            <p:nvPr/>
          </p:nvSpPr>
          <p:spPr bwMode="auto">
            <a:xfrm>
              <a:off x="2818" y="2606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4" name="Freeform 299"/>
            <p:cNvSpPr>
              <a:spLocks/>
            </p:cNvSpPr>
            <p:nvPr/>
          </p:nvSpPr>
          <p:spPr bwMode="auto">
            <a:xfrm>
              <a:off x="2826" y="2613"/>
              <a:ext cx="15" cy="15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5" name="Freeform 300"/>
            <p:cNvSpPr>
              <a:spLocks/>
            </p:cNvSpPr>
            <p:nvPr/>
          </p:nvSpPr>
          <p:spPr bwMode="auto">
            <a:xfrm>
              <a:off x="2802" y="2723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6" name="Freeform 301"/>
            <p:cNvSpPr>
              <a:spLocks/>
            </p:cNvSpPr>
            <p:nvPr/>
          </p:nvSpPr>
          <p:spPr bwMode="auto">
            <a:xfrm>
              <a:off x="2810" y="273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7" name="Freeform 302"/>
            <p:cNvSpPr>
              <a:spLocks/>
            </p:cNvSpPr>
            <p:nvPr/>
          </p:nvSpPr>
          <p:spPr bwMode="auto">
            <a:xfrm>
              <a:off x="3018" y="265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8" name="Freeform 303"/>
            <p:cNvSpPr>
              <a:spLocks/>
            </p:cNvSpPr>
            <p:nvPr/>
          </p:nvSpPr>
          <p:spPr bwMode="auto">
            <a:xfrm>
              <a:off x="3025" y="266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9" name="Freeform 304"/>
            <p:cNvSpPr>
              <a:spLocks/>
            </p:cNvSpPr>
            <p:nvPr/>
          </p:nvSpPr>
          <p:spPr bwMode="auto">
            <a:xfrm>
              <a:off x="3124" y="2731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0" name="Freeform 305"/>
            <p:cNvSpPr>
              <a:spLocks/>
            </p:cNvSpPr>
            <p:nvPr/>
          </p:nvSpPr>
          <p:spPr bwMode="auto">
            <a:xfrm>
              <a:off x="3132" y="2738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1" name="Freeform 306"/>
            <p:cNvSpPr>
              <a:spLocks/>
            </p:cNvSpPr>
            <p:nvPr/>
          </p:nvSpPr>
          <p:spPr bwMode="auto">
            <a:xfrm>
              <a:off x="3079" y="2462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0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0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2" name="Freeform 307"/>
            <p:cNvSpPr>
              <a:spLocks/>
            </p:cNvSpPr>
            <p:nvPr/>
          </p:nvSpPr>
          <p:spPr bwMode="auto">
            <a:xfrm>
              <a:off x="3087" y="2469"/>
              <a:ext cx="14" cy="15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3" name="Freeform 308"/>
            <p:cNvSpPr>
              <a:spLocks/>
            </p:cNvSpPr>
            <p:nvPr/>
          </p:nvSpPr>
          <p:spPr bwMode="auto">
            <a:xfrm>
              <a:off x="3234" y="244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4" name="Freeform 309"/>
            <p:cNvSpPr>
              <a:spLocks/>
            </p:cNvSpPr>
            <p:nvPr/>
          </p:nvSpPr>
          <p:spPr bwMode="auto">
            <a:xfrm>
              <a:off x="3241" y="245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5" name="Freeform 310"/>
            <p:cNvSpPr>
              <a:spLocks/>
            </p:cNvSpPr>
            <p:nvPr/>
          </p:nvSpPr>
          <p:spPr bwMode="auto">
            <a:xfrm>
              <a:off x="3207" y="2590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6" name="Freeform 311"/>
            <p:cNvSpPr>
              <a:spLocks/>
            </p:cNvSpPr>
            <p:nvPr/>
          </p:nvSpPr>
          <p:spPr bwMode="auto">
            <a:xfrm>
              <a:off x="3215" y="259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7" name="Freeform 312"/>
            <p:cNvSpPr>
              <a:spLocks/>
            </p:cNvSpPr>
            <p:nvPr/>
          </p:nvSpPr>
          <p:spPr bwMode="auto">
            <a:xfrm>
              <a:off x="3231" y="2715"/>
              <a:ext cx="30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8" name="Freeform 313"/>
            <p:cNvSpPr>
              <a:spLocks/>
            </p:cNvSpPr>
            <p:nvPr/>
          </p:nvSpPr>
          <p:spPr bwMode="auto">
            <a:xfrm>
              <a:off x="3239" y="2723"/>
              <a:ext cx="14" cy="14"/>
            </a:xfrm>
            <a:custGeom>
              <a:avLst/>
              <a:gdLst>
                <a:gd name="T0" fmla="*/ 1 w 28"/>
                <a:gd name="T1" fmla="*/ 0 h 29"/>
                <a:gd name="T2" fmla="*/ 1 w 28"/>
                <a:gd name="T3" fmla="*/ 0 h 29"/>
                <a:gd name="T4" fmla="*/ 1 w 28"/>
                <a:gd name="T5" fmla="*/ 0 h 29"/>
                <a:gd name="T6" fmla="*/ 1 w 28"/>
                <a:gd name="T7" fmla="*/ 0 h 29"/>
                <a:gd name="T8" fmla="*/ 1 w 28"/>
                <a:gd name="T9" fmla="*/ 0 h 29"/>
                <a:gd name="T10" fmla="*/ 1 w 28"/>
                <a:gd name="T11" fmla="*/ 0 h 29"/>
                <a:gd name="T12" fmla="*/ 1 w 28"/>
                <a:gd name="T13" fmla="*/ 0 h 29"/>
                <a:gd name="T14" fmla="*/ 0 w 28"/>
                <a:gd name="T15" fmla="*/ 0 h 29"/>
                <a:gd name="T16" fmla="*/ 0 w 28"/>
                <a:gd name="T17" fmla="*/ 0 h 29"/>
                <a:gd name="T18" fmla="*/ 0 w 28"/>
                <a:gd name="T19" fmla="*/ 0 h 29"/>
                <a:gd name="T20" fmla="*/ 1 w 28"/>
                <a:gd name="T21" fmla="*/ 0 h 29"/>
                <a:gd name="T22" fmla="*/ 1 w 28"/>
                <a:gd name="T23" fmla="*/ 0 h 29"/>
                <a:gd name="T24" fmla="*/ 1 w 28"/>
                <a:gd name="T25" fmla="*/ 0 h 29"/>
                <a:gd name="T26" fmla="*/ 1 w 28"/>
                <a:gd name="T27" fmla="*/ 0 h 29"/>
                <a:gd name="T28" fmla="*/ 1 w 28"/>
                <a:gd name="T29" fmla="*/ 0 h 29"/>
                <a:gd name="T30" fmla="*/ 1 w 28"/>
                <a:gd name="T31" fmla="*/ 0 h 29"/>
                <a:gd name="T32" fmla="*/ 1 w 28"/>
                <a:gd name="T33" fmla="*/ 0 h 29"/>
                <a:gd name="T34" fmla="*/ 1 w 28"/>
                <a:gd name="T35" fmla="*/ 0 h 29"/>
                <a:gd name="T36" fmla="*/ 1 w 28"/>
                <a:gd name="T37" fmla="*/ 0 h 29"/>
                <a:gd name="T38" fmla="*/ 1 w 28"/>
                <a:gd name="T39" fmla="*/ 0 h 29"/>
                <a:gd name="T40" fmla="*/ 1 w 28"/>
                <a:gd name="T41" fmla="*/ 0 h 29"/>
                <a:gd name="T42" fmla="*/ 1 w 28"/>
                <a:gd name="T43" fmla="*/ 0 h 29"/>
                <a:gd name="T44" fmla="*/ 1 w 28"/>
                <a:gd name="T45" fmla="*/ 0 h 29"/>
                <a:gd name="T46" fmla="*/ 1 w 28"/>
                <a:gd name="T47" fmla="*/ 0 h 29"/>
                <a:gd name="T48" fmla="*/ 1 w 28"/>
                <a:gd name="T49" fmla="*/ 0 h 29"/>
                <a:gd name="T50" fmla="*/ 1 w 28"/>
                <a:gd name="T51" fmla="*/ 0 h 29"/>
                <a:gd name="T52" fmla="*/ 1 w 28"/>
                <a:gd name="T53" fmla="*/ 0 h 29"/>
                <a:gd name="T54" fmla="*/ 1 w 28"/>
                <a:gd name="T55" fmla="*/ 0 h 29"/>
                <a:gd name="T56" fmla="*/ 1 w 28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29"/>
                <a:gd name="T89" fmla="*/ 28 w 28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9" name="Freeform 314"/>
            <p:cNvSpPr>
              <a:spLocks/>
            </p:cNvSpPr>
            <p:nvPr/>
          </p:nvSpPr>
          <p:spPr bwMode="auto">
            <a:xfrm>
              <a:off x="3380" y="2742"/>
              <a:ext cx="30" cy="30"/>
            </a:xfrm>
            <a:custGeom>
              <a:avLst/>
              <a:gdLst>
                <a:gd name="T0" fmla="*/ 1 w 60"/>
                <a:gd name="T1" fmla="*/ 1 h 58"/>
                <a:gd name="T2" fmla="*/ 1 w 60"/>
                <a:gd name="T3" fmla="*/ 1 h 58"/>
                <a:gd name="T4" fmla="*/ 1 w 60"/>
                <a:gd name="T5" fmla="*/ 1 h 58"/>
                <a:gd name="T6" fmla="*/ 1 w 60"/>
                <a:gd name="T7" fmla="*/ 1 h 58"/>
                <a:gd name="T8" fmla="*/ 1 w 60"/>
                <a:gd name="T9" fmla="*/ 1 h 58"/>
                <a:gd name="T10" fmla="*/ 1 w 60"/>
                <a:gd name="T11" fmla="*/ 1 h 58"/>
                <a:gd name="T12" fmla="*/ 1 w 60"/>
                <a:gd name="T13" fmla="*/ 1 h 58"/>
                <a:gd name="T14" fmla="*/ 1 w 60"/>
                <a:gd name="T15" fmla="*/ 0 h 58"/>
                <a:gd name="T16" fmla="*/ 1 w 60"/>
                <a:gd name="T17" fmla="*/ 0 h 58"/>
                <a:gd name="T18" fmla="*/ 1 w 60"/>
                <a:gd name="T19" fmla="*/ 1 h 58"/>
                <a:gd name="T20" fmla="*/ 1 w 60"/>
                <a:gd name="T21" fmla="*/ 1 h 58"/>
                <a:gd name="T22" fmla="*/ 1 w 60"/>
                <a:gd name="T23" fmla="*/ 1 h 58"/>
                <a:gd name="T24" fmla="*/ 0 w 60"/>
                <a:gd name="T25" fmla="*/ 1 h 58"/>
                <a:gd name="T26" fmla="*/ 1 w 60"/>
                <a:gd name="T27" fmla="*/ 1 h 58"/>
                <a:gd name="T28" fmla="*/ 1 w 60"/>
                <a:gd name="T29" fmla="*/ 1 h 58"/>
                <a:gd name="T30" fmla="*/ 1 w 60"/>
                <a:gd name="T31" fmla="*/ 1 h 58"/>
                <a:gd name="T32" fmla="*/ 1 w 60"/>
                <a:gd name="T33" fmla="*/ 1 h 58"/>
                <a:gd name="T34" fmla="*/ 1 w 60"/>
                <a:gd name="T35" fmla="*/ 1 h 58"/>
                <a:gd name="T36" fmla="*/ 1 w 60"/>
                <a:gd name="T37" fmla="*/ 1 h 58"/>
                <a:gd name="T38" fmla="*/ 1 w 60"/>
                <a:gd name="T39" fmla="*/ 1 h 58"/>
                <a:gd name="T40" fmla="*/ 1 w 60"/>
                <a:gd name="T41" fmla="*/ 1 h 58"/>
                <a:gd name="T42" fmla="*/ 1 w 60"/>
                <a:gd name="T43" fmla="*/ 1 h 58"/>
                <a:gd name="T44" fmla="*/ 1 w 60"/>
                <a:gd name="T45" fmla="*/ 1 h 58"/>
                <a:gd name="T46" fmla="*/ 1 w 60"/>
                <a:gd name="T47" fmla="*/ 1 h 58"/>
                <a:gd name="T48" fmla="*/ 1 w 60"/>
                <a:gd name="T49" fmla="*/ 1 h 58"/>
                <a:gd name="T50" fmla="*/ 1 w 60"/>
                <a:gd name="T51" fmla="*/ 1 h 58"/>
                <a:gd name="T52" fmla="*/ 1 w 60"/>
                <a:gd name="T53" fmla="*/ 1 h 58"/>
                <a:gd name="T54" fmla="*/ 1 w 60"/>
                <a:gd name="T55" fmla="*/ 1 h 58"/>
                <a:gd name="T56" fmla="*/ 1 w 60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8"/>
                <a:gd name="T89" fmla="*/ 60 w 60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0" name="Freeform 315"/>
            <p:cNvSpPr>
              <a:spLocks/>
            </p:cNvSpPr>
            <p:nvPr/>
          </p:nvSpPr>
          <p:spPr bwMode="auto">
            <a:xfrm>
              <a:off x="3388" y="2750"/>
              <a:ext cx="15" cy="14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1" name="Freeform 316"/>
            <p:cNvSpPr>
              <a:spLocks/>
            </p:cNvSpPr>
            <p:nvPr/>
          </p:nvSpPr>
          <p:spPr bwMode="auto">
            <a:xfrm>
              <a:off x="3407" y="2643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2" name="Freeform 317"/>
            <p:cNvSpPr>
              <a:spLocks/>
            </p:cNvSpPr>
            <p:nvPr/>
          </p:nvSpPr>
          <p:spPr bwMode="auto">
            <a:xfrm>
              <a:off x="3414" y="2651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3" name="Freeform 318"/>
            <p:cNvSpPr>
              <a:spLocks/>
            </p:cNvSpPr>
            <p:nvPr/>
          </p:nvSpPr>
          <p:spPr bwMode="auto">
            <a:xfrm>
              <a:off x="3407" y="2515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4" name="Freeform 319"/>
            <p:cNvSpPr>
              <a:spLocks/>
            </p:cNvSpPr>
            <p:nvPr/>
          </p:nvSpPr>
          <p:spPr bwMode="auto">
            <a:xfrm>
              <a:off x="3414" y="252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5" name="Freeform 320"/>
            <p:cNvSpPr>
              <a:spLocks/>
            </p:cNvSpPr>
            <p:nvPr/>
          </p:nvSpPr>
          <p:spPr bwMode="auto">
            <a:xfrm>
              <a:off x="2347" y="2643"/>
              <a:ext cx="29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6" name="Freeform 321"/>
            <p:cNvSpPr>
              <a:spLocks/>
            </p:cNvSpPr>
            <p:nvPr/>
          </p:nvSpPr>
          <p:spPr bwMode="auto">
            <a:xfrm>
              <a:off x="2354" y="2651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7" name="Freeform 322"/>
            <p:cNvSpPr>
              <a:spLocks/>
            </p:cNvSpPr>
            <p:nvPr/>
          </p:nvSpPr>
          <p:spPr bwMode="auto">
            <a:xfrm>
              <a:off x="2485" y="156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8" name="Freeform 323"/>
            <p:cNvSpPr>
              <a:spLocks/>
            </p:cNvSpPr>
            <p:nvPr/>
          </p:nvSpPr>
          <p:spPr bwMode="auto">
            <a:xfrm>
              <a:off x="2492" y="157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</p:grpSp>
      <p:sp>
        <p:nvSpPr>
          <p:cNvPr id="149" name="TextBox 148"/>
          <p:cNvSpPr txBox="1"/>
          <p:nvPr/>
        </p:nvSpPr>
        <p:spPr>
          <a:xfrm>
            <a:off x="529009" y="784800"/>
            <a:ext cx="3256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a. Mẫu:</a:t>
            </a:r>
          </a:p>
        </p:txBody>
      </p:sp>
      <p:sp>
        <p:nvSpPr>
          <p:cNvPr id="150" name="Text Box 6"/>
          <p:cNvSpPr txBox="1">
            <a:spLocks noChangeArrowheads="1"/>
          </p:cNvSpPr>
          <p:nvPr/>
        </p:nvSpPr>
        <p:spPr bwMode="auto">
          <a:xfrm>
            <a:off x="760412" y="1504950"/>
            <a:ext cx="1905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6839</a:t>
            </a:r>
          </a:p>
        </p:txBody>
      </p:sp>
      <p:sp>
        <p:nvSpPr>
          <p:cNvPr id="151" name="Text Box 7"/>
          <p:cNvSpPr txBox="1">
            <a:spLocks noChangeArrowheads="1"/>
          </p:cNvSpPr>
          <p:nvPr/>
        </p:nvSpPr>
        <p:spPr bwMode="auto">
          <a:xfrm>
            <a:off x="954089" y="2220913"/>
            <a:ext cx="17113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482</a:t>
            </a:r>
            <a:r>
              <a:rPr lang="en-US" altLang="vi-VN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Line 13"/>
          <p:cNvSpPr>
            <a:spLocks noChangeShapeType="1"/>
          </p:cNvSpPr>
          <p:nvPr/>
        </p:nvSpPr>
        <p:spPr bwMode="auto">
          <a:xfrm>
            <a:off x="827089" y="2800349"/>
            <a:ext cx="885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154" name="Text Box 52"/>
          <p:cNvSpPr txBox="1">
            <a:spLocks noChangeArrowheads="1"/>
          </p:cNvSpPr>
          <p:nvPr/>
        </p:nvSpPr>
        <p:spPr bwMode="auto">
          <a:xfrm>
            <a:off x="457200" y="1867188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155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4400" y="59988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6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650" y="61893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7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4587" y="617191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8" name="TextBox 157"/>
          <p:cNvSpPr txBox="1"/>
          <p:nvPr/>
        </p:nvSpPr>
        <p:spPr>
          <a:xfrm>
            <a:off x="755177" y="2991424"/>
            <a:ext cx="1054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6357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2400221" y="818130"/>
            <a:ext cx="1714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60" name="Text Box 6"/>
          <p:cNvSpPr txBox="1">
            <a:spLocks noChangeArrowheads="1"/>
          </p:cNvSpPr>
          <p:nvPr/>
        </p:nvSpPr>
        <p:spPr bwMode="auto">
          <a:xfrm>
            <a:off x="2362198" y="1428750"/>
            <a:ext cx="1905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6357</a:t>
            </a:r>
          </a:p>
          <a:p>
            <a:pPr eaLnBrk="1" hangingPunct="1">
              <a:spcBef>
                <a:spcPct val="50000"/>
              </a:spcBef>
            </a:pPr>
            <a:endParaRPr lang="en-US" altLang="vi-VN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" name="Text Box 7"/>
          <p:cNvSpPr txBox="1">
            <a:spLocks noChangeArrowheads="1"/>
          </p:cNvSpPr>
          <p:nvPr/>
        </p:nvSpPr>
        <p:spPr bwMode="auto">
          <a:xfrm>
            <a:off x="2555875" y="2094634"/>
            <a:ext cx="17113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482</a:t>
            </a:r>
            <a:r>
              <a:rPr lang="en-US" altLang="vi-VN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" name="Line 13"/>
          <p:cNvSpPr>
            <a:spLocks noChangeShapeType="1"/>
          </p:cNvSpPr>
          <p:nvPr/>
        </p:nvSpPr>
        <p:spPr bwMode="auto">
          <a:xfrm>
            <a:off x="2428875" y="2713977"/>
            <a:ext cx="885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163" name="Text Box 52"/>
          <p:cNvSpPr txBox="1">
            <a:spLocks noChangeArrowheads="1"/>
          </p:cNvSpPr>
          <p:nvPr/>
        </p:nvSpPr>
        <p:spPr bwMode="auto">
          <a:xfrm>
            <a:off x="2058986" y="1780816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2387363" y="2923813"/>
            <a:ext cx="1054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3200" b="1">
                <a:latin typeface="Times New Roman" pitchFamily="18" charset="0"/>
                <a:cs typeface="Times New Roman" pitchFamily="18" charset="0"/>
              </a:rPr>
              <a:t>6839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5" name="Rounded Rectangle 164"/>
          <p:cNvSpPr/>
          <p:nvPr/>
        </p:nvSpPr>
        <p:spPr>
          <a:xfrm>
            <a:off x="4114800" y="422715"/>
            <a:ext cx="4876800" cy="413023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4000">
                <a:latin typeface="Times New Roman" pitchFamily="18" charset="0"/>
                <a:cs typeface="Times New Roman" pitchFamily="18" charset="0"/>
              </a:rPr>
              <a:t>Muốn thử lại phép trừ, ta có thể lấy hiệu cộng với số trừ, nếu được kết quả là số bị trừ thì phép tính làm đúng.</a:t>
            </a:r>
          </a:p>
        </p:txBody>
      </p:sp>
    </p:spTree>
    <p:extLst>
      <p:ext uri="{BB962C8B-B14F-4D97-AF65-F5344CB8AC3E}">
        <p14:creationId xmlns:p14="http://schemas.microsoft.com/office/powerpoint/2010/main" val="162135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/>
      <p:bldP spid="160" grpId="0"/>
      <p:bldP spid="161" grpId="0"/>
      <p:bldP spid="162" grpId="0" animBg="1"/>
      <p:bldP spid="163" grpId="0"/>
      <p:bldP spid="164" grpId="0"/>
      <p:bldP spid="16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2"/>
          <p:cNvSpPr txBox="1">
            <a:spLocks noChangeArrowheads="1"/>
          </p:cNvSpPr>
          <p:nvPr/>
        </p:nvSpPr>
        <p:spPr bwMode="auto">
          <a:xfrm>
            <a:off x="579240" y="211610"/>
            <a:ext cx="50595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000" b="1" dirty="0">
                <a:latin typeface="Times New Roman" pitchFamily="18" charset="0"/>
              </a:rPr>
              <a:t> 2</a:t>
            </a:r>
            <a:r>
              <a:rPr lang="en-US" altLang="vi-VN" sz="4000" dirty="0">
                <a:latin typeface="Times New Roman" pitchFamily="18" charset="0"/>
              </a:rPr>
              <a:t>: </a:t>
            </a:r>
            <a:r>
              <a:rPr lang="en-US" altLang="vi-VN" sz="4000" b="1" dirty="0" err="1">
                <a:solidFill>
                  <a:srgbClr val="FF0000"/>
                </a:solidFill>
                <a:latin typeface="Times New Roman" pitchFamily="18" charset="0"/>
              </a:rPr>
              <a:t>Thử</a:t>
            </a:r>
            <a:r>
              <a:rPr lang="en-US" altLang="vi-VN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4000" b="1" dirty="0" err="1">
                <a:solidFill>
                  <a:srgbClr val="FF0000"/>
                </a:solidFill>
                <a:latin typeface="Times New Roman" pitchFamily="18" charset="0"/>
              </a:rPr>
              <a:t>lại</a:t>
            </a:r>
            <a:r>
              <a:rPr lang="en-US" altLang="vi-VN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4000" b="1" dirty="0" err="1">
                <a:solidFill>
                  <a:srgbClr val="FF0000"/>
                </a:solidFill>
                <a:latin typeface="Times New Roman" pitchFamily="18" charset="0"/>
              </a:rPr>
              <a:t>phép</a:t>
            </a:r>
            <a:r>
              <a:rPr lang="en-US" altLang="vi-VN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4000" b="1" dirty="0" err="1">
                <a:solidFill>
                  <a:srgbClr val="FF0000"/>
                </a:solidFill>
                <a:latin typeface="Times New Roman" pitchFamily="18" charset="0"/>
              </a:rPr>
              <a:t>trừ</a:t>
            </a:r>
            <a:r>
              <a:rPr lang="en-US" altLang="vi-VN" sz="4000" b="1" dirty="0">
                <a:latin typeface="Times New Roman" pitchFamily="18" charset="0"/>
              </a:rPr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2607" y="895350"/>
            <a:ext cx="76007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):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022633" y="1809750"/>
            <a:ext cx="34090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800" b="1" dirty="0">
                <a:latin typeface="Times New Roman" pitchFamily="18" charset="0"/>
                <a:cs typeface="Times New Roman" pitchFamily="18" charset="0"/>
              </a:rPr>
              <a:t>4025 - 312</a:t>
            </a:r>
            <a:endParaRPr lang="en-US" altLang="vi-VN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1981200" y="2589386"/>
            <a:ext cx="34090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800" b="1" dirty="0">
                <a:latin typeface="Times New Roman" pitchFamily="18" charset="0"/>
                <a:cs typeface="Times New Roman" pitchFamily="18" charset="0"/>
              </a:rPr>
              <a:t>5901 - 638</a:t>
            </a:r>
            <a:endParaRPr lang="en-US" altLang="vi-VN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024470" y="3333750"/>
            <a:ext cx="34090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800" b="1">
                <a:latin typeface="Times New Roman" pitchFamily="18" charset="0"/>
                <a:cs typeface="Times New Roman" pitchFamily="18" charset="0"/>
              </a:rPr>
              <a:t>7521 - 98</a:t>
            </a:r>
            <a:endParaRPr lang="en-US" altLang="vi-VN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4949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38" y="638146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538" y="63671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8376" y="638146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0" name="Text Box 6"/>
          <p:cNvSpPr txBox="1">
            <a:spLocks noChangeArrowheads="1"/>
          </p:cNvSpPr>
          <p:nvPr/>
        </p:nvSpPr>
        <p:spPr bwMode="auto">
          <a:xfrm>
            <a:off x="531812" y="511026"/>
            <a:ext cx="1905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4025</a:t>
            </a:r>
          </a:p>
        </p:txBody>
      </p:sp>
      <p:sp>
        <p:nvSpPr>
          <p:cNvPr id="151" name="Text Box 7"/>
          <p:cNvSpPr txBox="1">
            <a:spLocks noChangeArrowheads="1"/>
          </p:cNvSpPr>
          <p:nvPr/>
        </p:nvSpPr>
        <p:spPr bwMode="auto">
          <a:xfrm>
            <a:off x="811682" y="1226988"/>
            <a:ext cx="17113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312</a:t>
            </a:r>
            <a:r>
              <a:rPr lang="en-US" altLang="vi-VN" sz="400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Line 13"/>
          <p:cNvSpPr>
            <a:spLocks noChangeShapeType="1"/>
          </p:cNvSpPr>
          <p:nvPr/>
        </p:nvSpPr>
        <p:spPr bwMode="auto">
          <a:xfrm>
            <a:off x="550862" y="1906505"/>
            <a:ext cx="147073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cs typeface="Times New Roman" pitchFamily="18" charset="0"/>
            </a:endParaRPr>
          </a:p>
        </p:txBody>
      </p:sp>
      <p:sp>
        <p:nvSpPr>
          <p:cNvPr id="153" name="Text Box 35"/>
          <p:cNvSpPr txBox="1">
            <a:spLocks noChangeArrowheads="1"/>
          </p:cNvSpPr>
          <p:nvPr/>
        </p:nvSpPr>
        <p:spPr bwMode="auto">
          <a:xfrm>
            <a:off x="2617792" y="1828511"/>
            <a:ext cx="74341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 sz="400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" name="Text Box 52"/>
          <p:cNvSpPr txBox="1">
            <a:spLocks noChangeArrowheads="1"/>
          </p:cNvSpPr>
          <p:nvPr/>
        </p:nvSpPr>
        <p:spPr bwMode="auto">
          <a:xfrm>
            <a:off x="228600" y="873264"/>
            <a:ext cx="381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155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4400" y="59988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6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650" y="61893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7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4587" y="617191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8" name="TextBox 157"/>
          <p:cNvSpPr txBox="1"/>
          <p:nvPr/>
        </p:nvSpPr>
        <p:spPr>
          <a:xfrm>
            <a:off x="545627" y="2016264"/>
            <a:ext cx="15201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latin typeface="Times New Roman" pitchFamily="18" charset="0"/>
                <a:cs typeface="Times New Roman" pitchFamily="18" charset="0"/>
              </a:rPr>
              <a:t>3713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2209800" y="133350"/>
            <a:ext cx="18303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TL:</a:t>
            </a:r>
          </a:p>
        </p:txBody>
      </p:sp>
      <p:sp>
        <p:nvSpPr>
          <p:cNvPr id="160" name="Text Box 6"/>
          <p:cNvSpPr txBox="1">
            <a:spLocks noChangeArrowheads="1"/>
          </p:cNvSpPr>
          <p:nvPr/>
        </p:nvSpPr>
        <p:spPr bwMode="auto">
          <a:xfrm>
            <a:off x="2436812" y="592415"/>
            <a:ext cx="19050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3713</a:t>
            </a:r>
          </a:p>
          <a:p>
            <a:pPr eaLnBrk="1" hangingPunct="1">
              <a:spcBef>
                <a:spcPct val="50000"/>
              </a:spcBef>
            </a:pPr>
            <a:endParaRPr lang="en-US" altLang="vi-VN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" name="Text Box 7"/>
          <p:cNvSpPr txBox="1">
            <a:spLocks noChangeArrowheads="1"/>
          </p:cNvSpPr>
          <p:nvPr/>
        </p:nvSpPr>
        <p:spPr bwMode="auto">
          <a:xfrm>
            <a:off x="2719351" y="1276143"/>
            <a:ext cx="17113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312</a:t>
            </a:r>
            <a:r>
              <a:rPr lang="en-US" altLang="vi-VN" sz="400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" name="Line 13"/>
          <p:cNvSpPr>
            <a:spLocks noChangeShapeType="1"/>
          </p:cNvSpPr>
          <p:nvPr/>
        </p:nvSpPr>
        <p:spPr bwMode="auto">
          <a:xfrm>
            <a:off x="2514600" y="1984029"/>
            <a:ext cx="144378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cs typeface="Times New Roman" pitchFamily="18" charset="0"/>
            </a:endParaRPr>
          </a:p>
        </p:txBody>
      </p:sp>
      <p:sp>
        <p:nvSpPr>
          <p:cNvPr id="163" name="Text Box 52"/>
          <p:cNvSpPr txBox="1">
            <a:spLocks noChangeArrowheads="1"/>
          </p:cNvSpPr>
          <p:nvPr/>
        </p:nvSpPr>
        <p:spPr bwMode="auto">
          <a:xfrm>
            <a:off x="2133600" y="954653"/>
            <a:ext cx="381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2450629" y="2016264"/>
            <a:ext cx="15101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4025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4943005" y="587226"/>
            <a:ext cx="1905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5901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5222875" y="1303188"/>
            <a:ext cx="17113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638</a:t>
            </a:r>
            <a:r>
              <a:rPr lang="en-US" altLang="vi-VN" sz="400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Line 13"/>
          <p:cNvSpPr>
            <a:spLocks noChangeShapeType="1"/>
          </p:cNvSpPr>
          <p:nvPr/>
        </p:nvSpPr>
        <p:spPr bwMode="auto">
          <a:xfrm>
            <a:off x="4962055" y="1982705"/>
            <a:ext cx="147073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cs typeface="Times New Roman" pitchFamily="18" charset="0"/>
            </a:endParaRPr>
          </a:p>
        </p:txBody>
      </p:sp>
      <p:sp>
        <p:nvSpPr>
          <p:cNvPr id="25" name="Text Box 52"/>
          <p:cNvSpPr txBox="1">
            <a:spLocks noChangeArrowheads="1"/>
          </p:cNvSpPr>
          <p:nvPr/>
        </p:nvSpPr>
        <p:spPr bwMode="auto">
          <a:xfrm>
            <a:off x="4639793" y="949464"/>
            <a:ext cx="381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56820" y="2092464"/>
            <a:ext cx="15201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latin typeface="Times New Roman" pitchFamily="18" charset="0"/>
                <a:cs typeface="Times New Roman" pitchFamily="18" charset="0"/>
              </a:rPr>
              <a:t>5263</a:t>
            </a: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7150136" y="668615"/>
            <a:ext cx="19050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5263</a:t>
            </a:r>
          </a:p>
          <a:p>
            <a:pPr eaLnBrk="1" hangingPunct="1">
              <a:spcBef>
                <a:spcPct val="50000"/>
              </a:spcBef>
            </a:pPr>
            <a:endParaRPr lang="en-US" altLang="vi-VN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7432675" y="1352343"/>
            <a:ext cx="17113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638</a:t>
            </a:r>
            <a:r>
              <a:rPr lang="en-US" altLang="vi-VN" sz="400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Line 13"/>
          <p:cNvSpPr>
            <a:spLocks noChangeShapeType="1"/>
          </p:cNvSpPr>
          <p:nvPr/>
        </p:nvSpPr>
        <p:spPr bwMode="auto">
          <a:xfrm>
            <a:off x="7037426" y="2082856"/>
            <a:ext cx="144378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cs typeface="Times New Roman" pitchFamily="18" charset="0"/>
            </a:endParaRPr>
          </a:p>
        </p:txBody>
      </p:sp>
      <p:sp>
        <p:nvSpPr>
          <p:cNvPr id="30" name="Text Box 52"/>
          <p:cNvSpPr txBox="1">
            <a:spLocks noChangeArrowheads="1"/>
          </p:cNvSpPr>
          <p:nvPr/>
        </p:nvSpPr>
        <p:spPr bwMode="auto">
          <a:xfrm>
            <a:off x="6846924" y="1030853"/>
            <a:ext cx="381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163953" y="2092464"/>
            <a:ext cx="15101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5901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650822" y="133350"/>
            <a:ext cx="18303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TL:</a:t>
            </a:r>
          </a:p>
        </p:txBody>
      </p:sp>
      <p:sp>
        <p:nvSpPr>
          <p:cNvPr id="33" name="Text Box 6"/>
          <p:cNvSpPr txBox="1">
            <a:spLocks noChangeArrowheads="1"/>
          </p:cNvSpPr>
          <p:nvPr/>
        </p:nvSpPr>
        <p:spPr bwMode="auto">
          <a:xfrm>
            <a:off x="1219200" y="2873226"/>
            <a:ext cx="1905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7521</a:t>
            </a:r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1717999" y="3550716"/>
            <a:ext cx="17113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98</a:t>
            </a:r>
            <a:endParaRPr lang="en-US" altLang="vi-V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Line 13"/>
          <p:cNvSpPr>
            <a:spLocks noChangeShapeType="1"/>
          </p:cNvSpPr>
          <p:nvPr/>
        </p:nvSpPr>
        <p:spPr bwMode="auto">
          <a:xfrm>
            <a:off x="1238250" y="4268705"/>
            <a:ext cx="147073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cs typeface="Times New Roman" pitchFamily="18" charset="0"/>
            </a:endParaRPr>
          </a:p>
        </p:txBody>
      </p:sp>
      <p:sp>
        <p:nvSpPr>
          <p:cNvPr id="36" name="Text Box 52"/>
          <p:cNvSpPr txBox="1">
            <a:spLocks noChangeArrowheads="1"/>
          </p:cNvSpPr>
          <p:nvPr/>
        </p:nvSpPr>
        <p:spPr bwMode="auto">
          <a:xfrm>
            <a:off x="1095729" y="3248980"/>
            <a:ext cx="381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233015" y="4378464"/>
            <a:ext cx="15201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latin typeface="Times New Roman" pitchFamily="18" charset="0"/>
                <a:cs typeface="Times New Roman" pitchFamily="18" charset="0"/>
              </a:rPr>
              <a:t>7423</a:t>
            </a:r>
          </a:p>
        </p:txBody>
      </p:sp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5561012" y="2878415"/>
            <a:ext cx="19050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7423</a:t>
            </a:r>
          </a:p>
          <a:p>
            <a:pPr eaLnBrk="1" hangingPunct="1">
              <a:spcBef>
                <a:spcPct val="50000"/>
              </a:spcBef>
            </a:pPr>
            <a:endParaRPr lang="en-US" altLang="vi-VN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6073145" y="3554463"/>
            <a:ext cx="17113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98</a:t>
            </a:r>
            <a:r>
              <a:rPr lang="en-US" altLang="vi-VN" sz="400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Line 13"/>
          <p:cNvSpPr>
            <a:spLocks noChangeShapeType="1"/>
          </p:cNvSpPr>
          <p:nvPr/>
        </p:nvSpPr>
        <p:spPr bwMode="auto">
          <a:xfrm>
            <a:off x="5448302" y="4292656"/>
            <a:ext cx="144378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cs typeface="Times New Roman" pitchFamily="18" charset="0"/>
            </a:endParaRPr>
          </a:p>
        </p:txBody>
      </p:sp>
      <p:sp>
        <p:nvSpPr>
          <p:cNvPr id="41" name="Text Box 52"/>
          <p:cNvSpPr txBox="1">
            <a:spLocks noChangeArrowheads="1"/>
          </p:cNvSpPr>
          <p:nvPr/>
        </p:nvSpPr>
        <p:spPr bwMode="auto">
          <a:xfrm>
            <a:off x="5257800" y="3240653"/>
            <a:ext cx="381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638802" y="4302264"/>
            <a:ext cx="15101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7521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918433" y="2952750"/>
            <a:ext cx="18303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TL:</a:t>
            </a:r>
          </a:p>
        </p:txBody>
      </p:sp>
    </p:spTree>
    <p:extLst>
      <p:ext uri="{BB962C8B-B14F-4D97-AF65-F5344CB8AC3E}">
        <p14:creationId xmlns:p14="http://schemas.microsoft.com/office/powerpoint/2010/main" val="5647148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2"/>
          <p:cNvSpPr txBox="1">
            <a:spLocks noChangeArrowheads="1"/>
          </p:cNvSpPr>
          <p:nvPr/>
        </p:nvSpPr>
        <p:spPr bwMode="auto">
          <a:xfrm>
            <a:off x="609600" y="285750"/>
            <a:ext cx="670431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</a:rPr>
              <a:t> 3</a:t>
            </a:r>
            <a:r>
              <a:rPr lang="en-US" altLang="vi-VN" sz="4000">
                <a:latin typeface="Times New Roman" pitchFamily="18" charset="0"/>
              </a:rPr>
              <a:t>: </a:t>
            </a:r>
            <a:r>
              <a:rPr lang="en-US" altLang="vi-VN" sz="4000" b="1">
                <a:solidFill>
                  <a:srgbClr val="FF0000"/>
                </a:solidFill>
                <a:latin typeface="Times New Roman" pitchFamily="18" charset="0"/>
              </a:rPr>
              <a:t>Tìm x:</a:t>
            </a:r>
            <a:endParaRPr lang="en-US" altLang="vi-VN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1276350"/>
            <a:ext cx="64757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a) x + 262 = 4848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58857" y="2218522"/>
            <a:ext cx="63640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>
                <a:latin typeface="Times New Roman" pitchFamily="18" charset="0"/>
                <a:cs typeface="Times New Roman" pitchFamily="18" charset="0"/>
              </a:rPr>
              <a:t>b) x - 707  = 3535</a:t>
            </a:r>
          </a:p>
        </p:txBody>
      </p:sp>
    </p:spTree>
    <p:extLst>
      <p:ext uri="{BB962C8B-B14F-4D97-AF65-F5344CB8AC3E}">
        <p14:creationId xmlns:p14="http://schemas.microsoft.com/office/powerpoint/2010/main" val="36012061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2"/>
          <p:cNvSpPr txBox="1">
            <a:spLocks noChangeArrowheads="1"/>
          </p:cNvSpPr>
          <p:nvPr/>
        </p:nvSpPr>
        <p:spPr bwMode="auto">
          <a:xfrm>
            <a:off x="381000" y="269659"/>
            <a:ext cx="2438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</a:rPr>
              <a:t>3</a:t>
            </a:r>
            <a:r>
              <a:rPr lang="en-US" altLang="vi-VN" sz="4000">
                <a:latin typeface="Times New Roman" pitchFamily="18" charset="0"/>
              </a:rPr>
              <a:t>: </a:t>
            </a:r>
            <a:r>
              <a:rPr lang="en-US" altLang="vi-VN" sz="4000" b="1">
                <a:solidFill>
                  <a:srgbClr val="FF0000"/>
                </a:solidFill>
                <a:latin typeface="Times New Roman" pitchFamily="18" charset="0"/>
              </a:rPr>
              <a:t>Tìm x:</a:t>
            </a:r>
            <a:endParaRPr lang="en-US" altLang="vi-VN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6225" y="968020"/>
            <a:ext cx="441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latin typeface="Times New Roman" pitchFamily="18" charset="0"/>
                <a:cs typeface="Times New Roman" pitchFamily="18" charset="0"/>
              </a:rPr>
              <a:t>a) x + 262 = 4848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13645" y="1726710"/>
            <a:ext cx="36691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= 4848 - 262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13645" y="2543662"/>
            <a:ext cx="36691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4400">
                <a:latin typeface="Times New Roman" pitchFamily="18" charset="0"/>
                <a:cs typeface="Times New Roman" pitchFamily="18" charset="0"/>
              </a:rPr>
              <a:t>= 4586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11322" y="1065544"/>
            <a:ext cx="3048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9" name="Text Box 16">
            <a:extLst>
              <a:ext uri="{FF2B5EF4-FFF2-40B4-BE49-F238E27FC236}">
                <a16:creationId xmlns:a16="http://schemas.microsoft.com/office/drawing/2014/main" id="{28B4DF34-F79A-494D-AC9F-6594DBAFB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673475"/>
            <a:ext cx="822592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tổng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hạng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biết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3559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2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742950"/>
            <a:ext cx="434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latin typeface="Times New Roman" pitchFamily="18" charset="0"/>
                <a:cs typeface="Times New Roman" pitchFamily="18" charset="0"/>
              </a:rPr>
              <a:t>b) x - 707  = 3535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57400" y="1558781"/>
            <a:ext cx="40661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4400">
                <a:latin typeface="Times New Roman" pitchFamily="18" charset="0"/>
                <a:cs typeface="Times New Roman" pitchFamily="18" charset="0"/>
              </a:rPr>
              <a:t>= 3535 +  707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04221" y="2531122"/>
            <a:ext cx="40661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4400">
                <a:latin typeface="Times New Roman" pitchFamily="18" charset="0"/>
                <a:cs typeface="Times New Roman" pitchFamily="18" charset="0"/>
              </a:rPr>
              <a:t>= 4242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19800" y="361950"/>
            <a:ext cx="3124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7" name="Text Box 22">
            <a:extLst>
              <a:ext uri="{FF2B5EF4-FFF2-40B4-BE49-F238E27FC236}">
                <a16:creationId xmlns:a16="http://schemas.microsoft.com/office/drawing/2014/main" id="{0AD94306-5010-4593-BD5C-CD09866C2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3516823"/>
            <a:ext cx="8153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36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36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36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36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36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36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36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36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36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6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36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54762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CA45C7B8-9AE2-4770-A739-3DF1BFE1EA44}"/>
              </a:ext>
            </a:extLst>
          </p:cNvPr>
          <p:cNvSpPr/>
          <p:nvPr/>
        </p:nvSpPr>
        <p:spPr>
          <a:xfrm>
            <a:off x="2301997" y="495003"/>
            <a:ext cx="4464406" cy="71094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7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7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1F6E4B1-CA6A-4478-B0CD-B43F5A796937}"/>
              </a:ext>
            </a:extLst>
          </p:cNvPr>
          <p:cNvSpPr/>
          <p:nvPr/>
        </p:nvSpPr>
        <p:spPr bwMode="auto">
          <a:xfrm>
            <a:off x="2572954" y="1778368"/>
            <a:ext cx="260973" cy="24909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prstClr val="black">
                    <a:lumMod val="95000"/>
                    <a:lumOff val="5000"/>
                  </a:prstClr>
                </a:solidFill>
                <a:cs typeface="Arial" panose="020B0604020202020204" pitchFamily="34" charset="0"/>
              </a:rPr>
              <a:t>1</a:t>
            </a:r>
          </a:p>
        </p:txBody>
      </p:sp>
      <p:grpSp>
        <p:nvGrpSpPr>
          <p:cNvPr id="7174" name="Group 9">
            <a:extLst>
              <a:ext uri="{FF2B5EF4-FFF2-40B4-BE49-F238E27FC236}">
                <a16:creationId xmlns:a16="http://schemas.microsoft.com/office/drawing/2014/main" id="{78E27CBA-B6DD-4C0E-8FA8-1E81B8AFB5A7}"/>
              </a:ext>
            </a:extLst>
          </p:cNvPr>
          <p:cNvGrpSpPr>
            <a:grpSpLocks/>
          </p:cNvGrpSpPr>
          <p:nvPr/>
        </p:nvGrpSpPr>
        <p:grpSpPr bwMode="auto">
          <a:xfrm>
            <a:off x="2612232" y="2447925"/>
            <a:ext cx="4027885" cy="511969"/>
            <a:chOff x="-74351" y="-384160"/>
            <a:chExt cx="9300963" cy="91098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1D92F9A-23CE-436D-A88B-4708F837584E}"/>
                </a:ext>
              </a:extLst>
            </p:cNvPr>
            <p:cNvSpPr/>
            <p:nvPr/>
          </p:nvSpPr>
          <p:spPr>
            <a:xfrm>
              <a:off x="657897" y="-384160"/>
              <a:ext cx="8568715" cy="910989"/>
            </a:xfrm>
            <a:prstGeom prst="rect">
              <a:avLst/>
            </a:prstGeom>
            <a:solidFill>
              <a:srgbClr val="66FFFF"/>
            </a:solidFill>
            <a:ln w="28575"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7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Luyện</a:t>
              </a:r>
              <a:r>
                <a:rPr lang="en-US" sz="27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tập</a:t>
              </a:r>
              <a:r>
                <a:rPr lang="en-US" sz="27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- </a:t>
              </a:r>
              <a:r>
                <a:rPr lang="en-US" sz="27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Thực</a:t>
              </a:r>
              <a:r>
                <a:rPr lang="en-US" sz="27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hành</a:t>
              </a:r>
              <a:endPara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5ADD772-ADBD-4E39-A9E8-E3A1E5DA94F4}"/>
                </a:ext>
              </a:extLst>
            </p:cNvPr>
            <p:cNvSpPr/>
            <p:nvPr/>
          </p:nvSpPr>
          <p:spPr>
            <a:xfrm>
              <a:off x="-74351" y="-135079"/>
              <a:ext cx="576299" cy="576592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88" b="1" dirty="0">
                  <a:solidFill>
                    <a:prstClr val="black">
                      <a:lumMod val="95000"/>
                      <a:lumOff val="5000"/>
                    </a:prstClr>
                  </a:solidFill>
                  <a:cs typeface="Arial" panose="020B0604020202020204" pitchFamily="34" charset="0"/>
                </a:rPr>
                <a:t>2</a:t>
              </a: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153CD491-A635-4000-98D2-FB89466A7F32}"/>
              </a:ext>
            </a:extLst>
          </p:cNvPr>
          <p:cNvSpPr/>
          <p:nvPr/>
        </p:nvSpPr>
        <p:spPr bwMode="auto">
          <a:xfrm>
            <a:off x="2874179" y="3268696"/>
            <a:ext cx="3736566" cy="547688"/>
          </a:xfrm>
          <a:prstGeom prst="rect">
            <a:avLst/>
          </a:prstGeom>
          <a:solidFill>
            <a:srgbClr val="99FF33"/>
          </a:solidFill>
          <a:ln w="28575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lang="en-US" sz="2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B6A2738-4DD7-436E-82BD-DE01C9C89BCF}"/>
              </a:ext>
            </a:extLst>
          </p:cNvPr>
          <p:cNvSpPr/>
          <p:nvPr/>
        </p:nvSpPr>
        <p:spPr bwMode="auto">
          <a:xfrm>
            <a:off x="2887011" y="1778369"/>
            <a:ext cx="3710903" cy="51196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7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2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3A8BB97-D4A8-4E46-8EAE-0296DD1813F3}"/>
              </a:ext>
            </a:extLst>
          </p:cNvPr>
          <p:cNvSpPr/>
          <p:nvPr/>
        </p:nvSpPr>
        <p:spPr bwMode="auto">
          <a:xfrm>
            <a:off x="2453860" y="3380520"/>
            <a:ext cx="249581" cy="324041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88" b="1" dirty="0">
                <a:solidFill>
                  <a:prstClr val="black">
                    <a:lumMod val="95000"/>
                    <a:lumOff val="5000"/>
                  </a:prstClr>
                </a:solidFill>
                <a:cs typeface="Arial" panose="020B0604020202020204" pitchFamily="34" charset="0"/>
              </a:rPr>
              <a:t>3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85750"/>
            <a:ext cx="8458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40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Núi Phan – xi – păng ( ở tỉnh Lào Cai) cao 3143m. Núi Tây Côn Lĩnh ( ở tỉnh Hà Giang) cao 2428m. Hỏi núi nào cao hơn và cao hơn bao nhiêu mét?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C37DECC-14B0-48F2-B945-0405F2220E0A}"/>
              </a:ext>
            </a:extLst>
          </p:cNvPr>
          <p:cNvCxnSpPr>
            <a:cxnSpLocks/>
          </p:cNvCxnSpPr>
          <p:nvPr/>
        </p:nvCxnSpPr>
        <p:spPr>
          <a:xfrm>
            <a:off x="876300" y="971550"/>
            <a:ext cx="4229100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6C955A1-16F0-4499-A94E-51762A8D5882}"/>
              </a:ext>
            </a:extLst>
          </p:cNvPr>
          <p:cNvCxnSpPr>
            <a:cxnSpLocks/>
          </p:cNvCxnSpPr>
          <p:nvPr/>
        </p:nvCxnSpPr>
        <p:spPr>
          <a:xfrm>
            <a:off x="1333500" y="1504950"/>
            <a:ext cx="2171700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10CD536-1B4A-4050-A27B-2272C657363B}"/>
              </a:ext>
            </a:extLst>
          </p:cNvPr>
          <p:cNvCxnSpPr/>
          <p:nvPr/>
        </p:nvCxnSpPr>
        <p:spPr>
          <a:xfrm>
            <a:off x="3810000" y="1504950"/>
            <a:ext cx="3886200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42F99F3-8B40-4B7F-9E6B-73FAD912F5E7}"/>
              </a:ext>
            </a:extLst>
          </p:cNvPr>
          <p:cNvCxnSpPr>
            <a:cxnSpLocks/>
          </p:cNvCxnSpPr>
          <p:nvPr/>
        </p:nvCxnSpPr>
        <p:spPr>
          <a:xfrm>
            <a:off x="3429000" y="2114550"/>
            <a:ext cx="2438400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E7B5FD0-FCD2-4EC3-8CCD-272FC9474254}"/>
              </a:ext>
            </a:extLst>
          </p:cNvPr>
          <p:cNvCxnSpPr>
            <a:cxnSpLocks/>
          </p:cNvCxnSpPr>
          <p:nvPr/>
        </p:nvCxnSpPr>
        <p:spPr>
          <a:xfrm>
            <a:off x="6019800" y="2114550"/>
            <a:ext cx="2362200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4ACDA46-6753-4504-8CBB-F9A3EE3802E5}"/>
              </a:ext>
            </a:extLst>
          </p:cNvPr>
          <p:cNvCxnSpPr>
            <a:cxnSpLocks/>
          </p:cNvCxnSpPr>
          <p:nvPr/>
        </p:nvCxnSpPr>
        <p:spPr>
          <a:xfrm>
            <a:off x="6019800" y="2190750"/>
            <a:ext cx="2362200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860D7BD-8230-4EEB-A26D-894800FBDFD2}"/>
              </a:ext>
            </a:extLst>
          </p:cNvPr>
          <p:cNvCxnSpPr>
            <a:cxnSpLocks/>
          </p:cNvCxnSpPr>
          <p:nvPr/>
        </p:nvCxnSpPr>
        <p:spPr>
          <a:xfrm>
            <a:off x="381000" y="2724150"/>
            <a:ext cx="6781800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19187EB-35D0-4317-9681-CE4D0CC6080C}"/>
              </a:ext>
            </a:extLst>
          </p:cNvPr>
          <p:cNvCxnSpPr>
            <a:cxnSpLocks/>
          </p:cNvCxnSpPr>
          <p:nvPr/>
        </p:nvCxnSpPr>
        <p:spPr>
          <a:xfrm>
            <a:off x="381000" y="2800350"/>
            <a:ext cx="6781800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8166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61950"/>
            <a:ext cx="8458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40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núi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Phan – xi –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păng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núi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Tây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Côn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Lĩnh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3143 – 2428 = 715 (m)</a:t>
            </a:r>
          </a:p>
          <a:p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 715m</a:t>
            </a:r>
          </a:p>
        </p:txBody>
      </p:sp>
      <p:sp>
        <p:nvSpPr>
          <p:cNvPr id="3" name="Text Box 37">
            <a:extLst>
              <a:ext uri="{FF2B5EF4-FFF2-40B4-BE49-F238E27FC236}">
                <a16:creationId xmlns:a16="http://schemas.microsoft.com/office/drawing/2014/main" id="{A045A3FD-8C7F-45C3-A0C6-48FF8115A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123950"/>
            <a:ext cx="529907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thấy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3143 &gt; 2428 </a:t>
            </a:r>
            <a:endParaRPr lang="en-US" alt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82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33350"/>
            <a:ext cx="876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36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Tính nhẩm hiệu của số lớn nhất có năm chữ số và số bé nhất có năm chữ số.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3548" y="1333679"/>
            <a:ext cx="845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01135C-431E-420A-8B63-C3B76474A97D}"/>
              </a:ext>
            </a:extLst>
          </p:cNvPr>
          <p:cNvSpPr txBox="1"/>
          <p:nvPr/>
        </p:nvSpPr>
        <p:spPr>
          <a:xfrm>
            <a:off x="536852" y="1842713"/>
            <a:ext cx="78536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 99 999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64AD3D-3C80-49D1-B1A0-B89088394B48}"/>
              </a:ext>
            </a:extLst>
          </p:cNvPr>
          <p:cNvSpPr txBox="1"/>
          <p:nvPr/>
        </p:nvSpPr>
        <p:spPr>
          <a:xfrm>
            <a:off x="521253" y="2494868"/>
            <a:ext cx="786074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 10 000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405B3B-37EA-4D44-92F5-586C696EF87F}"/>
              </a:ext>
            </a:extLst>
          </p:cNvPr>
          <p:cNvSpPr txBox="1"/>
          <p:nvPr/>
        </p:nvSpPr>
        <p:spPr>
          <a:xfrm>
            <a:off x="512785" y="3105150"/>
            <a:ext cx="765888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  99 999 – 10 000 = 89 999</a:t>
            </a:r>
          </a:p>
        </p:txBody>
      </p:sp>
    </p:spTree>
    <p:extLst>
      <p:ext uri="{BB962C8B-B14F-4D97-AF65-F5344CB8AC3E}">
        <p14:creationId xmlns:p14="http://schemas.microsoft.com/office/powerpoint/2010/main" val="408282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888654005"/>
              </p:ext>
            </p:extLst>
          </p:nvPr>
        </p:nvGraphicFramePr>
        <p:xfrm>
          <a:off x="1112413" y="664669"/>
          <a:ext cx="4774037" cy="37076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图片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00" y="1085850"/>
            <a:ext cx="3162299" cy="330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6858000" y="1657350"/>
            <a:ext cx="1856369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217613">
              <a:spcBef>
                <a:spcPct val="20000"/>
              </a:spcBef>
              <a:buFont typeface="Arial" panose="020B0604020202020204" pitchFamily="34" charset="0"/>
              <a:buChar char="•"/>
              <a:defRPr sz="4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17613">
              <a:spcBef>
                <a:spcPct val="20000"/>
              </a:spcBef>
              <a:buFont typeface="Arial" panose="020B0604020202020204" pitchFamily="34" charset="0"/>
              <a:buChar char="–"/>
              <a:defRPr sz="3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176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17613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17613">
              <a:spcBef>
                <a:spcPct val="20000"/>
              </a:spcBef>
              <a:buFont typeface="Arial" panose="020B0604020202020204" pitchFamily="34" charset="0"/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176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4908">
              <a:spcBef>
                <a:spcPct val="0"/>
              </a:spcBef>
              <a:buNone/>
              <a:defRPr/>
            </a:pPr>
            <a:r>
              <a:rPr lang="en-US" altLang="vi-VN" sz="40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altLang="vi-VN" sz="40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altLang="vi-VN" sz="4000" kern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000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29279" y="976369"/>
            <a:ext cx="3974861" cy="6637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None/>
              <a:defRPr/>
            </a:pPr>
            <a:r>
              <a:rPr lang="en-US" sz="3713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DẶN DÒ</a:t>
            </a: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1066800" y="1808450"/>
            <a:ext cx="6781800" cy="1791260"/>
          </a:xfrm>
          <a:prstGeom prst="rect">
            <a:avLst/>
          </a:prstGeom>
          <a:solidFill>
            <a:srgbClr val="F7E0E3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algn="ctr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defRPr kumimoji="1" sz="2400">
                <a:solidFill>
                  <a:schemeClr val="tx1"/>
                </a:solidFill>
                <a:latin typeface=".VnTime" panose="020B7200000000000000" pitchFamily="34" charset="0"/>
                <a:cs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defRPr kumimoji="1" sz="2400">
                <a:solidFill>
                  <a:schemeClr val="tx1"/>
                </a:solidFill>
                <a:latin typeface=".VnTime" panose="020B7200000000000000" pitchFamily="34" charset="0"/>
                <a:cs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defRPr kumimoji="1" sz="2400">
                <a:solidFill>
                  <a:schemeClr val="tx1"/>
                </a:solidFill>
                <a:latin typeface=".VnTime" panose="020B7200000000000000" pitchFamily="34" charset="0"/>
                <a:cs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defRPr kumimoji="1" sz="2400">
                <a:solidFill>
                  <a:schemeClr val="tx1"/>
                </a:solidFill>
                <a:latin typeface=".VnTime" panose="020B7200000000000000" pitchFamily="34" charset="0"/>
                <a:cs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defRPr kumimoji="1" sz="2400">
                <a:solidFill>
                  <a:schemeClr val="tx1"/>
                </a:solidFill>
                <a:latin typeface=".VnTime" panose="020B7200000000000000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Monotype Sorts" pitchFamily="2" charset="2"/>
              <a:defRPr kumimoji="1" sz="2400">
                <a:solidFill>
                  <a:schemeClr val="tx1"/>
                </a:solidFill>
                <a:latin typeface=".VnTime" panose="020B7200000000000000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Monotype Sorts" pitchFamily="2" charset="2"/>
              <a:defRPr kumimoji="1" sz="2400">
                <a:solidFill>
                  <a:schemeClr val="tx1"/>
                </a:solidFill>
                <a:latin typeface=".VnTime" panose="020B7200000000000000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Monotype Sorts" pitchFamily="2" charset="2"/>
              <a:defRPr kumimoji="1" sz="2400">
                <a:solidFill>
                  <a:schemeClr val="tx1"/>
                </a:solidFill>
                <a:latin typeface=".VnTime" panose="020B7200000000000000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Monotype Sorts" pitchFamily="2" charset="2"/>
              <a:defRPr kumimoji="1" sz="2400">
                <a:solidFill>
                  <a:schemeClr val="tx1"/>
                </a:solidFill>
                <a:latin typeface=".VnTime" panose="020B7200000000000000" pitchFamily="34" charset="0"/>
                <a:cs typeface="Arial" panose="020B0604020202020204" pitchFamily="34" charset="0"/>
              </a:defRPr>
            </a:lvl9pPr>
          </a:lstStyle>
          <a:p>
            <a:pPr marL="289322" indent="-289322" algn="l">
              <a:buAutoNum type="arabicPeriod"/>
            </a:pP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9322" indent="-289322" algn="l">
              <a:buAutoNum type="arabicPeriod"/>
            </a:pP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9322" indent="-289322" algn="l">
              <a:buAutoNum type="arabicPeriod"/>
            </a:pP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9322" indent="-289322">
              <a:buAutoNum type="arabicPeriod"/>
            </a:pPr>
            <a:endParaRPr lang="en-US" altLang="en-US" b="1" dirty="0">
              <a:solidFill>
                <a:srgbClr val="66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3443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732" y="55563"/>
            <a:ext cx="8229600" cy="5143500"/>
          </a:xfrm>
          <a:prstGeom prst="rect">
            <a:avLst/>
          </a:prstGeom>
        </p:spPr>
      </p:pic>
      <p:sp>
        <p:nvSpPr>
          <p:cNvPr id="3" name="WordArt 4"/>
          <p:cNvSpPr>
            <a:spLocks noChangeArrowheads="1" noChangeShapeType="1" noTextEdit="1"/>
          </p:cNvSpPr>
          <p:nvPr/>
        </p:nvSpPr>
        <p:spPr bwMode="auto">
          <a:xfrm>
            <a:off x="2222500" y="1428750"/>
            <a:ext cx="4846637" cy="1198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Chân thành cảm ơn </a:t>
            </a:r>
            <a:endParaRPr lang="en-US" sz="3600" kern="10">
              <a:ln w="28575">
                <a:solidFill>
                  <a:schemeClr val="tx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" name="WordArt 7"/>
          <p:cNvSpPr>
            <a:spLocks noChangeArrowheads="1" noChangeShapeType="1" noTextEdit="1"/>
          </p:cNvSpPr>
          <p:nvPr/>
        </p:nvSpPr>
        <p:spPr bwMode="auto">
          <a:xfrm>
            <a:off x="1828800" y="2867025"/>
            <a:ext cx="6057900" cy="711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59D09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và kính chúc sức khỏe</a:t>
            </a:r>
          </a:p>
        </p:txBody>
      </p:sp>
    </p:spTree>
    <p:extLst>
      <p:ext uri="{BB962C8B-B14F-4D97-AF65-F5344CB8AC3E}">
        <p14:creationId xmlns:p14="http://schemas.microsoft.com/office/powerpoint/2010/main" val="408282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400" y="1200150"/>
            <a:ext cx="4572000" cy="33167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734680 – 20157</a:t>
            </a: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325643 + 77156</a:t>
            </a: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WordArt 15">
            <a:extLst>
              <a:ext uri="{FF2B5EF4-FFF2-40B4-BE49-F238E27FC236}">
                <a16:creationId xmlns:a16="http://schemas.microsoft.com/office/drawing/2014/main" id="{A6D5400E-8ABB-445F-9A87-61D7C34CF57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33400" y="438150"/>
            <a:ext cx="3429000" cy="609600"/>
          </a:xfrm>
          <a:prstGeom prst="rect">
            <a:avLst/>
          </a:prstGeom>
          <a:solidFill>
            <a:srgbClr val="FFFF00"/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362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7276" y="74844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Khi thực hiện phép tính cộng, trừ các số tự nhiên ta làm như thế nào?</a:t>
            </a:r>
            <a:endParaRPr lang="en-US" sz="36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9441" y="1428750"/>
            <a:ext cx="891835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Khi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algn="just">
              <a:buFontTx/>
              <a:buChar char="-"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dọc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FontTx/>
              <a:buChar char="-"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FontTx/>
              <a:buChar char="-"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8809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" y="1276351"/>
            <a:ext cx="86179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Luyện tập (tr 40)</a:t>
            </a:r>
            <a:endParaRPr lang="en-US" sz="8000" b="1" dirty="0">
              <a:solidFill>
                <a:srgbClr val="FF0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 descr="C:\Users\Administrator\Desktop\4499633_211107066366_2副本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69" y="1190724"/>
            <a:ext cx="2290466" cy="2296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33"/>
          <p:cNvSpPr txBox="1"/>
          <p:nvPr/>
        </p:nvSpPr>
        <p:spPr>
          <a:xfrm rot="20124156">
            <a:off x="489527" y="1411716"/>
            <a:ext cx="94077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685784">
              <a:defRPr/>
            </a:pPr>
            <a:r>
              <a:rPr lang="en-US" altLang="zh-CN" spc="-113" dirty="0" err="1">
                <a:ln w="9525">
                  <a:noFill/>
                </a:ln>
                <a:solidFill>
                  <a:srgbClr val="2E9AD0"/>
                </a:solidFill>
                <a:effectLst>
                  <a:outerShdw blurRad="50800" dist="38100" dir="5400000" algn="t" rotWithShape="0">
                    <a:prstClr val="white">
                      <a:alpha val="69000"/>
                    </a:prstClr>
                  </a:outerShdw>
                </a:effectLst>
                <a:latin typeface="Arial"/>
              </a:rPr>
              <a:t>Mục</a:t>
            </a:r>
            <a:r>
              <a:rPr lang="en-US" altLang="zh-CN" spc="-113" dirty="0">
                <a:ln w="9525">
                  <a:noFill/>
                </a:ln>
                <a:solidFill>
                  <a:srgbClr val="2E9AD0"/>
                </a:solidFill>
                <a:effectLst>
                  <a:outerShdw blurRad="50800" dist="38100" dir="5400000" algn="t" rotWithShape="0">
                    <a:prstClr val="white">
                      <a:alpha val="69000"/>
                    </a:prstClr>
                  </a:outerShdw>
                </a:effectLst>
                <a:latin typeface="Arial"/>
              </a:rPr>
              <a:t> </a:t>
            </a:r>
            <a:r>
              <a:rPr lang="en-US" altLang="zh-CN" spc="-113" dirty="0" err="1">
                <a:ln w="9525">
                  <a:noFill/>
                </a:ln>
                <a:solidFill>
                  <a:srgbClr val="2E9AD0"/>
                </a:solidFill>
                <a:effectLst>
                  <a:outerShdw blurRad="50800" dist="38100" dir="5400000" algn="t" rotWithShape="0">
                    <a:prstClr val="white">
                      <a:alpha val="69000"/>
                    </a:prstClr>
                  </a:outerShdw>
                </a:effectLst>
                <a:latin typeface="Arial"/>
              </a:rPr>
              <a:t>tiêu</a:t>
            </a:r>
            <a:endParaRPr lang="zh-CN" altLang="en-US" spc="-113" dirty="0">
              <a:ln w="9525">
                <a:noFill/>
              </a:ln>
              <a:solidFill>
                <a:srgbClr val="2E9AD0"/>
              </a:solidFill>
              <a:effectLst>
                <a:outerShdw blurRad="50800" dist="38100" dir="5400000" algn="t" rotWithShape="0">
                  <a:prstClr val="white">
                    <a:alpha val="69000"/>
                  </a:prstClr>
                </a:outerShdw>
              </a:effectLst>
              <a:latin typeface="Arial"/>
            </a:endParaRPr>
          </a:p>
        </p:txBody>
      </p:sp>
      <p:sp>
        <p:nvSpPr>
          <p:cNvPr id="29" name="Freeform 5"/>
          <p:cNvSpPr>
            <a:spLocks/>
          </p:cNvSpPr>
          <p:nvPr/>
        </p:nvSpPr>
        <p:spPr bwMode="auto">
          <a:xfrm>
            <a:off x="3668027" y="1093679"/>
            <a:ext cx="455414" cy="3137892"/>
          </a:xfrm>
          <a:custGeom>
            <a:avLst/>
            <a:gdLst>
              <a:gd name="T0" fmla="*/ 0 w 1049"/>
              <a:gd name="T1" fmla="*/ 0 h 7451"/>
              <a:gd name="T2" fmla="*/ 1049 w 1049"/>
              <a:gd name="T3" fmla="*/ 3726 h 7451"/>
              <a:gd name="T4" fmla="*/ 0 w 1049"/>
              <a:gd name="T5" fmla="*/ 7451 h 7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9" h="7451">
                <a:moveTo>
                  <a:pt x="0" y="0"/>
                </a:moveTo>
                <a:cubicBezTo>
                  <a:pt x="665" y="1085"/>
                  <a:pt x="1049" y="2360"/>
                  <a:pt x="1049" y="3726"/>
                </a:cubicBezTo>
                <a:cubicBezTo>
                  <a:pt x="1049" y="5091"/>
                  <a:pt x="665" y="6367"/>
                  <a:pt x="0" y="7451"/>
                </a:cubicBezTo>
              </a:path>
            </a:pathLst>
          </a:custGeom>
          <a:noFill/>
          <a:ln w="10" cap="flat">
            <a:solidFill>
              <a:schemeClr val="bg1">
                <a:lumMod val="65000"/>
              </a:schemeClr>
            </a:solidFill>
            <a:prstDash val="dash"/>
            <a:miter lim="800000"/>
            <a:headEnd/>
            <a:tailEnd/>
          </a:ln>
        </p:spPr>
        <p:txBody>
          <a:bodyPr lIns="51422" tIns="25711" rIns="51422" bIns="25711"/>
          <a:lstStyle/>
          <a:p>
            <a:pPr defTabSz="685784">
              <a:defRPr/>
            </a:pPr>
            <a:endParaRPr lang="zh-CN" altLang="en-US" sz="1350">
              <a:solidFill>
                <a:prstClr val="black"/>
              </a:solidFill>
              <a:latin typeface="Arial"/>
            </a:endParaRPr>
          </a:p>
        </p:txBody>
      </p:sp>
      <p:grpSp>
        <p:nvGrpSpPr>
          <p:cNvPr id="30" name="组合 142"/>
          <p:cNvGrpSpPr>
            <a:grpSpLocks/>
          </p:cNvGrpSpPr>
          <p:nvPr/>
        </p:nvGrpSpPr>
        <p:grpSpPr bwMode="auto">
          <a:xfrm>
            <a:off x="3041748" y="590550"/>
            <a:ext cx="5339753" cy="1432053"/>
            <a:chOff x="4401212" y="190810"/>
            <a:chExt cx="6301050" cy="2870963"/>
          </a:xfrm>
        </p:grpSpPr>
        <p:grpSp>
          <p:nvGrpSpPr>
            <p:cNvPr id="31" name="组合 143"/>
            <p:cNvGrpSpPr>
              <a:grpSpLocks/>
            </p:cNvGrpSpPr>
            <p:nvPr/>
          </p:nvGrpSpPr>
          <p:grpSpPr bwMode="auto">
            <a:xfrm>
              <a:off x="4401212" y="561500"/>
              <a:ext cx="744416" cy="1049124"/>
              <a:chOff x="4299614" y="561500"/>
              <a:chExt cx="744416" cy="1049124"/>
            </a:xfrm>
          </p:grpSpPr>
          <p:sp>
            <p:nvSpPr>
              <p:cNvPr id="34" name="任意多边形 82"/>
              <p:cNvSpPr/>
              <p:nvPr/>
            </p:nvSpPr>
            <p:spPr bwMode="auto">
              <a:xfrm rot="3738964">
                <a:off x="4192323" y="668791"/>
                <a:ext cx="942435" cy="727854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solidFill>
                <a:schemeClr val="accent1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685784">
                  <a:defRPr/>
                </a:pPr>
                <a:endParaRPr lang="zh-CN" altLang="en-US" sz="1575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4474946" y="800776"/>
                <a:ext cx="569084" cy="80984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marL="0" lvl="1" defTabSz="685784">
                  <a:defRPr/>
                </a:pPr>
                <a:r>
                  <a:rPr lang="en-US" altLang="zh-CN" sz="2025" spc="169" dirty="0">
                    <a:solidFill>
                      <a:prstClr val="white"/>
                    </a:solidFill>
                    <a:latin typeface="Arial"/>
                    <a:ea typeface="微软雅黑" pitchFamily="34" charset="-122"/>
                  </a:rPr>
                  <a:t>1</a:t>
                </a:r>
                <a:endParaRPr lang="zh-CN" altLang="en-US" sz="2025" spc="169" dirty="0">
                  <a:solidFill>
                    <a:prstClr val="white"/>
                  </a:solidFill>
                  <a:latin typeface="Arial"/>
                  <a:ea typeface="微软雅黑" pitchFamily="34" charset="-122"/>
                </a:endParaRPr>
              </a:p>
            </p:txBody>
          </p:sp>
        </p:grpSp>
        <p:sp>
          <p:nvSpPr>
            <p:cNvPr id="32" name="矩形 39"/>
            <p:cNvSpPr>
              <a:spLocks noChangeArrowheads="1"/>
            </p:cNvSpPr>
            <p:nvPr/>
          </p:nvSpPr>
          <p:spPr bwMode="auto">
            <a:xfrm>
              <a:off x="5293788" y="1049495"/>
              <a:ext cx="5408474" cy="2012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227013" indent="-227013" defTabSz="1217613">
                <a:spcBef>
                  <a:spcPct val="20000"/>
                </a:spcBef>
                <a:buFont typeface="Arial" panose="020B0604020202020204" pitchFamily="34" charset="0"/>
                <a:buChar char="•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217613">
                <a:spcBef>
                  <a:spcPct val="20000"/>
                </a:spcBef>
                <a:buFont typeface="Arial" panose="020B0604020202020204" pitchFamily="34" charset="0"/>
                <a:buChar char="–"/>
                <a:defRPr sz="3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217613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217613">
                <a:spcBef>
                  <a:spcPct val="20000"/>
                </a:spcBef>
                <a:buFont typeface="Arial" panose="020B0604020202020204" pitchFamily="34" charset="0"/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217613">
                <a:spcBef>
                  <a:spcPct val="20000"/>
                </a:spcBef>
                <a:buFont typeface="Arial" panose="020B0604020202020204" pitchFamily="34" charset="0"/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2176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2176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2176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2176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>
                <a:lnSpc>
                  <a:spcPct val="150000"/>
                </a:lnSpc>
                <a:spcBef>
                  <a:spcPts val="563"/>
                </a:spcBef>
                <a:buNone/>
              </a:pPr>
              <a:r>
                <a:rPr lang="en-US" altLang="zh-CN" sz="2100" dirty="0" err="1">
                  <a:solidFill>
                    <a:srgbClr val="26262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Củng</a:t>
              </a:r>
              <a:r>
                <a:rPr lang="en-US" altLang="zh-CN" sz="2100" dirty="0">
                  <a:solidFill>
                    <a:srgbClr val="26262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2100" dirty="0" err="1">
                  <a:solidFill>
                    <a:srgbClr val="26262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cố</a:t>
              </a:r>
              <a:r>
                <a:rPr lang="en-US" altLang="zh-CN" sz="2100" dirty="0">
                  <a:solidFill>
                    <a:srgbClr val="26262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2100" dirty="0" err="1">
                  <a:solidFill>
                    <a:srgbClr val="26262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kĩ</a:t>
              </a:r>
              <a:r>
                <a:rPr lang="en-US" altLang="zh-CN" sz="2100" dirty="0">
                  <a:solidFill>
                    <a:srgbClr val="26262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2100" dirty="0" err="1">
                  <a:solidFill>
                    <a:srgbClr val="26262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năng</a:t>
              </a:r>
              <a:r>
                <a:rPr lang="en-US" altLang="zh-CN" sz="2100" dirty="0">
                  <a:solidFill>
                    <a:srgbClr val="26262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2100" dirty="0" err="1">
                  <a:solidFill>
                    <a:srgbClr val="26262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đặt</a:t>
              </a:r>
              <a:r>
                <a:rPr lang="en-US" altLang="zh-CN" sz="2100" dirty="0">
                  <a:solidFill>
                    <a:srgbClr val="26262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2100" dirty="0" err="1">
                  <a:solidFill>
                    <a:srgbClr val="26262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tính</a:t>
              </a:r>
              <a:r>
                <a:rPr lang="en-US" altLang="zh-CN" sz="2100" dirty="0">
                  <a:solidFill>
                    <a:srgbClr val="26262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2100" dirty="0" err="1">
                  <a:solidFill>
                    <a:srgbClr val="26262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rồi</a:t>
              </a:r>
              <a:r>
                <a:rPr lang="en-US" altLang="zh-CN" sz="2100" dirty="0">
                  <a:solidFill>
                    <a:srgbClr val="26262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2100" dirty="0" err="1">
                  <a:solidFill>
                    <a:srgbClr val="26262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tính</a:t>
              </a:r>
              <a:r>
                <a:rPr lang="vi-VN" altLang="zh-CN" sz="2100" dirty="0">
                  <a:solidFill>
                    <a:srgbClr val="26262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.</a:t>
              </a:r>
              <a:endParaRPr lang="zh-CN" altLang="en-US" sz="2100" dirty="0">
                <a:solidFill>
                  <a:srgbClr val="262626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33" name="矩形 39"/>
            <p:cNvSpPr>
              <a:spLocks noChangeArrowheads="1"/>
            </p:cNvSpPr>
            <p:nvPr/>
          </p:nvSpPr>
          <p:spPr bwMode="auto">
            <a:xfrm>
              <a:off x="5201643" y="190810"/>
              <a:ext cx="3762378" cy="1009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217613">
                <a:spcBef>
                  <a:spcPct val="20000"/>
                </a:spcBef>
                <a:buFont typeface="Arial" panose="020B0604020202020204" pitchFamily="34" charset="0"/>
                <a:buChar char="•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217613">
                <a:spcBef>
                  <a:spcPct val="20000"/>
                </a:spcBef>
                <a:buFont typeface="Arial" panose="020B0604020202020204" pitchFamily="34" charset="0"/>
                <a:buChar char="–"/>
                <a:defRPr sz="3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217613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217613">
                <a:spcBef>
                  <a:spcPct val="20000"/>
                </a:spcBef>
                <a:buFont typeface="Arial" panose="020B0604020202020204" pitchFamily="34" charset="0"/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217613">
                <a:spcBef>
                  <a:spcPct val="20000"/>
                </a:spcBef>
                <a:buFont typeface="Arial" panose="020B0604020202020204" pitchFamily="34" charset="0"/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2176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2176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2176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2176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50000"/>
                </a:lnSpc>
                <a:spcBef>
                  <a:spcPts val="563"/>
                </a:spcBef>
                <a:buNone/>
              </a:pPr>
              <a:r>
                <a:rPr lang="en-US" altLang="zh-CN" sz="2025" b="1" dirty="0" err="1">
                  <a:solidFill>
                    <a:srgbClr val="FC6E5B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Khởi</a:t>
              </a:r>
              <a:r>
                <a:rPr lang="en-US" altLang="zh-CN" sz="2025" b="1" dirty="0">
                  <a:solidFill>
                    <a:srgbClr val="FC6E5B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2025" b="1" dirty="0" err="1">
                  <a:solidFill>
                    <a:srgbClr val="FC6E5B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động</a:t>
              </a:r>
              <a:endParaRPr lang="zh-CN" altLang="en-US" sz="2025" b="1" dirty="0">
                <a:solidFill>
                  <a:srgbClr val="FC6E5B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6" name="组合 148"/>
          <p:cNvGrpSpPr>
            <a:grpSpLocks/>
          </p:cNvGrpSpPr>
          <p:nvPr/>
        </p:nvGrpSpPr>
        <p:grpSpPr bwMode="auto">
          <a:xfrm>
            <a:off x="3093424" y="1441805"/>
            <a:ext cx="5364776" cy="2555987"/>
            <a:chOff x="3738659" y="238078"/>
            <a:chExt cx="7696217" cy="3720049"/>
          </a:xfrm>
        </p:grpSpPr>
        <p:grpSp>
          <p:nvGrpSpPr>
            <p:cNvPr id="37" name="组合 149"/>
            <p:cNvGrpSpPr>
              <a:grpSpLocks/>
            </p:cNvGrpSpPr>
            <p:nvPr/>
          </p:nvGrpSpPr>
          <p:grpSpPr bwMode="auto">
            <a:xfrm>
              <a:off x="3738659" y="422429"/>
              <a:ext cx="792564" cy="730400"/>
              <a:chOff x="3637061" y="422429"/>
              <a:chExt cx="792564" cy="730400"/>
            </a:xfrm>
          </p:grpSpPr>
          <p:sp>
            <p:nvSpPr>
              <p:cNvPr id="40" name="任意多边形 82"/>
              <p:cNvSpPr/>
              <p:nvPr/>
            </p:nvSpPr>
            <p:spPr bwMode="auto">
              <a:xfrm rot="3738964">
                <a:off x="3668143" y="391347"/>
                <a:ext cx="730400" cy="792564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solidFill>
                <a:schemeClr val="accent2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685784">
                  <a:defRPr/>
                </a:pPr>
                <a:endParaRPr lang="zh-CN" altLang="en-US" sz="1350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3818463" y="535658"/>
                <a:ext cx="594879" cy="53753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marL="0" lvl="1" defTabSz="685784">
                  <a:defRPr/>
                </a:pPr>
                <a:r>
                  <a:rPr lang="en-US" altLang="zh-CN" spc="169" dirty="0">
                    <a:solidFill>
                      <a:prstClr val="white"/>
                    </a:solidFill>
                    <a:latin typeface="Arial"/>
                    <a:ea typeface="微软雅黑" pitchFamily="34" charset="-122"/>
                  </a:rPr>
                  <a:t>2</a:t>
                </a:r>
                <a:endParaRPr lang="zh-CN" altLang="en-US" spc="169" dirty="0">
                  <a:solidFill>
                    <a:prstClr val="white"/>
                  </a:solidFill>
                  <a:latin typeface="Arial"/>
                  <a:ea typeface="微软雅黑" pitchFamily="34" charset="-122"/>
                </a:endParaRPr>
              </a:p>
            </p:txBody>
          </p:sp>
        </p:grpSp>
        <p:sp>
          <p:nvSpPr>
            <p:cNvPr id="38" name="矩形 39"/>
            <p:cNvSpPr>
              <a:spLocks noChangeArrowheads="1"/>
            </p:cNvSpPr>
            <p:nvPr/>
          </p:nvSpPr>
          <p:spPr bwMode="auto">
            <a:xfrm>
              <a:off x="4113752" y="1035280"/>
              <a:ext cx="7321124" cy="292284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charset="-122"/>
                </a:defRPr>
              </a:lvl9pPr>
            </a:lstStyle>
            <a:p>
              <a:pPr marL="128585" indent="-128585" defTabSz="685784">
                <a:buFont typeface="Arial" pitchFamily="34" charset="0"/>
                <a:buChar char="•"/>
                <a:defRPr/>
              </a:pPr>
              <a:r>
                <a:rPr lang="en-US" altLang="zh-CN" sz="1950" kern="10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Củng</a:t>
              </a:r>
              <a:r>
                <a:rPr lang="en-US" altLang="zh-CN" sz="1950" kern="10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1950" kern="10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cố</a:t>
              </a:r>
              <a:r>
                <a:rPr lang="en-US" altLang="zh-CN" sz="1950" kern="10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1950" kern="10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kĩ</a:t>
              </a:r>
              <a:r>
                <a:rPr lang="en-US" altLang="zh-CN" sz="1950" kern="10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1950" kern="10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năng</a:t>
              </a:r>
              <a:r>
                <a:rPr lang="en-US" altLang="zh-CN" sz="1950" kern="10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1950" kern="10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thực</a:t>
              </a:r>
              <a:r>
                <a:rPr lang="en-US" altLang="zh-CN" sz="1950" kern="10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1950" kern="10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hiện</a:t>
              </a:r>
              <a:r>
                <a:rPr lang="en-US" altLang="zh-CN" sz="1950" kern="10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1950" kern="10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tính</a:t>
              </a:r>
              <a:r>
                <a:rPr lang="en-US" altLang="zh-CN" sz="1950" kern="10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1950" kern="10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cộng</a:t>
              </a:r>
              <a:r>
                <a:rPr lang="en-US" altLang="zh-CN" sz="1950" kern="10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, </a:t>
              </a:r>
              <a:r>
                <a:rPr lang="en-US" altLang="zh-CN" sz="1950" kern="10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trừ</a:t>
              </a:r>
              <a:r>
                <a:rPr lang="en-US" altLang="zh-CN" sz="1950" kern="10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1950" kern="10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các</a:t>
              </a:r>
              <a:r>
                <a:rPr lang="en-US" altLang="zh-CN" sz="1950" kern="10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STN </a:t>
              </a:r>
              <a:r>
                <a:rPr lang="en-US" altLang="zh-CN" sz="1950" kern="10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và</a:t>
              </a:r>
              <a:r>
                <a:rPr lang="en-US" altLang="zh-CN" sz="1950" kern="10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1950" kern="10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cách</a:t>
              </a:r>
              <a:r>
                <a:rPr lang="en-US" altLang="zh-CN" sz="1950" kern="10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1950" kern="10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thử</a:t>
              </a:r>
              <a:r>
                <a:rPr lang="en-US" altLang="zh-CN" sz="1950" kern="10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1950" kern="10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lại</a:t>
              </a:r>
              <a:r>
                <a:rPr lang="en-US" altLang="zh-CN" sz="1950" kern="10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1950" kern="10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phép</a:t>
              </a:r>
              <a:r>
                <a:rPr lang="en-US" altLang="zh-CN" sz="1950" kern="10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1950" kern="10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cộng</a:t>
              </a:r>
              <a:r>
                <a:rPr lang="en-US" altLang="zh-CN" sz="1950" kern="10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, </a:t>
              </a:r>
              <a:r>
                <a:rPr lang="en-US" altLang="zh-CN" sz="1950" kern="10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phép</a:t>
              </a:r>
              <a:r>
                <a:rPr lang="en-US" altLang="zh-CN" sz="1950" kern="10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1950" kern="10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trừ</a:t>
              </a:r>
              <a:r>
                <a:rPr lang="en-US" altLang="zh-CN" sz="1950" kern="10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1950" kern="10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các</a:t>
              </a:r>
              <a:r>
                <a:rPr lang="en-US" altLang="zh-CN" sz="1950" kern="10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STN.</a:t>
              </a:r>
            </a:p>
            <a:p>
              <a:pPr marL="128585" indent="-128585" defTabSz="685784">
                <a:buFont typeface="Arial" pitchFamily="34" charset="0"/>
                <a:buChar char="•"/>
                <a:defRPr/>
              </a:pPr>
              <a:r>
                <a:rPr lang="en-US" altLang="zh-CN" sz="2400" kern="10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Củng</a:t>
              </a:r>
              <a:r>
                <a:rPr lang="en-US" altLang="zh-CN" sz="2400" kern="10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2400" kern="10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cố</a:t>
              </a:r>
              <a:r>
                <a:rPr lang="en-US" altLang="zh-CN" sz="2400" kern="10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2400" kern="10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kĩ</a:t>
              </a:r>
              <a:r>
                <a:rPr lang="en-US" altLang="zh-CN" sz="2400" kern="10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2400" kern="10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năng</a:t>
              </a:r>
              <a:r>
                <a:rPr lang="en-US" altLang="zh-CN" sz="2400" kern="10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21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giải</a:t>
              </a:r>
              <a:r>
                <a:rPr lang="en-US" altLang="zh-CN" sz="21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21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toán</a:t>
              </a:r>
              <a:r>
                <a:rPr lang="en-US" altLang="zh-CN" sz="21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21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về</a:t>
              </a:r>
              <a:r>
                <a:rPr lang="en-US" altLang="zh-CN" sz="21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21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tìm</a:t>
              </a:r>
              <a:r>
                <a:rPr lang="en-US" altLang="zh-CN" sz="21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21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thành</a:t>
              </a:r>
              <a:r>
                <a:rPr lang="en-US" altLang="zh-CN" sz="21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21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phần</a:t>
              </a:r>
              <a:r>
                <a:rPr lang="en-US" altLang="zh-CN" sz="21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21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chưa</a:t>
              </a:r>
              <a:r>
                <a:rPr lang="en-US" altLang="zh-CN" sz="21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21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biết</a:t>
              </a:r>
              <a:r>
                <a:rPr lang="en-US" altLang="zh-CN" sz="21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21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của</a:t>
              </a:r>
              <a:r>
                <a:rPr lang="en-US" altLang="zh-CN" sz="21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21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phép</a:t>
              </a:r>
              <a:r>
                <a:rPr lang="en-US" altLang="zh-CN" sz="21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21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tính</a:t>
              </a:r>
              <a:r>
                <a:rPr lang="en-US" altLang="zh-CN" sz="21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, </a:t>
              </a:r>
              <a:r>
                <a:rPr lang="en-US" altLang="zh-CN" sz="21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giải</a:t>
              </a:r>
              <a:r>
                <a:rPr lang="en-US" altLang="zh-CN" sz="21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21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toán</a:t>
              </a:r>
              <a:r>
                <a:rPr lang="en-US" altLang="zh-CN" sz="21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21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có</a:t>
              </a:r>
              <a:r>
                <a:rPr lang="en-US" altLang="zh-CN" sz="21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21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lời</a:t>
              </a:r>
              <a:r>
                <a:rPr lang="en-US" altLang="zh-CN" sz="21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21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văn</a:t>
              </a:r>
              <a:r>
                <a:rPr lang="en-US" altLang="zh-CN" sz="21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.</a:t>
              </a:r>
              <a:endParaRPr lang="vi-VN" altLang="zh-CN" sz="210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39" name="矩形 39"/>
            <p:cNvSpPr>
              <a:spLocks noChangeArrowheads="1"/>
            </p:cNvSpPr>
            <p:nvPr/>
          </p:nvSpPr>
          <p:spPr bwMode="auto">
            <a:xfrm>
              <a:off x="5152870" y="238078"/>
              <a:ext cx="3762378" cy="7996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217613">
                <a:spcBef>
                  <a:spcPct val="20000"/>
                </a:spcBef>
                <a:buFont typeface="Arial" panose="020B0604020202020204" pitchFamily="34" charset="0"/>
                <a:buChar char="•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217613">
                <a:spcBef>
                  <a:spcPct val="20000"/>
                </a:spcBef>
                <a:buFont typeface="Arial" panose="020B0604020202020204" pitchFamily="34" charset="0"/>
                <a:buChar char="–"/>
                <a:defRPr sz="3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217613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217613">
                <a:spcBef>
                  <a:spcPct val="20000"/>
                </a:spcBef>
                <a:buFont typeface="Arial" panose="020B0604020202020204" pitchFamily="34" charset="0"/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217613">
                <a:spcBef>
                  <a:spcPct val="20000"/>
                </a:spcBef>
                <a:buFont typeface="Arial" panose="020B0604020202020204" pitchFamily="34" charset="0"/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2176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2176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2176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2176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50000"/>
                </a:lnSpc>
                <a:spcBef>
                  <a:spcPts val="563"/>
                </a:spcBef>
                <a:buNone/>
              </a:pPr>
              <a:r>
                <a:rPr lang="en-US" altLang="zh-CN" sz="2250" b="1" dirty="0" err="1">
                  <a:solidFill>
                    <a:srgbClr val="FBC75D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Thực</a:t>
              </a:r>
              <a:r>
                <a:rPr lang="en-US" altLang="zh-CN" sz="2250" b="1" dirty="0">
                  <a:solidFill>
                    <a:srgbClr val="FBC75D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2250" b="1" dirty="0" err="1">
                  <a:solidFill>
                    <a:srgbClr val="FBC75D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hành</a:t>
              </a:r>
              <a:endParaRPr lang="zh-CN" altLang="en-US" sz="2250" b="1" dirty="0">
                <a:solidFill>
                  <a:srgbClr val="FBC75D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2" name="组合 160"/>
          <p:cNvGrpSpPr>
            <a:grpSpLocks/>
          </p:cNvGrpSpPr>
          <p:nvPr/>
        </p:nvGrpSpPr>
        <p:grpSpPr bwMode="auto">
          <a:xfrm>
            <a:off x="3160676" y="3819307"/>
            <a:ext cx="2991245" cy="903472"/>
            <a:chOff x="4499650" y="1105774"/>
            <a:chExt cx="4619635" cy="1606487"/>
          </a:xfrm>
        </p:grpSpPr>
        <p:grpSp>
          <p:nvGrpSpPr>
            <p:cNvPr id="43" name="组合 161"/>
            <p:cNvGrpSpPr>
              <a:grpSpLocks/>
            </p:cNvGrpSpPr>
            <p:nvPr/>
          </p:nvGrpSpPr>
          <p:grpSpPr bwMode="auto">
            <a:xfrm>
              <a:off x="4499650" y="1317122"/>
              <a:ext cx="727225" cy="728806"/>
              <a:chOff x="4398052" y="1317122"/>
              <a:chExt cx="727225" cy="728806"/>
            </a:xfrm>
          </p:grpSpPr>
          <p:sp>
            <p:nvSpPr>
              <p:cNvPr id="46" name="任意多边形 82"/>
              <p:cNvSpPr/>
              <p:nvPr/>
            </p:nvSpPr>
            <p:spPr bwMode="auto">
              <a:xfrm rot="3738964">
                <a:off x="4397262" y="1317912"/>
                <a:ext cx="728806" cy="727225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solidFill>
                <a:schemeClr val="accent4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685784">
                  <a:defRPr/>
                </a:pPr>
                <a:endParaRPr lang="zh-CN" altLang="en-US" sz="1350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4504917" y="1335593"/>
                <a:ext cx="594929" cy="656719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marL="0" lvl="1" defTabSz="685784">
                  <a:defRPr/>
                </a:pPr>
                <a:r>
                  <a:rPr lang="en-US" altLang="zh-CN" spc="169" dirty="0">
                    <a:solidFill>
                      <a:prstClr val="white"/>
                    </a:solidFill>
                    <a:latin typeface="Arial"/>
                    <a:ea typeface="微软雅黑" pitchFamily="34" charset="-122"/>
                  </a:rPr>
                  <a:t>3</a:t>
                </a:r>
                <a:endParaRPr lang="zh-CN" altLang="en-US" spc="169" dirty="0">
                  <a:solidFill>
                    <a:prstClr val="white"/>
                  </a:solidFill>
                  <a:latin typeface="Arial"/>
                  <a:ea typeface="微软雅黑" pitchFamily="34" charset="-122"/>
                </a:endParaRPr>
              </a:p>
            </p:txBody>
          </p:sp>
        </p:grpSp>
        <p:sp>
          <p:nvSpPr>
            <p:cNvPr id="44" name="矩形 39"/>
            <p:cNvSpPr>
              <a:spLocks noChangeArrowheads="1"/>
            </p:cNvSpPr>
            <p:nvPr/>
          </p:nvSpPr>
          <p:spPr bwMode="auto">
            <a:xfrm>
              <a:off x="5031998" y="1789435"/>
              <a:ext cx="4087287" cy="922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7013" indent="-227013" defTabSz="1217613">
                <a:spcBef>
                  <a:spcPct val="20000"/>
                </a:spcBef>
                <a:buFont typeface="Arial" panose="020B0604020202020204" pitchFamily="34" charset="0"/>
                <a:buChar char="•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217613">
                <a:spcBef>
                  <a:spcPct val="20000"/>
                </a:spcBef>
                <a:buFont typeface="Arial" panose="020B0604020202020204" pitchFamily="34" charset="0"/>
                <a:buChar char="–"/>
                <a:defRPr sz="3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217613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217613">
                <a:spcBef>
                  <a:spcPct val="20000"/>
                </a:spcBef>
                <a:buFont typeface="Arial" panose="020B0604020202020204" pitchFamily="34" charset="0"/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217613">
                <a:spcBef>
                  <a:spcPct val="20000"/>
                </a:spcBef>
                <a:buFont typeface="Arial" panose="020B0604020202020204" pitchFamily="34" charset="0"/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2176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2176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2176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2176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50000"/>
                </a:lnSpc>
                <a:spcBef>
                  <a:spcPts val="563"/>
                </a:spcBef>
              </a:pPr>
              <a:r>
                <a:rPr lang="en-US" altLang="zh-CN" sz="2100" dirty="0" err="1">
                  <a:solidFill>
                    <a:srgbClr val="26262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Thực</a:t>
              </a:r>
              <a:r>
                <a:rPr lang="en-US" altLang="zh-CN" sz="2100" dirty="0">
                  <a:solidFill>
                    <a:srgbClr val="26262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2100" dirty="0" err="1">
                  <a:solidFill>
                    <a:srgbClr val="26262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tế</a:t>
              </a:r>
              <a:endParaRPr lang="zh-CN" altLang="en-US" sz="2100" dirty="0">
                <a:solidFill>
                  <a:srgbClr val="262626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45" name="矩形 39"/>
            <p:cNvSpPr>
              <a:spLocks noChangeArrowheads="1"/>
            </p:cNvSpPr>
            <p:nvPr/>
          </p:nvSpPr>
          <p:spPr bwMode="auto">
            <a:xfrm>
              <a:off x="5253495" y="1105774"/>
              <a:ext cx="3762377" cy="9769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217613">
                <a:spcBef>
                  <a:spcPct val="20000"/>
                </a:spcBef>
                <a:buFont typeface="Arial" panose="020B0604020202020204" pitchFamily="34" charset="0"/>
                <a:buChar char="•"/>
                <a:defRPr sz="4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217613">
                <a:spcBef>
                  <a:spcPct val="20000"/>
                </a:spcBef>
                <a:buFont typeface="Arial" panose="020B0604020202020204" pitchFamily="34" charset="0"/>
                <a:buChar char="–"/>
                <a:defRPr sz="3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217613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217613">
                <a:spcBef>
                  <a:spcPct val="20000"/>
                </a:spcBef>
                <a:buFont typeface="Arial" panose="020B0604020202020204" pitchFamily="34" charset="0"/>
                <a:buChar char="–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217613">
                <a:spcBef>
                  <a:spcPct val="20000"/>
                </a:spcBef>
                <a:buFont typeface="Arial" panose="020B0604020202020204" pitchFamily="34" charset="0"/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2176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2176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2176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2176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50000"/>
                </a:lnSpc>
                <a:spcBef>
                  <a:spcPts val="563"/>
                </a:spcBef>
                <a:buNone/>
              </a:pPr>
              <a:r>
                <a:rPr lang="en-US" altLang="zh-CN" sz="2250" b="1" dirty="0" err="1">
                  <a:solidFill>
                    <a:srgbClr val="8CC06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Vận</a:t>
              </a:r>
              <a:r>
                <a:rPr lang="en-US" altLang="zh-CN" sz="2250" b="1" dirty="0">
                  <a:solidFill>
                    <a:srgbClr val="8CC06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2250" b="1" dirty="0" err="1">
                  <a:solidFill>
                    <a:srgbClr val="8CC066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dụng</a:t>
              </a:r>
              <a:endParaRPr lang="zh-CN" altLang="en-US" sz="2250" b="1" dirty="0">
                <a:solidFill>
                  <a:srgbClr val="8CC066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48" name="12 Track 12 (mp3cut.net)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893" y="966192"/>
            <a:ext cx="139304" cy="139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89245" flipH="1">
            <a:off x="1592929" y="3174505"/>
            <a:ext cx="718841" cy="764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89245" flipH="1">
            <a:off x="1294678" y="2755702"/>
            <a:ext cx="719733" cy="76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4209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1" fill="hold"/>
                                        <p:tgtEl>
                                          <p:spTgt spid="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88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nodeType="withEffect">
                                  <p:stCondLst>
                                    <p:cond delay="9800"/>
                                  </p:stCondLst>
                                  <p:childTnLst>
                                    <p:animMotion origin="layout" path="M -0.19544 0.24422 C -0.1763 0.24329 -0.15703 0.24584 -0.13815 0.24051 C -0.13555 0.23982 -0.13346 0.23588 -0.13086 0.23496 C -0.12422 0.23287 -0.11771 0.23241 -0.11107 0.23125 C -0.09011 0.22199 -0.06979 0.20903 -0.04857 0.20162 C -0.04089 0.19584 -0.03386 0.19237 -0.02669 0.18496 C -0.02318 0.18125 -0.01628 0.17385 -0.01628 0.17408 C -0.01354 0.13519 -0.00599 0.12778 0.00872 0.10162 C 0.02161 0.07871 0.03672 0.06158 0.05039 0.04051 C 0.05729 0.02963 0.06614 0.02315 0.07331 0.01274 C 0.08385 -0.00301 0.09818 -0.01782 0.11185 -0.02245 C 0.12487 -0.03634 0.13841 -0.05 0.15247 -0.05949 C 0.15833 -0.06388 0.16094 -0.06851 0.16706 -0.07083 C 0.18672 -0.09444 0.21341 -0.11574 0.23685 -0.12245 C 0.24271 -0.12801 0.24792 -0.13009 0.25456 -0.13194 C 0.27083 -0.14375 0.2918 -0.15208 0.31081 -0.15763 C 0.32305 -0.1699 0.34036 -0.17338 0.3556 -0.17824 C 0.36536 -0.18657 0.37656 -0.18912 0.38685 -0.19652 C 0.39713 -0.2037 0.40625 -0.21689 0.41706 -0.2206 C 0.42786 -0.23194 0.44531 -0.25393 0.45351 -0.27245 C 0.45859 -0.28379 0.46341 -0.2956 0.46914 -0.30578 C 0.47135 -0.31805 0.46849 -0.30486 0.47331 -0.31689 C 0.47838 -0.32963 0.48359 -0.35949 0.48997 -0.36689 C 0.4918 -0.37615 0.49271 -0.38009 0.497 -0.38541 C 0.50208 -0.41157 0.51966 -0.44097 0.5306 -0.45763 C 0.53646 -0.46666 0.53854 -0.47453 0.54622 -0.47986 C 0.5556 -0.50185 0.54323 -0.47615 0.55351 -0.48912 C 0.55495 -0.49097 0.55521 -0.49444 0.55664 -0.49652 C 0.55937 -0.50115 0.56328 -0.5037 0.56601 -0.50763 C 0.57226 -0.51713 0.57799 -0.5287 0.58476 -0.53726 C 0.59167 -0.54583 0.59466 -0.54537 0.60143 -0.55208 C 0.60729 -0.55787 0.61289 -0.56504 0.61914 -0.5706 C 0.62135 -0.57685 0.62747 -0.58726 0.62747 -0.58703 C 0.63099 -0.60578 0.6362 -0.60324 0.63997 -0.61689 " pathEditMode="relative" rAng="0" ptsTypes="AAAAAAAAAAAAAAAAAAAAAAAAAAAAAAAAAA">
                                      <p:cBhvr>
                                        <p:cTn id="43" dur="5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771" y="-43056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156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4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8"/>
                </p:tgtEl>
              </p:cMediaNode>
            </p:audio>
          </p:childTnLst>
        </p:cTn>
      </p:par>
    </p:tnLst>
    <p:bldLst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72138" y="-95537"/>
            <a:ext cx="60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/>
          </a:p>
        </p:txBody>
      </p:sp>
      <p:sp>
        <p:nvSpPr>
          <p:cNvPr id="10" name="Text Box 32"/>
          <p:cNvSpPr txBox="1">
            <a:spLocks noChangeArrowheads="1"/>
          </p:cNvSpPr>
          <p:nvPr/>
        </p:nvSpPr>
        <p:spPr bwMode="auto">
          <a:xfrm>
            <a:off x="365820" y="211610"/>
            <a:ext cx="42823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>
                <a:latin typeface="Times New Roman" pitchFamily="18" charset="0"/>
              </a:rPr>
              <a:t> </a:t>
            </a:r>
            <a:r>
              <a:rPr lang="en-US" altLang="vi-VN" b="1" dirty="0">
                <a:latin typeface="Times New Roman" pitchFamily="18" charset="0"/>
              </a:rPr>
              <a:t>1</a:t>
            </a:r>
            <a:r>
              <a:rPr lang="en-US" altLang="vi-VN">
                <a:latin typeface="Times New Roman" pitchFamily="18" charset="0"/>
              </a:rPr>
              <a:t>: </a:t>
            </a:r>
            <a:r>
              <a:rPr lang="en-US" altLang="vi-VN" b="1">
                <a:solidFill>
                  <a:srgbClr val="FF0000"/>
                </a:solidFill>
                <a:latin typeface="Times New Roman" pitchFamily="18" charset="0"/>
              </a:rPr>
              <a:t>Thử lại phép cộng:</a:t>
            </a:r>
            <a:endParaRPr lang="en-US" altLang="vi-VN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705759" y="1006131"/>
            <a:ext cx="3256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a. Mẫu:</a:t>
            </a:r>
          </a:p>
        </p:txBody>
      </p:sp>
      <p:sp>
        <p:nvSpPr>
          <p:cNvPr id="166" name="Text Box 6"/>
          <p:cNvSpPr txBox="1">
            <a:spLocks noChangeArrowheads="1"/>
          </p:cNvSpPr>
          <p:nvPr/>
        </p:nvSpPr>
        <p:spPr bwMode="auto">
          <a:xfrm>
            <a:off x="1827212" y="1980913"/>
            <a:ext cx="1905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2416</a:t>
            </a:r>
          </a:p>
        </p:txBody>
      </p:sp>
      <p:sp>
        <p:nvSpPr>
          <p:cNvPr id="167" name="Text Box 7"/>
          <p:cNvSpPr txBox="1">
            <a:spLocks noChangeArrowheads="1"/>
          </p:cNvSpPr>
          <p:nvPr/>
        </p:nvSpPr>
        <p:spPr bwMode="auto">
          <a:xfrm>
            <a:off x="1846264" y="2696876"/>
            <a:ext cx="17113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5164</a:t>
            </a:r>
            <a:r>
              <a:rPr lang="en-US" altLang="vi-VN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3" name="Line 13"/>
          <p:cNvSpPr>
            <a:spLocks noChangeShapeType="1"/>
          </p:cNvSpPr>
          <p:nvPr/>
        </p:nvSpPr>
        <p:spPr bwMode="auto">
          <a:xfrm>
            <a:off x="1893889" y="3276312"/>
            <a:ext cx="885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179" name="Text Box 35"/>
          <p:cNvSpPr txBox="1">
            <a:spLocks noChangeArrowheads="1"/>
          </p:cNvSpPr>
          <p:nvPr/>
        </p:nvSpPr>
        <p:spPr bwMode="auto">
          <a:xfrm>
            <a:off x="2617792" y="1828512"/>
            <a:ext cx="74341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" name="Text Box 50"/>
          <p:cNvSpPr txBox="1">
            <a:spLocks noChangeArrowheads="1"/>
          </p:cNvSpPr>
          <p:nvPr/>
        </p:nvSpPr>
        <p:spPr bwMode="auto">
          <a:xfrm>
            <a:off x="2601914" y="4463762"/>
            <a:ext cx="127878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6" name="Text Box 52"/>
          <p:cNvSpPr txBox="1">
            <a:spLocks noChangeArrowheads="1"/>
          </p:cNvSpPr>
          <p:nvPr/>
        </p:nvSpPr>
        <p:spPr bwMode="auto">
          <a:xfrm>
            <a:off x="1524000" y="2343151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481" name="TextBox 480"/>
          <p:cNvSpPr txBox="1"/>
          <p:nvPr/>
        </p:nvSpPr>
        <p:spPr>
          <a:xfrm>
            <a:off x="2437606" y="3448055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2" name="Rectangle 1"/>
          <p:cNvSpPr/>
          <p:nvPr/>
        </p:nvSpPr>
        <p:spPr>
          <a:xfrm>
            <a:off x="3732212" y="1168807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sz="3200" b="1">
                <a:latin typeface="Times New Roman" pitchFamily="18" charset="0"/>
                <a:cs typeface="Times New Roman" pitchFamily="18" charset="0"/>
              </a:rPr>
              <a:t>Muốn tìm số hạng chưa biết ta làm như thế nào?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732212" y="2568683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sz="32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Muốn tìm số hạng chưa biết ta lấy tổng trừ đi số hạng đã biết.</a:t>
            </a:r>
            <a:endParaRPr lang="en-US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AD3718A-60EE-4894-A478-17F8B1B25849}"/>
              </a:ext>
            </a:extLst>
          </p:cNvPr>
          <p:cNvSpPr txBox="1"/>
          <p:nvPr/>
        </p:nvSpPr>
        <p:spPr>
          <a:xfrm>
            <a:off x="2232598" y="3455411"/>
            <a:ext cx="3793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0A3972-0E45-4F28-B060-19A3D04EB159}"/>
              </a:ext>
            </a:extLst>
          </p:cNvPr>
          <p:cNvSpPr txBox="1"/>
          <p:nvPr/>
        </p:nvSpPr>
        <p:spPr>
          <a:xfrm>
            <a:off x="2025965" y="3455411"/>
            <a:ext cx="3793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8F0C1E8-6CD3-434C-9624-FDF1A3558484}"/>
              </a:ext>
            </a:extLst>
          </p:cNvPr>
          <p:cNvSpPr txBox="1"/>
          <p:nvPr/>
        </p:nvSpPr>
        <p:spPr>
          <a:xfrm>
            <a:off x="1822550" y="3455411"/>
            <a:ext cx="3777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98891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" grpId="0"/>
      <p:bldP spid="166" grpId="0"/>
      <p:bldP spid="167" grpId="0"/>
      <p:bldP spid="173" grpId="0" animBg="1"/>
      <p:bldP spid="196" grpId="0"/>
      <p:bldP spid="481" grpId="0"/>
      <p:bldP spid="2" grpId="0"/>
      <p:bldP spid="15" grpId="0"/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72138" y="-95537"/>
            <a:ext cx="60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/>
          </a:p>
        </p:txBody>
      </p:sp>
      <p:sp>
        <p:nvSpPr>
          <p:cNvPr id="5" name="Text Box 32"/>
          <p:cNvSpPr txBox="1">
            <a:spLocks noChangeArrowheads="1"/>
          </p:cNvSpPr>
          <p:nvPr/>
        </p:nvSpPr>
        <p:spPr bwMode="auto">
          <a:xfrm>
            <a:off x="277214" y="211610"/>
            <a:ext cx="424041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>
                <a:latin typeface="Times New Roman" pitchFamily="18" charset="0"/>
              </a:rPr>
              <a:t> </a:t>
            </a:r>
            <a:r>
              <a:rPr lang="en-US" altLang="vi-VN" b="1" dirty="0">
                <a:latin typeface="Times New Roman" pitchFamily="18" charset="0"/>
              </a:rPr>
              <a:t>1</a:t>
            </a:r>
            <a:r>
              <a:rPr lang="en-US" altLang="vi-VN">
                <a:latin typeface="Times New Roman" pitchFamily="18" charset="0"/>
              </a:rPr>
              <a:t>: </a:t>
            </a:r>
            <a:r>
              <a:rPr lang="en-US" altLang="vi-VN" b="1">
                <a:solidFill>
                  <a:srgbClr val="FF0000"/>
                </a:solidFill>
                <a:latin typeface="Times New Roman" pitchFamily="18" charset="0"/>
              </a:rPr>
              <a:t>Thử lại phép cộng:</a:t>
            </a:r>
            <a:endParaRPr lang="en-US" altLang="vi-VN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6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38" y="638146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538" y="63671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8376" y="638146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184"/>
          <p:cNvGrpSpPr>
            <a:grpSpLocks/>
          </p:cNvGrpSpPr>
          <p:nvPr/>
        </p:nvGrpSpPr>
        <p:grpSpPr bwMode="auto">
          <a:xfrm rot="5224297">
            <a:off x="272935" y="-96331"/>
            <a:ext cx="1303337" cy="1327151"/>
            <a:chOff x="2332" y="1554"/>
            <a:chExt cx="1105" cy="1218"/>
          </a:xfrm>
          <a:noFill/>
        </p:grpSpPr>
        <p:sp>
          <p:nvSpPr>
            <p:cNvPr id="10" name="Freeform 185"/>
            <p:cNvSpPr>
              <a:spLocks/>
            </p:cNvSpPr>
            <p:nvPr/>
          </p:nvSpPr>
          <p:spPr bwMode="auto">
            <a:xfrm>
              <a:off x="2450" y="2113"/>
              <a:ext cx="30" cy="30"/>
            </a:xfrm>
            <a:custGeom>
              <a:avLst/>
              <a:gdLst>
                <a:gd name="T0" fmla="*/ 0 w 61"/>
                <a:gd name="T1" fmla="*/ 1 h 60"/>
                <a:gd name="T2" fmla="*/ 0 w 61"/>
                <a:gd name="T3" fmla="*/ 1 h 60"/>
                <a:gd name="T4" fmla="*/ 0 w 61"/>
                <a:gd name="T5" fmla="*/ 1 h 60"/>
                <a:gd name="T6" fmla="*/ 0 w 61"/>
                <a:gd name="T7" fmla="*/ 1 h 60"/>
                <a:gd name="T8" fmla="*/ 0 w 61"/>
                <a:gd name="T9" fmla="*/ 1 h 60"/>
                <a:gd name="T10" fmla="*/ 0 w 61"/>
                <a:gd name="T11" fmla="*/ 1 h 60"/>
                <a:gd name="T12" fmla="*/ 0 w 61"/>
                <a:gd name="T13" fmla="*/ 1 h 60"/>
                <a:gd name="T14" fmla="*/ 0 w 61"/>
                <a:gd name="T15" fmla="*/ 1 h 60"/>
                <a:gd name="T16" fmla="*/ 0 w 61"/>
                <a:gd name="T17" fmla="*/ 0 h 60"/>
                <a:gd name="T18" fmla="*/ 0 w 61"/>
                <a:gd name="T19" fmla="*/ 1 h 60"/>
                <a:gd name="T20" fmla="*/ 0 w 61"/>
                <a:gd name="T21" fmla="*/ 1 h 60"/>
                <a:gd name="T22" fmla="*/ 0 w 61"/>
                <a:gd name="T23" fmla="*/ 1 h 60"/>
                <a:gd name="T24" fmla="*/ 0 w 61"/>
                <a:gd name="T25" fmla="*/ 1 h 60"/>
                <a:gd name="T26" fmla="*/ 0 w 61"/>
                <a:gd name="T27" fmla="*/ 1 h 60"/>
                <a:gd name="T28" fmla="*/ 0 w 61"/>
                <a:gd name="T29" fmla="*/ 1 h 60"/>
                <a:gd name="T30" fmla="*/ 0 w 61"/>
                <a:gd name="T31" fmla="*/ 1 h 60"/>
                <a:gd name="T32" fmla="*/ 0 w 61"/>
                <a:gd name="T33" fmla="*/ 1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1"/>
                <a:gd name="T52" fmla="*/ 0 h 60"/>
                <a:gd name="T53" fmla="*/ 61 w 61"/>
                <a:gd name="T54" fmla="*/ 60 h 6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" name="Freeform 186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" name="Freeform 187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" name="Freeform 188"/>
            <p:cNvSpPr>
              <a:spLocks/>
            </p:cNvSpPr>
            <p:nvPr/>
          </p:nvSpPr>
          <p:spPr bwMode="auto">
            <a:xfrm>
              <a:off x="2359" y="2051"/>
              <a:ext cx="89" cy="73"/>
            </a:xfrm>
            <a:custGeom>
              <a:avLst/>
              <a:gdLst>
                <a:gd name="T0" fmla="*/ 1 w 177"/>
                <a:gd name="T1" fmla="*/ 1 h 146"/>
                <a:gd name="T2" fmla="*/ 1 w 177"/>
                <a:gd name="T3" fmla="*/ 1 h 146"/>
                <a:gd name="T4" fmla="*/ 1 w 177"/>
                <a:gd name="T5" fmla="*/ 1 h 146"/>
                <a:gd name="T6" fmla="*/ 1 w 177"/>
                <a:gd name="T7" fmla="*/ 1 h 146"/>
                <a:gd name="T8" fmla="*/ 1 w 177"/>
                <a:gd name="T9" fmla="*/ 1 h 146"/>
                <a:gd name="T10" fmla="*/ 1 w 177"/>
                <a:gd name="T11" fmla="*/ 1 h 146"/>
                <a:gd name="T12" fmla="*/ 1 w 177"/>
                <a:gd name="T13" fmla="*/ 1 h 146"/>
                <a:gd name="T14" fmla="*/ 1 w 177"/>
                <a:gd name="T15" fmla="*/ 0 h 146"/>
                <a:gd name="T16" fmla="*/ 1 w 177"/>
                <a:gd name="T17" fmla="*/ 1 h 146"/>
                <a:gd name="T18" fmla="*/ 1 w 177"/>
                <a:gd name="T19" fmla="*/ 1 h 146"/>
                <a:gd name="T20" fmla="*/ 1 w 177"/>
                <a:gd name="T21" fmla="*/ 1 h 146"/>
                <a:gd name="T22" fmla="*/ 0 w 177"/>
                <a:gd name="T23" fmla="*/ 1 h 146"/>
                <a:gd name="T24" fmla="*/ 1 w 177"/>
                <a:gd name="T25" fmla="*/ 1 h 146"/>
                <a:gd name="T26" fmla="*/ 1 w 177"/>
                <a:gd name="T27" fmla="*/ 1 h 146"/>
                <a:gd name="T28" fmla="*/ 1 w 177"/>
                <a:gd name="T29" fmla="*/ 1 h 146"/>
                <a:gd name="T30" fmla="*/ 1 w 177"/>
                <a:gd name="T31" fmla="*/ 1 h 146"/>
                <a:gd name="T32" fmla="*/ 1 w 177"/>
                <a:gd name="T33" fmla="*/ 1 h 146"/>
                <a:gd name="T34" fmla="*/ 1 w 177"/>
                <a:gd name="T35" fmla="*/ 1 h 146"/>
                <a:gd name="T36" fmla="*/ 1 w 177"/>
                <a:gd name="T37" fmla="*/ 1 h 146"/>
                <a:gd name="T38" fmla="*/ 1 w 177"/>
                <a:gd name="T39" fmla="*/ 1 h 146"/>
                <a:gd name="T40" fmla="*/ 1 w 177"/>
                <a:gd name="T41" fmla="*/ 1 h 146"/>
                <a:gd name="T42" fmla="*/ 1 w 177"/>
                <a:gd name="T43" fmla="*/ 1 h 146"/>
                <a:gd name="T44" fmla="*/ 1 w 177"/>
                <a:gd name="T45" fmla="*/ 1 h 146"/>
                <a:gd name="T46" fmla="*/ 1 w 177"/>
                <a:gd name="T47" fmla="*/ 1 h 146"/>
                <a:gd name="T48" fmla="*/ 1 w 177"/>
                <a:gd name="T49" fmla="*/ 1 h 146"/>
                <a:gd name="T50" fmla="*/ 1 w 177"/>
                <a:gd name="T51" fmla="*/ 1 h 1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6"/>
                <a:gd name="T80" fmla="*/ 177 w 177"/>
                <a:gd name="T81" fmla="*/ 146 h 14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" name="Freeform 189"/>
            <p:cNvSpPr>
              <a:spLocks/>
            </p:cNvSpPr>
            <p:nvPr/>
          </p:nvSpPr>
          <p:spPr bwMode="auto">
            <a:xfrm>
              <a:off x="2359" y="2133"/>
              <a:ext cx="89" cy="71"/>
            </a:xfrm>
            <a:custGeom>
              <a:avLst/>
              <a:gdLst>
                <a:gd name="T0" fmla="*/ 1 w 178"/>
                <a:gd name="T1" fmla="*/ 0 h 143"/>
                <a:gd name="T2" fmla="*/ 1 w 178"/>
                <a:gd name="T3" fmla="*/ 0 h 143"/>
                <a:gd name="T4" fmla="*/ 1 w 178"/>
                <a:gd name="T5" fmla="*/ 0 h 143"/>
                <a:gd name="T6" fmla="*/ 1 w 178"/>
                <a:gd name="T7" fmla="*/ 0 h 143"/>
                <a:gd name="T8" fmla="*/ 1 w 178"/>
                <a:gd name="T9" fmla="*/ 0 h 143"/>
                <a:gd name="T10" fmla="*/ 1 w 178"/>
                <a:gd name="T11" fmla="*/ 0 h 143"/>
                <a:gd name="T12" fmla="*/ 1 w 178"/>
                <a:gd name="T13" fmla="*/ 0 h 143"/>
                <a:gd name="T14" fmla="*/ 1 w 178"/>
                <a:gd name="T15" fmla="*/ 0 h 143"/>
                <a:gd name="T16" fmla="*/ 1 w 178"/>
                <a:gd name="T17" fmla="*/ 0 h 143"/>
                <a:gd name="T18" fmla="*/ 1 w 178"/>
                <a:gd name="T19" fmla="*/ 0 h 143"/>
                <a:gd name="T20" fmla="*/ 1 w 178"/>
                <a:gd name="T21" fmla="*/ 0 h 143"/>
                <a:gd name="T22" fmla="*/ 1 w 178"/>
                <a:gd name="T23" fmla="*/ 0 h 143"/>
                <a:gd name="T24" fmla="*/ 1 w 178"/>
                <a:gd name="T25" fmla="*/ 0 h 143"/>
                <a:gd name="T26" fmla="*/ 1 w 178"/>
                <a:gd name="T27" fmla="*/ 0 h 143"/>
                <a:gd name="T28" fmla="*/ 1 w 178"/>
                <a:gd name="T29" fmla="*/ 0 h 143"/>
                <a:gd name="T30" fmla="*/ 0 w 178"/>
                <a:gd name="T31" fmla="*/ 0 h 143"/>
                <a:gd name="T32" fmla="*/ 1 w 178"/>
                <a:gd name="T33" fmla="*/ 0 h 143"/>
                <a:gd name="T34" fmla="*/ 1 w 178"/>
                <a:gd name="T35" fmla="*/ 0 h 143"/>
                <a:gd name="T36" fmla="*/ 1 w 178"/>
                <a:gd name="T37" fmla="*/ 0 h 143"/>
                <a:gd name="T38" fmla="*/ 1 w 178"/>
                <a:gd name="T39" fmla="*/ 0 h 143"/>
                <a:gd name="T40" fmla="*/ 1 w 178"/>
                <a:gd name="T41" fmla="*/ 0 h 143"/>
                <a:gd name="T42" fmla="*/ 1 w 178"/>
                <a:gd name="T43" fmla="*/ 0 h 143"/>
                <a:gd name="T44" fmla="*/ 1 w 178"/>
                <a:gd name="T45" fmla="*/ 0 h 143"/>
                <a:gd name="T46" fmla="*/ 1 w 178"/>
                <a:gd name="T47" fmla="*/ 0 h 143"/>
                <a:gd name="T48" fmla="*/ 1 w 178"/>
                <a:gd name="T49" fmla="*/ 0 h 143"/>
                <a:gd name="T50" fmla="*/ 1 w 178"/>
                <a:gd name="T51" fmla="*/ 0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8"/>
                <a:gd name="T79" fmla="*/ 0 h 143"/>
                <a:gd name="T80" fmla="*/ 178 w 178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5" name="Freeform 190"/>
            <p:cNvSpPr>
              <a:spLocks/>
            </p:cNvSpPr>
            <p:nvPr/>
          </p:nvSpPr>
          <p:spPr bwMode="auto">
            <a:xfrm>
              <a:off x="2432" y="2151"/>
              <a:ext cx="66" cy="90"/>
            </a:xfrm>
            <a:custGeom>
              <a:avLst/>
              <a:gdLst>
                <a:gd name="T0" fmla="*/ 1 w 132"/>
                <a:gd name="T1" fmla="*/ 0 h 181"/>
                <a:gd name="T2" fmla="*/ 1 w 132"/>
                <a:gd name="T3" fmla="*/ 0 h 181"/>
                <a:gd name="T4" fmla="*/ 1 w 132"/>
                <a:gd name="T5" fmla="*/ 0 h 181"/>
                <a:gd name="T6" fmla="*/ 1 w 132"/>
                <a:gd name="T7" fmla="*/ 0 h 181"/>
                <a:gd name="T8" fmla="*/ 1 w 132"/>
                <a:gd name="T9" fmla="*/ 0 h 181"/>
                <a:gd name="T10" fmla="*/ 1 w 132"/>
                <a:gd name="T11" fmla="*/ 0 h 181"/>
                <a:gd name="T12" fmla="*/ 0 w 132"/>
                <a:gd name="T13" fmla="*/ 0 h 181"/>
                <a:gd name="T14" fmla="*/ 1 w 132"/>
                <a:gd name="T15" fmla="*/ 0 h 181"/>
                <a:gd name="T16" fmla="*/ 1 w 132"/>
                <a:gd name="T17" fmla="*/ 0 h 181"/>
                <a:gd name="T18" fmla="*/ 1 w 132"/>
                <a:gd name="T19" fmla="*/ 0 h 181"/>
                <a:gd name="T20" fmla="*/ 1 w 132"/>
                <a:gd name="T21" fmla="*/ 0 h 181"/>
                <a:gd name="T22" fmla="*/ 1 w 132"/>
                <a:gd name="T23" fmla="*/ 0 h 181"/>
                <a:gd name="T24" fmla="*/ 1 w 132"/>
                <a:gd name="T25" fmla="*/ 0 h 181"/>
                <a:gd name="T26" fmla="*/ 1 w 132"/>
                <a:gd name="T27" fmla="*/ 0 h 181"/>
                <a:gd name="T28" fmla="*/ 1 w 132"/>
                <a:gd name="T29" fmla="*/ 0 h 181"/>
                <a:gd name="T30" fmla="*/ 1 w 132"/>
                <a:gd name="T31" fmla="*/ 0 h 181"/>
                <a:gd name="T32" fmla="*/ 1 w 132"/>
                <a:gd name="T33" fmla="*/ 0 h 181"/>
                <a:gd name="T34" fmla="*/ 1 w 132"/>
                <a:gd name="T35" fmla="*/ 0 h 1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1"/>
                <a:gd name="T56" fmla="*/ 132 w 132"/>
                <a:gd name="T57" fmla="*/ 181 h 18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6" name="Freeform 191"/>
            <p:cNvSpPr>
              <a:spLocks/>
            </p:cNvSpPr>
            <p:nvPr/>
          </p:nvSpPr>
          <p:spPr bwMode="auto">
            <a:xfrm>
              <a:off x="2482" y="2132"/>
              <a:ext cx="88" cy="72"/>
            </a:xfrm>
            <a:custGeom>
              <a:avLst/>
              <a:gdLst>
                <a:gd name="T0" fmla="*/ 0 w 177"/>
                <a:gd name="T1" fmla="*/ 1 h 144"/>
                <a:gd name="T2" fmla="*/ 0 w 177"/>
                <a:gd name="T3" fmla="*/ 1 h 144"/>
                <a:gd name="T4" fmla="*/ 0 w 177"/>
                <a:gd name="T5" fmla="*/ 1 h 144"/>
                <a:gd name="T6" fmla="*/ 0 w 177"/>
                <a:gd name="T7" fmla="*/ 1 h 144"/>
                <a:gd name="T8" fmla="*/ 0 w 177"/>
                <a:gd name="T9" fmla="*/ 1 h 144"/>
                <a:gd name="T10" fmla="*/ 0 w 177"/>
                <a:gd name="T11" fmla="*/ 1 h 144"/>
                <a:gd name="T12" fmla="*/ 0 w 177"/>
                <a:gd name="T13" fmla="*/ 1 h 144"/>
                <a:gd name="T14" fmla="*/ 0 w 177"/>
                <a:gd name="T15" fmla="*/ 1 h 144"/>
                <a:gd name="T16" fmla="*/ 0 w 177"/>
                <a:gd name="T17" fmla="*/ 1 h 144"/>
                <a:gd name="T18" fmla="*/ 0 w 177"/>
                <a:gd name="T19" fmla="*/ 1 h 144"/>
                <a:gd name="T20" fmla="*/ 0 w 177"/>
                <a:gd name="T21" fmla="*/ 1 h 144"/>
                <a:gd name="T22" fmla="*/ 0 w 177"/>
                <a:gd name="T23" fmla="*/ 1 h 144"/>
                <a:gd name="T24" fmla="*/ 0 w 177"/>
                <a:gd name="T25" fmla="*/ 1 h 144"/>
                <a:gd name="T26" fmla="*/ 0 w 177"/>
                <a:gd name="T27" fmla="*/ 1 h 144"/>
                <a:gd name="T28" fmla="*/ 0 w 177"/>
                <a:gd name="T29" fmla="*/ 1 h 144"/>
                <a:gd name="T30" fmla="*/ 0 w 177"/>
                <a:gd name="T31" fmla="*/ 1 h 144"/>
                <a:gd name="T32" fmla="*/ 0 w 177"/>
                <a:gd name="T33" fmla="*/ 1 h 144"/>
                <a:gd name="T34" fmla="*/ 0 w 177"/>
                <a:gd name="T35" fmla="*/ 1 h 144"/>
                <a:gd name="T36" fmla="*/ 0 w 177"/>
                <a:gd name="T37" fmla="*/ 1 h 144"/>
                <a:gd name="T38" fmla="*/ 0 w 177"/>
                <a:gd name="T39" fmla="*/ 1 h 144"/>
                <a:gd name="T40" fmla="*/ 0 w 177"/>
                <a:gd name="T41" fmla="*/ 1 h 144"/>
                <a:gd name="T42" fmla="*/ 0 w 177"/>
                <a:gd name="T43" fmla="*/ 0 h 144"/>
                <a:gd name="T44" fmla="*/ 0 w 177"/>
                <a:gd name="T45" fmla="*/ 0 h 144"/>
                <a:gd name="T46" fmla="*/ 0 w 177"/>
                <a:gd name="T47" fmla="*/ 1 h 144"/>
                <a:gd name="T48" fmla="*/ 0 w 177"/>
                <a:gd name="T49" fmla="*/ 1 h 144"/>
                <a:gd name="T50" fmla="*/ 0 w 177"/>
                <a:gd name="T51" fmla="*/ 1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4"/>
                <a:gd name="T80" fmla="*/ 177 w 177"/>
                <a:gd name="T81" fmla="*/ 144 h 14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7" name="Freeform 192"/>
            <p:cNvSpPr>
              <a:spLocks/>
            </p:cNvSpPr>
            <p:nvPr/>
          </p:nvSpPr>
          <p:spPr bwMode="auto">
            <a:xfrm>
              <a:off x="2481" y="2051"/>
              <a:ext cx="90" cy="72"/>
            </a:xfrm>
            <a:custGeom>
              <a:avLst/>
              <a:gdLst>
                <a:gd name="T0" fmla="*/ 0 w 180"/>
                <a:gd name="T1" fmla="*/ 1 h 143"/>
                <a:gd name="T2" fmla="*/ 1 w 180"/>
                <a:gd name="T3" fmla="*/ 1 h 143"/>
                <a:gd name="T4" fmla="*/ 1 w 180"/>
                <a:gd name="T5" fmla="*/ 1 h 143"/>
                <a:gd name="T6" fmla="*/ 1 w 180"/>
                <a:gd name="T7" fmla="*/ 1 h 143"/>
                <a:gd name="T8" fmla="*/ 1 w 180"/>
                <a:gd name="T9" fmla="*/ 1 h 143"/>
                <a:gd name="T10" fmla="*/ 1 w 180"/>
                <a:gd name="T11" fmla="*/ 1 h 143"/>
                <a:gd name="T12" fmla="*/ 1 w 180"/>
                <a:gd name="T13" fmla="*/ 1 h 143"/>
                <a:gd name="T14" fmla="*/ 1 w 180"/>
                <a:gd name="T15" fmla="*/ 1 h 143"/>
                <a:gd name="T16" fmla="*/ 1 w 180"/>
                <a:gd name="T17" fmla="*/ 1 h 143"/>
                <a:gd name="T18" fmla="*/ 1 w 180"/>
                <a:gd name="T19" fmla="*/ 1 h 143"/>
                <a:gd name="T20" fmla="*/ 1 w 180"/>
                <a:gd name="T21" fmla="*/ 1 h 143"/>
                <a:gd name="T22" fmla="*/ 1 w 180"/>
                <a:gd name="T23" fmla="*/ 1 h 143"/>
                <a:gd name="T24" fmla="*/ 1 w 180"/>
                <a:gd name="T25" fmla="*/ 1 h 143"/>
                <a:gd name="T26" fmla="*/ 1 w 180"/>
                <a:gd name="T27" fmla="*/ 1 h 143"/>
                <a:gd name="T28" fmla="*/ 1 w 180"/>
                <a:gd name="T29" fmla="*/ 1 h 143"/>
                <a:gd name="T30" fmla="*/ 1 w 180"/>
                <a:gd name="T31" fmla="*/ 1 h 143"/>
                <a:gd name="T32" fmla="*/ 1 w 180"/>
                <a:gd name="T33" fmla="*/ 1 h 143"/>
                <a:gd name="T34" fmla="*/ 1 w 180"/>
                <a:gd name="T35" fmla="*/ 1 h 143"/>
                <a:gd name="T36" fmla="*/ 1 w 180"/>
                <a:gd name="T37" fmla="*/ 1 h 143"/>
                <a:gd name="T38" fmla="*/ 1 w 180"/>
                <a:gd name="T39" fmla="*/ 0 h 143"/>
                <a:gd name="T40" fmla="*/ 1 w 180"/>
                <a:gd name="T41" fmla="*/ 1 h 143"/>
                <a:gd name="T42" fmla="*/ 1 w 180"/>
                <a:gd name="T43" fmla="*/ 1 h 143"/>
                <a:gd name="T44" fmla="*/ 1 w 180"/>
                <a:gd name="T45" fmla="*/ 1 h 143"/>
                <a:gd name="T46" fmla="*/ 1 w 180"/>
                <a:gd name="T47" fmla="*/ 1 h 143"/>
                <a:gd name="T48" fmla="*/ 1 w 180"/>
                <a:gd name="T49" fmla="*/ 1 h 143"/>
                <a:gd name="T50" fmla="*/ 0 w 180"/>
                <a:gd name="T51" fmla="*/ 1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0"/>
                <a:gd name="T79" fmla="*/ 0 h 143"/>
                <a:gd name="T80" fmla="*/ 180 w 180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8" name="Freeform 193"/>
            <p:cNvSpPr>
              <a:spLocks/>
            </p:cNvSpPr>
            <p:nvPr/>
          </p:nvSpPr>
          <p:spPr bwMode="auto">
            <a:xfrm>
              <a:off x="2654" y="1594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9" name="Freeform 194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0" name="Freeform 195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1" name="Freeform 196"/>
            <p:cNvSpPr>
              <a:spLocks/>
            </p:cNvSpPr>
            <p:nvPr/>
          </p:nvSpPr>
          <p:spPr bwMode="auto">
            <a:xfrm>
              <a:off x="2618" y="1569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2" name="Freeform 197"/>
            <p:cNvSpPr>
              <a:spLocks/>
            </p:cNvSpPr>
            <p:nvPr/>
          </p:nvSpPr>
          <p:spPr bwMode="auto">
            <a:xfrm>
              <a:off x="2618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0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3" name="Freeform 198"/>
            <p:cNvSpPr>
              <a:spLocks/>
            </p:cNvSpPr>
            <p:nvPr/>
          </p:nvSpPr>
          <p:spPr bwMode="auto">
            <a:xfrm>
              <a:off x="2647" y="1610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0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1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4" name="Freeform 199"/>
            <p:cNvSpPr>
              <a:spLocks/>
            </p:cNvSpPr>
            <p:nvPr/>
          </p:nvSpPr>
          <p:spPr bwMode="auto">
            <a:xfrm>
              <a:off x="2667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0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5" name="Freeform 200"/>
            <p:cNvSpPr>
              <a:spLocks/>
            </p:cNvSpPr>
            <p:nvPr/>
          </p:nvSpPr>
          <p:spPr bwMode="auto">
            <a:xfrm>
              <a:off x="2667" y="1569"/>
              <a:ext cx="36" cy="28"/>
            </a:xfrm>
            <a:custGeom>
              <a:avLst/>
              <a:gdLst>
                <a:gd name="T0" fmla="*/ 0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0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6" name="Freeform 201"/>
            <p:cNvSpPr>
              <a:spLocks/>
            </p:cNvSpPr>
            <p:nvPr/>
          </p:nvSpPr>
          <p:spPr bwMode="auto">
            <a:xfrm>
              <a:off x="3368" y="2439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7" name="Freeform 202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8" name="Freeform 203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9" name="Freeform 204"/>
            <p:cNvSpPr>
              <a:spLocks/>
            </p:cNvSpPr>
            <p:nvPr/>
          </p:nvSpPr>
          <p:spPr bwMode="auto">
            <a:xfrm>
              <a:off x="3331" y="2414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0" name="Freeform 205"/>
            <p:cNvSpPr>
              <a:spLocks/>
            </p:cNvSpPr>
            <p:nvPr/>
          </p:nvSpPr>
          <p:spPr bwMode="auto">
            <a:xfrm>
              <a:off x="3331" y="2447"/>
              <a:ext cx="37" cy="28"/>
            </a:xfrm>
            <a:custGeom>
              <a:avLst/>
              <a:gdLst>
                <a:gd name="T0" fmla="*/ 1 w 72"/>
                <a:gd name="T1" fmla="*/ 1 h 56"/>
                <a:gd name="T2" fmla="*/ 1 w 72"/>
                <a:gd name="T3" fmla="*/ 0 h 56"/>
                <a:gd name="T4" fmla="*/ 1 w 72"/>
                <a:gd name="T5" fmla="*/ 0 h 56"/>
                <a:gd name="T6" fmla="*/ 1 w 72"/>
                <a:gd name="T7" fmla="*/ 0 h 56"/>
                <a:gd name="T8" fmla="*/ 1 w 72"/>
                <a:gd name="T9" fmla="*/ 0 h 56"/>
                <a:gd name="T10" fmla="*/ 1 w 72"/>
                <a:gd name="T11" fmla="*/ 1 h 56"/>
                <a:gd name="T12" fmla="*/ 1 w 72"/>
                <a:gd name="T13" fmla="*/ 1 h 56"/>
                <a:gd name="T14" fmla="*/ 1 w 72"/>
                <a:gd name="T15" fmla="*/ 1 h 56"/>
                <a:gd name="T16" fmla="*/ 0 w 72"/>
                <a:gd name="T17" fmla="*/ 1 h 56"/>
                <a:gd name="T18" fmla="*/ 1 w 72"/>
                <a:gd name="T19" fmla="*/ 1 h 56"/>
                <a:gd name="T20" fmla="*/ 1 w 72"/>
                <a:gd name="T21" fmla="*/ 1 h 56"/>
                <a:gd name="T22" fmla="*/ 1 w 72"/>
                <a:gd name="T23" fmla="*/ 1 h 56"/>
                <a:gd name="T24" fmla="*/ 1 w 72"/>
                <a:gd name="T25" fmla="*/ 1 h 56"/>
                <a:gd name="T26" fmla="*/ 1 w 72"/>
                <a:gd name="T27" fmla="*/ 1 h 56"/>
                <a:gd name="T28" fmla="*/ 1 w 72"/>
                <a:gd name="T29" fmla="*/ 1 h 56"/>
                <a:gd name="T30" fmla="*/ 1 w 72"/>
                <a:gd name="T31" fmla="*/ 1 h 56"/>
                <a:gd name="T32" fmla="*/ 1 w 72"/>
                <a:gd name="T33" fmla="*/ 1 h 56"/>
                <a:gd name="T34" fmla="*/ 1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1" name="Freeform 206"/>
            <p:cNvSpPr>
              <a:spLocks/>
            </p:cNvSpPr>
            <p:nvPr/>
          </p:nvSpPr>
          <p:spPr bwMode="auto">
            <a:xfrm>
              <a:off x="3361" y="2454"/>
              <a:ext cx="26" cy="37"/>
            </a:xfrm>
            <a:custGeom>
              <a:avLst/>
              <a:gdLst>
                <a:gd name="T0" fmla="*/ 0 w 53"/>
                <a:gd name="T1" fmla="*/ 0 h 72"/>
                <a:gd name="T2" fmla="*/ 0 w 53"/>
                <a:gd name="T3" fmla="*/ 0 h 72"/>
                <a:gd name="T4" fmla="*/ 0 w 53"/>
                <a:gd name="T5" fmla="*/ 1 h 72"/>
                <a:gd name="T6" fmla="*/ 0 w 53"/>
                <a:gd name="T7" fmla="*/ 1 h 72"/>
                <a:gd name="T8" fmla="*/ 0 w 53"/>
                <a:gd name="T9" fmla="*/ 1 h 72"/>
                <a:gd name="T10" fmla="*/ 0 w 53"/>
                <a:gd name="T11" fmla="*/ 1 h 72"/>
                <a:gd name="T12" fmla="*/ 0 w 53"/>
                <a:gd name="T13" fmla="*/ 1 h 72"/>
                <a:gd name="T14" fmla="*/ 0 w 53"/>
                <a:gd name="T15" fmla="*/ 1 h 72"/>
                <a:gd name="T16" fmla="*/ 0 w 53"/>
                <a:gd name="T17" fmla="*/ 1 h 72"/>
                <a:gd name="T18" fmla="*/ 0 w 53"/>
                <a:gd name="T19" fmla="*/ 1 h 72"/>
                <a:gd name="T20" fmla="*/ 0 w 53"/>
                <a:gd name="T21" fmla="*/ 1 h 72"/>
                <a:gd name="T22" fmla="*/ 0 w 53"/>
                <a:gd name="T23" fmla="*/ 1 h 72"/>
                <a:gd name="T24" fmla="*/ 0 w 53"/>
                <a:gd name="T25" fmla="*/ 1 h 72"/>
                <a:gd name="T26" fmla="*/ 0 w 53"/>
                <a:gd name="T27" fmla="*/ 1 h 72"/>
                <a:gd name="T28" fmla="*/ 0 w 53"/>
                <a:gd name="T29" fmla="*/ 1 h 72"/>
                <a:gd name="T30" fmla="*/ 0 w 53"/>
                <a:gd name="T31" fmla="*/ 1 h 72"/>
                <a:gd name="T32" fmla="*/ 0 w 53"/>
                <a:gd name="T33" fmla="*/ 1 h 72"/>
                <a:gd name="T34" fmla="*/ 0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2" name="Freeform 207"/>
            <p:cNvSpPr>
              <a:spLocks/>
            </p:cNvSpPr>
            <p:nvPr/>
          </p:nvSpPr>
          <p:spPr bwMode="auto">
            <a:xfrm>
              <a:off x="3381" y="2447"/>
              <a:ext cx="36" cy="28"/>
            </a:xfrm>
            <a:custGeom>
              <a:avLst/>
              <a:gdLst>
                <a:gd name="T0" fmla="*/ 1 w 71"/>
                <a:gd name="T1" fmla="*/ 0 h 56"/>
                <a:gd name="T2" fmla="*/ 0 w 71"/>
                <a:gd name="T3" fmla="*/ 1 h 56"/>
                <a:gd name="T4" fmla="*/ 1 w 71"/>
                <a:gd name="T5" fmla="*/ 1 h 56"/>
                <a:gd name="T6" fmla="*/ 1 w 71"/>
                <a:gd name="T7" fmla="*/ 1 h 56"/>
                <a:gd name="T8" fmla="*/ 1 w 71"/>
                <a:gd name="T9" fmla="*/ 1 h 56"/>
                <a:gd name="T10" fmla="*/ 1 w 71"/>
                <a:gd name="T11" fmla="*/ 1 h 56"/>
                <a:gd name="T12" fmla="*/ 1 w 71"/>
                <a:gd name="T13" fmla="*/ 1 h 56"/>
                <a:gd name="T14" fmla="*/ 1 w 71"/>
                <a:gd name="T15" fmla="*/ 1 h 56"/>
                <a:gd name="T16" fmla="*/ 1 w 71"/>
                <a:gd name="T17" fmla="*/ 1 h 56"/>
                <a:gd name="T18" fmla="*/ 1 w 71"/>
                <a:gd name="T19" fmla="*/ 1 h 56"/>
                <a:gd name="T20" fmla="*/ 1 w 71"/>
                <a:gd name="T21" fmla="*/ 1 h 56"/>
                <a:gd name="T22" fmla="*/ 1 w 71"/>
                <a:gd name="T23" fmla="*/ 1 h 56"/>
                <a:gd name="T24" fmla="*/ 1 w 71"/>
                <a:gd name="T25" fmla="*/ 1 h 56"/>
                <a:gd name="T26" fmla="*/ 1 w 71"/>
                <a:gd name="T27" fmla="*/ 1 h 56"/>
                <a:gd name="T28" fmla="*/ 1 w 71"/>
                <a:gd name="T29" fmla="*/ 0 h 56"/>
                <a:gd name="T30" fmla="*/ 1 w 71"/>
                <a:gd name="T31" fmla="*/ 0 h 56"/>
                <a:gd name="T32" fmla="*/ 1 w 71"/>
                <a:gd name="T33" fmla="*/ 0 h 56"/>
                <a:gd name="T34" fmla="*/ 1 w 71"/>
                <a:gd name="T35" fmla="*/ 0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6"/>
                <a:gd name="T56" fmla="*/ 71 w 71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3" name="Freeform 208"/>
            <p:cNvSpPr>
              <a:spLocks/>
            </p:cNvSpPr>
            <p:nvPr/>
          </p:nvSpPr>
          <p:spPr bwMode="auto">
            <a:xfrm>
              <a:off x="3380" y="2414"/>
              <a:ext cx="37" cy="28"/>
            </a:xfrm>
            <a:custGeom>
              <a:avLst/>
              <a:gdLst>
                <a:gd name="T0" fmla="*/ 0 w 72"/>
                <a:gd name="T1" fmla="*/ 0 h 57"/>
                <a:gd name="T2" fmla="*/ 1 w 72"/>
                <a:gd name="T3" fmla="*/ 0 h 57"/>
                <a:gd name="T4" fmla="*/ 1 w 72"/>
                <a:gd name="T5" fmla="*/ 0 h 57"/>
                <a:gd name="T6" fmla="*/ 1 w 72"/>
                <a:gd name="T7" fmla="*/ 0 h 57"/>
                <a:gd name="T8" fmla="*/ 1 w 72"/>
                <a:gd name="T9" fmla="*/ 0 h 57"/>
                <a:gd name="T10" fmla="*/ 1 w 72"/>
                <a:gd name="T11" fmla="*/ 0 h 57"/>
                <a:gd name="T12" fmla="*/ 1 w 72"/>
                <a:gd name="T13" fmla="*/ 0 h 57"/>
                <a:gd name="T14" fmla="*/ 1 w 72"/>
                <a:gd name="T15" fmla="*/ 0 h 57"/>
                <a:gd name="T16" fmla="*/ 1 w 72"/>
                <a:gd name="T17" fmla="*/ 0 h 57"/>
                <a:gd name="T18" fmla="*/ 1 w 72"/>
                <a:gd name="T19" fmla="*/ 0 h 57"/>
                <a:gd name="T20" fmla="*/ 1 w 72"/>
                <a:gd name="T21" fmla="*/ 0 h 57"/>
                <a:gd name="T22" fmla="*/ 1 w 72"/>
                <a:gd name="T23" fmla="*/ 0 h 57"/>
                <a:gd name="T24" fmla="*/ 1 w 72"/>
                <a:gd name="T25" fmla="*/ 0 h 57"/>
                <a:gd name="T26" fmla="*/ 1 w 72"/>
                <a:gd name="T27" fmla="*/ 0 h 57"/>
                <a:gd name="T28" fmla="*/ 1 w 72"/>
                <a:gd name="T29" fmla="*/ 0 h 57"/>
                <a:gd name="T30" fmla="*/ 1 w 72"/>
                <a:gd name="T31" fmla="*/ 0 h 57"/>
                <a:gd name="T32" fmla="*/ 1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4" name="Freeform 209"/>
            <p:cNvSpPr>
              <a:spLocks/>
            </p:cNvSpPr>
            <p:nvPr/>
          </p:nvSpPr>
          <p:spPr bwMode="auto">
            <a:xfrm>
              <a:off x="2672" y="2420"/>
              <a:ext cx="11" cy="12"/>
            </a:xfrm>
            <a:custGeom>
              <a:avLst/>
              <a:gdLst>
                <a:gd name="T0" fmla="*/ 0 w 23"/>
                <a:gd name="T1" fmla="*/ 1 h 24"/>
                <a:gd name="T2" fmla="*/ 0 w 23"/>
                <a:gd name="T3" fmla="*/ 1 h 24"/>
                <a:gd name="T4" fmla="*/ 0 w 23"/>
                <a:gd name="T5" fmla="*/ 1 h 24"/>
                <a:gd name="T6" fmla="*/ 0 w 23"/>
                <a:gd name="T7" fmla="*/ 1 h 24"/>
                <a:gd name="T8" fmla="*/ 0 w 23"/>
                <a:gd name="T9" fmla="*/ 1 h 24"/>
                <a:gd name="T10" fmla="*/ 0 w 23"/>
                <a:gd name="T11" fmla="*/ 1 h 24"/>
                <a:gd name="T12" fmla="*/ 0 w 23"/>
                <a:gd name="T13" fmla="*/ 1 h 24"/>
                <a:gd name="T14" fmla="*/ 0 w 23"/>
                <a:gd name="T15" fmla="*/ 1 h 24"/>
                <a:gd name="T16" fmla="*/ 0 w 23"/>
                <a:gd name="T17" fmla="*/ 0 h 24"/>
                <a:gd name="T18" fmla="*/ 0 w 23"/>
                <a:gd name="T19" fmla="*/ 1 h 24"/>
                <a:gd name="T20" fmla="*/ 0 w 23"/>
                <a:gd name="T21" fmla="*/ 1 h 24"/>
                <a:gd name="T22" fmla="*/ 0 w 23"/>
                <a:gd name="T23" fmla="*/ 1 h 24"/>
                <a:gd name="T24" fmla="*/ 0 w 23"/>
                <a:gd name="T25" fmla="*/ 1 h 24"/>
                <a:gd name="T26" fmla="*/ 0 w 23"/>
                <a:gd name="T27" fmla="*/ 1 h 24"/>
                <a:gd name="T28" fmla="*/ 0 w 23"/>
                <a:gd name="T29" fmla="*/ 1 h 24"/>
                <a:gd name="T30" fmla="*/ 0 w 23"/>
                <a:gd name="T31" fmla="*/ 1 h 24"/>
                <a:gd name="T32" fmla="*/ 0 w 23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3"/>
                <a:gd name="T52" fmla="*/ 0 h 24"/>
                <a:gd name="T53" fmla="*/ 23 w 23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5" name="Freeform 210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6" name="Freeform 211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7" name="Freeform 212"/>
            <p:cNvSpPr>
              <a:spLocks/>
            </p:cNvSpPr>
            <p:nvPr/>
          </p:nvSpPr>
          <p:spPr bwMode="auto">
            <a:xfrm>
              <a:off x="2635" y="2396"/>
              <a:ext cx="35" cy="28"/>
            </a:xfrm>
            <a:custGeom>
              <a:avLst/>
              <a:gdLst>
                <a:gd name="T0" fmla="*/ 0 w 72"/>
                <a:gd name="T1" fmla="*/ 0 h 58"/>
                <a:gd name="T2" fmla="*/ 0 w 72"/>
                <a:gd name="T3" fmla="*/ 0 h 58"/>
                <a:gd name="T4" fmla="*/ 0 w 72"/>
                <a:gd name="T5" fmla="*/ 0 h 58"/>
                <a:gd name="T6" fmla="*/ 0 w 72"/>
                <a:gd name="T7" fmla="*/ 0 h 58"/>
                <a:gd name="T8" fmla="*/ 0 w 72"/>
                <a:gd name="T9" fmla="*/ 0 h 58"/>
                <a:gd name="T10" fmla="*/ 0 w 72"/>
                <a:gd name="T11" fmla="*/ 0 h 58"/>
                <a:gd name="T12" fmla="*/ 0 w 72"/>
                <a:gd name="T13" fmla="*/ 0 h 58"/>
                <a:gd name="T14" fmla="*/ 0 w 72"/>
                <a:gd name="T15" fmla="*/ 0 h 58"/>
                <a:gd name="T16" fmla="*/ 0 w 72"/>
                <a:gd name="T17" fmla="*/ 0 h 58"/>
                <a:gd name="T18" fmla="*/ 0 w 72"/>
                <a:gd name="T19" fmla="*/ 0 h 58"/>
                <a:gd name="T20" fmla="*/ 0 w 72"/>
                <a:gd name="T21" fmla="*/ 0 h 58"/>
                <a:gd name="T22" fmla="*/ 0 w 72"/>
                <a:gd name="T23" fmla="*/ 0 h 58"/>
                <a:gd name="T24" fmla="*/ 0 w 72"/>
                <a:gd name="T25" fmla="*/ 0 h 58"/>
                <a:gd name="T26" fmla="*/ 0 w 72"/>
                <a:gd name="T27" fmla="*/ 0 h 58"/>
                <a:gd name="T28" fmla="*/ 0 w 72"/>
                <a:gd name="T29" fmla="*/ 0 h 58"/>
                <a:gd name="T30" fmla="*/ 0 w 72"/>
                <a:gd name="T31" fmla="*/ 0 h 58"/>
                <a:gd name="T32" fmla="*/ 0 w 72"/>
                <a:gd name="T33" fmla="*/ 0 h 58"/>
                <a:gd name="T34" fmla="*/ 0 w 72"/>
                <a:gd name="T35" fmla="*/ 0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8" name="Freeform 213"/>
            <p:cNvSpPr>
              <a:spLocks/>
            </p:cNvSpPr>
            <p:nvPr/>
          </p:nvSpPr>
          <p:spPr bwMode="auto">
            <a:xfrm>
              <a:off x="2635" y="2428"/>
              <a:ext cx="35" cy="29"/>
            </a:xfrm>
            <a:custGeom>
              <a:avLst/>
              <a:gdLst>
                <a:gd name="T0" fmla="*/ 0 w 72"/>
                <a:gd name="T1" fmla="*/ 1 h 56"/>
                <a:gd name="T2" fmla="*/ 0 w 72"/>
                <a:gd name="T3" fmla="*/ 0 h 56"/>
                <a:gd name="T4" fmla="*/ 0 w 72"/>
                <a:gd name="T5" fmla="*/ 0 h 56"/>
                <a:gd name="T6" fmla="*/ 0 w 72"/>
                <a:gd name="T7" fmla="*/ 0 h 56"/>
                <a:gd name="T8" fmla="*/ 0 w 72"/>
                <a:gd name="T9" fmla="*/ 0 h 56"/>
                <a:gd name="T10" fmla="*/ 0 w 72"/>
                <a:gd name="T11" fmla="*/ 1 h 56"/>
                <a:gd name="T12" fmla="*/ 0 w 72"/>
                <a:gd name="T13" fmla="*/ 1 h 56"/>
                <a:gd name="T14" fmla="*/ 0 w 72"/>
                <a:gd name="T15" fmla="*/ 1 h 56"/>
                <a:gd name="T16" fmla="*/ 0 w 72"/>
                <a:gd name="T17" fmla="*/ 1 h 56"/>
                <a:gd name="T18" fmla="*/ 0 w 72"/>
                <a:gd name="T19" fmla="*/ 1 h 56"/>
                <a:gd name="T20" fmla="*/ 0 w 72"/>
                <a:gd name="T21" fmla="*/ 1 h 56"/>
                <a:gd name="T22" fmla="*/ 0 w 72"/>
                <a:gd name="T23" fmla="*/ 1 h 56"/>
                <a:gd name="T24" fmla="*/ 0 w 72"/>
                <a:gd name="T25" fmla="*/ 1 h 56"/>
                <a:gd name="T26" fmla="*/ 0 w 72"/>
                <a:gd name="T27" fmla="*/ 1 h 56"/>
                <a:gd name="T28" fmla="*/ 0 w 72"/>
                <a:gd name="T29" fmla="*/ 1 h 56"/>
                <a:gd name="T30" fmla="*/ 0 w 72"/>
                <a:gd name="T31" fmla="*/ 1 h 56"/>
                <a:gd name="T32" fmla="*/ 0 w 72"/>
                <a:gd name="T33" fmla="*/ 1 h 56"/>
                <a:gd name="T34" fmla="*/ 0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9" name="Freeform 214"/>
            <p:cNvSpPr>
              <a:spLocks/>
            </p:cNvSpPr>
            <p:nvPr/>
          </p:nvSpPr>
          <p:spPr bwMode="auto">
            <a:xfrm>
              <a:off x="2664" y="2435"/>
              <a:ext cx="27" cy="37"/>
            </a:xfrm>
            <a:custGeom>
              <a:avLst/>
              <a:gdLst>
                <a:gd name="T0" fmla="*/ 1 w 53"/>
                <a:gd name="T1" fmla="*/ 0 h 72"/>
                <a:gd name="T2" fmla="*/ 1 w 53"/>
                <a:gd name="T3" fmla="*/ 0 h 72"/>
                <a:gd name="T4" fmla="*/ 1 w 53"/>
                <a:gd name="T5" fmla="*/ 1 h 72"/>
                <a:gd name="T6" fmla="*/ 1 w 53"/>
                <a:gd name="T7" fmla="*/ 1 h 72"/>
                <a:gd name="T8" fmla="*/ 1 w 53"/>
                <a:gd name="T9" fmla="*/ 1 h 72"/>
                <a:gd name="T10" fmla="*/ 1 w 53"/>
                <a:gd name="T11" fmla="*/ 1 h 72"/>
                <a:gd name="T12" fmla="*/ 0 w 53"/>
                <a:gd name="T13" fmla="*/ 1 h 72"/>
                <a:gd name="T14" fmla="*/ 1 w 53"/>
                <a:gd name="T15" fmla="*/ 1 h 72"/>
                <a:gd name="T16" fmla="*/ 1 w 53"/>
                <a:gd name="T17" fmla="*/ 1 h 72"/>
                <a:gd name="T18" fmla="*/ 1 w 53"/>
                <a:gd name="T19" fmla="*/ 1 h 72"/>
                <a:gd name="T20" fmla="*/ 1 w 53"/>
                <a:gd name="T21" fmla="*/ 1 h 72"/>
                <a:gd name="T22" fmla="*/ 1 w 53"/>
                <a:gd name="T23" fmla="*/ 1 h 72"/>
                <a:gd name="T24" fmla="*/ 1 w 53"/>
                <a:gd name="T25" fmla="*/ 1 h 72"/>
                <a:gd name="T26" fmla="*/ 1 w 53"/>
                <a:gd name="T27" fmla="*/ 1 h 72"/>
                <a:gd name="T28" fmla="*/ 1 w 53"/>
                <a:gd name="T29" fmla="*/ 1 h 72"/>
                <a:gd name="T30" fmla="*/ 1 w 53"/>
                <a:gd name="T31" fmla="*/ 1 h 72"/>
                <a:gd name="T32" fmla="*/ 1 w 53"/>
                <a:gd name="T33" fmla="*/ 1 h 72"/>
                <a:gd name="T34" fmla="*/ 1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0" name="Freeform 215"/>
            <p:cNvSpPr>
              <a:spLocks/>
            </p:cNvSpPr>
            <p:nvPr/>
          </p:nvSpPr>
          <p:spPr bwMode="auto">
            <a:xfrm>
              <a:off x="2684" y="2428"/>
              <a:ext cx="35" cy="29"/>
            </a:xfrm>
            <a:custGeom>
              <a:avLst/>
              <a:gdLst>
                <a:gd name="T0" fmla="*/ 0 w 72"/>
                <a:gd name="T1" fmla="*/ 0 h 57"/>
                <a:gd name="T2" fmla="*/ 0 w 72"/>
                <a:gd name="T3" fmla="*/ 1 h 57"/>
                <a:gd name="T4" fmla="*/ 0 w 72"/>
                <a:gd name="T5" fmla="*/ 1 h 57"/>
                <a:gd name="T6" fmla="*/ 0 w 72"/>
                <a:gd name="T7" fmla="*/ 1 h 57"/>
                <a:gd name="T8" fmla="*/ 0 w 72"/>
                <a:gd name="T9" fmla="*/ 1 h 57"/>
                <a:gd name="T10" fmla="*/ 0 w 72"/>
                <a:gd name="T11" fmla="*/ 1 h 57"/>
                <a:gd name="T12" fmla="*/ 0 w 72"/>
                <a:gd name="T13" fmla="*/ 1 h 57"/>
                <a:gd name="T14" fmla="*/ 0 w 72"/>
                <a:gd name="T15" fmla="*/ 1 h 57"/>
                <a:gd name="T16" fmla="*/ 0 w 72"/>
                <a:gd name="T17" fmla="*/ 1 h 57"/>
                <a:gd name="T18" fmla="*/ 0 w 72"/>
                <a:gd name="T19" fmla="*/ 1 h 57"/>
                <a:gd name="T20" fmla="*/ 0 w 72"/>
                <a:gd name="T21" fmla="*/ 1 h 57"/>
                <a:gd name="T22" fmla="*/ 0 w 72"/>
                <a:gd name="T23" fmla="*/ 1 h 57"/>
                <a:gd name="T24" fmla="*/ 0 w 72"/>
                <a:gd name="T25" fmla="*/ 1 h 57"/>
                <a:gd name="T26" fmla="*/ 0 w 72"/>
                <a:gd name="T27" fmla="*/ 1 h 57"/>
                <a:gd name="T28" fmla="*/ 0 w 72"/>
                <a:gd name="T29" fmla="*/ 0 h 57"/>
                <a:gd name="T30" fmla="*/ 0 w 72"/>
                <a:gd name="T31" fmla="*/ 0 h 57"/>
                <a:gd name="T32" fmla="*/ 0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1" name="Freeform 216"/>
            <p:cNvSpPr>
              <a:spLocks/>
            </p:cNvSpPr>
            <p:nvPr/>
          </p:nvSpPr>
          <p:spPr bwMode="auto">
            <a:xfrm>
              <a:off x="2684" y="2395"/>
              <a:ext cx="35" cy="29"/>
            </a:xfrm>
            <a:custGeom>
              <a:avLst/>
              <a:gdLst>
                <a:gd name="T0" fmla="*/ 0 w 72"/>
                <a:gd name="T1" fmla="*/ 1 h 58"/>
                <a:gd name="T2" fmla="*/ 0 w 72"/>
                <a:gd name="T3" fmla="*/ 1 h 58"/>
                <a:gd name="T4" fmla="*/ 0 w 72"/>
                <a:gd name="T5" fmla="*/ 1 h 58"/>
                <a:gd name="T6" fmla="*/ 0 w 72"/>
                <a:gd name="T7" fmla="*/ 1 h 58"/>
                <a:gd name="T8" fmla="*/ 0 w 72"/>
                <a:gd name="T9" fmla="*/ 1 h 58"/>
                <a:gd name="T10" fmla="*/ 0 w 72"/>
                <a:gd name="T11" fmla="*/ 1 h 58"/>
                <a:gd name="T12" fmla="*/ 0 w 72"/>
                <a:gd name="T13" fmla="*/ 1 h 58"/>
                <a:gd name="T14" fmla="*/ 0 w 72"/>
                <a:gd name="T15" fmla="*/ 1 h 58"/>
                <a:gd name="T16" fmla="*/ 0 w 72"/>
                <a:gd name="T17" fmla="*/ 1 h 58"/>
                <a:gd name="T18" fmla="*/ 0 w 72"/>
                <a:gd name="T19" fmla="*/ 1 h 58"/>
                <a:gd name="T20" fmla="*/ 0 w 72"/>
                <a:gd name="T21" fmla="*/ 1 h 58"/>
                <a:gd name="T22" fmla="*/ 0 w 72"/>
                <a:gd name="T23" fmla="*/ 0 h 58"/>
                <a:gd name="T24" fmla="*/ 0 w 72"/>
                <a:gd name="T25" fmla="*/ 1 h 58"/>
                <a:gd name="T26" fmla="*/ 0 w 72"/>
                <a:gd name="T27" fmla="*/ 1 h 58"/>
                <a:gd name="T28" fmla="*/ 0 w 72"/>
                <a:gd name="T29" fmla="*/ 1 h 58"/>
                <a:gd name="T30" fmla="*/ 0 w 72"/>
                <a:gd name="T31" fmla="*/ 1 h 58"/>
                <a:gd name="T32" fmla="*/ 0 w 72"/>
                <a:gd name="T33" fmla="*/ 1 h 58"/>
                <a:gd name="T34" fmla="*/ 0 w 72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2" name="Freeform 217"/>
            <p:cNvSpPr>
              <a:spLocks/>
            </p:cNvSpPr>
            <p:nvPr/>
          </p:nvSpPr>
          <p:spPr bwMode="auto">
            <a:xfrm>
              <a:off x="2471" y="1815"/>
              <a:ext cx="72" cy="84"/>
            </a:xfrm>
            <a:custGeom>
              <a:avLst/>
              <a:gdLst>
                <a:gd name="T0" fmla="*/ 1 w 144"/>
                <a:gd name="T1" fmla="*/ 0 h 167"/>
                <a:gd name="T2" fmla="*/ 1 w 144"/>
                <a:gd name="T3" fmla="*/ 1 h 167"/>
                <a:gd name="T4" fmla="*/ 1 w 144"/>
                <a:gd name="T5" fmla="*/ 1 h 167"/>
                <a:gd name="T6" fmla="*/ 1 w 144"/>
                <a:gd name="T7" fmla="*/ 1 h 167"/>
                <a:gd name="T8" fmla="*/ 1 w 144"/>
                <a:gd name="T9" fmla="*/ 1 h 167"/>
                <a:gd name="T10" fmla="*/ 1 w 144"/>
                <a:gd name="T11" fmla="*/ 1 h 167"/>
                <a:gd name="T12" fmla="*/ 1 w 144"/>
                <a:gd name="T13" fmla="*/ 1 h 167"/>
                <a:gd name="T14" fmla="*/ 1 w 144"/>
                <a:gd name="T15" fmla="*/ 1 h 167"/>
                <a:gd name="T16" fmla="*/ 1 w 144"/>
                <a:gd name="T17" fmla="*/ 1 h 167"/>
                <a:gd name="T18" fmla="*/ 1 w 144"/>
                <a:gd name="T19" fmla="*/ 1 h 167"/>
                <a:gd name="T20" fmla="*/ 1 w 144"/>
                <a:gd name="T21" fmla="*/ 1 h 167"/>
                <a:gd name="T22" fmla="*/ 0 w 144"/>
                <a:gd name="T23" fmla="*/ 1 h 167"/>
                <a:gd name="T24" fmla="*/ 1 w 144"/>
                <a:gd name="T25" fmla="*/ 1 h 167"/>
                <a:gd name="T26" fmla="*/ 1 w 144"/>
                <a:gd name="T27" fmla="*/ 1 h 167"/>
                <a:gd name="T28" fmla="*/ 1 w 144"/>
                <a:gd name="T29" fmla="*/ 1 h 167"/>
                <a:gd name="T30" fmla="*/ 1 w 144"/>
                <a:gd name="T31" fmla="*/ 1 h 167"/>
                <a:gd name="T32" fmla="*/ 1 w 144"/>
                <a:gd name="T33" fmla="*/ 1 h 167"/>
                <a:gd name="T34" fmla="*/ 1 w 144"/>
                <a:gd name="T35" fmla="*/ 1 h 167"/>
                <a:gd name="T36" fmla="*/ 1 w 144"/>
                <a:gd name="T37" fmla="*/ 1 h 167"/>
                <a:gd name="T38" fmla="*/ 1 w 144"/>
                <a:gd name="T39" fmla="*/ 1 h 167"/>
                <a:gd name="T40" fmla="*/ 1 w 144"/>
                <a:gd name="T41" fmla="*/ 1 h 167"/>
                <a:gd name="T42" fmla="*/ 1 w 144"/>
                <a:gd name="T43" fmla="*/ 1 h 167"/>
                <a:gd name="T44" fmla="*/ 1 w 144"/>
                <a:gd name="T45" fmla="*/ 1 h 167"/>
                <a:gd name="T46" fmla="*/ 1 w 144"/>
                <a:gd name="T47" fmla="*/ 1 h 167"/>
                <a:gd name="T48" fmla="*/ 1 w 144"/>
                <a:gd name="T49" fmla="*/ 0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67"/>
                <a:gd name="T77" fmla="*/ 144 w 144"/>
                <a:gd name="T78" fmla="*/ 167 h 16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3" name="Freeform 218"/>
            <p:cNvSpPr>
              <a:spLocks/>
            </p:cNvSpPr>
            <p:nvPr/>
          </p:nvSpPr>
          <p:spPr bwMode="auto">
            <a:xfrm>
              <a:off x="2436" y="1811"/>
              <a:ext cx="102" cy="40"/>
            </a:xfrm>
            <a:custGeom>
              <a:avLst/>
              <a:gdLst>
                <a:gd name="T0" fmla="*/ 1 w 204"/>
                <a:gd name="T1" fmla="*/ 0 h 82"/>
                <a:gd name="T2" fmla="*/ 1 w 204"/>
                <a:gd name="T3" fmla="*/ 0 h 82"/>
                <a:gd name="T4" fmla="*/ 1 w 204"/>
                <a:gd name="T5" fmla="*/ 0 h 82"/>
                <a:gd name="T6" fmla="*/ 1 w 204"/>
                <a:gd name="T7" fmla="*/ 0 h 82"/>
                <a:gd name="T8" fmla="*/ 1 w 204"/>
                <a:gd name="T9" fmla="*/ 0 h 82"/>
                <a:gd name="T10" fmla="*/ 1 w 204"/>
                <a:gd name="T11" fmla="*/ 0 h 82"/>
                <a:gd name="T12" fmla="*/ 1 w 204"/>
                <a:gd name="T13" fmla="*/ 0 h 82"/>
                <a:gd name="T14" fmla="*/ 1 w 204"/>
                <a:gd name="T15" fmla="*/ 0 h 82"/>
                <a:gd name="T16" fmla="*/ 1 w 204"/>
                <a:gd name="T17" fmla="*/ 0 h 82"/>
                <a:gd name="T18" fmla="*/ 1 w 204"/>
                <a:gd name="T19" fmla="*/ 0 h 82"/>
                <a:gd name="T20" fmla="*/ 1 w 204"/>
                <a:gd name="T21" fmla="*/ 0 h 82"/>
                <a:gd name="T22" fmla="*/ 1 w 204"/>
                <a:gd name="T23" fmla="*/ 0 h 82"/>
                <a:gd name="T24" fmla="*/ 1 w 204"/>
                <a:gd name="T25" fmla="*/ 0 h 82"/>
                <a:gd name="T26" fmla="*/ 1 w 204"/>
                <a:gd name="T27" fmla="*/ 0 h 82"/>
                <a:gd name="T28" fmla="*/ 1 w 204"/>
                <a:gd name="T29" fmla="*/ 0 h 82"/>
                <a:gd name="T30" fmla="*/ 1 w 204"/>
                <a:gd name="T31" fmla="*/ 0 h 82"/>
                <a:gd name="T32" fmla="*/ 1 w 204"/>
                <a:gd name="T33" fmla="*/ 0 h 82"/>
                <a:gd name="T34" fmla="*/ 1 w 204"/>
                <a:gd name="T35" fmla="*/ 0 h 82"/>
                <a:gd name="T36" fmla="*/ 0 w 204"/>
                <a:gd name="T37" fmla="*/ 0 h 82"/>
                <a:gd name="T38" fmla="*/ 1 w 204"/>
                <a:gd name="T39" fmla="*/ 0 h 82"/>
                <a:gd name="T40" fmla="*/ 1 w 204"/>
                <a:gd name="T41" fmla="*/ 0 h 82"/>
                <a:gd name="T42" fmla="*/ 1 w 204"/>
                <a:gd name="T43" fmla="*/ 0 h 82"/>
                <a:gd name="T44" fmla="*/ 1 w 204"/>
                <a:gd name="T45" fmla="*/ 0 h 82"/>
                <a:gd name="T46" fmla="*/ 1 w 204"/>
                <a:gd name="T47" fmla="*/ 0 h 82"/>
                <a:gd name="T48" fmla="*/ 1 w 204"/>
                <a:gd name="T49" fmla="*/ 0 h 82"/>
                <a:gd name="T50" fmla="*/ 1 w 204"/>
                <a:gd name="T51" fmla="*/ 0 h 82"/>
                <a:gd name="T52" fmla="*/ 1 w 204"/>
                <a:gd name="T53" fmla="*/ 0 h 82"/>
                <a:gd name="T54" fmla="*/ 1 w 204"/>
                <a:gd name="T55" fmla="*/ 0 h 82"/>
                <a:gd name="T56" fmla="*/ 1 w 204"/>
                <a:gd name="T57" fmla="*/ 0 h 82"/>
                <a:gd name="T58" fmla="*/ 1 w 204"/>
                <a:gd name="T59" fmla="*/ 0 h 82"/>
                <a:gd name="T60" fmla="*/ 1 w 204"/>
                <a:gd name="T61" fmla="*/ 0 h 82"/>
                <a:gd name="T62" fmla="*/ 1 w 204"/>
                <a:gd name="T63" fmla="*/ 0 h 82"/>
                <a:gd name="T64" fmla="*/ 1 w 204"/>
                <a:gd name="T65" fmla="*/ 0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4"/>
                <a:gd name="T100" fmla="*/ 0 h 82"/>
                <a:gd name="T101" fmla="*/ 204 w 204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4" name="Freeform 219"/>
            <p:cNvSpPr>
              <a:spLocks/>
            </p:cNvSpPr>
            <p:nvPr/>
          </p:nvSpPr>
          <p:spPr bwMode="auto">
            <a:xfrm>
              <a:off x="2534" y="1815"/>
              <a:ext cx="42" cy="104"/>
            </a:xfrm>
            <a:custGeom>
              <a:avLst/>
              <a:gdLst>
                <a:gd name="T0" fmla="*/ 1 w 84"/>
                <a:gd name="T1" fmla="*/ 0 h 208"/>
                <a:gd name="T2" fmla="*/ 1 w 84"/>
                <a:gd name="T3" fmla="*/ 1 h 208"/>
                <a:gd name="T4" fmla="*/ 1 w 84"/>
                <a:gd name="T5" fmla="*/ 1 h 208"/>
                <a:gd name="T6" fmla="*/ 1 w 84"/>
                <a:gd name="T7" fmla="*/ 1 h 208"/>
                <a:gd name="T8" fmla="*/ 1 w 84"/>
                <a:gd name="T9" fmla="*/ 1 h 208"/>
                <a:gd name="T10" fmla="*/ 1 w 84"/>
                <a:gd name="T11" fmla="*/ 1 h 208"/>
                <a:gd name="T12" fmla="*/ 1 w 84"/>
                <a:gd name="T13" fmla="*/ 1 h 208"/>
                <a:gd name="T14" fmla="*/ 1 w 84"/>
                <a:gd name="T15" fmla="*/ 1 h 208"/>
                <a:gd name="T16" fmla="*/ 1 w 84"/>
                <a:gd name="T17" fmla="*/ 1 h 208"/>
                <a:gd name="T18" fmla="*/ 1 w 84"/>
                <a:gd name="T19" fmla="*/ 1 h 208"/>
                <a:gd name="T20" fmla="*/ 1 w 84"/>
                <a:gd name="T21" fmla="*/ 1 h 208"/>
                <a:gd name="T22" fmla="*/ 1 w 84"/>
                <a:gd name="T23" fmla="*/ 1 h 208"/>
                <a:gd name="T24" fmla="*/ 1 w 84"/>
                <a:gd name="T25" fmla="*/ 1 h 208"/>
                <a:gd name="T26" fmla="*/ 0 w 84"/>
                <a:gd name="T27" fmla="*/ 1 h 208"/>
                <a:gd name="T28" fmla="*/ 1 w 84"/>
                <a:gd name="T29" fmla="*/ 1 h 208"/>
                <a:gd name="T30" fmla="*/ 1 w 84"/>
                <a:gd name="T31" fmla="*/ 1 h 208"/>
                <a:gd name="T32" fmla="*/ 1 w 84"/>
                <a:gd name="T33" fmla="*/ 1 h 208"/>
                <a:gd name="T34" fmla="*/ 1 w 84"/>
                <a:gd name="T35" fmla="*/ 1 h 208"/>
                <a:gd name="T36" fmla="*/ 1 w 84"/>
                <a:gd name="T37" fmla="*/ 1 h 208"/>
                <a:gd name="T38" fmla="*/ 1 w 84"/>
                <a:gd name="T39" fmla="*/ 1 h 208"/>
                <a:gd name="T40" fmla="*/ 1 w 84"/>
                <a:gd name="T41" fmla="*/ 0 h 2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4"/>
                <a:gd name="T64" fmla="*/ 0 h 208"/>
                <a:gd name="T65" fmla="*/ 84 w 84"/>
                <a:gd name="T66" fmla="*/ 208 h 20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5" name="Freeform 220"/>
            <p:cNvSpPr>
              <a:spLocks/>
            </p:cNvSpPr>
            <p:nvPr/>
          </p:nvSpPr>
          <p:spPr bwMode="auto">
            <a:xfrm>
              <a:off x="2551" y="1812"/>
              <a:ext cx="72" cy="84"/>
            </a:xfrm>
            <a:custGeom>
              <a:avLst/>
              <a:gdLst>
                <a:gd name="T0" fmla="*/ 0 w 144"/>
                <a:gd name="T1" fmla="*/ 0 h 170"/>
                <a:gd name="T2" fmla="*/ 1 w 144"/>
                <a:gd name="T3" fmla="*/ 0 h 170"/>
                <a:gd name="T4" fmla="*/ 1 w 144"/>
                <a:gd name="T5" fmla="*/ 0 h 170"/>
                <a:gd name="T6" fmla="*/ 1 w 144"/>
                <a:gd name="T7" fmla="*/ 0 h 170"/>
                <a:gd name="T8" fmla="*/ 1 w 144"/>
                <a:gd name="T9" fmla="*/ 0 h 170"/>
                <a:gd name="T10" fmla="*/ 1 w 144"/>
                <a:gd name="T11" fmla="*/ 0 h 170"/>
                <a:gd name="T12" fmla="*/ 1 w 144"/>
                <a:gd name="T13" fmla="*/ 0 h 170"/>
                <a:gd name="T14" fmla="*/ 1 w 144"/>
                <a:gd name="T15" fmla="*/ 0 h 170"/>
                <a:gd name="T16" fmla="*/ 1 w 144"/>
                <a:gd name="T17" fmla="*/ 0 h 170"/>
                <a:gd name="T18" fmla="*/ 1 w 144"/>
                <a:gd name="T19" fmla="*/ 0 h 170"/>
                <a:gd name="T20" fmla="*/ 1 w 144"/>
                <a:gd name="T21" fmla="*/ 0 h 170"/>
                <a:gd name="T22" fmla="*/ 1 w 144"/>
                <a:gd name="T23" fmla="*/ 0 h 170"/>
                <a:gd name="T24" fmla="*/ 1 w 144"/>
                <a:gd name="T25" fmla="*/ 0 h 170"/>
                <a:gd name="T26" fmla="*/ 1 w 144"/>
                <a:gd name="T27" fmla="*/ 0 h 170"/>
                <a:gd name="T28" fmla="*/ 1 w 144"/>
                <a:gd name="T29" fmla="*/ 0 h 170"/>
                <a:gd name="T30" fmla="*/ 1 w 144"/>
                <a:gd name="T31" fmla="*/ 0 h 170"/>
                <a:gd name="T32" fmla="*/ 1 w 144"/>
                <a:gd name="T33" fmla="*/ 0 h 170"/>
                <a:gd name="T34" fmla="*/ 1 w 144"/>
                <a:gd name="T35" fmla="*/ 0 h 170"/>
                <a:gd name="T36" fmla="*/ 1 w 144"/>
                <a:gd name="T37" fmla="*/ 0 h 170"/>
                <a:gd name="T38" fmla="*/ 1 w 144"/>
                <a:gd name="T39" fmla="*/ 0 h 170"/>
                <a:gd name="T40" fmla="*/ 1 w 144"/>
                <a:gd name="T41" fmla="*/ 0 h 170"/>
                <a:gd name="T42" fmla="*/ 1 w 144"/>
                <a:gd name="T43" fmla="*/ 0 h 170"/>
                <a:gd name="T44" fmla="*/ 1 w 144"/>
                <a:gd name="T45" fmla="*/ 0 h 170"/>
                <a:gd name="T46" fmla="*/ 1 w 144"/>
                <a:gd name="T47" fmla="*/ 0 h 170"/>
                <a:gd name="T48" fmla="*/ 0 w 144"/>
                <a:gd name="T49" fmla="*/ 0 h 1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70"/>
                <a:gd name="T77" fmla="*/ 144 w 144"/>
                <a:gd name="T78" fmla="*/ 170 h 17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6" name="Freeform 221"/>
            <p:cNvSpPr>
              <a:spLocks/>
            </p:cNvSpPr>
            <p:nvPr/>
          </p:nvSpPr>
          <p:spPr bwMode="auto">
            <a:xfrm>
              <a:off x="2558" y="1793"/>
              <a:ext cx="99" cy="51"/>
            </a:xfrm>
            <a:custGeom>
              <a:avLst/>
              <a:gdLst>
                <a:gd name="T0" fmla="*/ 0 w 199"/>
                <a:gd name="T1" fmla="*/ 0 h 103"/>
                <a:gd name="T2" fmla="*/ 0 w 199"/>
                <a:gd name="T3" fmla="*/ 0 h 103"/>
                <a:gd name="T4" fmla="*/ 0 w 199"/>
                <a:gd name="T5" fmla="*/ 0 h 103"/>
                <a:gd name="T6" fmla="*/ 0 w 199"/>
                <a:gd name="T7" fmla="*/ 0 h 103"/>
                <a:gd name="T8" fmla="*/ 0 w 199"/>
                <a:gd name="T9" fmla="*/ 0 h 103"/>
                <a:gd name="T10" fmla="*/ 0 w 199"/>
                <a:gd name="T11" fmla="*/ 0 h 103"/>
                <a:gd name="T12" fmla="*/ 0 w 199"/>
                <a:gd name="T13" fmla="*/ 0 h 103"/>
                <a:gd name="T14" fmla="*/ 0 w 199"/>
                <a:gd name="T15" fmla="*/ 0 h 103"/>
                <a:gd name="T16" fmla="*/ 0 w 199"/>
                <a:gd name="T17" fmla="*/ 0 h 103"/>
                <a:gd name="T18" fmla="*/ 0 w 199"/>
                <a:gd name="T19" fmla="*/ 0 h 103"/>
                <a:gd name="T20" fmla="*/ 0 w 199"/>
                <a:gd name="T21" fmla="*/ 0 h 103"/>
                <a:gd name="T22" fmla="*/ 0 w 199"/>
                <a:gd name="T23" fmla="*/ 0 h 103"/>
                <a:gd name="T24" fmla="*/ 0 w 199"/>
                <a:gd name="T25" fmla="*/ 0 h 103"/>
                <a:gd name="T26" fmla="*/ 0 w 199"/>
                <a:gd name="T27" fmla="*/ 0 h 103"/>
                <a:gd name="T28" fmla="*/ 0 w 199"/>
                <a:gd name="T29" fmla="*/ 0 h 103"/>
                <a:gd name="T30" fmla="*/ 0 w 199"/>
                <a:gd name="T31" fmla="*/ 0 h 103"/>
                <a:gd name="T32" fmla="*/ 0 w 199"/>
                <a:gd name="T33" fmla="*/ 0 h 103"/>
                <a:gd name="T34" fmla="*/ 0 w 199"/>
                <a:gd name="T35" fmla="*/ 0 h 103"/>
                <a:gd name="T36" fmla="*/ 0 w 199"/>
                <a:gd name="T37" fmla="*/ 0 h 103"/>
                <a:gd name="T38" fmla="*/ 0 w 199"/>
                <a:gd name="T39" fmla="*/ 0 h 103"/>
                <a:gd name="T40" fmla="*/ 0 w 199"/>
                <a:gd name="T41" fmla="*/ 0 h 103"/>
                <a:gd name="T42" fmla="*/ 0 w 199"/>
                <a:gd name="T43" fmla="*/ 0 h 103"/>
                <a:gd name="T44" fmla="*/ 0 w 199"/>
                <a:gd name="T45" fmla="*/ 0 h 103"/>
                <a:gd name="T46" fmla="*/ 0 w 199"/>
                <a:gd name="T47" fmla="*/ 0 h 103"/>
                <a:gd name="T48" fmla="*/ 0 w 199"/>
                <a:gd name="T49" fmla="*/ 0 h 103"/>
                <a:gd name="T50" fmla="*/ 0 w 199"/>
                <a:gd name="T51" fmla="*/ 0 h 103"/>
                <a:gd name="T52" fmla="*/ 0 w 199"/>
                <a:gd name="T53" fmla="*/ 0 h 103"/>
                <a:gd name="T54" fmla="*/ 0 w 199"/>
                <a:gd name="T55" fmla="*/ 0 h 103"/>
                <a:gd name="T56" fmla="*/ 0 w 199"/>
                <a:gd name="T57" fmla="*/ 0 h 103"/>
                <a:gd name="T58" fmla="*/ 0 w 199"/>
                <a:gd name="T59" fmla="*/ 0 h 103"/>
                <a:gd name="T60" fmla="*/ 0 w 199"/>
                <a:gd name="T61" fmla="*/ 0 h 103"/>
                <a:gd name="T62" fmla="*/ 0 w 199"/>
                <a:gd name="T63" fmla="*/ 0 h 103"/>
                <a:gd name="T64" fmla="*/ 0 w 199"/>
                <a:gd name="T65" fmla="*/ 0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9"/>
                <a:gd name="T100" fmla="*/ 0 h 103"/>
                <a:gd name="T101" fmla="*/ 199 w 199"/>
                <a:gd name="T102" fmla="*/ 103 h 10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7" name="Freeform 222"/>
            <p:cNvSpPr>
              <a:spLocks/>
            </p:cNvSpPr>
            <p:nvPr/>
          </p:nvSpPr>
          <p:spPr bwMode="auto">
            <a:xfrm>
              <a:off x="2631" y="2659"/>
              <a:ext cx="53" cy="98"/>
            </a:xfrm>
            <a:custGeom>
              <a:avLst/>
              <a:gdLst>
                <a:gd name="T0" fmla="*/ 0 w 107"/>
                <a:gd name="T1" fmla="*/ 0 h 195"/>
                <a:gd name="T2" fmla="*/ 0 w 107"/>
                <a:gd name="T3" fmla="*/ 1 h 195"/>
                <a:gd name="T4" fmla="*/ 0 w 107"/>
                <a:gd name="T5" fmla="*/ 1 h 195"/>
                <a:gd name="T6" fmla="*/ 0 w 107"/>
                <a:gd name="T7" fmla="*/ 1 h 195"/>
                <a:gd name="T8" fmla="*/ 0 w 107"/>
                <a:gd name="T9" fmla="*/ 1 h 195"/>
                <a:gd name="T10" fmla="*/ 0 w 107"/>
                <a:gd name="T11" fmla="*/ 1 h 195"/>
                <a:gd name="T12" fmla="*/ 0 w 107"/>
                <a:gd name="T13" fmla="*/ 1 h 195"/>
                <a:gd name="T14" fmla="*/ 0 w 107"/>
                <a:gd name="T15" fmla="*/ 1 h 195"/>
                <a:gd name="T16" fmla="*/ 0 w 107"/>
                <a:gd name="T17" fmla="*/ 1 h 195"/>
                <a:gd name="T18" fmla="*/ 0 w 107"/>
                <a:gd name="T19" fmla="*/ 1 h 195"/>
                <a:gd name="T20" fmla="*/ 0 w 107"/>
                <a:gd name="T21" fmla="*/ 1 h 195"/>
                <a:gd name="T22" fmla="*/ 0 w 107"/>
                <a:gd name="T23" fmla="*/ 1 h 195"/>
                <a:gd name="T24" fmla="*/ 0 w 107"/>
                <a:gd name="T25" fmla="*/ 1 h 195"/>
                <a:gd name="T26" fmla="*/ 0 w 107"/>
                <a:gd name="T27" fmla="*/ 1 h 195"/>
                <a:gd name="T28" fmla="*/ 0 w 107"/>
                <a:gd name="T29" fmla="*/ 1 h 195"/>
                <a:gd name="T30" fmla="*/ 0 w 107"/>
                <a:gd name="T31" fmla="*/ 1 h 195"/>
                <a:gd name="T32" fmla="*/ 0 w 107"/>
                <a:gd name="T33" fmla="*/ 1 h 195"/>
                <a:gd name="T34" fmla="*/ 0 w 107"/>
                <a:gd name="T35" fmla="*/ 1 h 195"/>
                <a:gd name="T36" fmla="*/ 0 w 107"/>
                <a:gd name="T37" fmla="*/ 1 h 195"/>
                <a:gd name="T38" fmla="*/ 0 w 107"/>
                <a:gd name="T39" fmla="*/ 1 h 195"/>
                <a:gd name="T40" fmla="*/ 0 w 107"/>
                <a:gd name="T41" fmla="*/ 1 h 195"/>
                <a:gd name="T42" fmla="*/ 0 w 107"/>
                <a:gd name="T43" fmla="*/ 1 h 195"/>
                <a:gd name="T44" fmla="*/ 0 w 107"/>
                <a:gd name="T45" fmla="*/ 1 h 195"/>
                <a:gd name="T46" fmla="*/ 0 w 107"/>
                <a:gd name="T47" fmla="*/ 1 h 195"/>
                <a:gd name="T48" fmla="*/ 0 w 107"/>
                <a:gd name="T49" fmla="*/ 0 h 1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7"/>
                <a:gd name="T76" fmla="*/ 0 h 195"/>
                <a:gd name="T77" fmla="*/ 107 w 107"/>
                <a:gd name="T78" fmla="*/ 195 h 1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8" name="Freeform 223"/>
            <p:cNvSpPr>
              <a:spLocks/>
            </p:cNvSpPr>
            <p:nvPr/>
          </p:nvSpPr>
          <p:spPr bwMode="auto">
            <a:xfrm>
              <a:off x="2581" y="2656"/>
              <a:ext cx="91" cy="63"/>
            </a:xfrm>
            <a:custGeom>
              <a:avLst/>
              <a:gdLst>
                <a:gd name="T0" fmla="*/ 0 w 183"/>
                <a:gd name="T1" fmla="*/ 0 h 126"/>
                <a:gd name="T2" fmla="*/ 0 w 183"/>
                <a:gd name="T3" fmla="*/ 1 h 126"/>
                <a:gd name="T4" fmla="*/ 0 w 183"/>
                <a:gd name="T5" fmla="*/ 1 h 126"/>
                <a:gd name="T6" fmla="*/ 0 w 183"/>
                <a:gd name="T7" fmla="*/ 1 h 126"/>
                <a:gd name="T8" fmla="*/ 0 w 183"/>
                <a:gd name="T9" fmla="*/ 1 h 126"/>
                <a:gd name="T10" fmla="*/ 0 w 183"/>
                <a:gd name="T11" fmla="*/ 1 h 126"/>
                <a:gd name="T12" fmla="*/ 0 w 183"/>
                <a:gd name="T13" fmla="*/ 1 h 126"/>
                <a:gd name="T14" fmla="*/ 0 w 183"/>
                <a:gd name="T15" fmla="*/ 1 h 126"/>
                <a:gd name="T16" fmla="*/ 0 w 183"/>
                <a:gd name="T17" fmla="*/ 1 h 126"/>
                <a:gd name="T18" fmla="*/ 0 w 183"/>
                <a:gd name="T19" fmla="*/ 1 h 126"/>
                <a:gd name="T20" fmla="*/ 0 w 183"/>
                <a:gd name="T21" fmla="*/ 1 h 126"/>
                <a:gd name="T22" fmla="*/ 0 w 183"/>
                <a:gd name="T23" fmla="*/ 1 h 126"/>
                <a:gd name="T24" fmla="*/ 0 w 183"/>
                <a:gd name="T25" fmla="*/ 1 h 126"/>
                <a:gd name="T26" fmla="*/ 0 w 183"/>
                <a:gd name="T27" fmla="*/ 1 h 126"/>
                <a:gd name="T28" fmla="*/ 0 w 183"/>
                <a:gd name="T29" fmla="*/ 1 h 126"/>
                <a:gd name="T30" fmla="*/ 0 w 183"/>
                <a:gd name="T31" fmla="*/ 1 h 126"/>
                <a:gd name="T32" fmla="*/ 0 w 183"/>
                <a:gd name="T33" fmla="*/ 1 h 126"/>
                <a:gd name="T34" fmla="*/ 0 w 183"/>
                <a:gd name="T35" fmla="*/ 1 h 126"/>
                <a:gd name="T36" fmla="*/ 0 w 183"/>
                <a:gd name="T37" fmla="*/ 1 h 126"/>
                <a:gd name="T38" fmla="*/ 0 w 183"/>
                <a:gd name="T39" fmla="*/ 1 h 126"/>
                <a:gd name="T40" fmla="*/ 0 w 183"/>
                <a:gd name="T41" fmla="*/ 1 h 126"/>
                <a:gd name="T42" fmla="*/ 0 w 183"/>
                <a:gd name="T43" fmla="*/ 1 h 126"/>
                <a:gd name="T44" fmla="*/ 0 w 183"/>
                <a:gd name="T45" fmla="*/ 1 h 126"/>
                <a:gd name="T46" fmla="*/ 0 w 183"/>
                <a:gd name="T47" fmla="*/ 1 h 126"/>
                <a:gd name="T48" fmla="*/ 0 w 183"/>
                <a:gd name="T49" fmla="*/ 0 h 1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3"/>
                <a:gd name="T76" fmla="*/ 0 h 126"/>
                <a:gd name="T77" fmla="*/ 183 w 183"/>
                <a:gd name="T78" fmla="*/ 126 h 12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9" name="Freeform 224"/>
            <p:cNvSpPr>
              <a:spLocks/>
            </p:cNvSpPr>
            <p:nvPr/>
          </p:nvSpPr>
          <p:spPr bwMode="auto">
            <a:xfrm>
              <a:off x="2681" y="2658"/>
              <a:ext cx="52" cy="98"/>
            </a:xfrm>
            <a:custGeom>
              <a:avLst/>
              <a:gdLst>
                <a:gd name="T0" fmla="*/ 0 w 102"/>
                <a:gd name="T1" fmla="*/ 0 h 197"/>
                <a:gd name="T2" fmla="*/ 1 w 102"/>
                <a:gd name="T3" fmla="*/ 0 h 197"/>
                <a:gd name="T4" fmla="*/ 1 w 102"/>
                <a:gd name="T5" fmla="*/ 0 h 197"/>
                <a:gd name="T6" fmla="*/ 1 w 102"/>
                <a:gd name="T7" fmla="*/ 0 h 197"/>
                <a:gd name="T8" fmla="*/ 1 w 102"/>
                <a:gd name="T9" fmla="*/ 0 h 197"/>
                <a:gd name="T10" fmla="*/ 1 w 102"/>
                <a:gd name="T11" fmla="*/ 0 h 197"/>
                <a:gd name="T12" fmla="*/ 1 w 102"/>
                <a:gd name="T13" fmla="*/ 0 h 197"/>
                <a:gd name="T14" fmla="*/ 1 w 102"/>
                <a:gd name="T15" fmla="*/ 0 h 197"/>
                <a:gd name="T16" fmla="*/ 1 w 102"/>
                <a:gd name="T17" fmla="*/ 0 h 197"/>
                <a:gd name="T18" fmla="*/ 1 w 102"/>
                <a:gd name="T19" fmla="*/ 0 h 197"/>
                <a:gd name="T20" fmla="*/ 1 w 102"/>
                <a:gd name="T21" fmla="*/ 0 h 197"/>
                <a:gd name="T22" fmla="*/ 1 w 102"/>
                <a:gd name="T23" fmla="*/ 0 h 197"/>
                <a:gd name="T24" fmla="*/ 1 w 102"/>
                <a:gd name="T25" fmla="*/ 0 h 197"/>
                <a:gd name="T26" fmla="*/ 1 w 102"/>
                <a:gd name="T27" fmla="*/ 0 h 197"/>
                <a:gd name="T28" fmla="*/ 1 w 102"/>
                <a:gd name="T29" fmla="*/ 0 h 197"/>
                <a:gd name="T30" fmla="*/ 1 w 102"/>
                <a:gd name="T31" fmla="*/ 0 h 197"/>
                <a:gd name="T32" fmla="*/ 1 w 102"/>
                <a:gd name="T33" fmla="*/ 0 h 197"/>
                <a:gd name="T34" fmla="*/ 1 w 102"/>
                <a:gd name="T35" fmla="*/ 0 h 197"/>
                <a:gd name="T36" fmla="*/ 1 w 102"/>
                <a:gd name="T37" fmla="*/ 0 h 197"/>
                <a:gd name="T38" fmla="*/ 1 w 102"/>
                <a:gd name="T39" fmla="*/ 0 h 197"/>
                <a:gd name="T40" fmla="*/ 1 w 102"/>
                <a:gd name="T41" fmla="*/ 0 h 197"/>
                <a:gd name="T42" fmla="*/ 1 w 102"/>
                <a:gd name="T43" fmla="*/ 0 h 197"/>
                <a:gd name="T44" fmla="*/ 1 w 102"/>
                <a:gd name="T45" fmla="*/ 0 h 197"/>
                <a:gd name="T46" fmla="*/ 1 w 102"/>
                <a:gd name="T47" fmla="*/ 0 h 197"/>
                <a:gd name="T48" fmla="*/ 0 w 102"/>
                <a:gd name="T49" fmla="*/ 0 h 19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2"/>
                <a:gd name="T76" fmla="*/ 0 h 197"/>
                <a:gd name="T77" fmla="*/ 102 w 102"/>
                <a:gd name="T78" fmla="*/ 197 h 19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0" name="Freeform 225"/>
            <p:cNvSpPr>
              <a:spLocks/>
            </p:cNvSpPr>
            <p:nvPr/>
          </p:nvSpPr>
          <p:spPr bwMode="auto">
            <a:xfrm>
              <a:off x="2684" y="2652"/>
              <a:ext cx="90" cy="64"/>
            </a:xfrm>
            <a:custGeom>
              <a:avLst/>
              <a:gdLst>
                <a:gd name="T0" fmla="*/ 0 w 180"/>
                <a:gd name="T1" fmla="*/ 0 h 129"/>
                <a:gd name="T2" fmla="*/ 1 w 180"/>
                <a:gd name="T3" fmla="*/ 0 h 129"/>
                <a:gd name="T4" fmla="*/ 1 w 180"/>
                <a:gd name="T5" fmla="*/ 0 h 129"/>
                <a:gd name="T6" fmla="*/ 1 w 180"/>
                <a:gd name="T7" fmla="*/ 0 h 129"/>
                <a:gd name="T8" fmla="*/ 1 w 180"/>
                <a:gd name="T9" fmla="*/ 0 h 129"/>
                <a:gd name="T10" fmla="*/ 1 w 180"/>
                <a:gd name="T11" fmla="*/ 0 h 129"/>
                <a:gd name="T12" fmla="*/ 1 w 180"/>
                <a:gd name="T13" fmla="*/ 0 h 129"/>
                <a:gd name="T14" fmla="*/ 1 w 180"/>
                <a:gd name="T15" fmla="*/ 0 h 129"/>
                <a:gd name="T16" fmla="*/ 1 w 180"/>
                <a:gd name="T17" fmla="*/ 0 h 129"/>
                <a:gd name="T18" fmla="*/ 1 w 180"/>
                <a:gd name="T19" fmla="*/ 0 h 129"/>
                <a:gd name="T20" fmla="*/ 1 w 180"/>
                <a:gd name="T21" fmla="*/ 0 h 129"/>
                <a:gd name="T22" fmla="*/ 1 w 180"/>
                <a:gd name="T23" fmla="*/ 0 h 129"/>
                <a:gd name="T24" fmla="*/ 1 w 180"/>
                <a:gd name="T25" fmla="*/ 0 h 129"/>
                <a:gd name="T26" fmla="*/ 1 w 180"/>
                <a:gd name="T27" fmla="*/ 0 h 129"/>
                <a:gd name="T28" fmla="*/ 1 w 180"/>
                <a:gd name="T29" fmla="*/ 0 h 129"/>
                <a:gd name="T30" fmla="*/ 1 w 180"/>
                <a:gd name="T31" fmla="*/ 0 h 129"/>
                <a:gd name="T32" fmla="*/ 1 w 180"/>
                <a:gd name="T33" fmla="*/ 0 h 129"/>
                <a:gd name="T34" fmla="*/ 1 w 180"/>
                <a:gd name="T35" fmla="*/ 0 h 129"/>
                <a:gd name="T36" fmla="*/ 1 w 180"/>
                <a:gd name="T37" fmla="*/ 0 h 129"/>
                <a:gd name="T38" fmla="*/ 1 w 180"/>
                <a:gd name="T39" fmla="*/ 0 h 129"/>
                <a:gd name="T40" fmla="*/ 1 w 180"/>
                <a:gd name="T41" fmla="*/ 0 h 129"/>
                <a:gd name="T42" fmla="*/ 1 w 180"/>
                <a:gd name="T43" fmla="*/ 0 h 129"/>
                <a:gd name="T44" fmla="*/ 1 w 180"/>
                <a:gd name="T45" fmla="*/ 0 h 129"/>
                <a:gd name="T46" fmla="*/ 1 w 180"/>
                <a:gd name="T47" fmla="*/ 0 h 129"/>
                <a:gd name="T48" fmla="*/ 0 w 180"/>
                <a:gd name="T49" fmla="*/ 0 h 1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0"/>
                <a:gd name="T76" fmla="*/ 0 h 129"/>
                <a:gd name="T77" fmla="*/ 180 w 180"/>
                <a:gd name="T78" fmla="*/ 129 h 1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1" name="Freeform 226"/>
            <p:cNvSpPr>
              <a:spLocks/>
            </p:cNvSpPr>
            <p:nvPr/>
          </p:nvSpPr>
          <p:spPr bwMode="auto">
            <a:xfrm>
              <a:off x="2688" y="2614"/>
              <a:ext cx="103" cy="42"/>
            </a:xfrm>
            <a:custGeom>
              <a:avLst/>
              <a:gdLst>
                <a:gd name="T0" fmla="*/ 0 w 206"/>
                <a:gd name="T1" fmla="*/ 0 h 85"/>
                <a:gd name="T2" fmla="*/ 1 w 206"/>
                <a:gd name="T3" fmla="*/ 0 h 85"/>
                <a:gd name="T4" fmla="*/ 1 w 206"/>
                <a:gd name="T5" fmla="*/ 0 h 85"/>
                <a:gd name="T6" fmla="*/ 1 w 206"/>
                <a:gd name="T7" fmla="*/ 0 h 85"/>
                <a:gd name="T8" fmla="*/ 1 w 206"/>
                <a:gd name="T9" fmla="*/ 0 h 85"/>
                <a:gd name="T10" fmla="*/ 1 w 206"/>
                <a:gd name="T11" fmla="*/ 0 h 85"/>
                <a:gd name="T12" fmla="*/ 1 w 206"/>
                <a:gd name="T13" fmla="*/ 0 h 85"/>
                <a:gd name="T14" fmla="*/ 1 w 206"/>
                <a:gd name="T15" fmla="*/ 0 h 85"/>
                <a:gd name="T16" fmla="*/ 1 w 206"/>
                <a:gd name="T17" fmla="*/ 0 h 85"/>
                <a:gd name="T18" fmla="*/ 1 w 206"/>
                <a:gd name="T19" fmla="*/ 0 h 85"/>
                <a:gd name="T20" fmla="*/ 1 w 206"/>
                <a:gd name="T21" fmla="*/ 0 h 85"/>
                <a:gd name="T22" fmla="*/ 1 w 206"/>
                <a:gd name="T23" fmla="*/ 0 h 85"/>
                <a:gd name="T24" fmla="*/ 1 w 206"/>
                <a:gd name="T25" fmla="*/ 0 h 85"/>
                <a:gd name="T26" fmla="*/ 1 w 206"/>
                <a:gd name="T27" fmla="*/ 0 h 85"/>
                <a:gd name="T28" fmla="*/ 1 w 206"/>
                <a:gd name="T29" fmla="*/ 0 h 85"/>
                <a:gd name="T30" fmla="*/ 1 w 206"/>
                <a:gd name="T31" fmla="*/ 0 h 85"/>
                <a:gd name="T32" fmla="*/ 1 w 206"/>
                <a:gd name="T33" fmla="*/ 0 h 85"/>
                <a:gd name="T34" fmla="*/ 1 w 206"/>
                <a:gd name="T35" fmla="*/ 0 h 85"/>
                <a:gd name="T36" fmla="*/ 1 w 206"/>
                <a:gd name="T37" fmla="*/ 0 h 85"/>
                <a:gd name="T38" fmla="*/ 1 w 206"/>
                <a:gd name="T39" fmla="*/ 0 h 85"/>
                <a:gd name="T40" fmla="*/ 1 w 206"/>
                <a:gd name="T41" fmla="*/ 0 h 85"/>
                <a:gd name="T42" fmla="*/ 1 w 206"/>
                <a:gd name="T43" fmla="*/ 0 h 85"/>
                <a:gd name="T44" fmla="*/ 1 w 206"/>
                <a:gd name="T45" fmla="*/ 0 h 85"/>
                <a:gd name="T46" fmla="*/ 1 w 206"/>
                <a:gd name="T47" fmla="*/ 0 h 85"/>
                <a:gd name="T48" fmla="*/ 1 w 206"/>
                <a:gd name="T49" fmla="*/ 0 h 85"/>
                <a:gd name="T50" fmla="*/ 1 w 206"/>
                <a:gd name="T51" fmla="*/ 0 h 85"/>
                <a:gd name="T52" fmla="*/ 1 w 206"/>
                <a:gd name="T53" fmla="*/ 0 h 85"/>
                <a:gd name="T54" fmla="*/ 1 w 206"/>
                <a:gd name="T55" fmla="*/ 0 h 85"/>
                <a:gd name="T56" fmla="*/ 1 w 206"/>
                <a:gd name="T57" fmla="*/ 0 h 85"/>
                <a:gd name="T58" fmla="*/ 1 w 206"/>
                <a:gd name="T59" fmla="*/ 0 h 85"/>
                <a:gd name="T60" fmla="*/ 1 w 206"/>
                <a:gd name="T61" fmla="*/ 0 h 85"/>
                <a:gd name="T62" fmla="*/ 1 w 206"/>
                <a:gd name="T63" fmla="*/ 0 h 85"/>
                <a:gd name="T64" fmla="*/ 0 w 206"/>
                <a:gd name="T65" fmla="*/ 0 h 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6"/>
                <a:gd name="T100" fmla="*/ 0 h 85"/>
                <a:gd name="T101" fmla="*/ 206 w 206"/>
                <a:gd name="T102" fmla="*/ 85 h 8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2" name="Freeform 227"/>
            <p:cNvSpPr>
              <a:spLocks/>
            </p:cNvSpPr>
            <p:nvPr/>
          </p:nvSpPr>
          <p:spPr bwMode="auto">
            <a:xfrm>
              <a:off x="2360" y="2408"/>
              <a:ext cx="74" cy="47"/>
            </a:xfrm>
            <a:custGeom>
              <a:avLst/>
              <a:gdLst>
                <a:gd name="T0" fmla="*/ 0 w 147"/>
                <a:gd name="T1" fmla="*/ 0 h 95"/>
                <a:gd name="T2" fmla="*/ 1 w 147"/>
                <a:gd name="T3" fmla="*/ 0 h 95"/>
                <a:gd name="T4" fmla="*/ 1 w 147"/>
                <a:gd name="T5" fmla="*/ 0 h 95"/>
                <a:gd name="T6" fmla="*/ 1 w 147"/>
                <a:gd name="T7" fmla="*/ 0 h 95"/>
                <a:gd name="T8" fmla="*/ 1 w 147"/>
                <a:gd name="T9" fmla="*/ 0 h 95"/>
                <a:gd name="T10" fmla="*/ 1 w 147"/>
                <a:gd name="T11" fmla="*/ 0 h 95"/>
                <a:gd name="T12" fmla="*/ 1 w 147"/>
                <a:gd name="T13" fmla="*/ 0 h 95"/>
                <a:gd name="T14" fmla="*/ 1 w 147"/>
                <a:gd name="T15" fmla="*/ 0 h 95"/>
                <a:gd name="T16" fmla="*/ 1 w 147"/>
                <a:gd name="T17" fmla="*/ 0 h 95"/>
                <a:gd name="T18" fmla="*/ 1 w 147"/>
                <a:gd name="T19" fmla="*/ 0 h 95"/>
                <a:gd name="T20" fmla="*/ 1 w 147"/>
                <a:gd name="T21" fmla="*/ 0 h 95"/>
                <a:gd name="T22" fmla="*/ 1 w 147"/>
                <a:gd name="T23" fmla="*/ 0 h 95"/>
                <a:gd name="T24" fmla="*/ 1 w 147"/>
                <a:gd name="T25" fmla="*/ 0 h 95"/>
                <a:gd name="T26" fmla="*/ 1 w 147"/>
                <a:gd name="T27" fmla="*/ 0 h 95"/>
                <a:gd name="T28" fmla="*/ 1 w 147"/>
                <a:gd name="T29" fmla="*/ 0 h 95"/>
                <a:gd name="T30" fmla="*/ 1 w 147"/>
                <a:gd name="T31" fmla="*/ 0 h 95"/>
                <a:gd name="T32" fmla="*/ 1 w 147"/>
                <a:gd name="T33" fmla="*/ 0 h 95"/>
                <a:gd name="T34" fmla="*/ 1 w 147"/>
                <a:gd name="T35" fmla="*/ 0 h 95"/>
                <a:gd name="T36" fmla="*/ 1 w 147"/>
                <a:gd name="T37" fmla="*/ 0 h 95"/>
                <a:gd name="T38" fmla="*/ 1 w 147"/>
                <a:gd name="T39" fmla="*/ 0 h 95"/>
                <a:gd name="T40" fmla="*/ 1 w 147"/>
                <a:gd name="T41" fmla="*/ 0 h 95"/>
                <a:gd name="T42" fmla="*/ 1 w 147"/>
                <a:gd name="T43" fmla="*/ 0 h 95"/>
                <a:gd name="T44" fmla="*/ 1 w 147"/>
                <a:gd name="T45" fmla="*/ 0 h 95"/>
                <a:gd name="T46" fmla="*/ 1 w 147"/>
                <a:gd name="T47" fmla="*/ 0 h 95"/>
                <a:gd name="T48" fmla="*/ 0 w 147"/>
                <a:gd name="T49" fmla="*/ 0 h 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7"/>
                <a:gd name="T76" fmla="*/ 0 h 95"/>
                <a:gd name="T77" fmla="*/ 147 w 147"/>
                <a:gd name="T78" fmla="*/ 95 h 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3" name="Freeform 228"/>
            <p:cNvSpPr>
              <a:spLocks/>
            </p:cNvSpPr>
            <p:nvPr/>
          </p:nvSpPr>
          <p:spPr bwMode="auto">
            <a:xfrm>
              <a:off x="2357" y="2414"/>
              <a:ext cx="43" cy="77"/>
            </a:xfrm>
            <a:custGeom>
              <a:avLst/>
              <a:gdLst>
                <a:gd name="T0" fmla="*/ 0 w 87"/>
                <a:gd name="T1" fmla="*/ 0 h 154"/>
                <a:gd name="T2" fmla="*/ 0 w 87"/>
                <a:gd name="T3" fmla="*/ 1 h 154"/>
                <a:gd name="T4" fmla="*/ 0 w 87"/>
                <a:gd name="T5" fmla="*/ 1 h 154"/>
                <a:gd name="T6" fmla="*/ 0 w 87"/>
                <a:gd name="T7" fmla="*/ 1 h 154"/>
                <a:gd name="T8" fmla="*/ 0 w 87"/>
                <a:gd name="T9" fmla="*/ 1 h 154"/>
                <a:gd name="T10" fmla="*/ 0 w 87"/>
                <a:gd name="T11" fmla="*/ 1 h 154"/>
                <a:gd name="T12" fmla="*/ 0 w 87"/>
                <a:gd name="T13" fmla="*/ 1 h 154"/>
                <a:gd name="T14" fmla="*/ 0 w 87"/>
                <a:gd name="T15" fmla="*/ 1 h 154"/>
                <a:gd name="T16" fmla="*/ 0 w 87"/>
                <a:gd name="T17" fmla="*/ 1 h 154"/>
                <a:gd name="T18" fmla="*/ 0 w 87"/>
                <a:gd name="T19" fmla="*/ 1 h 154"/>
                <a:gd name="T20" fmla="*/ 0 w 87"/>
                <a:gd name="T21" fmla="*/ 1 h 154"/>
                <a:gd name="T22" fmla="*/ 0 w 87"/>
                <a:gd name="T23" fmla="*/ 1 h 154"/>
                <a:gd name="T24" fmla="*/ 0 w 87"/>
                <a:gd name="T25" fmla="*/ 1 h 154"/>
                <a:gd name="T26" fmla="*/ 0 w 87"/>
                <a:gd name="T27" fmla="*/ 1 h 154"/>
                <a:gd name="T28" fmla="*/ 0 w 87"/>
                <a:gd name="T29" fmla="*/ 1 h 154"/>
                <a:gd name="T30" fmla="*/ 0 w 87"/>
                <a:gd name="T31" fmla="*/ 1 h 154"/>
                <a:gd name="T32" fmla="*/ 0 w 87"/>
                <a:gd name="T33" fmla="*/ 1 h 154"/>
                <a:gd name="T34" fmla="*/ 0 w 87"/>
                <a:gd name="T35" fmla="*/ 1 h 154"/>
                <a:gd name="T36" fmla="*/ 0 w 87"/>
                <a:gd name="T37" fmla="*/ 1 h 154"/>
                <a:gd name="T38" fmla="*/ 0 w 87"/>
                <a:gd name="T39" fmla="*/ 1 h 154"/>
                <a:gd name="T40" fmla="*/ 0 w 87"/>
                <a:gd name="T41" fmla="*/ 1 h 154"/>
                <a:gd name="T42" fmla="*/ 0 w 87"/>
                <a:gd name="T43" fmla="*/ 1 h 154"/>
                <a:gd name="T44" fmla="*/ 0 w 87"/>
                <a:gd name="T45" fmla="*/ 1 h 154"/>
                <a:gd name="T46" fmla="*/ 0 w 87"/>
                <a:gd name="T47" fmla="*/ 1 h 154"/>
                <a:gd name="T48" fmla="*/ 0 w 87"/>
                <a:gd name="T49" fmla="*/ 0 h 1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7"/>
                <a:gd name="T76" fmla="*/ 0 h 154"/>
                <a:gd name="T77" fmla="*/ 87 w 87"/>
                <a:gd name="T78" fmla="*/ 154 h 1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4" name="Freeform 229"/>
            <p:cNvSpPr>
              <a:spLocks/>
            </p:cNvSpPr>
            <p:nvPr/>
          </p:nvSpPr>
          <p:spPr bwMode="auto">
            <a:xfrm>
              <a:off x="2359" y="2373"/>
              <a:ext cx="81" cy="34"/>
            </a:xfrm>
            <a:custGeom>
              <a:avLst/>
              <a:gdLst>
                <a:gd name="T0" fmla="*/ 0 w 161"/>
                <a:gd name="T1" fmla="*/ 0 h 69"/>
                <a:gd name="T2" fmla="*/ 1 w 161"/>
                <a:gd name="T3" fmla="*/ 0 h 69"/>
                <a:gd name="T4" fmla="*/ 1 w 161"/>
                <a:gd name="T5" fmla="*/ 0 h 69"/>
                <a:gd name="T6" fmla="*/ 1 w 161"/>
                <a:gd name="T7" fmla="*/ 0 h 69"/>
                <a:gd name="T8" fmla="*/ 1 w 161"/>
                <a:gd name="T9" fmla="*/ 0 h 69"/>
                <a:gd name="T10" fmla="*/ 1 w 161"/>
                <a:gd name="T11" fmla="*/ 0 h 69"/>
                <a:gd name="T12" fmla="*/ 1 w 161"/>
                <a:gd name="T13" fmla="*/ 0 h 69"/>
                <a:gd name="T14" fmla="*/ 1 w 161"/>
                <a:gd name="T15" fmla="*/ 0 h 69"/>
                <a:gd name="T16" fmla="*/ 1 w 161"/>
                <a:gd name="T17" fmla="*/ 0 h 69"/>
                <a:gd name="T18" fmla="*/ 1 w 161"/>
                <a:gd name="T19" fmla="*/ 0 h 69"/>
                <a:gd name="T20" fmla="*/ 1 w 161"/>
                <a:gd name="T21" fmla="*/ 0 h 69"/>
                <a:gd name="T22" fmla="*/ 1 w 161"/>
                <a:gd name="T23" fmla="*/ 0 h 69"/>
                <a:gd name="T24" fmla="*/ 1 w 161"/>
                <a:gd name="T25" fmla="*/ 0 h 69"/>
                <a:gd name="T26" fmla="*/ 1 w 161"/>
                <a:gd name="T27" fmla="*/ 0 h 69"/>
                <a:gd name="T28" fmla="*/ 1 w 161"/>
                <a:gd name="T29" fmla="*/ 0 h 69"/>
                <a:gd name="T30" fmla="*/ 1 w 161"/>
                <a:gd name="T31" fmla="*/ 0 h 69"/>
                <a:gd name="T32" fmla="*/ 1 w 161"/>
                <a:gd name="T33" fmla="*/ 0 h 69"/>
                <a:gd name="T34" fmla="*/ 1 w 161"/>
                <a:gd name="T35" fmla="*/ 0 h 69"/>
                <a:gd name="T36" fmla="*/ 1 w 161"/>
                <a:gd name="T37" fmla="*/ 0 h 69"/>
                <a:gd name="T38" fmla="*/ 1 w 161"/>
                <a:gd name="T39" fmla="*/ 0 h 69"/>
                <a:gd name="T40" fmla="*/ 1 w 161"/>
                <a:gd name="T41" fmla="*/ 0 h 69"/>
                <a:gd name="T42" fmla="*/ 1 w 161"/>
                <a:gd name="T43" fmla="*/ 0 h 69"/>
                <a:gd name="T44" fmla="*/ 1 w 161"/>
                <a:gd name="T45" fmla="*/ 0 h 69"/>
                <a:gd name="T46" fmla="*/ 1 w 161"/>
                <a:gd name="T47" fmla="*/ 0 h 69"/>
                <a:gd name="T48" fmla="*/ 0 w 161"/>
                <a:gd name="T49" fmla="*/ 0 h 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1"/>
                <a:gd name="T76" fmla="*/ 0 h 69"/>
                <a:gd name="T77" fmla="*/ 161 w 161"/>
                <a:gd name="T78" fmla="*/ 69 h 6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5" name="Freeform 230"/>
            <p:cNvSpPr>
              <a:spLocks/>
            </p:cNvSpPr>
            <p:nvPr/>
          </p:nvSpPr>
          <p:spPr bwMode="auto">
            <a:xfrm>
              <a:off x="2356" y="2338"/>
              <a:ext cx="57" cy="66"/>
            </a:xfrm>
            <a:custGeom>
              <a:avLst/>
              <a:gdLst>
                <a:gd name="T0" fmla="*/ 0 w 114"/>
                <a:gd name="T1" fmla="*/ 0 h 133"/>
                <a:gd name="T2" fmla="*/ 1 w 114"/>
                <a:gd name="T3" fmla="*/ 0 h 133"/>
                <a:gd name="T4" fmla="*/ 1 w 114"/>
                <a:gd name="T5" fmla="*/ 0 h 133"/>
                <a:gd name="T6" fmla="*/ 1 w 114"/>
                <a:gd name="T7" fmla="*/ 0 h 133"/>
                <a:gd name="T8" fmla="*/ 1 w 114"/>
                <a:gd name="T9" fmla="*/ 0 h 133"/>
                <a:gd name="T10" fmla="*/ 1 w 114"/>
                <a:gd name="T11" fmla="*/ 0 h 133"/>
                <a:gd name="T12" fmla="*/ 1 w 114"/>
                <a:gd name="T13" fmla="*/ 0 h 133"/>
                <a:gd name="T14" fmla="*/ 1 w 114"/>
                <a:gd name="T15" fmla="*/ 0 h 133"/>
                <a:gd name="T16" fmla="*/ 1 w 114"/>
                <a:gd name="T17" fmla="*/ 0 h 133"/>
                <a:gd name="T18" fmla="*/ 1 w 114"/>
                <a:gd name="T19" fmla="*/ 0 h 133"/>
                <a:gd name="T20" fmla="*/ 1 w 114"/>
                <a:gd name="T21" fmla="*/ 0 h 133"/>
                <a:gd name="T22" fmla="*/ 1 w 114"/>
                <a:gd name="T23" fmla="*/ 0 h 133"/>
                <a:gd name="T24" fmla="*/ 1 w 114"/>
                <a:gd name="T25" fmla="*/ 0 h 133"/>
                <a:gd name="T26" fmla="*/ 1 w 114"/>
                <a:gd name="T27" fmla="*/ 0 h 133"/>
                <a:gd name="T28" fmla="*/ 1 w 114"/>
                <a:gd name="T29" fmla="*/ 0 h 133"/>
                <a:gd name="T30" fmla="*/ 1 w 114"/>
                <a:gd name="T31" fmla="*/ 0 h 133"/>
                <a:gd name="T32" fmla="*/ 1 w 114"/>
                <a:gd name="T33" fmla="*/ 0 h 133"/>
                <a:gd name="T34" fmla="*/ 1 w 114"/>
                <a:gd name="T35" fmla="*/ 0 h 133"/>
                <a:gd name="T36" fmla="*/ 1 w 114"/>
                <a:gd name="T37" fmla="*/ 0 h 133"/>
                <a:gd name="T38" fmla="*/ 1 w 114"/>
                <a:gd name="T39" fmla="*/ 0 h 133"/>
                <a:gd name="T40" fmla="*/ 1 w 114"/>
                <a:gd name="T41" fmla="*/ 0 h 133"/>
                <a:gd name="T42" fmla="*/ 1 w 114"/>
                <a:gd name="T43" fmla="*/ 0 h 133"/>
                <a:gd name="T44" fmla="*/ 1 w 114"/>
                <a:gd name="T45" fmla="*/ 0 h 133"/>
                <a:gd name="T46" fmla="*/ 1 w 114"/>
                <a:gd name="T47" fmla="*/ 0 h 133"/>
                <a:gd name="T48" fmla="*/ 0 w 114"/>
                <a:gd name="T49" fmla="*/ 0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4"/>
                <a:gd name="T76" fmla="*/ 0 h 133"/>
                <a:gd name="T77" fmla="*/ 114 w 114"/>
                <a:gd name="T78" fmla="*/ 133 h 13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6" name="Freeform 231"/>
            <p:cNvSpPr>
              <a:spLocks/>
            </p:cNvSpPr>
            <p:nvPr/>
          </p:nvSpPr>
          <p:spPr bwMode="auto">
            <a:xfrm>
              <a:off x="2332" y="2318"/>
              <a:ext cx="35" cy="82"/>
            </a:xfrm>
            <a:custGeom>
              <a:avLst/>
              <a:gdLst>
                <a:gd name="T0" fmla="*/ 1 w 70"/>
                <a:gd name="T1" fmla="*/ 1 h 163"/>
                <a:gd name="T2" fmla="*/ 1 w 70"/>
                <a:gd name="T3" fmla="*/ 1 h 163"/>
                <a:gd name="T4" fmla="*/ 1 w 70"/>
                <a:gd name="T5" fmla="*/ 1 h 163"/>
                <a:gd name="T6" fmla="*/ 1 w 70"/>
                <a:gd name="T7" fmla="*/ 1 h 163"/>
                <a:gd name="T8" fmla="*/ 0 w 70"/>
                <a:gd name="T9" fmla="*/ 1 h 163"/>
                <a:gd name="T10" fmla="*/ 0 w 70"/>
                <a:gd name="T11" fmla="*/ 1 h 163"/>
                <a:gd name="T12" fmla="*/ 1 w 70"/>
                <a:gd name="T13" fmla="*/ 1 h 163"/>
                <a:gd name="T14" fmla="*/ 1 w 70"/>
                <a:gd name="T15" fmla="*/ 1 h 163"/>
                <a:gd name="T16" fmla="*/ 1 w 70"/>
                <a:gd name="T17" fmla="*/ 1 h 163"/>
                <a:gd name="T18" fmla="*/ 1 w 70"/>
                <a:gd name="T19" fmla="*/ 0 h 163"/>
                <a:gd name="T20" fmla="*/ 1 w 70"/>
                <a:gd name="T21" fmla="*/ 1 h 163"/>
                <a:gd name="T22" fmla="*/ 1 w 70"/>
                <a:gd name="T23" fmla="*/ 1 h 163"/>
                <a:gd name="T24" fmla="*/ 1 w 70"/>
                <a:gd name="T25" fmla="*/ 1 h 163"/>
                <a:gd name="T26" fmla="*/ 1 w 70"/>
                <a:gd name="T27" fmla="*/ 1 h 163"/>
                <a:gd name="T28" fmla="*/ 1 w 70"/>
                <a:gd name="T29" fmla="*/ 1 h 163"/>
                <a:gd name="T30" fmla="*/ 1 w 70"/>
                <a:gd name="T31" fmla="*/ 1 h 163"/>
                <a:gd name="T32" fmla="*/ 1 w 70"/>
                <a:gd name="T33" fmla="*/ 1 h 163"/>
                <a:gd name="T34" fmla="*/ 1 w 70"/>
                <a:gd name="T35" fmla="*/ 1 h 163"/>
                <a:gd name="T36" fmla="*/ 1 w 70"/>
                <a:gd name="T37" fmla="*/ 1 h 163"/>
                <a:gd name="T38" fmla="*/ 1 w 70"/>
                <a:gd name="T39" fmla="*/ 1 h 163"/>
                <a:gd name="T40" fmla="*/ 1 w 70"/>
                <a:gd name="T41" fmla="*/ 1 h 1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0"/>
                <a:gd name="T64" fmla="*/ 0 h 163"/>
                <a:gd name="T65" fmla="*/ 70 w 70"/>
                <a:gd name="T66" fmla="*/ 163 h 16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7" name="Freeform 232"/>
            <p:cNvSpPr>
              <a:spLocks/>
            </p:cNvSpPr>
            <p:nvPr/>
          </p:nvSpPr>
          <p:spPr bwMode="auto">
            <a:xfrm>
              <a:off x="2376" y="1599"/>
              <a:ext cx="180" cy="174"/>
            </a:xfrm>
            <a:custGeom>
              <a:avLst/>
              <a:gdLst>
                <a:gd name="T0" fmla="*/ 0 w 361"/>
                <a:gd name="T1" fmla="*/ 1 h 348"/>
                <a:gd name="T2" fmla="*/ 0 w 361"/>
                <a:gd name="T3" fmla="*/ 1 h 348"/>
                <a:gd name="T4" fmla="*/ 0 w 361"/>
                <a:gd name="T5" fmla="*/ 0 h 348"/>
                <a:gd name="T6" fmla="*/ 0 w 361"/>
                <a:gd name="T7" fmla="*/ 0 h 348"/>
                <a:gd name="T8" fmla="*/ 0 w 361"/>
                <a:gd name="T9" fmla="*/ 1 h 348"/>
                <a:gd name="T10" fmla="*/ 0 w 361"/>
                <a:gd name="T11" fmla="*/ 1 h 348"/>
                <a:gd name="T12" fmla="*/ 0 w 361"/>
                <a:gd name="T13" fmla="*/ 1 h 348"/>
                <a:gd name="T14" fmla="*/ 0 w 361"/>
                <a:gd name="T15" fmla="*/ 1 h 348"/>
                <a:gd name="T16" fmla="*/ 0 w 361"/>
                <a:gd name="T17" fmla="*/ 1 h 348"/>
                <a:gd name="T18" fmla="*/ 0 w 361"/>
                <a:gd name="T19" fmla="*/ 1 h 348"/>
                <a:gd name="T20" fmla="*/ 0 w 361"/>
                <a:gd name="T21" fmla="*/ 1 h 348"/>
                <a:gd name="T22" fmla="*/ 0 w 361"/>
                <a:gd name="T23" fmla="*/ 1 h 348"/>
                <a:gd name="T24" fmla="*/ 0 w 361"/>
                <a:gd name="T25" fmla="*/ 1 h 348"/>
                <a:gd name="T26" fmla="*/ 0 w 361"/>
                <a:gd name="T27" fmla="*/ 1 h 348"/>
                <a:gd name="T28" fmla="*/ 0 w 361"/>
                <a:gd name="T29" fmla="*/ 1 h 348"/>
                <a:gd name="T30" fmla="*/ 0 w 361"/>
                <a:gd name="T31" fmla="*/ 1 h 348"/>
                <a:gd name="T32" fmla="*/ 0 w 361"/>
                <a:gd name="T33" fmla="*/ 1 h 348"/>
                <a:gd name="T34" fmla="*/ 0 w 361"/>
                <a:gd name="T35" fmla="*/ 1 h 348"/>
                <a:gd name="T36" fmla="*/ 0 w 361"/>
                <a:gd name="T37" fmla="*/ 1 h 348"/>
                <a:gd name="T38" fmla="*/ 0 w 361"/>
                <a:gd name="T39" fmla="*/ 1 h 348"/>
                <a:gd name="T40" fmla="*/ 0 w 361"/>
                <a:gd name="T41" fmla="*/ 1 h 348"/>
                <a:gd name="T42" fmla="*/ 0 w 361"/>
                <a:gd name="T43" fmla="*/ 1 h 348"/>
                <a:gd name="T44" fmla="*/ 0 w 361"/>
                <a:gd name="T45" fmla="*/ 1 h 348"/>
                <a:gd name="T46" fmla="*/ 0 w 361"/>
                <a:gd name="T47" fmla="*/ 1 h 348"/>
                <a:gd name="T48" fmla="*/ 0 w 361"/>
                <a:gd name="T49" fmla="*/ 1 h 348"/>
                <a:gd name="T50" fmla="*/ 0 w 361"/>
                <a:gd name="T51" fmla="*/ 1 h 348"/>
                <a:gd name="T52" fmla="*/ 0 w 361"/>
                <a:gd name="T53" fmla="*/ 1 h 348"/>
                <a:gd name="T54" fmla="*/ 0 w 361"/>
                <a:gd name="T55" fmla="*/ 1 h 348"/>
                <a:gd name="T56" fmla="*/ 0 w 361"/>
                <a:gd name="T57" fmla="*/ 1 h 348"/>
                <a:gd name="T58" fmla="*/ 0 w 361"/>
                <a:gd name="T59" fmla="*/ 1 h 348"/>
                <a:gd name="T60" fmla="*/ 0 w 361"/>
                <a:gd name="T61" fmla="*/ 1 h 348"/>
                <a:gd name="T62" fmla="*/ 0 w 361"/>
                <a:gd name="T63" fmla="*/ 1 h 348"/>
                <a:gd name="T64" fmla="*/ 0 w 361"/>
                <a:gd name="T65" fmla="*/ 1 h 348"/>
                <a:gd name="T66" fmla="*/ 0 w 361"/>
                <a:gd name="T67" fmla="*/ 1 h 348"/>
                <a:gd name="T68" fmla="*/ 0 w 361"/>
                <a:gd name="T69" fmla="*/ 1 h 348"/>
                <a:gd name="T70" fmla="*/ 0 w 361"/>
                <a:gd name="T71" fmla="*/ 1 h 348"/>
                <a:gd name="T72" fmla="*/ 0 w 361"/>
                <a:gd name="T73" fmla="*/ 1 h 348"/>
                <a:gd name="T74" fmla="*/ 0 w 361"/>
                <a:gd name="T75" fmla="*/ 1 h 348"/>
                <a:gd name="T76" fmla="*/ 0 w 361"/>
                <a:gd name="T77" fmla="*/ 1 h 348"/>
                <a:gd name="T78" fmla="*/ 0 w 361"/>
                <a:gd name="T79" fmla="*/ 1 h 348"/>
                <a:gd name="T80" fmla="*/ 0 w 361"/>
                <a:gd name="T81" fmla="*/ 1 h 3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61"/>
                <a:gd name="T124" fmla="*/ 0 h 348"/>
                <a:gd name="T125" fmla="*/ 361 w 361"/>
                <a:gd name="T126" fmla="*/ 348 h 34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8" name="Freeform 233"/>
            <p:cNvSpPr>
              <a:spLocks/>
            </p:cNvSpPr>
            <p:nvPr/>
          </p:nvSpPr>
          <p:spPr bwMode="auto">
            <a:xfrm>
              <a:off x="2332" y="2439"/>
              <a:ext cx="63" cy="171"/>
            </a:xfrm>
            <a:custGeom>
              <a:avLst/>
              <a:gdLst>
                <a:gd name="T0" fmla="*/ 1 w 126"/>
                <a:gd name="T1" fmla="*/ 0 h 343"/>
                <a:gd name="T2" fmla="*/ 1 w 126"/>
                <a:gd name="T3" fmla="*/ 0 h 343"/>
                <a:gd name="T4" fmla="*/ 1 w 126"/>
                <a:gd name="T5" fmla="*/ 0 h 343"/>
                <a:gd name="T6" fmla="*/ 0 w 126"/>
                <a:gd name="T7" fmla="*/ 0 h 343"/>
                <a:gd name="T8" fmla="*/ 1 w 126"/>
                <a:gd name="T9" fmla="*/ 0 h 343"/>
                <a:gd name="T10" fmla="*/ 1 w 126"/>
                <a:gd name="T11" fmla="*/ 0 h 343"/>
                <a:gd name="T12" fmla="*/ 1 w 126"/>
                <a:gd name="T13" fmla="*/ 0 h 343"/>
                <a:gd name="T14" fmla="*/ 1 w 126"/>
                <a:gd name="T15" fmla="*/ 0 h 343"/>
                <a:gd name="T16" fmla="*/ 1 w 126"/>
                <a:gd name="T17" fmla="*/ 0 h 343"/>
                <a:gd name="T18" fmla="*/ 1 w 126"/>
                <a:gd name="T19" fmla="*/ 0 h 343"/>
                <a:gd name="T20" fmla="*/ 1 w 126"/>
                <a:gd name="T21" fmla="*/ 0 h 343"/>
                <a:gd name="T22" fmla="*/ 1 w 126"/>
                <a:gd name="T23" fmla="*/ 0 h 343"/>
                <a:gd name="T24" fmla="*/ 1 w 126"/>
                <a:gd name="T25" fmla="*/ 0 h 343"/>
                <a:gd name="T26" fmla="*/ 1 w 126"/>
                <a:gd name="T27" fmla="*/ 0 h 343"/>
                <a:gd name="T28" fmla="*/ 1 w 126"/>
                <a:gd name="T29" fmla="*/ 0 h 343"/>
                <a:gd name="T30" fmla="*/ 1 w 126"/>
                <a:gd name="T31" fmla="*/ 0 h 343"/>
                <a:gd name="T32" fmla="*/ 1 w 126"/>
                <a:gd name="T33" fmla="*/ 0 h 343"/>
                <a:gd name="T34" fmla="*/ 1 w 126"/>
                <a:gd name="T35" fmla="*/ 0 h 343"/>
                <a:gd name="T36" fmla="*/ 1 w 126"/>
                <a:gd name="T37" fmla="*/ 0 h 343"/>
                <a:gd name="T38" fmla="*/ 1 w 126"/>
                <a:gd name="T39" fmla="*/ 0 h 343"/>
                <a:gd name="T40" fmla="*/ 1 w 126"/>
                <a:gd name="T41" fmla="*/ 0 h 343"/>
                <a:gd name="T42" fmla="*/ 1 w 126"/>
                <a:gd name="T43" fmla="*/ 0 h 343"/>
                <a:gd name="T44" fmla="*/ 1 w 126"/>
                <a:gd name="T45" fmla="*/ 0 h 343"/>
                <a:gd name="T46" fmla="*/ 1 w 126"/>
                <a:gd name="T47" fmla="*/ 0 h 343"/>
                <a:gd name="T48" fmla="*/ 1 w 126"/>
                <a:gd name="T49" fmla="*/ 0 h 3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6"/>
                <a:gd name="T76" fmla="*/ 0 h 343"/>
                <a:gd name="T77" fmla="*/ 126 w 126"/>
                <a:gd name="T78" fmla="*/ 343 h 34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9" name="Freeform 234"/>
            <p:cNvSpPr>
              <a:spLocks/>
            </p:cNvSpPr>
            <p:nvPr/>
          </p:nvSpPr>
          <p:spPr bwMode="auto">
            <a:xfrm>
              <a:off x="2684" y="2480"/>
              <a:ext cx="165" cy="80"/>
            </a:xfrm>
            <a:custGeom>
              <a:avLst/>
              <a:gdLst>
                <a:gd name="T0" fmla="*/ 0 w 332"/>
                <a:gd name="T1" fmla="*/ 1 h 160"/>
                <a:gd name="T2" fmla="*/ 0 w 332"/>
                <a:gd name="T3" fmla="*/ 1 h 160"/>
                <a:gd name="T4" fmla="*/ 0 w 332"/>
                <a:gd name="T5" fmla="*/ 1 h 160"/>
                <a:gd name="T6" fmla="*/ 0 w 332"/>
                <a:gd name="T7" fmla="*/ 1 h 160"/>
                <a:gd name="T8" fmla="*/ 0 w 332"/>
                <a:gd name="T9" fmla="*/ 1 h 160"/>
                <a:gd name="T10" fmla="*/ 0 w 332"/>
                <a:gd name="T11" fmla="*/ 1 h 160"/>
                <a:gd name="T12" fmla="*/ 0 w 332"/>
                <a:gd name="T13" fmla="*/ 1 h 160"/>
                <a:gd name="T14" fmla="*/ 0 w 332"/>
                <a:gd name="T15" fmla="*/ 1 h 160"/>
                <a:gd name="T16" fmla="*/ 0 w 332"/>
                <a:gd name="T17" fmla="*/ 1 h 160"/>
                <a:gd name="T18" fmla="*/ 0 w 332"/>
                <a:gd name="T19" fmla="*/ 1 h 160"/>
                <a:gd name="T20" fmla="*/ 0 w 332"/>
                <a:gd name="T21" fmla="*/ 1 h 160"/>
                <a:gd name="T22" fmla="*/ 0 w 332"/>
                <a:gd name="T23" fmla="*/ 1 h 160"/>
                <a:gd name="T24" fmla="*/ 0 w 332"/>
                <a:gd name="T25" fmla="*/ 0 h 160"/>
                <a:gd name="T26" fmla="*/ 0 w 332"/>
                <a:gd name="T27" fmla="*/ 0 h 160"/>
                <a:gd name="T28" fmla="*/ 0 w 332"/>
                <a:gd name="T29" fmla="*/ 1 h 160"/>
                <a:gd name="T30" fmla="*/ 0 w 332"/>
                <a:gd name="T31" fmla="*/ 1 h 160"/>
                <a:gd name="T32" fmla="*/ 0 w 332"/>
                <a:gd name="T33" fmla="*/ 1 h 160"/>
                <a:gd name="T34" fmla="*/ 0 w 332"/>
                <a:gd name="T35" fmla="*/ 1 h 160"/>
                <a:gd name="T36" fmla="*/ 0 w 332"/>
                <a:gd name="T37" fmla="*/ 1 h 160"/>
                <a:gd name="T38" fmla="*/ 0 w 332"/>
                <a:gd name="T39" fmla="*/ 1 h 160"/>
                <a:gd name="T40" fmla="*/ 0 w 332"/>
                <a:gd name="T41" fmla="*/ 1 h 160"/>
                <a:gd name="T42" fmla="*/ 0 w 332"/>
                <a:gd name="T43" fmla="*/ 1 h 160"/>
                <a:gd name="T44" fmla="*/ 0 w 332"/>
                <a:gd name="T45" fmla="*/ 1 h 160"/>
                <a:gd name="T46" fmla="*/ 0 w 332"/>
                <a:gd name="T47" fmla="*/ 1 h 160"/>
                <a:gd name="T48" fmla="*/ 0 w 332"/>
                <a:gd name="T49" fmla="*/ 1 h 160"/>
                <a:gd name="T50" fmla="*/ 0 w 332"/>
                <a:gd name="T51" fmla="*/ 1 h 160"/>
                <a:gd name="T52" fmla="*/ 0 w 332"/>
                <a:gd name="T53" fmla="*/ 1 h 160"/>
                <a:gd name="T54" fmla="*/ 0 w 332"/>
                <a:gd name="T55" fmla="*/ 1 h 160"/>
                <a:gd name="T56" fmla="*/ 0 w 332"/>
                <a:gd name="T57" fmla="*/ 1 h 160"/>
                <a:gd name="T58" fmla="*/ 0 w 332"/>
                <a:gd name="T59" fmla="*/ 1 h 160"/>
                <a:gd name="T60" fmla="*/ 0 w 332"/>
                <a:gd name="T61" fmla="*/ 1 h 160"/>
                <a:gd name="T62" fmla="*/ 0 w 332"/>
                <a:gd name="T63" fmla="*/ 1 h 160"/>
                <a:gd name="T64" fmla="*/ 0 w 332"/>
                <a:gd name="T65" fmla="*/ 1 h 1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2"/>
                <a:gd name="T100" fmla="*/ 0 h 160"/>
                <a:gd name="T101" fmla="*/ 332 w 332"/>
                <a:gd name="T102" fmla="*/ 160 h 16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0" name="Freeform 235"/>
            <p:cNvSpPr>
              <a:spLocks/>
            </p:cNvSpPr>
            <p:nvPr/>
          </p:nvSpPr>
          <p:spPr bwMode="auto">
            <a:xfrm>
              <a:off x="2464" y="1984"/>
              <a:ext cx="186" cy="670"/>
            </a:xfrm>
            <a:custGeom>
              <a:avLst/>
              <a:gdLst>
                <a:gd name="T0" fmla="*/ 0 w 373"/>
                <a:gd name="T1" fmla="*/ 1 h 1340"/>
                <a:gd name="T2" fmla="*/ 0 w 373"/>
                <a:gd name="T3" fmla="*/ 1 h 1340"/>
                <a:gd name="T4" fmla="*/ 0 w 373"/>
                <a:gd name="T5" fmla="*/ 1 h 1340"/>
                <a:gd name="T6" fmla="*/ 0 w 373"/>
                <a:gd name="T7" fmla="*/ 1 h 1340"/>
                <a:gd name="T8" fmla="*/ 0 w 373"/>
                <a:gd name="T9" fmla="*/ 1 h 1340"/>
                <a:gd name="T10" fmla="*/ 0 w 373"/>
                <a:gd name="T11" fmla="*/ 1 h 1340"/>
                <a:gd name="T12" fmla="*/ 0 w 373"/>
                <a:gd name="T13" fmla="*/ 1 h 1340"/>
                <a:gd name="T14" fmla="*/ 0 w 373"/>
                <a:gd name="T15" fmla="*/ 1 h 1340"/>
                <a:gd name="T16" fmla="*/ 0 w 373"/>
                <a:gd name="T17" fmla="*/ 1 h 1340"/>
                <a:gd name="T18" fmla="*/ 0 w 373"/>
                <a:gd name="T19" fmla="*/ 1 h 1340"/>
                <a:gd name="T20" fmla="*/ 0 w 373"/>
                <a:gd name="T21" fmla="*/ 1 h 1340"/>
                <a:gd name="T22" fmla="*/ 0 w 373"/>
                <a:gd name="T23" fmla="*/ 1 h 1340"/>
                <a:gd name="T24" fmla="*/ 0 w 373"/>
                <a:gd name="T25" fmla="*/ 1 h 1340"/>
                <a:gd name="T26" fmla="*/ 0 w 373"/>
                <a:gd name="T27" fmla="*/ 1 h 1340"/>
                <a:gd name="T28" fmla="*/ 0 w 373"/>
                <a:gd name="T29" fmla="*/ 1 h 1340"/>
                <a:gd name="T30" fmla="*/ 0 w 373"/>
                <a:gd name="T31" fmla="*/ 1 h 1340"/>
                <a:gd name="T32" fmla="*/ 0 w 373"/>
                <a:gd name="T33" fmla="*/ 1 h 1340"/>
                <a:gd name="T34" fmla="*/ 0 w 373"/>
                <a:gd name="T35" fmla="*/ 1 h 1340"/>
                <a:gd name="T36" fmla="*/ 0 w 373"/>
                <a:gd name="T37" fmla="*/ 1 h 1340"/>
                <a:gd name="T38" fmla="*/ 0 w 373"/>
                <a:gd name="T39" fmla="*/ 1 h 1340"/>
                <a:gd name="T40" fmla="*/ 0 w 373"/>
                <a:gd name="T41" fmla="*/ 1 h 1340"/>
                <a:gd name="T42" fmla="*/ 0 w 373"/>
                <a:gd name="T43" fmla="*/ 1 h 1340"/>
                <a:gd name="T44" fmla="*/ 0 w 373"/>
                <a:gd name="T45" fmla="*/ 1 h 1340"/>
                <a:gd name="T46" fmla="*/ 0 w 373"/>
                <a:gd name="T47" fmla="*/ 1 h 1340"/>
                <a:gd name="T48" fmla="*/ 0 w 373"/>
                <a:gd name="T49" fmla="*/ 1 h 1340"/>
                <a:gd name="T50" fmla="*/ 0 w 373"/>
                <a:gd name="T51" fmla="*/ 1 h 1340"/>
                <a:gd name="T52" fmla="*/ 0 w 373"/>
                <a:gd name="T53" fmla="*/ 1 h 1340"/>
                <a:gd name="T54" fmla="*/ 0 w 373"/>
                <a:gd name="T55" fmla="*/ 1 h 1340"/>
                <a:gd name="T56" fmla="*/ 0 w 373"/>
                <a:gd name="T57" fmla="*/ 1 h 1340"/>
                <a:gd name="T58" fmla="*/ 0 w 373"/>
                <a:gd name="T59" fmla="*/ 1 h 1340"/>
                <a:gd name="T60" fmla="*/ 0 w 373"/>
                <a:gd name="T61" fmla="*/ 1 h 1340"/>
                <a:gd name="T62" fmla="*/ 0 w 373"/>
                <a:gd name="T63" fmla="*/ 1 h 1340"/>
                <a:gd name="T64" fmla="*/ 0 w 373"/>
                <a:gd name="T65" fmla="*/ 1 h 1340"/>
                <a:gd name="T66" fmla="*/ 0 w 373"/>
                <a:gd name="T67" fmla="*/ 1 h 1340"/>
                <a:gd name="T68" fmla="*/ 0 w 373"/>
                <a:gd name="T69" fmla="*/ 1 h 1340"/>
                <a:gd name="T70" fmla="*/ 0 w 373"/>
                <a:gd name="T71" fmla="*/ 1 h 1340"/>
                <a:gd name="T72" fmla="*/ 0 w 373"/>
                <a:gd name="T73" fmla="*/ 1 h 1340"/>
                <a:gd name="T74" fmla="*/ 0 w 373"/>
                <a:gd name="T75" fmla="*/ 1 h 1340"/>
                <a:gd name="T76" fmla="*/ 0 w 373"/>
                <a:gd name="T77" fmla="*/ 1 h 1340"/>
                <a:gd name="T78" fmla="*/ 0 w 373"/>
                <a:gd name="T79" fmla="*/ 1 h 1340"/>
                <a:gd name="T80" fmla="*/ 0 w 373"/>
                <a:gd name="T81" fmla="*/ 1 h 1340"/>
                <a:gd name="T82" fmla="*/ 0 w 373"/>
                <a:gd name="T83" fmla="*/ 1 h 1340"/>
                <a:gd name="T84" fmla="*/ 0 w 373"/>
                <a:gd name="T85" fmla="*/ 1 h 1340"/>
                <a:gd name="T86" fmla="*/ 0 w 373"/>
                <a:gd name="T87" fmla="*/ 1 h 1340"/>
                <a:gd name="T88" fmla="*/ 0 w 373"/>
                <a:gd name="T89" fmla="*/ 1 h 1340"/>
                <a:gd name="T90" fmla="*/ 0 w 373"/>
                <a:gd name="T91" fmla="*/ 1 h 1340"/>
                <a:gd name="T92" fmla="*/ 0 w 373"/>
                <a:gd name="T93" fmla="*/ 1 h 1340"/>
                <a:gd name="T94" fmla="*/ 0 w 373"/>
                <a:gd name="T95" fmla="*/ 1 h 1340"/>
                <a:gd name="T96" fmla="*/ 0 w 373"/>
                <a:gd name="T97" fmla="*/ 1 h 1340"/>
                <a:gd name="T98" fmla="*/ 0 w 373"/>
                <a:gd name="T99" fmla="*/ 1 h 1340"/>
                <a:gd name="T100" fmla="*/ 0 w 373"/>
                <a:gd name="T101" fmla="*/ 1 h 1340"/>
                <a:gd name="T102" fmla="*/ 0 w 373"/>
                <a:gd name="T103" fmla="*/ 1 h 1340"/>
                <a:gd name="T104" fmla="*/ 0 w 373"/>
                <a:gd name="T105" fmla="*/ 1 h 1340"/>
                <a:gd name="T106" fmla="*/ 0 w 373"/>
                <a:gd name="T107" fmla="*/ 1 h 1340"/>
                <a:gd name="T108" fmla="*/ 0 w 373"/>
                <a:gd name="T109" fmla="*/ 1 h 1340"/>
                <a:gd name="T110" fmla="*/ 0 w 373"/>
                <a:gd name="T111" fmla="*/ 1 h 13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73"/>
                <a:gd name="T169" fmla="*/ 0 h 1340"/>
                <a:gd name="T170" fmla="*/ 373 w 373"/>
                <a:gd name="T171" fmla="*/ 1340 h 134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1" name="Freeform 236"/>
            <p:cNvSpPr>
              <a:spLocks/>
            </p:cNvSpPr>
            <p:nvPr/>
          </p:nvSpPr>
          <p:spPr bwMode="auto">
            <a:xfrm>
              <a:off x="2886" y="2685"/>
              <a:ext cx="55" cy="62"/>
            </a:xfrm>
            <a:custGeom>
              <a:avLst/>
              <a:gdLst>
                <a:gd name="T0" fmla="*/ 1 w 110"/>
                <a:gd name="T1" fmla="*/ 1 h 123"/>
                <a:gd name="T2" fmla="*/ 1 w 110"/>
                <a:gd name="T3" fmla="*/ 1 h 123"/>
                <a:gd name="T4" fmla="*/ 1 w 110"/>
                <a:gd name="T5" fmla="*/ 1 h 123"/>
                <a:gd name="T6" fmla="*/ 1 w 110"/>
                <a:gd name="T7" fmla="*/ 1 h 123"/>
                <a:gd name="T8" fmla="*/ 1 w 110"/>
                <a:gd name="T9" fmla="*/ 1 h 123"/>
                <a:gd name="T10" fmla="*/ 1 w 110"/>
                <a:gd name="T11" fmla="*/ 1 h 123"/>
                <a:gd name="T12" fmla="*/ 1 w 110"/>
                <a:gd name="T13" fmla="*/ 1 h 123"/>
                <a:gd name="T14" fmla="*/ 1 w 110"/>
                <a:gd name="T15" fmla="*/ 1 h 123"/>
                <a:gd name="T16" fmla="*/ 1 w 110"/>
                <a:gd name="T17" fmla="*/ 1 h 123"/>
                <a:gd name="T18" fmla="*/ 1 w 110"/>
                <a:gd name="T19" fmla="*/ 1 h 123"/>
                <a:gd name="T20" fmla="*/ 1 w 110"/>
                <a:gd name="T21" fmla="*/ 1 h 123"/>
                <a:gd name="T22" fmla="*/ 1 w 110"/>
                <a:gd name="T23" fmla="*/ 1 h 123"/>
                <a:gd name="T24" fmla="*/ 1 w 110"/>
                <a:gd name="T25" fmla="*/ 0 h 123"/>
                <a:gd name="T26" fmla="*/ 1 w 110"/>
                <a:gd name="T27" fmla="*/ 1 h 123"/>
                <a:gd name="T28" fmla="*/ 1 w 110"/>
                <a:gd name="T29" fmla="*/ 1 h 123"/>
                <a:gd name="T30" fmla="*/ 1 w 110"/>
                <a:gd name="T31" fmla="*/ 1 h 123"/>
                <a:gd name="T32" fmla="*/ 1 w 110"/>
                <a:gd name="T33" fmla="*/ 1 h 123"/>
                <a:gd name="T34" fmla="*/ 1 w 110"/>
                <a:gd name="T35" fmla="*/ 1 h 123"/>
                <a:gd name="T36" fmla="*/ 1 w 110"/>
                <a:gd name="T37" fmla="*/ 1 h 123"/>
                <a:gd name="T38" fmla="*/ 1 w 110"/>
                <a:gd name="T39" fmla="*/ 1 h 123"/>
                <a:gd name="T40" fmla="*/ 1 w 110"/>
                <a:gd name="T41" fmla="*/ 1 h 123"/>
                <a:gd name="T42" fmla="*/ 1 w 110"/>
                <a:gd name="T43" fmla="*/ 1 h 123"/>
                <a:gd name="T44" fmla="*/ 1 w 110"/>
                <a:gd name="T45" fmla="*/ 1 h 123"/>
                <a:gd name="T46" fmla="*/ 1 w 110"/>
                <a:gd name="T47" fmla="*/ 1 h 123"/>
                <a:gd name="T48" fmla="*/ 1 w 110"/>
                <a:gd name="T49" fmla="*/ 1 h 123"/>
                <a:gd name="T50" fmla="*/ 1 w 110"/>
                <a:gd name="T51" fmla="*/ 1 h 123"/>
                <a:gd name="T52" fmla="*/ 0 w 110"/>
                <a:gd name="T53" fmla="*/ 1 h 123"/>
                <a:gd name="T54" fmla="*/ 0 w 110"/>
                <a:gd name="T55" fmla="*/ 1 h 123"/>
                <a:gd name="T56" fmla="*/ 1 w 110"/>
                <a:gd name="T57" fmla="*/ 1 h 123"/>
                <a:gd name="T58" fmla="*/ 1 w 110"/>
                <a:gd name="T59" fmla="*/ 1 h 123"/>
                <a:gd name="T60" fmla="*/ 1 w 110"/>
                <a:gd name="T61" fmla="*/ 1 h 123"/>
                <a:gd name="T62" fmla="*/ 1 w 110"/>
                <a:gd name="T63" fmla="*/ 1 h 123"/>
                <a:gd name="T64" fmla="*/ 1 w 110"/>
                <a:gd name="T65" fmla="*/ 1 h 123"/>
                <a:gd name="T66" fmla="*/ 1 w 110"/>
                <a:gd name="T67" fmla="*/ 1 h 123"/>
                <a:gd name="T68" fmla="*/ 1 w 110"/>
                <a:gd name="T69" fmla="*/ 1 h 123"/>
                <a:gd name="T70" fmla="*/ 1 w 110"/>
                <a:gd name="T71" fmla="*/ 1 h 123"/>
                <a:gd name="T72" fmla="*/ 1 w 110"/>
                <a:gd name="T73" fmla="*/ 1 h 123"/>
                <a:gd name="T74" fmla="*/ 1 w 110"/>
                <a:gd name="T75" fmla="*/ 1 h 123"/>
                <a:gd name="T76" fmla="*/ 1 w 110"/>
                <a:gd name="T77" fmla="*/ 1 h 123"/>
                <a:gd name="T78" fmla="*/ 1 w 110"/>
                <a:gd name="T79" fmla="*/ 1 h 123"/>
                <a:gd name="T80" fmla="*/ 1 w 110"/>
                <a:gd name="T81" fmla="*/ 1 h 123"/>
                <a:gd name="T82" fmla="*/ 1 w 110"/>
                <a:gd name="T83" fmla="*/ 1 h 123"/>
                <a:gd name="T84" fmla="*/ 1 w 110"/>
                <a:gd name="T85" fmla="*/ 1 h 123"/>
                <a:gd name="T86" fmla="*/ 1 w 110"/>
                <a:gd name="T87" fmla="*/ 1 h 123"/>
                <a:gd name="T88" fmla="*/ 1 w 110"/>
                <a:gd name="T89" fmla="*/ 1 h 123"/>
                <a:gd name="T90" fmla="*/ 1 w 110"/>
                <a:gd name="T91" fmla="*/ 1 h 123"/>
                <a:gd name="T92" fmla="*/ 1 w 110"/>
                <a:gd name="T93" fmla="*/ 1 h 123"/>
                <a:gd name="T94" fmla="*/ 1 w 110"/>
                <a:gd name="T95" fmla="*/ 1 h 123"/>
                <a:gd name="T96" fmla="*/ 1 w 110"/>
                <a:gd name="T97" fmla="*/ 1 h 12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0"/>
                <a:gd name="T148" fmla="*/ 0 h 123"/>
                <a:gd name="T149" fmla="*/ 110 w 110"/>
                <a:gd name="T150" fmla="*/ 123 h 12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2" name="Freeform 237"/>
            <p:cNvSpPr>
              <a:spLocks/>
            </p:cNvSpPr>
            <p:nvPr/>
          </p:nvSpPr>
          <p:spPr bwMode="auto">
            <a:xfrm>
              <a:off x="2905" y="2708"/>
              <a:ext cx="16" cy="16"/>
            </a:xfrm>
            <a:custGeom>
              <a:avLst/>
              <a:gdLst>
                <a:gd name="T0" fmla="*/ 1 w 31"/>
                <a:gd name="T1" fmla="*/ 0 h 33"/>
                <a:gd name="T2" fmla="*/ 1 w 31"/>
                <a:gd name="T3" fmla="*/ 0 h 33"/>
                <a:gd name="T4" fmla="*/ 1 w 31"/>
                <a:gd name="T5" fmla="*/ 0 h 33"/>
                <a:gd name="T6" fmla="*/ 1 w 31"/>
                <a:gd name="T7" fmla="*/ 0 h 33"/>
                <a:gd name="T8" fmla="*/ 0 w 31"/>
                <a:gd name="T9" fmla="*/ 0 h 33"/>
                <a:gd name="T10" fmla="*/ 1 w 31"/>
                <a:gd name="T11" fmla="*/ 0 h 33"/>
                <a:gd name="T12" fmla="*/ 1 w 31"/>
                <a:gd name="T13" fmla="*/ 0 h 33"/>
                <a:gd name="T14" fmla="*/ 1 w 31"/>
                <a:gd name="T15" fmla="*/ 0 h 33"/>
                <a:gd name="T16" fmla="*/ 1 w 31"/>
                <a:gd name="T17" fmla="*/ 0 h 33"/>
                <a:gd name="T18" fmla="*/ 1 w 31"/>
                <a:gd name="T19" fmla="*/ 0 h 33"/>
                <a:gd name="T20" fmla="*/ 1 w 31"/>
                <a:gd name="T21" fmla="*/ 0 h 33"/>
                <a:gd name="T22" fmla="*/ 1 w 31"/>
                <a:gd name="T23" fmla="*/ 0 h 33"/>
                <a:gd name="T24" fmla="*/ 1 w 31"/>
                <a:gd name="T25" fmla="*/ 0 h 33"/>
                <a:gd name="T26" fmla="*/ 1 w 31"/>
                <a:gd name="T27" fmla="*/ 0 h 33"/>
                <a:gd name="T28" fmla="*/ 1 w 31"/>
                <a:gd name="T29" fmla="*/ 0 h 33"/>
                <a:gd name="T30" fmla="*/ 1 w 31"/>
                <a:gd name="T31" fmla="*/ 0 h 33"/>
                <a:gd name="T32" fmla="*/ 1 w 31"/>
                <a:gd name="T33" fmla="*/ 0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1"/>
                <a:gd name="T52" fmla="*/ 0 h 33"/>
                <a:gd name="T53" fmla="*/ 31 w 31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3" name="Freeform 238"/>
            <p:cNvSpPr>
              <a:spLocks/>
            </p:cNvSpPr>
            <p:nvPr/>
          </p:nvSpPr>
          <p:spPr bwMode="auto">
            <a:xfrm>
              <a:off x="2366" y="2699"/>
              <a:ext cx="56" cy="61"/>
            </a:xfrm>
            <a:custGeom>
              <a:avLst/>
              <a:gdLst>
                <a:gd name="T0" fmla="*/ 1 w 111"/>
                <a:gd name="T1" fmla="*/ 1 h 122"/>
                <a:gd name="T2" fmla="*/ 1 w 111"/>
                <a:gd name="T3" fmla="*/ 1 h 122"/>
                <a:gd name="T4" fmla="*/ 1 w 111"/>
                <a:gd name="T5" fmla="*/ 1 h 122"/>
                <a:gd name="T6" fmla="*/ 1 w 111"/>
                <a:gd name="T7" fmla="*/ 1 h 122"/>
                <a:gd name="T8" fmla="*/ 1 w 111"/>
                <a:gd name="T9" fmla="*/ 1 h 122"/>
                <a:gd name="T10" fmla="*/ 1 w 111"/>
                <a:gd name="T11" fmla="*/ 1 h 122"/>
                <a:gd name="T12" fmla="*/ 1 w 111"/>
                <a:gd name="T13" fmla="*/ 1 h 122"/>
                <a:gd name="T14" fmla="*/ 1 w 111"/>
                <a:gd name="T15" fmla="*/ 1 h 122"/>
                <a:gd name="T16" fmla="*/ 1 w 111"/>
                <a:gd name="T17" fmla="*/ 1 h 122"/>
                <a:gd name="T18" fmla="*/ 1 w 111"/>
                <a:gd name="T19" fmla="*/ 1 h 122"/>
                <a:gd name="T20" fmla="*/ 1 w 111"/>
                <a:gd name="T21" fmla="*/ 1 h 122"/>
                <a:gd name="T22" fmla="*/ 1 w 111"/>
                <a:gd name="T23" fmla="*/ 1 h 122"/>
                <a:gd name="T24" fmla="*/ 1 w 111"/>
                <a:gd name="T25" fmla="*/ 0 h 122"/>
                <a:gd name="T26" fmla="*/ 1 w 111"/>
                <a:gd name="T27" fmla="*/ 1 h 122"/>
                <a:gd name="T28" fmla="*/ 1 w 111"/>
                <a:gd name="T29" fmla="*/ 1 h 122"/>
                <a:gd name="T30" fmla="*/ 1 w 111"/>
                <a:gd name="T31" fmla="*/ 1 h 122"/>
                <a:gd name="T32" fmla="*/ 1 w 111"/>
                <a:gd name="T33" fmla="*/ 1 h 122"/>
                <a:gd name="T34" fmla="*/ 1 w 111"/>
                <a:gd name="T35" fmla="*/ 1 h 122"/>
                <a:gd name="T36" fmla="*/ 1 w 111"/>
                <a:gd name="T37" fmla="*/ 1 h 122"/>
                <a:gd name="T38" fmla="*/ 1 w 111"/>
                <a:gd name="T39" fmla="*/ 1 h 122"/>
                <a:gd name="T40" fmla="*/ 1 w 111"/>
                <a:gd name="T41" fmla="*/ 1 h 122"/>
                <a:gd name="T42" fmla="*/ 1 w 111"/>
                <a:gd name="T43" fmla="*/ 1 h 122"/>
                <a:gd name="T44" fmla="*/ 1 w 111"/>
                <a:gd name="T45" fmla="*/ 1 h 122"/>
                <a:gd name="T46" fmla="*/ 1 w 111"/>
                <a:gd name="T47" fmla="*/ 1 h 122"/>
                <a:gd name="T48" fmla="*/ 1 w 111"/>
                <a:gd name="T49" fmla="*/ 1 h 122"/>
                <a:gd name="T50" fmla="*/ 1 w 111"/>
                <a:gd name="T51" fmla="*/ 1 h 122"/>
                <a:gd name="T52" fmla="*/ 1 w 111"/>
                <a:gd name="T53" fmla="*/ 1 h 122"/>
                <a:gd name="T54" fmla="*/ 0 w 111"/>
                <a:gd name="T55" fmla="*/ 1 h 122"/>
                <a:gd name="T56" fmla="*/ 1 w 111"/>
                <a:gd name="T57" fmla="*/ 1 h 122"/>
                <a:gd name="T58" fmla="*/ 1 w 111"/>
                <a:gd name="T59" fmla="*/ 1 h 122"/>
                <a:gd name="T60" fmla="*/ 1 w 111"/>
                <a:gd name="T61" fmla="*/ 1 h 122"/>
                <a:gd name="T62" fmla="*/ 1 w 111"/>
                <a:gd name="T63" fmla="*/ 1 h 122"/>
                <a:gd name="T64" fmla="*/ 1 w 111"/>
                <a:gd name="T65" fmla="*/ 1 h 122"/>
                <a:gd name="T66" fmla="*/ 1 w 111"/>
                <a:gd name="T67" fmla="*/ 1 h 122"/>
                <a:gd name="T68" fmla="*/ 1 w 111"/>
                <a:gd name="T69" fmla="*/ 1 h 122"/>
                <a:gd name="T70" fmla="*/ 1 w 111"/>
                <a:gd name="T71" fmla="*/ 1 h 122"/>
                <a:gd name="T72" fmla="*/ 1 w 111"/>
                <a:gd name="T73" fmla="*/ 1 h 122"/>
                <a:gd name="T74" fmla="*/ 1 w 111"/>
                <a:gd name="T75" fmla="*/ 1 h 122"/>
                <a:gd name="T76" fmla="*/ 1 w 111"/>
                <a:gd name="T77" fmla="*/ 1 h 122"/>
                <a:gd name="T78" fmla="*/ 1 w 111"/>
                <a:gd name="T79" fmla="*/ 1 h 122"/>
                <a:gd name="T80" fmla="*/ 1 w 111"/>
                <a:gd name="T81" fmla="*/ 1 h 122"/>
                <a:gd name="T82" fmla="*/ 1 w 111"/>
                <a:gd name="T83" fmla="*/ 1 h 122"/>
                <a:gd name="T84" fmla="*/ 1 w 111"/>
                <a:gd name="T85" fmla="*/ 1 h 122"/>
                <a:gd name="T86" fmla="*/ 1 w 111"/>
                <a:gd name="T87" fmla="*/ 1 h 122"/>
                <a:gd name="T88" fmla="*/ 1 w 111"/>
                <a:gd name="T89" fmla="*/ 1 h 122"/>
                <a:gd name="T90" fmla="*/ 1 w 111"/>
                <a:gd name="T91" fmla="*/ 1 h 122"/>
                <a:gd name="T92" fmla="*/ 1 w 111"/>
                <a:gd name="T93" fmla="*/ 1 h 122"/>
                <a:gd name="T94" fmla="*/ 1 w 111"/>
                <a:gd name="T95" fmla="*/ 1 h 122"/>
                <a:gd name="T96" fmla="*/ 1 w 111"/>
                <a:gd name="T97" fmla="*/ 1 h 1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1"/>
                <a:gd name="T148" fmla="*/ 0 h 122"/>
                <a:gd name="T149" fmla="*/ 111 w 111"/>
                <a:gd name="T150" fmla="*/ 122 h 12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4" name="Freeform 239"/>
            <p:cNvSpPr>
              <a:spLocks/>
            </p:cNvSpPr>
            <p:nvPr/>
          </p:nvSpPr>
          <p:spPr bwMode="auto">
            <a:xfrm>
              <a:off x="2385" y="2721"/>
              <a:ext cx="16" cy="16"/>
            </a:xfrm>
            <a:custGeom>
              <a:avLst/>
              <a:gdLst>
                <a:gd name="T0" fmla="*/ 1 w 32"/>
                <a:gd name="T1" fmla="*/ 1 h 32"/>
                <a:gd name="T2" fmla="*/ 1 w 32"/>
                <a:gd name="T3" fmla="*/ 1 h 32"/>
                <a:gd name="T4" fmla="*/ 1 w 32"/>
                <a:gd name="T5" fmla="*/ 1 h 32"/>
                <a:gd name="T6" fmla="*/ 1 w 32"/>
                <a:gd name="T7" fmla="*/ 1 h 32"/>
                <a:gd name="T8" fmla="*/ 0 w 32"/>
                <a:gd name="T9" fmla="*/ 1 h 32"/>
                <a:gd name="T10" fmla="*/ 1 w 32"/>
                <a:gd name="T11" fmla="*/ 1 h 32"/>
                <a:gd name="T12" fmla="*/ 1 w 32"/>
                <a:gd name="T13" fmla="*/ 1 h 32"/>
                <a:gd name="T14" fmla="*/ 1 w 32"/>
                <a:gd name="T15" fmla="*/ 1 h 32"/>
                <a:gd name="T16" fmla="*/ 1 w 32"/>
                <a:gd name="T17" fmla="*/ 0 h 32"/>
                <a:gd name="T18" fmla="*/ 1 w 32"/>
                <a:gd name="T19" fmla="*/ 1 h 32"/>
                <a:gd name="T20" fmla="*/ 1 w 32"/>
                <a:gd name="T21" fmla="*/ 1 h 32"/>
                <a:gd name="T22" fmla="*/ 1 w 32"/>
                <a:gd name="T23" fmla="*/ 1 h 32"/>
                <a:gd name="T24" fmla="*/ 1 w 32"/>
                <a:gd name="T25" fmla="*/ 1 h 32"/>
                <a:gd name="T26" fmla="*/ 1 w 32"/>
                <a:gd name="T27" fmla="*/ 1 h 32"/>
                <a:gd name="T28" fmla="*/ 1 w 32"/>
                <a:gd name="T29" fmla="*/ 1 h 32"/>
                <a:gd name="T30" fmla="*/ 1 w 32"/>
                <a:gd name="T31" fmla="*/ 1 h 32"/>
                <a:gd name="T32" fmla="*/ 1 w 32"/>
                <a:gd name="T33" fmla="*/ 1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32"/>
                <a:gd name="T53" fmla="*/ 32 w 32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5" name="Freeform 240"/>
            <p:cNvSpPr>
              <a:spLocks/>
            </p:cNvSpPr>
            <p:nvPr/>
          </p:nvSpPr>
          <p:spPr bwMode="auto">
            <a:xfrm>
              <a:off x="2400" y="1686"/>
              <a:ext cx="68" cy="74"/>
            </a:xfrm>
            <a:custGeom>
              <a:avLst/>
              <a:gdLst>
                <a:gd name="T0" fmla="*/ 1 w 136"/>
                <a:gd name="T1" fmla="*/ 0 h 149"/>
                <a:gd name="T2" fmla="*/ 1 w 136"/>
                <a:gd name="T3" fmla="*/ 0 h 149"/>
                <a:gd name="T4" fmla="*/ 1 w 136"/>
                <a:gd name="T5" fmla="*/ 0 h 149"/>
                <a:gd name="T6" fmla="*/ 1 w 136"/>
                <a:gd name="T7" fmla="*/ 0 h 149"/>
                <a:gd name="T8" fmla="*/ 1 w 136"/>
                <a:gd name="T9" fmla="*/ 0 h 149"/>
                <a:gd name="T10" fmla="*/ 1 w 136"/>
                <a:gd name="T11" fmla="*/ 0 h 149"/>
                <a:gd name="T12" fmla="*/ 1 w 136"/>
                <a:gd name="T13" fmla="*/ 0 h 149"/>
                <a:gd name="T14" fmla="*/ 1 w 136"/>
                <a:gd name="T15" fmla="*/ 0 h 149"/>
                <a:gd name="T16" fmla="*/ 1 w 136"/>
                <a:gd name="T17" fmla="*/ 0 h 149"/>
                <a:gd name="T18" fmla="*/ 1 w 136"/>
                <a:gd name="T19" fmla="*/ 0 h 149"/>
                <a:gd name="T20" fmla="*/ 1 w 136"/>
                <a:gd name="T21" fmla="*/ 0 h 149"/>
                <a:gd name="T22" fmla="*/ 1 w 136"/>
                <a:gd name="T23" fmla="*/ 0 h 149"/>
                <a:gd name="T24" fmla="*/ 1 w 136"/>
                <a:gd name="T25" fmla="*/ 0 h 149"/>
                <a:gd name="T26" fmla="*/ 1 w 136"/>
                <a:gd name="T27" fmla="*/ 0 h 149"/>
                <a:gd name="T28" fmla="*/ 0 w 136"/>
                <a:gd name="T29" fmla="*/ 0 h 149"/>
                <a:gd name="T30" fmla="*/ 1 w 136"/>
                <a:gd name="T31" fmla="*/ 0 h 149"/>
                <a:gd name="T32" fmla="*/ 1 w 136"/>
                <a:gd name="T33" fmla="*/ 0 h 149"/>
                <a:gd name="T34" fmla="*/ 0 w 136"/>
                <a:gd name="T35" fmla="*/ 0 h 149"/>
                <a:gd name="T36" fmla="*/ 1 w 136"/>
                <a:gd name="T37" fmla="*/ 0 h 149"/>
                <a:gd name="T38" fmla="*/ 1 w 136"/>
                <a:gd name="T39" fmla="*/ 0 h 149"/>
                <a:gd name="T40" fmla="*/ 1 w 136"/>
                <a:gd name="T41" fmla="*/ 0 h 149"/>
                <a:gd name="T42" fmla="*/ 1 w 136"/>
                <a:gd name="T43" fmla="*/ 0 h 149"/>
                <a:gd name="T44" fmla="*/ 1 w 136"/>
                <a:gd name="T45" fmla="*/ 0 h 149"/>
                <a:gd name="T46" fmla="*/ 1 w 136"/>
                <a:gd name="T47" fmla="*/ 0 h 149"/>
                <a:gd name="T48" fmla="*/ 1 w 136"/>
                <a:gd name="T49" fmla="*/ 0 h 149"/>
                <a:gd name="T50" fmla="*/ 1 w 136"/>
                <a:gd name="T51" fmla="*/ 0 h 149"/>
                <a:gd name="T52" fmla="*/ 1 w 136"/>
                <a:gd name="T53" fmla="*/ 0 h 149"/>
                <a:gd name="T54" fmla="*/ 1 w 136"/>
                <a:gd name="T55" fmla="*/ 0 h 149"/>
                <a:gd name="T56" fmla="*/ 1 w 136"/>
                <a:gd name="T57" fmla="*/ 0 h 149"/>
                <a:gd name="T58" fmla="*/ 1 w 136"/>
                <a:gd name="T59" fmla="*/ 0 h 149"/>
                <a:gd name="T60" fmla="*/ 1 w 136"/>
                <a:gd name="T61" fmla="*/ 0 h 149"/>
                <a:gd name="T62" fmla="*/ 1 w 136"/>
                <a:gd name="T63" fmla="*/ 0 h 1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9"/>
                <a:gd name="T98" fmla="*/ 136 w 136"/>
                <a:gd name="T99" fmla="*/ 149 h 1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6" name="Freeform 241"/>
            <p:cNvSpPr>
              <a:spLocks/>
            </p:cNvSpPr>
            <p:nvPr/>
          </p:nvSpPr>
          <p:spPr bwMode="auto">
            <a:xfrm>
              <a:off x="2423" y="1713"/>
              <a:ext cx="20" cy="20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0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1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7" name="Freeform 242"/>
            <p:cNvSpPr>
              <a:spLocks/>
            </p:cNvSpPr>
            <p:nvPr/>
          </p:nvSpPr>
          <p:spPr bwMode="auto">
            <a:xfrm>
              <a:off x="3282" y="2529"/>
              <a:ext cx="64" cy="90"/>
            </a:xfrm>
            <a:custGeom>
              <a:avLst/>
              <a:gdLst>
                <a:gd name="T0" fmla="*/ 0 w 129"/>
                <a:gd name="T1" fmla="*/ 0 h 181"/>
                <a:gd name="T2" fmla="*/ 0 w 129"/>
                <a:gd name="T3" fmla="*/ 0 h 181"/>
                <a:gd name="T4" fmla="*/ 0 w 129"/>
                <a:gd name="T5" fmla="*/ 0 h 181"/>
                <a:gd name="T6" fmla="*/ 0 w 129"/>
                <a:gd name="T7" fmla="*/ 0 h 181"/>
                <a:gd name="T8" fmla="*/ 0 w 129"/>
                <a:gd name="T9" fmla="*/ 0 h 181"/>
                <a:gd name="T10" fmla="*/ 0 w 129"/>
                <a:gd name="T11" fmla="*/ 0 h 181"/>
                <a:gd name="T12" fmla="*/ 0 w 129"/>
                <a:gd name="T13" fmla="*/ 0 h 181"/>
                <a:gd name="T14" fmla="*/ 0 w 129"/>
                <a:gd name="T15" fmla="*/ 0 h 181"/>
                <a:gd name="T16" fmla="*/ 0 w 129"/>
                <a:gd name="T17" fmla="*/ 0 h 181"/>
                <a:gd name="T18" fmla="*/ 0 w 129"/>
                <a:gd name="T19" fmla="*/ 0 h 181"/>
                <a:gd name="T20" fmla="*/ 0 w 129"/>
                <a:gd name="T21" fmla="*/ 0 h 181"/>
                <a:gd name="T22" fmla="*/ 0 w 129"/>
                <a:gd name="T23" fmla="*/ 0 h 181"/>
                <a:gd name="T24" fmla="*/ 0 w 129"/>
                <a:gd name="T25" fmla="*/ 0 h 181"/>
                <a:gd name="T26" fmla="*/ 0 w 129"/>
                <a:gd name="T27" fmla="*/ 0 h 181"/>
                <a:gd name="T28" fmla="*/ 0 w 129"/>
                <a:gd name="T29" fmla="*/ 0 h 181"/>
                <a:gd name="T30" fmla="*/ 0 w 129"/>
                <a:gd name="T31" fmla="*/ 0 h 181"/>
                <a:gd name="T32" fmla="*/ 0 w 129"/>
                <a:gd name="T33" fmla="*/ 0 h 181"/>
                <a:gd name="T34" fmla="*/ 0 w 129"/>
                <a:gd name="T35" fmla="*/ 0 h 181"/>
                <a:gd name="T36" fmla="*/ 0 w 129"/>
                <a:gd name="T37" fmla="*/ 0 h 181"/>
                <a:gd name="T38" fmla="*/ 0 w 129"/>
                <a:gd name="T39" fmla="*/ 0 h 181"/>
                <a:gd name="T40" fmla="*/ 0 w 129"/>
                <a:gd name="T41" fmla="*/ 0 h 181"/>
                <a:gd name="T42" fmla="*/ 0 w 129"/>
                <a:gd name="T43" fmla="*/ 0 h 181"/>
                <a:gd name="T44" fmla="*/ 0 w 129"/>
                <a:gd name="T45" fmla="*/ 0 h 181"/>
                <a:gd name="T46" fmla="*/ 0 w 129"/>
                <a:gd name="T47" fmla="*/ 0 h 181"/>
                <a:gd name="T48" fmla="*/ 0 w 129"/>
                <a:gd name="T49" fmla="*/ 0 h 1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9"/>
                <a:gd name="T76" fmla="*/ 0 h 181"/>
                <a:gd name="T77" fmla="*/ 129 w 129"/>
                <a:gd name="T78" fmla="*/ 181 h 18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8" name="Freeform 243"/>
            <p:cNvSpPr>
              <a:spLocks/>
            </p:cNvSpPr>
            <p:nvPr/>
          </p:nvSpPr>
          <p:spPr bwMode="auto">
            <a:xfrm>
              <a:off x="3251" y="2513"/>
              <a:ext cx="45" cy="103"/>
            </a:xfrm>
            <a:custGeom>
              <a:avLst/>
              <a:gdLst>
                <a:gd name="T0" fmla="*/ 1 w 90"/>
                <a:gd name="T1" fmla="*/ 1 h 206"/>
                <a:gd name="T2" fmla="*/ 1 w 90"/>
                <a:gd name="T3" fmla="*/ 1 h 206"/>
                <a:gd name="T4" fmla="*/ 1 w 90"/>
                <a:gd name="T5" fmla="*/ 1 h 206"/>
                <a:gd name="T6" fmla="*/ 1 w 90"/>
                <a:gd name="T7" fmla="*/ 1 h 206"/>
                <a:gd name="T8" fmla="*/ 1 w 90"/>
                <a:gd name="T9" fmla="*/ 1 h 206"/>
                <a:gd name="T10" fmla="*/ 1 w 90"/>
                <a:gd name="T11" fmla="*/ 1 h 206"/>
                <a:gd name="T12" fmla="*/ 1 w 90"/>
                <a:gd name="T13" fmla="*/ 1 h 206"/>
                <a:gd name="T14" fmla="*/ 1 w 90"/>
                <a:gd name="T15" fmla="*/ 1 h 206"/>
                <a:gd name="T16" fmla="*/ 1 w 90"/>
                <a:gd name="T17" fmla="*/ 1 h 206"/>
                <a:gd name="T18" fmla="*/ 1 w 90"/>
                <a:gd name="T19" fmla="*/ 0 h 206"/>
                <a:gd name="T20" fmla="*/ 1 w 90"/>
                <a:gd name="T21" fmla="*/ 1 h 206"/>
                <a:gd name="T22" fmla="*/ 1 w 90"/>
                <a:gd name="T23" fmla="*/ 1 h 206"/>
                <a:gd name="T24" fmla="*/ 1 w 90"/>
                <a:gd name="T25" fmla="*/ 1 h 206"/>
                <a:gd name="T26" fmla="*/ 0 w 90"/>
                <a:gd name="T27" fmla="*/ 1 h 206"/>
                <a:gd name="T28" fmla="*/ 1 w 90"/>
                <a:gd name="T29" fmla="*/ 1 h 206"/>
                <a:gd name="T30" fmla="*/ 1 w 90"/>
                <a:gd name="T31" fmla="*/ 1 h 206"/>
                <a:gd name="T32" fmla="*/ 1 w 90"/>
                <a:gd name="T33" fmla="*/ 1 h 206"/>
                <a:gd name="T34" fmla="*/ 1 w 90"/>
                <a:gd name="T35" fmla="*/ 1 h 206"/>
                <a:gd name="T36" fmla="*/ 1 w 90"/>
                <a:gd name="T37" fmla="*/ 1 h 206"/>
                <a:gd name="T38" fmla="*/ 1 w 90"/>
                <a:gd name="T39" fmla="*/ 1 h 206"/>
                <a:gd name="T40" fmla="*/ 1 w 90"/>
                <a:gd name="T41" fmla="*/ 1 h 206"/>
                <a:gd name="T42" fmla="*/ 1 w 90"/>
                <a:gd name="T43" fmla="*/ 1 h 206"/>
                <a:gd name="T44" fmla="*/ 1 w 90"/>
                <a:gd name="T45" fmla="*/ 1 h 206"/>
                <a:gd name="T46" fmla="*/ 1 w 90"/>
                <a:gd name="T47" fmla="*/ 1 h 206"/>
                <a:gd name="T48" fmla="*/ 1 w 90"/>
                <a:gd name="T49" fmla="*/ 1 h 2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0"/>
                <a:gd name="T76" fmla="*/ 0 h 206"/>
                <a:gd name="T77" fmla="*/ 90 w 90"/>
                <a:gd name="T78" fmla="*/ 206 h 20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9" name="Freeform 244"/>
            <p:cNvSpPr>
              <a:spLocks/>
            </p:cNvSpPr>
            <p:nvPr/>
          </p:nvSpPr>
          <p:spPr bwMode="auto">
            <a:xfrm>
              <a:off x="3283" y="2583"/>
              <a:ext cx="100" cy="50"/>
            </a:xfrm>
            <a:custGeom>
              <a:avLst/>
              <a:gdLst>
                <a:gd name="T0" fmla="*/ 0 w 201"/>
                <a:gd name="T1" fmla="*/ 1 h 99"/>
                <a:gd name="T2" fmla="*/ 0 w 201"/>
                <a:gd name="T3" fmla="*/ 1 h 99"/>
                <a:gd name="T4" fmla="*/ 0 w 201"/>
                <a:gd name="T5" fmla="*/ 1 h 99"/>
                <a:gd name="T6" fmla="*/ 0 w 201"/>
                <a:gd name="T7" fmla="*/ 1 h 99"/>
                <a:gd name="T8" fmla="*/ 0 w 201"/>
                <a:gd name="T9" fmla="*/ 1 h 99"/>
                <a:gd name="T10" fmla="*/ 0 w 201"/>
                <a:gd name="T11" fmla="*/ 1 h 99"/>
                <a:gd name="T12" fmla="*/ 0 w 201"/>
                <a:gd name="T13" fmla="*/ 1 h 99"/>
                <a:gd name="T14" fmla="*/ 0 w 201"/>
                <a:gd name="T15" fmla="*/ 1 h 99"/>
                <a:gd name="T16" fmla="*/ 0 w 201"/>
                <a:gd name="T17" fmla="*/ 1 h 99"/>
                <a:gd name="T18" fmla="*/ 0 w 201"/>
                <a:gd name="T19" fmla="*/ 1 h 99"/>
                <a:gd name="T20" fmla="*/ 0 w 201"/>
                <a:gd name="T21" fmla="*/ 1 h 99"/>
                <a:gd name="T22" fmla="*/ 0 w 201"/>
                <a:gd name="T23" fmla="*/ 1 h 99"/>
                <a:gd name="T24" fmla="*/ 0 w 201"/>
                <a:gd name="T25" fmla="*/ 1 h 99"/>
                <a:gd name="T26" fmla="*/ 0 w 201"/>
                <a:gd name="T27" fmla="*/ 1 h 99"/>
                <a:gd name="T28" fmla="*/ 0 w 201"/>
                <a:gd name="T29" fmla="*/ 1 h 99"/>
                <a:gd name="T30" fmla="*/ 0 w 201"/>
                <a:gd name="T31" fmla="*/ 1 h 99"/>
                <a:gd name="T32" fmla="*/ 0 w 201"/>
                <a:gd name="T33" fmla="*/ 1 h 99"/>
                <a:gd name="T34" fmla="*/ 0 w 201"/>
                <a:gd name="T35" fmla="*/ 1 h 99"/>
                <a:gd name="T36" fmla="*/ 0 w 201"/>
                <a:gd name="T37" fmla="*/ 1 h 99"/>
                <a:gd name="T38" fmla="*/ 0 w 201"/>
                <a:gd name="T39" fmla="*/ 1 h 99"/>
                <a:gd name="T40" fmla="*/ 0 w 201"/>
                <a:gd name="T41" fmla="*/ 0 h 99"/>
                <a:gd name="T42" fmla="*/ 0 w 201"/>
                <a:gd name="T43" fmla="*/ 1 h 99"/>
                <a:gd name="T44" fmla="*/ 0 w 201"/>
                <a:gd name="T45" fmla="*/ 1 h 99"/>
                <a:gd name="T46" fmla="*/ 0 w 201"/>
                <a:gd name="T47" fmla="*/ 1 h 99"/>
                <a:gd name="T48" fmla="*/ 0 w 201"/>
                <a:gd name="T49" fmla="*/ 1 h 99"/>
                <a:gd name="T50" fmla="*/ 0 w 201"/>
                <a:gd name="T51" fmla="*/ 1 h 99"/>
                <a:gd name="T52" fmla="*/ 0 w 201"/>
                <a:gd name="T53" fmla="*/ 1 h 99"/>
                <a:gd name="T54" fmla="*/ 0 w 201"/>
                <a:gd name="T55" fmla="*/ 1 h 99"/>
                <a:gd name="T56" fmla="*/ 0 w 201"/>
                <a:gd name="T57" fmla="*/ 1 h 99"/>
                <a:gd name="T58" fmla="*/ 0 w 201"/>
                <a:gd name="T59" fmla="*/ 1 h 99"/>
                <a:gd name="T60" fmla="*/ 0 w 201"/>
                <a:gd name="T61" fmla="*/ 1 h 99"/>
                <a:gd name="T62" fmla="*/ 0 w 201"/>
                <a:gd name="T63" fmla="*/ 1 h 99"/>
                <a:gd name="T64" fmla="*/ 0 w 201"/>
                <a:gd name="T65" fmla="*/ 1 h 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1"/>
                <a:gd name="T100" fmla="*/ 0 h 99"/>
                <a:gd name="T101" fmla="*/ 201 w 201"/>
                <a:gd name="T102" fmla="*/ 99 h 9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0" name="Freeform 245"/>
            <p:cNvSpPr>
              <a:spLocks/>
            </p:cNvSpPr>
            <p:nvPr/>
          </p:nvSpPr>
          <p:spPr bwMode="auto">
            <a:xfrm>
              <a:off x="3281" y="2628"/>
              <a:ext cx="99" cy="50"/>
            </a:xfrm>
            <a:custGeom>
              <a:avLst/>
              <a:gdLst>
                <a:gd name="T0" fmla="*/ 0 w 198"/>
                <a:gd name="T1" fmla="*/ 0 h 100"/>
                <a:gd name="T2" fmla="*/ 1 w 198"/>
                <a:gd name="T3" fmla="*/ 1 h 100"/>
                <a:gd name="T4" fmla="*/ 1 w 198"/>
                <a:gd name="T5" fmla="*/ 1 h 100"/>
                <a:gd name="T6" fmla="*/ 1 w 198"/>
                <a:gd name="T7" fmla="*/ 1 h 100"/>
                <a:gd name="T8" fmla="*/ 1 w 198"/>
                <a:gd name="T9" fmla="*/ 1 h 100"/>
                <a:gd name="T10" fmla="*/ 1 w 198"/>
                <a:gd name="T11" fmla="*/ 1 h 100"/>
                <a:gd name="T12" fmla="*/ 1 w 198"/>
                <a:gd name="T13" fmla="*/ 1 h 100"/>
                <a:gd name="T14" fmla="*/ 1 w 198"/>
                <a:gd name="T15" fmla="*/ 1 h 100"/>
                <a:gd name="T16" fmla="*/ 1 w 198"/>
                <a:gd name="T17" fmla="*/ 1 h 100"/>
                <a:gd name="T18" fmla="*/ 1 w 198"/>
                <a:gd name="T19" fmla="*/ 1 h 100"/>
                <a:gd name="T20" fmla="*/ 1 w 198"/>
                <a:gd name="T21" fmla="*/ 1 h 100"/>
                <a:gd name="T22" fmla="*/ 1 w 198"/>
                <a:gd name="T23" fmla="*/ 1 h 100"/>
                <a:gd name="T24" fmla="*/ 1 w 198"/>
                <a:gd name="T25" fmla="*/ 1 h 100"/>
                <a:gd name="T26" fmla="*/ 1 w 198"/>
                <a:gd name="T27" fmla="*/ 1 h 100"/>
                <a:gd name="T28" fmla="*/ 1 w 198"/>
                <a:gd name="T29" fmla="*/ 1 h 100"/>
                <a:gd name="T30" fmla="*/ 1 w 198"/>
                <a:gd name="T31" fmla="*/ 1 h 100"/>
                <a:gd name="T32" fmla="*/ 1 w 198"/>
                <a:gd name="T33" fmla="*/ 1 h 100"/>
                <a:gd name="T34" fmla="*/ 1 w 198"/>
                <a:gd name="T35" fmla="*/ 1 h 100"/>
                <a:gd name="T36" fmla="*/ 1 w 198"/>
                <a:gd name="T37" fmla="*/ 1 h 100"/>
                <a:gd name="T38" fmla="*/ 1 w 198"/>
                <a:gd name="T39" fmla="*/ 1 h 100"/>
                <a:gd name="T40" fmla="*/ 1 w 198"/>
                <a:gd name="T41" fmla="*/ 1 h 100"/>
                <a:gd name="T42" fmla="*/ 1 w 198"/>
                <a:gd name="T43" fmla="*/ 1 h 100"/>
                <a:gd name="T44" fmla="*/ 1 w 198"/>
                <a:gd name="T45" fmla="*/ 1 h 100"/>
                <a:gd name="T46" fmla="*/ 1 w 198"/>
                <a:gd name="T47" fmla="*/ 1 h 100"/>
                <a:gd name="T48" fmla="*/ 0 w 198"/>
                <a:gd name="T49" fmla="*/ 0 h 1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98"/>
                <a:gd name="T76" fmla="*/ 0 h 100"/>
                <a:gd name="T77" fmla="*/ 198 w 198"/>
                <a:gd name="T78" fmla="*/ 100 h 10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1" name="Freeform 246"/>
            <p:cNvSpPr>
              <a:spLocks/>
            </p:cNvSpPr>
            <p:nvPr/>
          </p:nvSpPr>
          <p:spPr bwMode="auto">
            <a:xfrm>
              <a:off x="3273" y="2637"/>
              <a:ext cx="68" cy="87"/>
            </a:xfrm>
            <a:custGeom>
              <a:avLst/>
              <a:gdLst>
                <a:gd name="T0" fmla="*/ 0 w 136"/>
                <a:gd name="T1" fmla="*/ 0 h 174"/>
                <a:gd name="T2" fmla="*/ 0 w 136"/>
                <a:gd name="T3" fmla="*/ 1 h 174"/>
                <a:gd name="T4" fmla="*/ 1 w 136"/>
                <a:gd name="T5" fmla="*/ 1 h 174"/>
                <a:gd name="T6" fmla="*/ 1 w 136"/>
                <a:gd name="T7" fmla="*/ 1 h 174"/>
                <a:gd name="T8" fmla="*/ 1 w 136"/>
                <a:gd name="T9" fmla="*/ 1 h 174"/>
                <a:gd name="T10" fmla="*/ 1 w 136"/>
                <a:gd name="T11" fmla="*/ 1 h 174"/>
                <a:gd name="T12" fmla="*/ 1 w 136"/>
                <a:gd name="T13" fmla="*/ 1 h 174"/>
                <a:gd name="T14" fmla="*/ 1 w 136"/>
                <a:gd name="T15" fmla="*/ 1 h 174"/>
                <a:gd name="T16" fmla="*/ 1 w 136"/>
                <a:gd name="T17" fmla="*/ 1 h 174"/>
                <a:gd name="T18" fmla="*/ 1 w 136"/>
                <a:gd name="T19" fmla="*/ 1 h 174"/>
                <a:gd name="T20" fmla="*/ 1 w 136"/>
                <a:gd name="T21" fmla="*/ 1 h 174"/>
                <a:gd name="T22" fmla="*/ 1 w 136"/>
                <a:gd name="T23" fmla="*/ 1 h 174"/>
                <a:gd name="T24" fmla="*/ 1 w 136"/>
                <a:gd name="T25" fmla="*/ 1 h 174"/>
                <a:gd name="T26" fmla="*/ 1 w 136"/>
                <a:gd name="T27" fmla="*/ 1 h 174"/>
                <a:gd name="T28" fmla="*/ 1 w 136"/>
                <a:gd name="T29" fmla="*/ 1 h 174"/>
                <a:gd name="T30" fmla="*/ 1 w 136"/>
                <a:gd name="T31" fmla="*/ 1 h 174"/>
                <a:gd name="T32" fmla="*/ 1 w 136"/>
                <a:gd name="T33" fmla="*/ 1 h 174"/>
                <a:gd name="T34" fmla="*/ 1 w 136"/>
                <a:gd name="T35" fmla="*/ 1 h 174"/>
                <a:gd name="T36" fmla="*/ 1 w 136"/>
                <a:gd name="T37" fmla="*/ 1 h 174"/>
                <a:gd name="T38" fmla="*/ 1 w 136"/>
                <a:gd name="T39" fmla="*/ 1 h 174"/>
                <a:gd name="T40" fmla="*/ 1 w 136"/>
                <a:gd name="T41" fmla="*/ 1 h 174"/>
                <a:gd name="T42" fmla="*/ 1 w 136"/>
                <a:gd name="T43" fmla="*/ 1 h 174"/>
                <a:gd name="T44" fmla="*/ 1 w 136"/>
                <a:gd name="T45" fmla="*/ 1 h 174"/>
                <a:gd name="T46" fmla="*/ 1 w 136"/>
                <a:gd name="T47" fmla="*/ 1 h 174"/>
                <a:gd name="T48" fmla="*/ 0 w 136"/>
                <a:gd name="T49" fmla="*/ 0 h 1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36"/>
                <a:gd name="T76" fmla="*/ 0 h 174"/>
                <a:gd name="T77" fmla="*/ 136 w 136"/>
                <a:gd name="T78" fmla="*/ 174 h 17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2" name="Freeform 247"/>
            <p:cNvSpPr>
              <a:spLocks/>
            </p:cNvSpPr>
            <p:nvPr/>
          </p:nvSpPr>
          <p:spPr bwMode="auto">
            <a:xfrm>
              <a:off x="3028" y="2593"/>
              <a:ext cx="234" cy="81"/>
            </a:xfrm>
            <a:custGeom>
              <a:avLst/>
              <a:gdLst>
                <a:gd name="T0" fmla="*/ 0 w 469"/>
                <a:gd name="T1" fmla="*/ 0 h 163"/>
                <a:gd name="T2" fmla="*/ 0 w 469"/>
                <a:gd name="T3" fmla="*/ 0 h 163"/>
                <a:gd name="T4" fmla="*/ 0 w 469"/>
                <a:gd name="T5" fmla="*/ 0 h 163"/>
                <a:gd name="T6" fmla="*/ 0 w 469"/>
                <a:gd name="T7" fmla="*/ 0 h 163"/>
                <a:gd name="T8" fmla="*/ 0 w 469"/>
                <a:gd name="T9" fmla="*/ 0 h 163"/>
                <a:gd name="T10" fmla="*/ 0 w 469"/>
                <a:gd name="T11" fmla="*/ 0 h 163"/>
                <a:gd name="T12" fmla="*/ 0 w 469"/>
                <a:gd name="T13" fmla="*/ 0 h 163"/>
                <a:gd name="T14" fmla="*/ 0 w 469"/>
                <a:gd name="T15" fmla="*/ 0 h 163"/>
                <a:gd name="T16" fmla="*/ 0 w 469"/>
                <a:gd name="T17" fmla="*/ 0 h 163"/>
                <a:gd name="T18" fmla="*/ 0 w 469"/>
                <a:gd name="T19" fmla="*/ 0 h 163"/>
                <a:gd name="T20" fmla="*/ 0 w 469"/>
                <a:gd name="T21" fmla="*/ 0 h 163"/>
                <a:gd name="T22" fmla="*/ 0 w 469"/>
                <a:gd name="T23" fmla="*/ 0 h 163"/>
                <a:gd name="T24" fmla="*/ 0 w 469"/>
                <a:gd name="T25" fmla="*/ 0 h 163"/>
                <a:gd name="T26" fmla="*/ 0 w 469"/>
                <a:gd name="T27" fmla="*/ 0 h 163"/>
                <a:gd name="T28" fmla="*/ 0 w 469"/>
                <a:gd name="T29" fmla="*/ 0 h 163"/>
                <a:gd name="T30" fmla="*/ 0 w 469"/>
                <a:gd name="T31" fmla="*/ 0 h 163"/>
                <a:gd name="T32" fmla="*/ 0 w 469"/>
                <a:gd name="T33" fmla="*/ 0 h 163"/>
                <a:gd name="T34" fmla="*/ 0 w 469"/>
                <a:gd name="T35" fmla="*/ 0 h 163"/>
                <a:gd name="T36" fmla="*/ 0 w 469"/>
                <a:gd name="T37" fmla="*/ 0 h 163"/>
                <a:gd name="T38" fmla="*/ 0 w 469"/>
                <a:gd name="T39" fmla="*/ 0 h 163"/>
                <a:gd name="T40" fmla="*/ 0 w 469"/>
                <a:gd name="T41" fmla="*/ 0 h 163"/>
                <a:gd name="T42" fmla="*/ 0 w 469"/>
                <a:gd name="T43" fmla="*/ 0 h 163"/>
                <a:gd name="T44" fmla="*/ 0 w 469"/>
                <a:gd name="T45" fmla="*/ 0 h 163"/>
                <a:gd name="T46" fmla="*/ 0 w 469"/>
                <a:gd name="T47" fmla="*/ 0 h 163"/>
                <a:gd name="T48" fmla="*/ 0 w 469"/>
                <a:gd name="T49" fmla="*/ 0 h 163"/>
                <a:gd name="T50" fmla="*/ 0 w 469"/>
                <a:gd name="T51" fmla="*/ 0 h 163"/>
                <a:gd name="T52" fmla="*/ 0 w 469"/>
                <a:gd name="T53" fmla="*/ 0 h 163"/>
                <a:gd name="T54" fmla="*/ 0 w 469"/>
                <a:gd name="T55" fmla="*/ 0 h 163"/>
                <a:gd name="T56" fmla="*/ 0 w 469"/>
                <a:gd name="T57" fmla="*/ 0 h 163"/>
                <a:gd name="T58" fmla="*/ 0 w 469"/>
                <a:gd name="T59" fmla="*/ 0 h 163"/>
                <a:gd name="T60" fmla="*/ 0 w 469"/>
                <a:gd name="T61" fmla="*/ 0 h 163"/>
                <a:gd name="T62" fmla="*/ 0 w 469"/>
                <a:gd name="T63" fmla="*/ 0 h 163"/>
                <a:gd name="T64" fmla="*/ 0 w 469"/>
                <a:gd name="T65" fmla="*/ 0 h 163"/>
                <a:gd name="T66" fmla="*/ 0 w 469"/>
                <a:gd name="T67" fmla="*/ 0 h 163"/>
                <a:gd name="T68" fmla="*/ 0 w 469"/>
                <a:gd name="T69" fmla="*/ 0 h 163"/>
                <a:gd name="T70" fmla="*/ 0 w 469"/>
                <a:gd name="T71" fmla="*/ 0 h 163"/>
                <a:gd name="T72" fmla="*/ 0 w 469"/>
                <a:gd name="T73" fmla="*/ 0 h 163"/>
                <a:gd name="T74" fmla="*/ 0 w 469"/>
                <a:gd name="T75" fmla="*/ 0 h 163"/>
                <a:gd name="T76" fmla="*/ 0 w 469"/>
                <a:gd name="T77" fmla="*/ 0 h 163"/>
                <a:gd name="T78" fmla="*/ 0 w 469"/>
                <a:gd name="T79" fmla="*/ 0 h 163"/>
                <a:gd name="T80" fmla="*/ 0 w 469"/>
                <a:gd name="T81" fmla="*/ 0 h 16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9"/>
                <a:gd name="T124" fmla="*/ 0 h 163"/>
                <a:gd name="T125" fmla="*/ 469 w 469"/>
                <a:gd name="T126" fmla="*/ 163 h 16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3" name="Freeform 248"/>
            <p:cNvSpPr>
              <a:spLocks/>
            </p:cNvSpPr>
            <p:nvPr/>
          </p:nvSpPr>
          <p:spPr bwMode="auto">
            <a:xfrm>
              <a:off x="3125" y="2508"/>
              <a:ext cx="71" cy="73"/>
            </a:xfrm>
            <a:custGeom>
              <a:avLst/>
              <a:gdLst>
                <a:gd name="T0" fmla="*/ 1 w 142"/>
                <a:gd name="T1" fmla="*/ 1 h 145"/>
                <a:gd name="T2" fmla="*/ 1 w 142"/>
                <a:gd name="T3" fmla="*/ 1 h 145"/>
                <a:gd name="T4" fmla="*/ 1 w 142"/>
                <a:gd name="T5" fmla="*/ 1 h 145"/>
                <a:gd name="T6" fmla="*/ 1 w 142"/>
                <a:gd name="T7" fmla="*/ 1 h 145"/>
                <a:gd name="T8" fmla="*/ 1 w 142"/>
                <a:gd name="T9" fmla="*/ 1 h 145"/>
                <a:gd name="T10" fmla="*/ 1 w 142"/>
                <a:gd name="T11" fmla="*/ 1 h 145"/>
                <a:gd name="T12" fmla="*/ 1 w 142"/>
                <a:gd name="T13" fmla="*/ 1 h 145"/>
                <a:gd name="T14" fmla="*/ 1 w 142"/>
                <a:gd name="T15" fmla="*/ 1 h 145"/>
                <a:gd name="T16" fmla="*/ 0 w 142"/>
                <a:gd name="T17" fmla="*/ 1 h 145"/>
                <a:gd name="T18" fmla="*/ 1 w 142"/>
                <a:gd name="T19" fmla="*/ 1 h 145"/>
                <a:gd name="T20" fmla="*/ 1 w 142"/>
                <a:gd name="T21" fmla="*/ 1 h 145"/>
                <a:gd name="T22" fmla="*/ 1 w 142"/>
                <a:gd name="T23" fmla="*/ 1 h 145"/>
                <a:gd name="T24" fmla="*/ 1 w 142"/>
                <a:gd name="T25" fmla="*/ 1 h 145"/>
                <a:gd name="T26" fmla="*/ 1 w 142"/>
                <a:gd name="T27" fmla="*/ 1 h 145"/>
                <a:gd name="T28" fmla="*/ 1 w 142"/>
                <a:gd name="T29" fmla="*/ 1 h 145"/>
                <a:gd name="T30" fmla="*/ 1 w 142"/>
                <a:gd name="T31" fmla="*/ 1 h 145"/>
                <a:gd name="T32" fmla="*/ 1 w 142"/>
                <a:gd name="T33" fmla="*/ 1 h 145"/>
                <a:gd name="T34" fmla="*/ 1 w 142"/>
                <a:gd name="T35" fmla="*/ 0 h 145"/>
                <a:gd name="T36" fmla="*/ 1 w 142"/>
                <a:gd name="T37" fmla="*/ 1 h 145"/>
                <a:gd name="T38" fmla="*/ 1 w 142"/>
                <a:gd name="T39" fmla="*/ 1 h 145"/>
                <a:gd name="T40" fmla="*/ 1 w 142"/>
                <a:gd name="T41" fmla="*/ 1 h 145"/>
                <a:gd name="T42" fmla="*/ 1 w 142"/>
                <a:gd name="T43" fmla="*/ 1 h 145"/>
                <a:gd name="T44" fmla="*/ 1 w 142"/>
                <a:gd name="T45" fmla="*/ 1 h 145"/>
                <a:gd name="T46" fmla="*/ 1 w 142"/>
                <a:gd name="T47" fmla="*/ 1 h 145"/>
                <a:gd name="T48" fmla="*/ 1 w 142"/>
                <a:gd name="T49" fmla="*/ 1 h 145"/>
                <a:gd name="T50" fmla="*/ 1 w 142"/>
                <a:gd name="T51" fmla="*/ 1 h 145"/>
                <a:gd name="T52" fmla="*/ 1 w 142"/>
                <a:gd name="T53" fmla="*/ 1 h 145"/>
                <a:gd name="T54" fmla="*/ 1 w 142"/>
                <a:gd name="T55" fmla="*/ 1 h 145"/>
                <a:gd name="T56" fmla="*/ 1 w 142"/>
                <a:gd name="T57" fmla="*/ 1 h 145"/>
                <a:gd name="T58" fmla="*/ 1 w 142"/>
                <a:gd name="T59" fmla="*/ 1 h 145"/>
                <a:gd name="T60" fmla="*/ 1 w 142"/>
                <a:gd name="T61" fmla="*/ 1 h 145"/>
                <a:gd name="T62" fmla="*/ 1 w 142"/>
                <a:gd name="T63" fmla="*/ 1 h 1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42"/>
                <a:gd name="T97" fmla="*/ 0 h 145"/>
                <a:gd name="T98" fmla="*/ 142 w 142"/>
                <a:gd name="T99" fmla="*/ 145 h 14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4" name="Freeform 249"/>
            <p:cNvSpPr>
              <a:spLocks/>
            </p:cNvSpPr>
            <p:nvPr/>
          </p:nvSpPr>
          <p:spPr bwMode="auto">
            <a:xfrm>
              <a:off x="3149" y="2534"/>
              <a:ext cx="21" cy="20"/>
            </a:xfrm>
            <a:custGeom>
              <a:avLst/>
              <a:gdLst>
                <a:gd name="T0" fmla="*/ 1 w 40"/>
                <a:gd name="T1" fmla="*/ 1 h 39"/>
                <a:gd name="T2" fmla="*/ 1 w 40"/>
                <a:gd name="T3" fmla="*/ 1 h 39"/>
                <a:gd name="T4" fmla="*/ 1 w 40"/>
                <a:gd name="T5" fmla="*/ 1 h 39"/>
                <a:gd name="T6" fmla="*/ 1 w 40"/>
                <a:gd name="T7" fmla="*/ 0 h 39"/>
                <a:gd name="T8" fmla="*/ 1 w 40"/>
                <a:gd name="T9" fmla="*/ 1 h 39"/>
                <a:gd name="T10" fmla="*/ 1 w 40"/>
                <a:gd name="T11" fmla="*/ 1 h 39"/>
                <a:gd name="T12" fmla="*/ 1 w 40"/>
                <a:gd name="T13" fmla="*/ 1 h 39"/>
                <a:gd name="T14" fmla="*/ 0 w 40"/>
                <a:gd name="T15" fmla="*/ 1 h 39"/>
                <a:gd name="T16" fmla="*/ 1 w 40"/>
                <a:gd name="T17" fmla="*/ 1 h 39"/>
                <a:gd name="T18" fmla="*/ 1 w 40"/>
                <a:gd name="T19" fmla="*/ 1 h 39"/>
                <a:gd name="T20" fmla="*/ 1 w 40"/>
                <a:gd name="T21" fmla="*/ 1 h 39"/>
                <a:gd name="T22" fmla="*/ 1 w 40"/>
                <a:gd name="T23" fmla="*/ 1 h 39"/>
                <a:gd name="T24" fmla="*/ 1 w 40"/>
                <a:gd name="T25" fmla="*/ 1 h 39"/>
                <a:gd name="T26" fmla="*/ 1 w 40"/>
                <a:gd name="T27" fmla="*/ 1 h 39"/>
                <a:gd name="T28" fmla="*/ 1 w 40"/>
                <a:gd name="T29" fmla="*/ 1 h 39"/>
                <a:gd name="T30" fmla="*/ 1 w 40"/>
                <a:gd name="T31" fmla="*/ 1 h 39"/>
                <a:gd name="T32" fmla="*/ 1 w 40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39"/>
                <a:gd name="T53" fmla="*/ 40 w 40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5" name="Freeform 250"/>
            <p:cNvSpPr>
              <a:spLocks/>
            </p:cNvSpPr>
            <p:nvPr/>
          </p:nvSpPr>
          <p:spPr bwMode="auto">
            <a:xfrm>
              <a:off x="2944" y="2499"/>
              <a:ext cx="26" cy="26"/>
            </a:xfrm>
            <a:custGeom>
              <a:avLst/>
              <a:gdLst>
                <a:gd name="T0" fmla="*/ 1 w 52"/>
                <a:gd name="T1" fmla="*/ 1 h 50"/>
                <a:gd name="T2" fmla="*/ 1 w 52"/>
                <a:gd name="T3" fmla="*/ 1 h 50"/>
                <a:gd name="T4" fmla="*/ 1 w 52"/>
                <a:gd name="T5" fmla="*/ 1 h 50"/>
                <a:gd name="T6" fmla="*/ 1 w 52"/>
                <a:gd name="T7" fmla="*/ 1 h 50"/>
                <a:gd name="T8" fmla="*/ 1 w 52"/>
                <a:gd name="T9" fmla="*/ 1 h 50"/>
                <a:gd name="T10" fmla="*/ 1 w 52"/>
                <a:gd name="T11" fmla="*/ 1 h 50"/>
                <a:gd name="T12" fmla="*/ 1 w 52"/>
                <a:gd name="T13" fmla="*/ 1 h 50"/>
                <a:gd name="T14" fmla="*/ 1 w 52"/>
                <a:gd name="T15" fmla="*/ 1 h 50"/>
                <a:gd name="T16" fmla="*/ 1 w 52"/>
                <a:gd name="T17" fmla="*/ 0 h 50"/>
                <a:gd name="T18" fmla="*/ 1 w 52"/>
                <a:gd name="T19" fmla="*/ 1 h 50"/>
                <a:gd name="T20" fmla="*/ 1 w 52"/>
                <a:gd name="T21" fmla="*/ 1 h 50"/>
                <a:gd name="T22" fmla="*/ 1 w 52"/>
                <a:gd name="T23" fmla="*/ 1 h 50"/>
                <a:gd name="T24" fmla="*/ 0 w 52"/>
                <a:gd name="T25" fmla="*/ 1 h 50"/>
                <a:gd name="T26" fmla="*/ 1 w 52"/>
                <a:gd name="T27" fmla="*/ 1 h 50"/>
                <a:gd name="T28" fmla="*/ 1 w 52"/>
                <a:gd name="T29" fmla="*/ 1 h 50"/>
                <a:gd name="T30" fmla="*/ 1 w 52"/>
                <a:gd name="T31" fmla="*/ 1 h 50"/>
                <a:gd name="T32" fmla="*/ 1 w 52"/>
                <a:gd name="T33" fmla="*/ 1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2"/>
                <a:gd name="T52" fmla="*/ 0 h 50"/>
                <a:gd name="T53" fmla="*/ 52 w 52"/>
                <a:gd name="T54" fmla="*/ 50 h 5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6" name="Freeform 251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7" name="Freeform 252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8" name="Freeform 253"/>
            <p:cNvSpPr>
              <a:spLocks/>
            </p:cNvSpPr>
            <p:nvPr/>
          </p:nvSpPr>
          <p:spPr bwMode="auto">
            <a:xfrm>
              <a:off x="2972" y="2447"/>
              <a:ext cx="76" cy="61"/>
            </a:xfrm>
            <a:custGeom>
              <a:avLst/>
              <a:gdLst>
                <a:gd name="T0" fmla="*/ 1 w 152"/>
                <a:gd name="T1" fmla="*/ 0 h 123"/>
                <a:gd name="T2" fmla="*/ 0 w 152"/>
                <a:gd name="T3" fmla="*/ 0 h 123"/>
                <a:gd name="T4" fmla="*/ 1 w 152"/>
                <a:gd name="T5" fmla="*/ 0 h 123"/>
                <a:gd name="T6" fmla="*/ 1 w 152"/>
                <a:gd name="T7" fmla="*/ 0 h 123"/>
                <a:gd name="T8" fmla="*/ 1 w 152"/>
                <a:gd name="T9" fmla="*/ 0 h 123"/>
                <a:gd name="T10" fmla="*/ 1 w 152"/>
                <a:gd name="T11" fmla="*/ 0 h 123"/>
                <a:gd name="T12" fmla="*/ 1 w 152"/>
                <a:gd name="T13" fmla="*/ 0 h 123"/>
                <a:gd name="T14" fmla="*/ 1 w 152"/>
                <a:gd name="T15" fmla="*/ 0 h 123"/>
                <a:gd name="T16" fmla="*/ 1 w 152"/>
                <a:gd name="T17" fmla="*/ 0 h 123"/>
                <a:gd name="T18" fmla="*/ 1 w 152"/>
                <a:gd name="T19" fmla="*/ 0 h 123"/>
                <a:gd name="T20" fmla="*/ 1 w 152"/>
                <a:gd name="T21" fmla="*/ 0 h 123"/>
                <a:gd name="T22" fmla="*/ 1 w 152"/>
                <a:gd name="T23" fmla="*/ 0 h 123"/>
                <a:gd name="T24" fmla="*/ 1 w 152"/>
                <a:gd name="T25" fmla="*/ 0 h 123"/>
                <a:gd name="T26" fmla="*/ 1 w 152"/>
                <a:gd name="T27" fmla="*/ 0 h 123"/>
                <a:gd name="T28" fmla="*/ 1 w 152"/>
                <a:gd name="T29" fmla="*/ 0 h 123"/>
                <a:gd name="T30" fmla="*/ 1 w 152"/>
                <a:gd name="T31" fmla="*/ 0 h 123"/>
                <a:gd name="T32" fmla="*/ 1 w 152"/>
                <a:gd name="T33" fmla="*/ 0 h 123"/>
                <a:gd name="T34" fmla="*/ 1 w 152"/>
                <a:gd name="T35" fmla="*/ 0 h 123"/>
                <a:gd name="T36" fmla="*/ 1 w 152"/>
                <a:gd name="T37" fmla="*/ 0 h 123"/>
                <a:gd name="T38" fmla="*/ 1 w 152"/>
                <a:gd name="T39" fmla="*/ 0 h 123"/>
                <a:gd name="T40" fmla="*/ 1 w 152"/>
                <a:gd name="T41" fmla="*/ 0 h 123"/>
                <a:gd name="T42" fmla="*/ 1 w 152"/>
                <a:gd name="T43" fmla="*/ 0 h 123"/>
                <a:gd name="T44" fmla="*/ 1 w 152"/>
                <a:gd name="T45" fmla="*/ 0 h 123"/>
                <a:gd name="T46" fmla="*/ 1 w 152"/>
                <a:gd name="T47" fmla="*/ 0 h 123"/>
                <a:gd name="T48" fmla="*/ 1 w 152"/>
                <a:gd name="T49" fmla="*/ 0 h 123"/>
                <a:gd name="T50" fmla="*/ 1 w 152"/>
                <a:gd name="T51" fmla="*/ 0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9" name="Freeform 254"/>
            <p:cNvSpPr>
              <a:spLocks/>
            </p:cNvSpPr>
            <p:nvPr/>
          </p:nvSpPr>
          <p:spPr bwMode="auto">
            <a:xfrm>
              <a:off x="2972" y="2517"/>
              <a:ext cx="76" cy="61"/>
            </a:xfrm>
            <a:custGeom>
              <a:avLst/>
              <a:gdLst>
                <a:gd name="T0" fmla="*/ 0 w 153"/>
                <a:gd name="T1" fmla="*/ 1 h 122"/>
                <a:gd name="T2" fmla="*/ 0 w 153"/>
                <a:gd name="T3" fmla="*/ 1 h 122"/>
                <a:gd name="T4" fmla="*/ 0 w 153"/>
                <a:gd name="T5" fmla="*/ 1 h 122"/>
                <a:gd name="T6" fmla="*/ 0 w 153"/>
                <a:gd name="T7" fmla="*/ 1 h 122"/>
                <a:gd name="T8" fmla="*/ 0 w 153"/>
                <a:gd name="T9" fmla="*/ 0 h 122"/>
                <a:gd name="T10" fmla="*/ 0 w 153"/>
                <a:gd name="T11" fmla="*/ 0 h 122"/>
                <a:gd name="T12" fmla="*/ 0 w 153"/>
                <a:gd name="T13" fmla="*/ 1 h 122"/>
                <a:gd name="T14" fmla="*/ 0 w 153"/>
                <a:gd name="T15" fmla="*/ 1 h 122"/>
                <a:gd name="T16" fmla="*/ 0 w 153"/>
                <a:gd name="T17" fmla="*/ 1 h 122"/>
                <a:gd name="T18" fmla="*/ 0 w 153"/>
                <a:gd name="T19" fmla="*/ 1 h 122"/>
                <a:gd name="T20" fmla="*/ 0 w 153"/>
                <a:gd name="T21" fmla="*/ 1 h 122"/>
                <a:gd name="T22" fmla="*/ 0 w 153"/>
                <a:gd name="T23" fmla="*/ 1 h 122"/>
                <a:gd name="T24" fmla="*/ 0 w 153"/>
                <a:gd name="T25" fmla="*/ 1 h 122"/>
                <a:gd name="T26" fmla="*/ 0 w 153"/>
                <a:gd name="T27" fmla="*/ 1 h 122"/>
                <a:gd name="T28" fmla="*/ 0 w 153"/>
                <a:gd name="T29" fmla="*/ 1 h 122"/>
                <a:gd name="T30" fmla="*/ 0 w 153"/>
                <a:gd name="T31" fmla="*/ 1 h 122"/>
                <a:gd name="T32" fmla="*/ 0 w 153"/>
                <a:gd name="T33" fmla="*/ 1 h 122"/>
                <a:gd name="T34" fmla="*/ 0 w 153"/>
                <a:gd name="T35" fmla="*/ 1 h 122"/>
                <a:gd name="T36" fmla="*/ 0 w 153"/>
                <a:gd name="T37" fmla="*/ 1 h 122"/>
                <a:gd name="T38" fmla="*/ 0 w 153"/>
                <a:gd name="T39" fmla="*/ 1 h 122"/>
                <a:gd name="T40" fmla="*/ 0 w 153"/>
                <a:gd name="T41" fmla="*/ 1 h 122"/>
                <a:gd name="T42" fmla="*/ 0 w 153"/>
                <a:gd name="T43" fmla="*/ 1 h 122"/>
                <a:gd name="T44" fmla="*/ 0 w 153"/>
                <a:gd name="T45" fmla="*/ 1 h 122"/>
                <a:gd name="T46" fmla="*/ 0 w 153"/>
                <a:gd name="T47" fmla="*/ 1 h 122"/>
                <a:gd name="T48" fmla="*/ 0 w 153"/>
                <a:gd name="T49" fmla="*/ 1 h 122"/>
                <a:gd name="T50" fmla="*/ 0 w 153"/>
                <a:gd name="T51" fmla="*/ 1 h 12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3"/>
                <a:gd name="T79" fmla="*/ 0 h 122"/>
                <a:gd name="T80" fmla="*/ 153 w 153"/>
                <a:gd name="T81" fmla="*/ 122 h 12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0" name="Freeform 255"/>
            <p:cNvSpPr>
              <a:spLocks/>
            </p:cNvSpPr>
            <p:nvPr/>
          </p:nvSpPr>
          <p:spPr bwMode="auto">
            <a:xfrm>
              <a:off x="2930" y="2532"/>
              <a:ext cx="55" cy="78"/>
            </a:xfrm>
            <a:custGeom>
              <a:avLst/>
              <a:gdLst>
                <a:gd name="T0" fmla="*/ 0 w 112"/>
                <a:gd name="T1" fmla="*/ 0 h 156"/>
                <a:gd name="T2" fmla="*/ 0 w 112"/>
                <a:gd name="T3" fmla="*/ 0 h 156"/>
                <a:gd name="T4" fmla="*/ 0 w 112"/>
                <a:gd name="T5" fmla="*/ 1 h 156"/>
                <a:gd name="T6" fmla="*/ 0 w 112"/>
                <a:gd name="T7" fmla="*/ 1 h 156"/>
                <a:gd name="T8" fmla="*/ 0 w 112"/>
                <a:gd name="T9" fmla="*/ 1 h 156"/>
                <a:gd name="T10" fmla="*/ 0 w 112"/>
                <a:gd name="T11" fmla="*/ 1 h 156"/>
                <a:gd name="T12" fmla="*/ 0 w 112"/>
                <a:gd name="T13" fmla="*/ 1 h 156"/>
                <a:gd name="T14" fmla="*/ 0 w 112"/>
                <a:gd name="T15" fmla="*/ 1 h 156"/>
                <a:gd name="T16" fmla="*/ 0 w 112"/>
                <a:gd name="T17" fmla="*/ 1 h 156"/>
                <a:gd name="T18" fmla="*/ 0 w 112"/>
                <a:gd name="T19" fmla="*/ 1 h 156"/>
                <a:gd name="T20" fmla="*/ 0 w 112"/>
                <a:gd name="T21" fmla="*/ 1 h 156"/>
                <a:gd name="T22" fmla="*/ 0 w 112"/>
                <a:gd name="T23" fmla="*/ 1 h 156"/>
                <a:gd name="T24" fmla="*/ 0 w 112"/>
                <a:gd name="T25" fmla="*/ 1 h 156"/>
                <a:gd name="T26" fmla="*/ 0 w 112"/>
                <a:gd name="T27" fmla="*/ 1 h 156"/>
                <a:gd name="T28" fmla="*/ 0 w 112"/>
                <a:gd name="T29" fmla="*/ 1 h 156"/>
                <a:gd name="T30" fmla="*/ 0 w 112"/>
                <a:gd name="T31" fmla="*/ 1 h 156"/>
                <a:gd name="T32" fmla="*/ 0 w 112"/>
                <a:gd name="T33" fmla="*/ 1 h 156"/>
                <a:gd name="T34" fmla="*/ 0 w 112"/>
                <a:gd name="T35" fmla="*/ 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2"/>
                <a:gd name="T55" fmla="*/ 0 h 156"/>
                <a:gd name="T56" fmla="*/ 112 w 112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1" name="Freeform 256"/>
            <p:cNvSpPr>
              <a:spLocks/>
            </p:cNvSpPr>
            <p:nvPr/>
          </p:nvSpPr>
          <p:spPr bwMode="auto">
            <a:xfrm>
              <a:off x="2868" y="2515"/>
              <a:ext cx="75" cy="62"/>
            </a:xfrm>
            <a:custGeom>
              <a:avLst/>
              <a:gdLst>
                <a:gd name="T0" fmla="*/ 0 w 151"/>
                <a:gd name="T1" fmla="*/ 1 h 123"/>
                <a:gd name="T2" fmla="*/ 0 w 151"/>
                <a:gd name="T3" fmla="*/ 1 h 123"/>
                <a:gd name="T4" fmla="*/ 0 w 151"/>
                <a:gd name="T5" fmla="*/ 1 h 123"/>
                <a:gd name="T6" fmla="*/ 0 w 151"/>
                <a:gd name="T7" fmla="*/ 1 h 123"/>
                <a:gd name="T8" fmla="*/ 0 w 151"/>
                <a:gd name="T9" fmla="*/ 1 h 123"/>
                <a:gd name="T10" fmla="*/ 0 w 151"/>
                <a:gd name="T11" fmla="*/ 1 h 123"/>
                <a:gd name="T12" fmla="*/ 0 w 151"/>
                <a:gd name="T13" fmla="*/ 1 h 123"/>
                <a:gd name="T14" fmla="*/ 0 w 151"/>
                <a:gd name="T15" fmla="*/ 1 h 123"/>
                <a:gd name="T16" fmla="*/ 0 w 151"/>
                <a:gd name="T17" fmla="*/ 1 h 123"/>
                <a:gd name="T18" fmla="*/ 0 w 151"/>
                <a:gd name="T19" fmla="*/ 1 h 123"/>
                <a:gd name="T20" fmla="*/ 0 w 151"/>
                <a:gd name="T21" fmla="*/ 1 h 123"/>
                <a:gd name="T22" fmla="*/ 0 w 151"/>
                <a:gd name="T23" fmla="*/ 1 h 123"/>
                <a:gd name="T24" fmla="*/ 0 w 151"/>
                <a:gd name="T25" fmla="*/ 1 h 123"/>
                <a:gd name="T26" fmla="*/ 0 w 151"/>
                <a:gd name="T27" fmla="*/ 1 h 123"/>
                <a:gd name="T28" fmla="*/ 0 w 151"/>
                <a:gd name="T29" fmla="*/ 1 h 123"/>
                <a:gd name="T30" fmla="*/ 0 w 151"/>
                <a:gd name="T31" fmla="*/ 1 h 123"/>
                <a:gd name="T32" fmla="*/ 0 w 151"/>
                <a:gd name="T33" fmla="*/ 1 h 123"/>
                <a:gd name="T34" fmla="*/ 0 w 151"/>
                <a:gd name="T35" fmla="*/ 1 h 123"/>
                <a:gd name="T36" fmla="*/ 0 w 151"/>
                <a:gd name="T37" fmla="*/ 1 h 123"/>
                <a:gd name="T38" fmla="*/ 0 w 151"/>
                <a:gd name="T39" fmla="*/ 1 h 123"/>
                <a:gd name="T40" fmla="*/ 0 w 151"/>
                <a:gd name="T41" fmla="*/ 1 h 123"/>
                <a:gd name="T42" fmla="*/ 0 w 151"/>
                <a:gd name="T43" fmla="*/ 0 h 123"/>
                <a:gd name="T44" fmla="*/ 0 w 151"/>
                <a:gd name="T45" fmla="*/ 0 h 123"/>
                <a:gd name="T46" fmla="*/ 0 w 151"/>
                <a:gd name="T47" fmla="*/ 1 h 123"/>
                <a:gd name="T48" fmla="*/ 0 w 151"/>
                <a:gd name="T49" fmla="*/ 1 h 123"/>
                <a:gd name="T50" fmla="*/ 0 w 151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1"/>
                <a:gd name="T79" fmla="*/ 0 h 123"/>
                <a:gd name="T80" fmla="*/ 151 w 151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2" name="Freeform 257"/>
            <p:cNvSpPr>
              <a:spLocks/>
            </p:cNvSpPr>
            <p:nvPr/>
          </p:nvSpPr>
          <p:spPr bwMode="auto">
            <a:xfrm>
              <a:off x="2867" y="2446"/>
              <a:ext cx="76" cy="62"/>
            </a:xfrm>
            <a:custGeom>
              <a:avLst/>
              <a:gdLst>
                <a:gd name="T0" fmla="*/ 1 w 152"/>
                <a:gd name="T1" fmla="*/ 1 h 123"/>
                <a:gd name="T2" fmla="*/ 1 w 152"/>
                <a:gd name="T3" fmla="*/ 1 h 123"/>
                <a:gd name="T4" fmla="*/ 1 w 152"/>
                <a:gd name="T5" fmla="*/ 1 h 123"/>
                <a:gd name="T6" fmla="*/ 1 w 152"/>
                <a:gd name="T7" fmla="*/ 1 h 123"/>
                <a:gd name="T8" fmla="*/ 1 w 152"/>
                <a:gd name="T9" fmla="*/ 1 h 123"/>
                <a:gd name="T10" fmla="*/ 1 w 152"/>
                <a:gd name="T11" fmla="*/ 1 h 123"/>
                <a:gd name="T12" fmla="*/ 1 w 152"/>
                <a:gd name="T13" fmla="*/ 1 h 123"/>
                <a:gd name="T14" fmla="*/ 1 w 152"/>
                <a:gd name="T15" fmla="*/ 1 h 123"/>
                <a:gd name="T16" fmla="*/ 1 w 152"/>
                <a:gd name="T17" fmla="*/ 1 h 123"/>
                <a:gd name="T18" fmla="*/ 1 w 152"/>
                <a:gd name="T19" fmla="*/ 1 h 123"/>
                <a:gd name="T20" fmla="*/ 1 w 152"/>
                <a:gd name="T21" fmla="*/ 1 h 123"/>
                <a:gd name="T22" fmla="*/ 1 w 152"/>
                <a:gd name="T23" fmla="*/ 1 h 123"/>
                <a:gd name="T24" fmla="*/ 1 w 152"/>
                <a:gd name="T25" fmla="*/ 1 h 123"/>
                <a:gd name="T26" fmla="*/ 1 w 152"/>
                <a:gd name="T27" fmla="*/ 1 h 123"/>
                <a:gd name="T28" fmla="*/ 1 w 152"/>
                <a:gd name="T29" fmla="*/ 1 h 123"/>
                <a:gd name="T30" fmla="*/ 0 w 152"/>
                <a:gd name="T31" fmla="*/ 1 h 123"/>
                <a:gd name="T32" fmla="*/ 1 w 152"/>
                <a:gd name="T33" fmla="*/ 1 h 123"/>
                <a:gd name="T34" fmla="*/ 1 w 152"/>
                <a:gd name="T35" fmla="*/ 1 h 123"/>
                <a:gd name="T36" fmla="*/ 1 w 152"/>
                <a:gd name="T37" fmla="*/ 1 h 123"/>
                <a:gd name="T38" fmla="*/ 1 w 152"/>
                <a:gd name="T39" fmla="*/ 0 h 123"/>
                <a:gd name="T40" fmla="*/ 1 w 152"/>
                <a:gd name="T41" fmla="*/ 1 h 123"/>
                <a:gd name="T42" fmla="*/ 1 w 152"/>
                <a:gd name="T43" fmla="*/ 1 h 123"/>
                <a:gd name="T44" fmla="*/ 1 w 152"/>
                <a:gd name="T45" fmla="*/ 1 h 123"/>
                <a:gd name="T46" fmla="*/ 1 w 152"/>
                <a:gd name="T47" fmla="*/ 1 h 123"/>
                <a:gd name="T48" fmla="*/ 1 w 152"/>
                <a:gd name="T49" fmla="*/ 1 h 123"/>
                <a:gd name="T50" fmla="*/ 1 w 152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3" name="Freeform 258"/>
            <p:cNvSpPr>
              <a:spLocks/>
            </p:cNvSpPr>
            <p:nvPr/>
          </p:nvSpPr>
          <p:spPr bwMode="auto">
            <a:xfrm>
              <a:off x="2555" y="2447"/>
              <a:ext cx="68" cy="74"/>
            </a:xfrm>
            <a:custGeom>
              <a:avLst/>
              <a:gdLst>
                <a:gd name="T0" fmla="*/ 1 w 136"/>
                <a:gd name="T1" fmla="*/ 1 h 148"/>
                <a:gd name="T2" fmla="*/ 0 w 136"/>
                <a:gd name="T3" fmla="*/ 1 h 148"/>
                <a:gd name="T4" fmla="*/ 1 w 136"/>
                <a:gd name="T5" fmla="*/ 1 h 148"/>
                <a:gd name="T6" fmla="*/ 1 w 136"/>
                <a:gd name="T7" fmla="*/ 1 h 148"/>
                <a:gd name="T8" fmla="*/ 1 w 136"/>
                <a:gd name="T9" fmla="*/ 1 h 148"/>
                <a:gd name="T10" fmla="*/ 1 w 136"/>
                <a:gd name="T11" fmla="*/ 1 h 148"/>
                <a:gd name="T12" fmla="*/ 1 w 136"/>
                <a:gd name="T13" fmla="*/ 1 h 148"/>
                <a:gd name="T14" fmla="*/ 1 w 136"/>
                <a:gd name="T15" fmla="*/ 1 h 148"/>
                <a:gd name="T16" fmla="*/ 1 w 136"/>
                <a:gd name="T17" fmla="*/ 1 h 148"/>
                <a:gd name="T18" fmla="*/ 1 w 136"/>
                <a:gd name="T19" fmla="*/ 1 h 148"/>
                <a:gd name="T20" fmla="*/ 1 w 136"/>
                <a:gd name="T21" fmla="*/ 1 h 148"/>
                <a:gd name="T22" fmla="*/ 1 w 136"/>
                <a:gd name="T23" fmla="*/ 1 h 148"/>
                <a:gd name="T24" fmla="*/ 1 w 136"/>
                <a:gd name="T25" fmla="*/ 1 h 148"/>
                <a:gd name="T26" fmla="*/ 1 w 136"/>
                <a:gd name="T27" fmla="*/ 1 h 148"/>
                <a:gd name="T28" fmla="*/ 1 w 136"/>
                <a:gd name="T29" fmla="*/ 1 h 148"/>
                <a:gd name="T30" fmla="*/ 1 w 136"/>
                <a:gd name="T31" fmla="*/ 1 h 148"/>
                <a:gd name="T32" fmla="*/ 1 w 136"/>
                <a:gd name="T33" fmla="*/ 1 h 148"/>
                <a:gd name="T34" fmla="*/ 1 w 136"/>
                <a:gd name="T35" fmla="*/ 1 h 148"/>
                <a:gd name="T36" fmla="*/ 1 w 136"/>
                <a:gd name="T37" fmla="*/ 1 h 148"/>
                <a:gd name="T38" fmla="*/ 1 w 136"/>
                <a:gd name="T39" fmla="*/ 1 h 148"/>
                <a:gd name="T40" fmla="*/ 1 w 136"/>
                <a:gd name="T41" fmla="*/ 1 h 148"/>
                <a:gd name="T42" fmla="*/ 1 w 136"/>
                <a:gd name="T43" fmla="*/ 1 h 148"/>
                <a:gd name="T44" fmla="*/ 1 w 136"/>
                <a:gd name="T45" fmla="*/ 1 h 148"/>
                <a:gd name="T46" fmla="*/ 1 w 136"/>
                <a:gd name="T47" fmla="*/ 1 h 148"/>
                <a:gd name="T48" fmla="*/ 1 w 136"/>
                <a:gd name="T49" fmla="*/ 1 h 148"/>
                <a:gd name="T50" fmla="*/ 1 w 136"/>
                <a:gd name="T51" fmla="*/ 1 h 148"/>
                <a:gd name="T52" fmla="*/ 1 w 136"/>
                <a:gd name="T53" fmla="*/ 1 h 148"/>
                <a:gd name="T54" fmla="*/ 1 w 136"/>
                <a:gd name="T55" fmla="*/ 1 h 148"/>
                <a:gd name="T56" fmla="*/ 1 w 136"/>
                <a:gd name="T57" fmla="*/ 1 h 148"/>
                <a:gd name="T58" fmla="*/ 1 w 136"/>
                <a:gd name="T59" fmla="*/ 1 h 148"/>
                <a:gd name="T60" fmla="*/ 1 w 136"/>
                <a:gd name="T61" fmla="*/ 1 h 148"/>
                <a:gd name="T62" fmla="*/ 1 w 136"/>
                <a:gd name="T63" fmla="*/ 1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8"/>
                <a:gd name="T98" fmla="*/ 136 w 136"/>
                <a:gd name="T99" fmla="*/ 148 h 14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4" name="Freeform 259"/>
            <p:cNvSpPr>
              <a:spLocks/>
            </p:cNvSpPr>
            <p:nvPr/>
          </p:nvSpPr>
          <p:spPr bwMode="auto">
            <a:xfrm>
              <a:off x="2579" y="2473"/>
              <a:ext cx="20" cy="21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1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0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5" name="Freeform 260"/>
            <p:cNvSpPr>
              <a:spLocks/>
            </p:cNvSpPr>
            <p:nvPr/>
          </p:nvSpPr>
          <p:spPr bwMode="auto">
            <a:xfrm>
              <a:off x="2642" y="1923"/>
              <a:ext cx="68" cy="74"/>
            </a:xfrm>
            <a:custGeom>
              <a:avLst/>
              <a:gdLst>
                <a:gd name="T0" fmla="*/ 1 w 136"/>
                <a:gd name="T1" fmla="*/ 1 h 147"/>
                <a:gd name="T2" fmla="*/ 0 w 136"/>
                <a:gd name="T3" fmla="*/ 1 h 147"/>
                <a:gd name="T4" fmla="*/ 1 w 136"/>
                <a:gd name="T5" fmla="*/ 1 h 147"/>
                <a:gd name="T6" fmla="*/ 1 w 136"/>
                <a:gd name="T7" fmla="*/ 1 h 147"/>
                <a:gd name="T8" fmla="*/ 1 w 136"/>
                <a:gd name="T9" fmla="*/ 1 h 147"/>
                <a:gd name="T10" fmla="*/ 1 w 136"/>
                <a:gd name="T11" fmla="*/ 1 h 147"/>
                <a:gd name="T12" fmla="*/ 1 w 136"/>
                <a:gd name="T13" fmla="*/ 1 h 147"/>
                <a:gd name="T14" fmla="*/ 1 w 136"/>
                <a:gd name="T15" fmla="*/ 1 h 147"/>
                <a:gd name="T16" fmla="*/ 1 w 136"/>
                <a:gd name="T17" fmla="*/ 1 h 147"/>
                <a:gd name="T18" fmla="*/ 1 w 136"/>
                <a:gd name="T19" fmla="*/ 1 h 147"/>
                <a:gd name="T20" fmla="*/ 1 w 136"/>
                <a:gd name="T21" fmla="*/ 1 h 147"/>
                <a:gd name="T22" fmla="*/ 1 w 136"/>
                <a:gd name="T23" fmla="*/ 1 h 147"/>
                <a:gd name="T24" fmla="*/ 1 w 136"/>
                <a:gd name="T25" fmla="*/ 1 h 147"/>
                <a:gd name="T26" fmla="*/ 1 w 136"/>
                <a:gd name="T27" fmla="*/ 1 h 147"/>
                <a:gd name="T28" fmla="*/ 1 w 136"/>
                <a:gd name="T29" fmla="*/ 1 h 147"/>
                <a:gd name="T30" fmla="*/ 1 w 136"/>
                <a:gd name="T31" fmla="*/ 1 h 147"/>
                <a:gd name="T32" fmla="*/ 1 w 136"/>
                <a:gd name="T33" fmla="*/ 1 h 147"/>
                <a:gd name="T34" fmla="*/ 1 w 136"/>
                <a:gd name="T35" fmla="*/ 1 h 147"/>
                <a:gd name="T36" fmla="*/ 1 w 136"/>
                <a:gd name="T37" fmla="*/ 1 h 147"/>
                <a:gd name="T38" fmla="*/ 1 w 136"/>
                <a:gd name="T39" fmla="*/ 1 h 147"/>
                <a:gd name="T40" fmla="*/ 1 w 136"/>
                <a:gd name="T41" fmla="*/ 1 h 147"/>
                <a:gd name="T42" fmla="*/ 1 w 136"/>
                <a:gd name="T43" fmla="*/ 1 h 147"/>
                <a:gd name="T44" fmla="*/ 1 w 136"/>
                <a:gd name="T45" fmla="*/ 1 h 147"/>
                <a:gd name="T46" fmla="*/ 1 w 136"/>
                <a:gd name="T47" fmla="*/ 1 h 147"/>
                <a:gd name="T48" fmla="*/ 1 w 136"/>
                <a:gd name="T49" fmla="*/ 1 h 147"/>
                <a:gd name="T50" fmla="*/ 1 w 136"/>
                <a:gd name="T51" fmla="*/ 1 h 147"/>
                <a:gd name="T52" fmla="*/ 1 w 136"/>
                <a:gd name="T53" fmla="*/ 1 h 147"/>
                <a:gd name="T54" fmla="*/ 1 w 136"/>
                <a:gd name="T55" fmla="*/ 1 h 147"/>
                <a:gd name="T56" fmla="*/ 1 w 136"/>
                <a:gd name="T57" fmla="*/ 1 h 147"/>
                <a:gd name="T58" fmla="*/ 1 w 136"/>
                <a:gd name="T59" fmla="*/ 1 h 147"/>
                <a:gd name="T60" fmla="*/ 1 w 136"/>
                <a:gd name="T61" fmla="*/ 1 h 147"/>
                <a:gd name="T62" fmla="*/ 1 w 136"/>
                <a:gd name="T63" fmla="*/ 1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7"/>
                <a:gd name="T98" fmla="*/ 136 w 136"/>
                <a:gd name="T99" fmla="*/ 147 h 1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6" name="Freeform 261"/>
            <p:cNvSpPr>
              <a:spLocks/>
            </p:cNvSpPr>
            <p:nvPr/>
          </p:nvSpPr>
          <p:spPr bwMode="auto">
            <a:xfrm>
              <a:off x="2667" y="1949"/>
              <a:ext cx="20" cy="20"/>
            </a:xfrm>
            <a:custGeom>
              <a:avLst/>
              <a:gdLst>
                <a:gd name="T0" fmla="*/ 1 w 39"/>
                <a:gd name="T1" fmla="*/ 1 h 39"/>
                <a:gd name="T2" fmla="*/ 1 w 39"/>
                <a:gd name="T3" fmla="*/ 1 h 39"/>
                <a:gd name="T4" fmla="*/ 1 w 39"/>
                <a:gd name="T5" fmla="*/ 1 h 39"/>
                <a:gd name="T6" fmla="*/ 1 w 39"/>
                <a:gd name="T7" fmla="*/ 1 h 39"/>
                <a:gd name="T8" fmla="*/ 1 w 39"/>
                <a:gd name="T9" fmla="*/ 1 h 39"/>
                <a:gd name="T10" fmla="*/ 1 w 39"/>
                <a:gd name="T11" fmla="*/ 1 h 39"/>
                <a:gd name="T12" fmla="*/ 1 w 39"/>
                <a:gd name="T13" fmla="*/ 1 h 39"/>
                <a:gd name="T14" fmla="*/ 1 w 39"/>
                <a:gd name="T15" fmla="*/ 1 h 39"/>
                <a:gd name="T16" fmla="*/ 1 w 39"/>
                <a:gd name="T17" fmla="*/ 0 h 39"/>
                <a:gd name="T18" fmla="*/ 1 w 39"/>
                <a:gd name="T19" fmla="*/ 1 h 39"/>
                <a:gd name="T20" fmla="*/ 1 w 39"/>
                <a:gd name="T21" fmla="*/ 1 h 39"/>
                <a:gd name="T22" fmla="*/ 1 w 39"/>
                <a:gd name="T23" fmla="*/ 1 h 39"/>
                <a:gd name="T24" fmla="*/ 0 w 39"/>
                <a:gd name="T25" fmla="*/ 1 h 39"/>
                <a:gd name="T26" fmla="*/ 1 w 39"/>
                <a:gd name="T27" fmla="*/ 1 h 39"/>
                <a:gd name="T28" fmla="*/ 1 w 39"/>
                <a:gd name="T29" fmla="*/ 1 h 39"/>
                <a:gd name="T30" fmla="*/ 1 w 39"/>
                <a:gd name="T31" fmla="*/ 1 h 39"/>
                <a:gd name="T32" fmla="*/ 1 w 39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39"/>
                <a:gd name="T53" fmla="*/ 39 w 39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7" name="Freeform 262"/>
            <p:cNvSpPr>
              <a:spLocks/>
            </p:cNvSpPr>
            <p:nvPr/>
          </p:nvSpPr>
          <p:spPr bwMode="auto">
            <a:xfrm>
              <a:off x="2593" y="1695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8" name="Freeform 263"/>
            <p:cNvSpPr>
              <a:spLocks/>
            </p:cNvSpPr>
            <p:nvPr/>
          </p:nvSpPr>
          <p:spPr bwMode="auto">
            <a:xfrm>
              <a:off x="2601" y="170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9" name="Freeform 264"/>
            <p:cNvSpPr>
              <a:spLocks/>
            </p:cNvSpPr>
            <p:nvPr/>
          </p:nvSpPr>
          <p:spPr bwMode="auto">
            <a:xfrm>
              <a:off x="2352" y="181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0" name="Freeform 265"/>
            <p:cNvSpPr>
              <a:spLocks/>
            </p:cNvSpPr>
            <p:nvPr/>
          </p:nvSpPr>
          <p:spPr bwMode="auto">
            <a:xfrm>
              <a:off x="2359" y="1819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1" name="Freeform 266"/>
            <p:cNvSpPr>
              <a:spLocks/>
            </p:cNvSpPr>
            <p:nvPr/>
          </p:nvSpPr>
          <p:spPr bwMode="auto">
            <a:xfrm>
              <a:off x="2336" y="1607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2" name="Freeform 267"/>
            <p:cNvSpPr>
              <a:spLocks/>
            </p:cNvSpPr>
            <p:nvPr/>
          </p:nvSpPr>
          <p:spPr bwMode="auto">
            <a:xfrm>
              <a:off x="2343" y="1614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3" name="Freeform 268"/>
            <p:cNvSpPr>
              <a:spLocks/>
            </p:cNvSpPr>
            <p:nvPr/>
          </p:nvSpPr>
          <p:spPr bwMode="auto">
            <a:xfrm>
              <a:off x="2456" y="192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4" name="Freeform 269"/>
            <p:cNvSpPr>
              <a:spLocks/>
            </p:cNvSpPr>
            <p:nvPr/>
          </p:nvSpPr>
          <p:spPr bwMode="auto">
            <a:xfrm>
              <a:off x="2463" y="193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5" name="Freeform 270"/>
            <p:cNvSpPr>
              <a:spLocks/>
            </p:cNvSpPr>
            <p:nvPr/>
          </p:nvSpPr>
          <p:spPr bwMode="auto">
            <a:xfrm>
              <a:off x="2357" y="1988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6" name="Freeform 271"/>
            <p:cNvSpPr>
              <a:spLocks/>
            </p:cNvSpPr>
            <p:nvPr/>
          </p:nvSpPr>
          <p:spPr bwMode="auto">
            <a:xfrm>
              <a:off x="2365" y="1995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7" name="Freeform 272"/>
            <p:cNvSpPr>
              <a:spLocks/>
            </p:cNvSpPr>
            <p:nvPr/>
          </p:nvSpPr>
          <p:spPr bwMode="auto">
            <a:xfrm>
              <a:off x="2658" y="2044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8" name="Freeform 273"/>
            <p:cNvSpPr>
              <a:spLocks/>
            </p:cNvSpPr>
            <p:nvPr/>
          </p:nvSpPr>
          <p:spPr bwMode="auto">
            <a:xfrm>
              <a:off x="2666" y="2051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9" name="Freeform 274"/>
            <p:cNvSpPr>
              <a:spLocks/>
            </p:cNvSpPr>
            <p:nvPr/>
          </p:nvSpPr>
          <p:spPr bwMode="auto">
            <a:xfrm>
              <a:off x="2674" y="1787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0" name="Freeform 275"/>
            <p:cNvSpPr>
              <a:spLocks/>
            </p:cNvSpPr>
            <p:nvPr/>
          </p:nvSpPr>
          <p:spPr bwMode="auto">
            <a:xfrm>
              <a:off x="2682" y="1795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1" name="Freeform 276"/>
            <p:cNvSpPr>
              <a:spLocks/>
            </p:cNvSpPr>
            <p:nvPr/>
          </p:nvSpPr>
          <p:spPr bwMode="auto">
            <a:xfrm>
              <a:off x="2677" y="2164"/>
              <a:ext cx="30" cy="29"/>
            </a:xfrm>
            <a:custGeom>
              <a:avLst/>
              <a:gdLst>
                <a:gd name="T0" fmla="*/ 1 w 58"/>
                <a:gd name="T1" fmla="*/ 0 h 60"/>
                <a:gd name="T2" fmla="*/ 1 w 58"/>
                <a:gd name="T3" fmla="*/ 0 h 60"/>
                <a:gd name="T4" fmla="*/ 1 w 58"/>
                <a:gd name="T5" fmla="*/ 0 h 60"/>
                <a:gd name="T6" fmla="*/ 1 w 58"/>
                <a:gd name="T7" fmla="*/ 0 h 60"/>
                <a:gd name="T8" fmla="*/ 1 w 58"/>
                <a:gd name="T9" fmla="*/ 0 h 60"/>
                <a:gd name="T10" fmla="*/ 1 w 58"/>
                <a:gd name="T11" fmla="*/ 0 h 60"/>
                <a:gd name="T12" fmla="*/ 1 w 58"/>
                <a:gd name="T13" fmla="*/ 0 h 60"/>
                <a:gd name="T14" fmla="*/ 1 w 58"/>
                <a:gd name="T15" fmla="*/ 0 h 60"/>
                <a:gd name="T16" fmla="*/ 1 w 58"/>
                <a:gd name="T17" fmla="*/ 0 h 60"/>
                <a:gd name="T18" fmla="*/ 1 w 58"/>
                <a:gd name="T19" fmla="*/ 0 h 60"/>
                <a:gd name="T20" fmla="*/ 1 w 58"/>
                <a:gd name="T21" fmla="*/ 0 h 60"/>
                <a:gd name="T22" fmla="*/ 1 w 58"/>
                <a:gd name="T23" fmla="*/ 0 h 60"/>
                <a:gd name="T24" fmla="*/ 0 w 58"/>
                <a:gd name="T25" fmla="*/ 0 h 60"/>
                <a:gd name="T26" fmla="*/ 0 w 58"/>
                <a:gd name="T27" fmla="*/ 0 h 60"/>
                <a:gd name="T28" fmla="*/ 1 w 58"/>
                <a:gd name="T29" fmla="*/ 0 h 60"/>
                <a:gd name="T30" fmla="*/ 1 w 58"/>
                <a:gd name="T31" fmla="*/ 0 h 60"/>
                <a:gd name="T32" fmla="*/ 1 w 58"/>
                <a:gd name="T33" fmla="*/ 0 h 60"/>
                <a:gd name="T34" fmla="*/ 1 w 58"/>
                <a:gd name="T35" fmla="*/ 0 h 60"/>
                <a:gd name="T36" fmla="*/ 1 w 58"/>
                <a:gd name="T37" fmla="*/ 0 h 60"/>
                <a:gd name="T38" fmla="*/ 1 w 58"/>
                <a:gd name="T39" fmla="*/ 0 h 60"/>
                <a:gd name="T40" fmla="*/ 1 w 58"/>
                <a:gd name="T41" fmla="*/ 0 h 60"/>
                <a:gd name="T42" fmla="*/ 1 w 58"/>
                <a:gd name="T43" fmla="*/ 0 h 60"/>
                <a:gd name="T44" fmla="*/ 1 w 58"/>
                <a:gd name="T45" fmla="*/ 0 h 60"/>
                <a:gd name="T46" fmla="*/ 1 w 58"/>
                <a:gd name="T47" fmla="*/ 0 h 60"/>
                <a:gd name="T48" fmla="*/ 1 w 58"/>
                <a:gd name="T49" fmla="*/ 0 h 60"/>
                <a:gd name="T50" fmla="*/ 1 w 58"/>
                <a:gd name="T51" fmla="*/ 0 h 60"/>
                <a:gd name="T52" fmla="*/ 1 w 58"/>
                <a:gd name="T53" fmla="*/ 0 h 60"/>
                <a:gd name="T54" fmla="*/ 1 w 58"/>
                <a:gd name="T55" fmla="*/ 0 h 60"/>
                <a:gd name="T56" fmla="*/ 1 w 58"/>
                <a:gd name="T57" fmla="*/ 0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60"/>
                <a:gd name="T89" fmla="*/ 58 w 58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2" name="Freeform 277"/>
            <p:cNvSpPr>
              <a:spLocks/>
            </p:cNvSpPr>
            <p:nvPr/>
          </p:nvSpPr>
          <p:spPr bwMode="auto">
            <a:xfrm>
              <a:off x="2685" y="2171"/>
              <a:ext cx="14" cy="15"/>
            </a:xfrm>
            <a:custGeom>
              <a:avLst/>
              <a:gdLst>
                <a:gd name="T0" fmla="*/ 1 w 28"/>
                <a:gd name="T1" fmla="*/ 1 h 30"/>
                <a:gd name="T2" fmla="*/ 1 w 28"/>
                <a:gd name="T3" fmla="*/ 1 h 30"/>
                <a:gd name="T4" fmla="*/ 1 w 28"/>
                <a:gd name="T5" fmla="*/ 1 h 30"/>
                <a:gd name="T6" fmla="*/ 1 w 28"/>
                <a:gd name="T7" fmla="*/ 1 h 30"/>
                <a:gd name="T8" fmla="*/ 1 w 28"/>
                <a:gd name="T9" fmla="*/ 1 h 30"/>
                <a:gd name="T10" fmla="*/ 1 w 28"/>
                <a:gd name="T11" fmla="*/ 1 h 30"/>
                <a:gd name="T12" fmla="*/ 1 w 28"/>
                <a:gd name="T13" fmla="*/ 1 h 30"/>
                <a:gd name="T14" fmla="*/ 0 w 28"/>
                <a:gd name="T15" fmla="*/ 1 h 30"/>
                <a:gd name="T16" fmla="*/ 0 w 28"/>
                <a:gd name="T17" fmla="*/ 1 h 30"/>
                <a:gd name="T18" fmla="*/ 0 w 28"/>
                <a:gd name="T19" fmla="*/ 1 h 30"/>
                <a:gd name="T20" fmla="*/ 1 w 28"/>
                <a:gd name="T21" fmla="*/ 1 h 30"/>
                <a:gd name="T22" fmla="*/ 1 w 28"/>
                <a:gd name="T23" fmla="*/ 1 h 30"/>
                <a:gd name="T24" fmla="*/ 1 w 28"/>
                <a:gd name="T25" fmla="*/ 1 h 30"/>
                <a:gd name="T26" fmla="*/ 1 w 28"/>
                <a:gd name="T27" fmla="*/ 1 h 30"/>
                <a:gd name="T28" fmla="*/ 1 w 28"/>
                <a:gd name="T29" fmla="*/ 1 h 30"/>
                <a:gd name="T30" fmla="*/ 1 w 28"/>
                <a:gd name="T31" fmla="*/ 0 h 30"/>
                <a:gd name="T32" fmla="*/ 1 w 28"/>
                <a:gd name="T33" fmla="*/ 0 h 30"/>
                <a:gd name="T34" fmla="*/ 1 w 28"/>
                <a:gd name="T35" fmla="*/ 0 h 30"/>
                <a:gd name="T36" fmla="*/ 1 w 28"/>
                <a:gd name="T37" fmla="*/ 1 h 30"/>
                <a:gd name="T38" fmla="*/ 1 w 28"/>
                <a:gd name="T39" fmla="*/ 1 h 30"/>
                <a:gd name="T40" fmla="*/ 1 w 28"/>
                <a:gd name="T41" fmla="*/ 1 h 30"/>
                <a:gd name="T42" fmla="*/ 1 w 28"/>
                <a:gd name="T43" fmla="*/ 1 h 30"/>
                <a:gd name="T44" fmla="*/ 1 w 28"/>
                <a:gd name="T45" fmla="*/ 1 h 30"/>
                <a:gd name="T46" fmla="*/ 1 w 28"/>
                <a:gd name="T47" fmla="*/ 1 h 30"/>
                <a:gd name="T48" fmla="*/ 1 w 28"/>
                <a:gd name="T49" fmla="*/ 1 h 30"/>
                <a:gd name="T50" fmla="*/ 1 w 28"/>
                <a:gd name="T51" fmla="*/ 1 h 30"/>
                <a:gd name="T52" fmla="*/ 1 w 28"/>
                <a:gd name="T53" fmla="*/ 1 h 30"/>
                <a:gd name="T54" fmla="*/ 1 w 28"/>
                <a:gd name="T55" fmla="*/ 1 h 30"/>
                <a:gd name="T56" fmla="*/ 1 w 28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30"/>
                <a:gd name="T89" fmla="*/ 28 w 28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3" name="Freeform 278"/>
            <p:cNvSpPr>
              <a:spLocks/>
            </p:cNvSpPr>
            <p:nvPr/>
          </p:nvSpPr>
          <p:spPr bwMode="auto">
            <a:xfrm>
              <a:off x="2539" y="2259"/>
              <a:ext cx="29" cy="30"/>
            </a:xfrm>
            <a:custGeom>
              <a:avLst/>
              <a:gdLst>
                <a:gd name="T0" fmla="*/ 0 w 60"/>
                <a:gd name="T1" fmla="*/ 1 h 60"/>
                <a:gd name="T2" fmla="*/ 0 w 60"/>
                <a:gd name="T3" fmla="*/ 1 h 60"/>
                <a:gd name="T4" fmla="*/ 0 w 60"/>
                <a:gd name="T5" fmla="*/ 1 h 60"/>
                <a:gd name="T6" fmla="*/ 0 w 60"/>
                <a:gd name="T7" fmla="*/ 1 h 60"/>
                <a:gd name="T8" fmla="*/ 0 w 60"/>
                <a:gd name="T9" fmla="*/ 1 h 60"/>
                <a:gd name="T10" fmla="*/ 0 w 60"/>
                <a:gd name="T11" fmla="*/ 1 h 60"/>
                <a:gd name="T12" fmla="*/ 0 w 60"/>
                <a:gd name="T13" fmla="*/ 1 h 60"/>
                <a:gd name="T14" fmla="*/ 0 w 60"/>
                <a:gd name="T15" fmla="*/ 1 h 60"/>
                <a:gd name="T16" fmla="*/ 0 w 60"/>
                <a:gd name="T17" fmla="*/ 0 h 60"/>
                <a:gd name="T18" fmla="*/ 0 w 60"/>
                <a:gd name="T19" fmla="*/ 1 h 60"/>
                <a:gd name="T20" fmla="*/ 0 w 60"/>
                <a:gd name="T21" fmla="*/ 1 h 60"/>
                <a:gd name="T22" fmla="*/ 0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0 w 60"/>
                <a:gd name="T29" fmla="*/ 1 h 60"/>
                <a:gd name="T30" fmla="*/ 0 w 60"/>
                <a:gd name="T31" fmla="*/ 1 h 60"/>
                <a:gd name="T32" fmla="*/ 0 w 60"/>
                <a:gd name="T33" fmla="*/ 1 h 60"/>
                <a:gd name="T34" fmla="*/ 0 w 60"/>
                <a:gd name="T35" fmla="*/ 1 h 60"/>
                <a:gd name="T36" fmla="*/ 0 w 60"/>
                <a:gd name="T37" fmla="*/ 1 h 60"/>
                <a:gd name="T38" fmla="*/ 0 w 60"/>
                <a:gd name="T39" fmla="*/ 1 h 60"/>
                <a:gd name="T40" fmla="*/ 0 w 60"/>
                <a:gd name="T41" fmla="*/ 1 h 60"/>
                <a:gd name="T42" fmla="*/ 0 w 60"/>
                <a:gd name="T43" fmla="*/ 1 h 60"/>
                <a:gd name="T44" fmla="*/ 0 w 60"/>
                <a:gd name="T45" fmla="*/ 1 h 60"/>
                <a:gd name="T46" fmla="*/ 0 w 60"/>
                <a:gd name="T47" fmla="*/ 1 h 60"/>
                <a:gd name="T48" fmla="*/ 0 w 60"/>
                <a:gd name="T49" fmla="*/ 1 h 60"/>
                <a:gd name="T50" fmla="*/ 0 w 60"/>
                <a:gd name="T51" fmla="*/ 1 h 60"/>
                <a:gd name="T52" fmla="*/ 0 w 60"/>
                <a:gd name="T53" fmla="*/ 1 h 60"/>
                <a:gd name="T54" fmla="*/ 0 w 60"/>
                <a:gd name="T55" fmla="*/ 1 h 60"/>
                <a:gd name="T56" fmla="*/ 0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4" name="Freeform 279"/>
            <p:cNvSpPr>
              <a:spLocks/>
            </p:cNvSpPr>
            <p:nvPr/>
          </p:nvSpPr>
          <p:spPr bwMode="auto">
            <a:xfrm>
              <a:off x="2546" y="226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5" name="Freeform 280"/>
            <p:cNvSpPr>
              <a:spLocks/>
            </p:cNvSpPr>
            <p:nvPr/>
          </p:nvSpPr>
          <p:spPr bwMode="auto">
            <a:xfrm>
              <a:off x="2416" y="2291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6" name="Freeform 281"/>
            <p:cNvSpPr>
              <a:spLocks/>
            </p:cNvSpPr>
            <p:nvPr/>
          </p:nvSpPr>
          <p:spPr bwMode="auto">
            <a:xfrm>
              <a:off x="2423" y="2298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7" name="Freeform 282"/>
            <p:cNvSpPr>
              <a:spLocks/>
            </p:cNvSpPr>
            <p:nvPr/>
          </p:nvSpPr>
          <p:spPr bwMode="auto">
            <a:xfrm>
              <a:off x="2344" y="2212"/>
              <a:ext cx="30" cy="29"/>
            </a:xfrm>
            <a:custGeom>
              <a:avLst/>
              <a:gdLst>
                <a:gd name="T0" fmla="*/ 1 w 60"/>
                <a:gd name="T1" fmla="*/ 1 h 57"/>
                <a:gd name="T2" fmla="*/ 1 w 60"/>
                <a:gd name="T3" fmla="*/ 1 h 57"/>
                <a:gd name="T4" fmla="*/ 1 w 60"/>
                <a:gd name="T5" fmla="*/ 1 h 57"/>
                <a:gd name="T6" fmla="*/ 1 w 60"/>
                <a:gd name="T7" fmla="*/ 1 h 57"/>
                <a:gd name="T8" fmla="*/ 1 w 60"/>
                <a:gd name="T9" fmla="*/ 1 h 57"/>
                <a:gd name="T10" fmla="*/ 1 w 60"/>
                <a:gd name="T11" fmla="*/ 1 h 57"/>
                <a:gd name="T12" fmla="*/ 1 w 60"/>
                <a:gd name="T13" fmla="*/ 1 h 57"/>
                <a:gd name="T14" fmla="*/ 1 w 60"/>
                <a:gd name="T15" fmla="*/ 0 h 57"/>
                <a:gd name="T16" fmla="*/ 1 w 60"/>
                <a:gd name="T17" fmla="*/ 0 h 57"/>
                <a:gd name="T18" fmla="*/ 1 w 60"/>
                <a:gd name="T19" fmla="*/ 1 h 57"/>
                <a:gd name="T20" fmla="*/ 1 w 60"/>
                <a:gd name="T21" fmla="*/ 1 h 57"/>
                <a:gd name="T22" fmla="*/ 1 w 60"/>
                <a:gd name="T23" fmla="*/ 1 h 57"/>
                <a:gd name="T24" fmla="*/ 0 w 60"/>
                <a:gd name="T25" fmla="*/ 1 h 57"/>
                <a:gd name="T26" fmla="*/ 1 w 60"/>
                <a:gd name="T27" fmla="*/ 1 h 57"/>
                <a:gd name="T28" fmla="*/ 1 w 60"/>
                <a:gd name="T29" fmla="*/ 1 h 57"/>
                <a:gd name="T30" fmla="*/ 1 w 60"/>
                <a:gd name="T31" fmla="*/ 1 h 57"/>
                <a:gd name="T32" fmla="*/ 1 w 60"/>
                <a:gd name="T33" fmla="*/ 1 h 57"/>
                <a:gd name="T34" fmla="*/ 1 w 60"/>
                <a:gd name="T35" fmla="*/ 1 h 57"/>
                <a:gd name="T36" fmla="*/ 1 w 60"/>
                <a:gd name="T37" fmla="*/ 1 h 57"/>
                <a:gd name="T38" fmla="*/ 1 w 60"/>
                <a:gd name="T39" fmla="*/ 1 h 57"/>
                <a:gd name="T40" fmla="*/ 1 w 60"/>
                <a:gd name="T41" fmla="*/ 1 h 57"/>
                <a:gd name="T42" fmla="*/ 1 w 60"/>
                <a:gd name="T43" fmla="*/ 1 h 57"/>
                <a:gd name="T44" fmla="*/ 1 w 60"/>
                <a:gd name="T45" fmla="*/ 1 h 57"/>
                <a:gd name="T46" fmla="*/ 1 w 60"/>
                <a:gd name="T47" fmla="*/ 1 h 57"/>
                <a:gd name="T48" fmla="*/ 1 w 60"/>
                <a:gd name="T49" fmla="*/ 1 h 57"/>
                <a:gd name="T50" fmla="*/ 1 w 60"/>
                <a:gd name="T51" fmla="*/ 1 h 57"/>
                <a:gd name="T52" fmla="*/ 1 w 60"/>
                <a:gd name="T53" fmla="*/ 1 h 57"/>
                <a:gd name="T54" fmla="*/ 1 w 60"/>
                <a:gd name="T55" fmla="*/ 1 h 57"/>
                <a:gd name="T56" fmla="*/ 1 w 60"/>
                <a:gd name="T57" fmla="*/ 1 h 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7"/>
                <a:gd name="T89" fmla="*/ 60 w 60"/>
                <a:gd name="T90" fmla="*/ 57 h 5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8" name="Freeform 283"/>
            <p:cNvSpPr>
              <a:spLocks/>
            </p:cNvSpPr>
            <p:nvPr/>
          </p:nvSpPr>
          <p:spPr bwMode="auto">
            <a:xfrm>
              <a:off x="2351" y="2219"/>
              <a:ext cx="15" cy="14"/>
            </a:xfrm>
            <a:custGeom>
              <a:avLst/>
              <a:gdLst>
                <a:gd name="T0" fmla="*/ 1 w 30"/>
                <a:gd name="T1" fmla="*/ 1 h 27"/>
                <a:gd name="T2" fmla="*/ 1 w 30"/>
                <a:gd name="T3" fmla="*/ 1 h 27"/>
                <a:gd name="T4" fmla="*/ 1 w 30"/>
                <a:gd name="T5" fmla="*/ 1 h 27"/>
                <a:gd name="T6" fmla="*/ 1 w 30"/>
                <a:gd name="T7" fmla="*/ 1 h 27"/>
                <a:gd name="T8" fmla="*/ 1 w 30"/>
                <a:gd name="T9" fmla="*/ 1 h 27"/>
                <a:gd name="T10" fmla="*/ 1 w 30"/>
                <a:gd name="T11" fmla="*/ 1 h 27"/>
                <a:gd name="T12" fmla="*/ 1 w 30"/>
                <a:gd name="T13" fmla="*/ 1 h 27"/>
                <a:gd name="T14" fmla="*/ 0 w 30"/>
                <a:gd name="T15" fmla="*/ 1 h 27"/>
                <a:gd name="T16" fmla="*/ 0 w 30"/>
                <a:gd name="T17" fmla="*/ 1 h 27"/>
                <a:gd name="T18" fmla="*/ 0 w 30"/>
                <a:gd name="T19" fmla="*/ 1 h 27"/>
                <a:gd name="T20" fmla="*/ 1 w 30"/>
                <a:gd name="T21" fmla="*/ 1 h 27"/>
                <a:gd name="T22" fmla="*/ 1 w 30"/>
                <a:gd name="T23" fmla="*/ 1 h 27"/>
                <a:gd name="T24" fmla="*/ 1 w 30"/>
                <a:gd name="T25" fmla="*/ 1 h 27"/>
                <a:gd name="T26" fmla="*/ 1 w 30"/>
                <a:gd name="T27" fmla="*/ 1 h 27"/>
                <a:gd name="T28" fmla="*/ 1 w 30"/>
                <a:gd name="T29" fmla="*/ 0 h 27"/>
                <a:gd name="T30" fmla="*/ 1 w 30"/>
                <a:gd name="T31" fmla="*/ 0 h 27"/>
                <a:gd name="T32" fmla="*/ 1 w 30"/>
                <a:gd name="T33" fmla="*/ 0 h 27"/>
                <a:gd name="T34" fmla="*/ 1 w 30"/>
                <a:gd name="T35" fmla="*/ 0 h 27"/>
                <a:gd name="T36" fmla="*/ 1 w 30"/>
                <a:gd name="T37" fmla="*/ 0 h 27"/>
                <a:gd name="T38" fmla="*/ 1 w 30"/>
                <a:gd name="T39" fmla="*/ 1 h 27"/>
                <a:gd name="T40" fmla="*/ 1 w 30"/>
                <a:gd name="T41" fmla="*/ 1 h 27"/>
                <a:gd name="T42" fmla="*/ 1 w 30"/>
                <a:gd name="T43" fmla="*/ 1 h 27"/>
                <a:gd name="T44" fmla="*/ 1 w 30"/>
                <a:gd name="T45" fmla="*/ 1 h 27"/>
                <a:gd name="T46" fmla="*/ 1 w 30"/>
                <a:gd name="T47" fmla="*/ 1 h 27"/>
                <a:gd name="T48" fmla="*/ 1 w 30"/>
                <a:gd name="T49" fmla="*/ 1 h 27"/>
                <a:gd name="T50" fmla="*/ 1 w 30"/>
                <a:gd name="T51" fmla="*/ 1 h 27"/>
                <a:gd name="T52" fmla="*/ 1 w 30"/>
                <a:gd name="T53" fmla="*/ 1 h 27"/>
                <a:gd name="T54" fmla="*/ 1 w 30"/>
                <a:gd name="T55" fmla="*/ 1 h 27"/>
                <a:gd name="T56" fmla="*/ 1 w 30"/>
                <a:gd name="T57" fmla="*/ 1 h 2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7"/>
                <a:gd name="T89" fmla="*/ 30 w 30"/>
                <a:gd name="T90" fmla="*/ 27 h 2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9" name="Freeform 284"/>
            <p:cNvSpPr>
              <a:spLocks/>
            </p:cNvSpPr>
            <p:nvPr/>
          </p:nvSpPr>
          <p:spPr bwMode="auto">
            <a:xfrm>
              <a:off x="2458" y="240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0" name="Freeform 285"/>
            <p:cNvSpPr>
              <a:spLocks/>
            </p:cNvSpPr>
            <p:nvPr/>
          </p:nvSpPr>
          <p:spPr bwMode="auto">
            <a:xfrm>
              <a:off x="2466" y="2411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1" name="Freeform 286"/>
            <p:cNvSpPr>
              <a:spLocks/>
            </p:cNvSpPr>
            <p:nvPr/>
          </p:nvSpPr>
          <p:spPr bwMode="auto">
            <a:xfrm>
              <a:off x="2403" y="253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2" name="Freeform 287"/>
            <p:cNvSpPr>
              <a:spLocks/>
            </p:cNvSpPr>
            <p:nvPr/>
          </p:nvSpPr>
          <p:spPr bwMode="auto">
            <a:xfrm>
              <a:off x="2410" y="2546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3" name="Freeform 288"/>
            <p:cNvSpPr>
              <a:spLocks/>
            </p:cNvSpPr>
            <p:nvPr/>
          </p:nvSpPr>
          <p:spPr bwMode="auto">
            <a:xfrm>
              <a:off x="2480" y="2665"/>
              <a:ext cx="30" cy="29"/>
            </a:xfrm>
            <a:custGeom>
              <a:avLst/>
              <a:gdLst>
                <a:gd name="T0" fmla="*/ 1 w 59"/>
                <a:gd name="T1" fmla="*/ 0 h 59"/>
                <a:gd name="T2" fmla="*/ 1 w 59"/>
                <a:gd name="T3" fmla="*/ 0 h 59"/>
                <a:gd name="T4" fmla="*/ 1 w 59"/>
                <a:gd name="T5" fmla="*/ 0 h 59"/>
                <a:gd name="T6" fmla="*/ 1 w 59"/>
                <a:gd name="T7" fmla="*/ 0 h 59"/>
                <a:gd name="T8" fmla="*/ 1 w 59"/>
                <a:gd name="T9" fmla="*/ 0 h 59"/>
                <a:gd name="T10" fmla="*/ 1 w 59"/>
                <a:gd name="T11" fmla="*/ 0 h 59"/>
                <a:gd name="T12" fmla="*/ 1 w 59"/>
                <a:gd name="T13" fmla="*/ 0 h 59"/>
                <a:gd name="T14" fmla="*/ 1 w 59"/>
                <a:gd name="T15" fmla="*/ 0 h 59"/>
                <a:gd name="T16" fmla="*/ 1 w 59"/>
                <a:gd name="T17" fmla="*/ 0 h 59"/>
                <a:gd name="T18" fmla="*/ 1 w 59"/>
                <a:gd name="T19" fmla="*/ 0 h 59"/>
                <a:gd name="T20" fmla="*/ 1 w 59"/>
                <a:gd name="T21" fmla="*/ 0 h 59"/>
                <a:gd name="T22" fmla="*/ 1 w 59"/>
                <a:gd name="T23" fmla="*/ 0 h 59"/>
                <a:gd name="T24" fmla="*/ 0 w 59"/>
                <a:gd name="T25" fmla="*/ 0 h 59"/>
                <a:gd name="T26" fmla="*/ 1 w 59"/>
                <a:gd name="T27" fmla="*/ 0 h 59"/>
                <a:gd name="T28" fmla="*/ 1 w 59"/>
                <a:gd name="T29" fmla="*/ 0 h 59"/>
                <a:gd name="T30" fmla="*/ 1 w 59"/>
                <a:gd name="T31" fmla="*/ 0 h 59"/>
                <a:gd name="T32" fmla="*/ 1 w 59"/>
                <a:gd name="T33" fmla="*/ 0 h 59"/>
                <a:gd name="T34" fmla="*/ 1 w 59"/>
                <a:gd name="T35" fmla="*/ 0 h 59"/>
                <a:gd name="T36" fmla="*/ 1 w 59"/>
                <a:gd name="T37" fmla="*/ 0 h 59"/>
                <a:gd name="T38" fmla="*/ 1 w 59"/>
                <a:gd name="T39" fmla="*/ 0 h 59"/>
                <a:gd name="T40" fmla="*/ 1 w 59"/>
                <a:gd name="T41" fmla="*/ 0 h 59"/>
                <a:gd name="T42" fmla="*/ 1 w 59"/>
                <a:gd name="T43" fmla="*/ 0 h 59"/>
                <a:gd name="T44" fmla="*/ 1 w 59"/>
                <a:gd name="T45" fmla="*/ 0 h 59"/>
                <a:gd name="T46" fmla="*/ 1 w 59"/>
                <a:gd name="T47" fmla="*/ 0 h 59"/>
                <a:gd name="T48" fmla="*/ 1 w 59"/>
                <a:gd name="T49" fmla="*/ 0 h 59"/>
                <a:gd name="T50" fmla="*/ 1 w 59"/>
                <a:gd name="T51" fmla="*/ 0 h 59"/>
                <a:gd name="T52" fmla="*/ 1 w 59"/>
                <a:gd name="T53" fmla="*/ 0 h 59"/>
                <a:gd name="T54" fmla="*/ 1 w 59"/>
                <a:gd name="T55" fmla="*/ 0 h 59"/>
                <a:gd name="T56" fmla="*/ 1 w 59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59"/>
                <a:gd name="T89" fmla="*/ 59 w 59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4" name="Freeform 289"/>
            <p:cNvSpPr>
              <a:spLocks/>
            </p:cNvSpPr>
            <p:nvPr/>
          </p:nvSpPr>
          <p:spPr bwMode="auto">
            <a:xfrm>
              <a:off x="2487" y="2672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5" name="Freeform 290"/>
            <p:cNvSpPr>
              <a:spLocks/>
            </p:cNvSpPr>
            <p:nvPr/>
          </p:nvSpPr>
          <p:spPr bwMode="auto">
            <a:xfrm>
              <a:off x="2624" y="2585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6" name="Freeform 291"/>
            <p:cNvSpPr>
              <a:spLocks/>
            </p:cNvSpPr>
            <p:nvPr/>
          </p:nvSpPr>
          <p:spPr bwMode="auto">
            <a:xfrm>
              <a:off x="2631" y="2592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7" name="Freeform 292"/>
            <p:cNvSpPr>
              <a:spLocks/>
            </p:cNvSpPr>
            <p:nvPr/>
          </p:nvSpPr>
          <p:spPr bwMode="auto">
            <a:xfrm>
              <a:off x="2621" y="233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8" name="Freeform 293"/>
            <p:cNvSpPr>
              <a:spLocks/>
            </p:cNvSpPr>
            <p:nvPr/>
          </p:nvSpPr>
          <p:spPr bwMode="auto">
            <a:xfrm>
              <a:off x="2628" y="2341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9" name="Freeform 294"/>
            <p:cNvSpPr>
              <a:spLocks/>
            </p:cNvSpPr>
            <p:nvPr/>
          </p:nvSpPr>
          <p:spPr bwMode="auto">
            <a:xfrm>
              <a:off x="2709" y="2526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0" name="Freeform 295"/>
            <p:cNvSpPr>
              <a:spLocks/>
            </p:cNvSpPr>
            <p:nvPr/>
          </p:nvSpPr>
          <p:spPr bwMode="auto">
            <a:xfrm>
              <a:off x="2716" y="2533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1" name="Freeform 296"/>
            <p:cNvSpPr>
              <a:spLocks/>
            </p:cNvSpPr>
            <p:nvPr/>
          </p:nvSpPr>
          <p:spPr bwMode="auto">
            <a:xfrm>
              <a:off x="2821" y="2427"/>
              <a:ext cx="30" cy="30"/>
            </a:xfrm>
            <a:custGeom>
              <a:avLst/>
              <a:gdLst>
                <a:gd name="T0" fmla="*/ 1 w 58"/>
                <a:gd name="T1" fmla="*/ 1 h 58"/>
                <a:gd name="T2" fmla="*/ 1 w 58"/>
                <a:gd name="T3" fmla="*/ 1 h 58"/>
                <a:gd name="T4" fmla="*/ 1 w 58"/>
                <a:gd name="T5" fmla="*/ 1 h 58"/>
                <a:gd name="T6" fmla="*/ 1 w 58"/>
                <a:gd name="T7" fmla="*/ 1 h 58"/>
                <a:gd name="T8" fmla="*/ 1 w 58"/>
                <a:gd name="T9" fmla="*/ 1 h 58"/>
                <a:gd name="T10" fmla="*/ 1 w 58"/>
                <a:gd name="T11" fmla="*/ 1 h 58"/>
                <a:gd name="T12" fmla="*/ 1 w 58"/>
                <a:gd name="T13" fmla="*/ 1 h 58"/>
                <a:gd name="T14" fmla="*/ 1 w 58"/>
                <a:gd name="T15" fmla="*/ 0 h 58"/>
                <a:gd name="T16" fmla="*/ 1 w 58"/>
                <a:gd name="T17" fmla="*/ 0 h 58"/>
                <a:gd name="T18" fmla="*/ 1 w 58"/>
                <a:gd name="T19" fmla="*/ 1 h 58"/>
                <a:gd name="T20" fmla="*/ 1 w 58"/>
                <a:gd name="T21" fmla="*/ 1 h 58"/>
                <a:gd name="T22" fmla="*/ 1 w 58"/>
                <a:gd name="T23" fmla="*/ 1 h 58"/>
                <a:gd name="T24" fmla="*/ 0 w 58"/>
                <a:gd name="T25" fmla="*/ 1 h 58"/>
                <a:gd name="T26" fmla="*/ 0 w 58"/>
                <a:gd name="T27" fmla="*/ 1 h 58"/>
                <a:gd name="T28" fmla="*/ 1 w 58"/>
                <a:gd name="T29" fmla="*/ 1 h 58"/>
                <a:gd name="T30" fmla="*/ 1 w 58"/>
                <a:gd name="T31" fmla="*/ 1 h 58"/>
                <a:gd name="T32" fmla="*/ 1 w 58"/>
                <a:gd name="T33" fmla="*/ 1 h 58"/>
                <a:gd name="T34" fmla="*/ 1 w 58"/>
                <a:gd name="T35" fmla="*/ 1 h 58"/>
                <a:gd name="T36" fmla="*/ 1 w 58"/>
                <a:gd name="T37" fmla="*/ 1 h 58"/>
                <a:gd name="T38" fmla="*/ 1 w 58"/>
                <a:gd name="T39" fmla="*/ 1 h 58"/>
                <a:gd name="T40" fmla="*/ 1 w 58"/>
                <a:gd name="T41" fmla="*/ 1 h 58"/>
                <a:gd name="T42" fmla="*/ 1 w 58"/>
                <a:gd name="T43" fmla="*/ 1 h 58"/>
                <a:gd name="T44" fmla="*/ 1 w 58"/>
                <a:gd name="T45" fmla="*/ 1 h 58"/>
                <a:gd name="T46" fmla="*/ 1 w 58"/>
                <a:gd name="T47" fmla="*/ 1 h 58"/>
                <a:gd name="T48" fmla="*/ 1 w 58"/>
                <a:gd name="T49" fmla="*/ 1 h 58"/>
                <a:gd name="T50" fmla="*/ 1 w 58"/>
                <a:gd name="T51" fmla="*/ 1 h 58"/>
                <a:gd name="T52" fmla="*/ 1 w 58"/>
                <a:gd name="T53" fmla="*/ 1 h 58"/>
                <a:gd name="T54" fmla="*/ 1 w 58"/>
                <a:gd name="T55" fmla="*/ 1 h 58"/>
                <a:gd name="T56" fmla="*/ 1 w 58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8"/>
                <a:gd name="T89" fmla="*/ 58 w 58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2" name="Freeform 297"/>
            <p:cNvSpPr>
              <a:spLocks/>
            </p:cNvSpPr>
            <p:nvPr/>
          </p:nvSpPr>
          <p:spPr bwMode="auto">
            <a:xfrm>
              <a:off x="2829" y="2435"/>
              <a:ext cx="14" cy="14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3" name="Freeform 298"/>
            <p:cNvSpPr>
              <a:spLocks/>
            </p:cNvSpPr>
            <p:nvPr/>
          </p:nvSpPr>
          <p:spPr bwMode="auto">
            <a:xfrm>
              <a:off x="2818" y="2606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4" name="Freeform 299"/>
            <p:cNvSpPr>
              <a:spLocks/>
            </p:cNvSpPr>
            <p:nvPr/>
          </p:nvSpPr>
          <p:spPr bwMode="auto">
            <a:xfrm>
              <a:off x="2826" y="2613"/>
              <a:ext cx="15" cy="15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5" name="Freeform 300"/>
            <p:cNvSpPr>
              <a:spLocks/>
            </p:cNvSpPr>
            <p:nvPr/>
          </p:nvSpPr>
          <p:spPr bwMode="auto">
            <a:xfrm>
              <a:off x="2802" y="2723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6" name="Freeform 301"/>
            <p:cNvSpPr>
              <a:spLocks/>
            </p:cNvSpPr>
            <p:nvPr/>
          </p:nvSpPr>
          <p:spPr bwMode="auto">
            <a:xfrm>
              <a:off x="2810" y="273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7" name="Freeform 302"/>
            <p:cNvSpPr>
              <a:spLocks/>
            </p:cNvSpPr>
            <p:nvPr/>
          </p:nvSpPr>
          <p:spPr bwMode="auto">
            <a:xfrm>
              <a:off x="3018" y="265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8" name="Freeform 303"/>
            <p:cNvSpPr>
              <a:spLocks/>
            </p:cNvSpPr>
            <p:nvPr/>
          </p:nvSpPr>
          <p:spPr bwMode="auto">
            <a:xfrm>
              <a:off x="3025" y="266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9" name="Freeform 304"/>
            <p:cNvSpPr>
              <a:spLocks/>
            </p:cNvSpPr>
            <p:nvPr/>
          </p:nvSpPr>
          <p:spPr bwMode="auto">
            <a:xfrm>
              <a:off x="3124" y="2731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0" name="Freeform 305"/>
            <p:cNvSpPr>
              <a:spLocks/>
            </p:cNvSpPr>
            <p:nvPr/>
          </p:nvSpPr>
          <p:spPr bwMode="auto">
            <a:xfrm>
              <a:off x="3132" y="2738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1" name="Freeform 306"/>
            <p:cNvSpPr>
              <a:spLocks/>
            </p:cNvSpPr>
            <p:nvPr/>
          </p:nvSpPr>
          <p:spPr bwMode="auto">
            <a:xfrm>
              <a:off x="3079" y="2462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0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0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2" name="Freeform 307"/>
            <p:cNvSpPr>
              <a:spLocks/>
            </p:cNvSpPr>
            <p:nvPr/>
          </p:nvSpPr>
          <p:spPr bwMode="auto">
            <a:xfrm>
              <a:off x="3087" y="2469"/>
              <a:ext cx="14" cy="15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3" name="Freeform 308"/>
            <p:cNvSpPr>
              <a:spLocks/>
            </p:cNvSpPr>
            <p:nvPr/>
          </p:nvSpPr>
          <p:spPr bwMode="auto">
            <a:xfrm>
              <a:off x="3234" y="244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4" name="Freeform 309"/>
            <p:cNvSpPr>
              <a:spLocks/>
            </p:cNvSpPr>
            <p:nvPr/>
          </p:nvSpPr>
          <p:spPr bwMode="auto">
            <a:xfrm>
              <a:off x="3241" y="245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5" name="Freeform 310"/>
            <p:cNvSpPr>
              <a:spLocks/>
            </p:cNvSpPr>
            <p:nvPr/>
          </p:nvSpPr>
          <p:spPr bwMode="auto">
            <a:xfrm>
              <a:off x="3207" y="2590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6" name="Freeform 311"/>
            <p:cNvSpPr>
              <a:spLocks/>
            </p:cNvSpPr>
            <p:nvPr/>
          </p:nvSpPr>
          <p:spPr bwMode="auto">
            <a:xfrm>
              <a:off x="3215" y="259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7" name="Freeform 312"/>
            <p:cNvSpPr>
              <a:spLocks/>
            </p:cNvSpPr>
            <p:nvPr/>
          </p:nvSpPr>
          <p:spPr bwMode="auto">
            <a:xfrm>
              <a:off x="3231" y="2715"/>
              <a:ext cx="30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8" name="Freeform 313"/>
            <p:cNvSpPr>
              <a:spLocks/>
            </p:cNvSpPr>
            <p:nvPr/>
          </p:nvSpPr>
          <p:spPr bwMode="auto">
            <a:xfrm>
              <a:off x="3239" y="2723"/>
              <a:ext cx="14" cy="14"/>
            </a:xfrm>
            <a:custGeom>
              <a:avLst/>
              <a:gdLst>
                <a:gd name="T0" fmla="*/ 1 w 28"/>
                <a:gd name="T1" fmla="*/ 0 h 29"/>
                <a:gd name="T2" fmla="*/ 1 w 28"/>
                <a:gd name="T3" fmla="*/ 0 h 29"/>
                <a:gd name="T4" fmla="*/ 1 w 28"/>
                <a:gd name="T5" fmla="*/ 0 h 29"/>
                <a:gd name="T6" fmla="*/ 1 w 28"/>
                <a:gd name="T7" fmla="*/ 0 h 29"/>
                <a:gd name="T8" fmla="*/ 1 w 28"/>
                <a:gd name="T9" fmla="*/ 0 h 29"/>
                <a:gd name="T10" fmla="*/ 1 w 28"/>
                <a:gd name="T11" fmla="*/ 0 h 29"/>
                <a:gd name="T12" fmla="*/ 1 w 28"/>
                <a:gd name="T13" fmla="*/ 0 h 29"/>
                <a:gd name="T14" fmla="*/ 0 w 28"/>
                <a:gd name="T15" fmla="*/ 0 h 29"/>
                <a:gd name="T16" fmla="*/ 0 w 28"/>
                <a:gd name="T17" fmla="*/ 0 h 29"/>
                <a:gd name="T18" fmla="*/ 0 w 28"/>
                <a:gd name="T19" fmla="*/ 0 h 29"/>
                <a:gd name="T20" fmla="*/ 1 w 28"/>
                <a:gd name="T21" fmla="*/ 0 h 29"/>
                <a:gd name="T22" fmla="*/ 1 w 28"/>
                <a:gd name="T23" fmla="*/ 0 h 29"/>
                <a:gd name="T24" fmla="*/ 1 w 28"/>
                <a:gd name="T25" fmla="*/ 0 h 29"/>
                <a:gd name="T26" fmla="*/ 1 w 28"/>
                <a:gd name="T27" fmla="*/ 0 h 29"/>
                <a:gd name="T28" fmla="*/ 1 w 28"/>
                <a:gd name="T29" fmla="*/ 0 h 29"/>
                <a:gd name="T30" fmla="*/ 1 w 28"/>
                <a:gd name="T31" fmla="*/ 0 h 29"/>
                <a:gd name="T32" fmla="*/ 1 w 28"/>
                <a:gd name="T33" fmla="*/ 0 h 29"/>
                <a:gd name="T34" fmla="*/ 1 w 28"/>
                <a:gd name="T35" fmla="*/ 0 h 29"/>
                <a:gd name="T36" fmla="*/ 1 w 28"/>
                <a:gd name="T37" fmla="*/ 0 h 29"/>
                <a:gd name="T38" fmla="*/ 1 w 28"/>
                <a:gd name="T39" fmla="*/ 0 h 29"/>
                <a:gd name="T40" fmla="*/ 1 w 28"/>
                <a:gd name="T41" fmla="*/ 0 h 29"/>
                <a:gd name="T42" fmla="*/ 1 w 28"/>
                <a:gd name="T43" fmla="*/ 0 h 29"/>
                <a:gd name="T44" fmla="*/ 1 w 28"/>
                <a:gd name="T45" fmla="*/ 0 h 29"/>
                <a:gd name="T46" fmla="*/ 1 w 28"/>
                <a:gd name="T47" fmla="*/ 0 h 29"/>
                <a:gd name="T48" fmla="*/ 1 w 28"/>
                <a:gd name="T49" fmla="*/ 0 h 29"/>
                <a:gd name="T50" fmla="*/ 1 w 28"/>
                <a:gd name="T51" fmla="*/ 0 h 29"/>
                <a:gd name="T52" fmla="*/ 1 w 28"/>
                <a:gd name="T53" fmla="*/ 0 h 29"/>
                <a:gd name="T54" fmla="*/ 1 w 28"/>
                <a:gd name="T55" fmla="*/ 0 h 29"/>
                <a:gd name="T56" fmla="*/ 1 w 28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29"/>
                <a:gd name="T89" fmla="*/ 28 w 28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9" name="Freeform 314"/>
            <p:cNvSpPr>
              <a:spLocks/>
            </p:cNvSpPr>
            <p:nvPr/>
          </p:nvSpPr>
          <p:spPr bwMode="auto">
            <a:xfrm>
              <a:off x="3380" y="2742"/>
              <a:ext cx="30" cy="30"/>
            </a:xfrm>
            <a:custGeom>
              <a:avLst/>
              <a:gdLst>
                <a:gd name="T0" fmla="*/ 1 w 60"/>
                <a:gd name="T1" fmla="*/ 1 h 58"/>
                <a:gd name="T2" fmla="*/ 1 w 60"/>
                <a:gd name="T3" fmla="*/ 1 h 58"/>
                <a:gd name="T4" fmla="*/ 1 w 60"/>
                <a:gd name="T5" fmla="*/ 1 h 58"/>
                <a:gd name="T6" fmla="*/ 1 w 60"/>
                <a:gd name="T7" fmla="*/ 1 h 58"/>
                <a:gd name="T8" fmla="*/ 1 w 60"/>
                <a:gd name="T9" fmla="*/ 1 h 58"/>
                <a:gd name="T10" fmla="*/ 1 w 60"/>
                <a:gd name="T11" fmla="*/ 1 h 58"/>
                <a:gd name="T12" fmla="*/ 1 w 60"/>
                <a:gd name="T13" fmla="*/ 1 h 58"/>
                <a:gd name="T14" fmla="*/ 1 w 60"/>
                <a:gd name="T15" fmla="*/ 0 h 58"/>
                <a:gd name="T16" fmla="*/ 1 w 60"/>
                <a:gd name="T17" fmla="*/ 0 h 58"/>
                <a:gd name="T18" fmla="*/ 1 w 60"/>
                <a:gd name="T19" fmla="*/ 1 h 58"/>
                <a:gd name="T20" fmla="*/ 1 w 60"/>
                <a:gd name="T21" fmla="*/ 1 h 58"/>
                <a:gd name="T22" fmla="*/ 1 w 60"/>
                <a:gd name="T23" fmla="*/ 1 h 58"/>
                <a:gd name="T24" fmla="*/ 0 w 60"/>
                <a:gd name="T25" fmla="*/ 1 h 58"/>
                <a:gd name="T26" fmla="*/ 1 w 60"/>
                <a:gd name="T27" fmla="*/ 1 h 58"/>
                <a:gd name="T28" fmla="*/ 1 w 60"/>
                <a:gd name="T29" fmla="*/ 1 h 58"/>
                <a:gd name="T30" fmla="*/ 1 w 60"/>
                <a:gd name="T31" fmla="*/ 1 h 58"/>
                <a:gd name="T32" fmla="*/ 1 w 60"/>
                <a:gd name="T33" fmla="*/ 1 h 58"/>
                <a:gd name="T34" fmla="*/ 1 w 60"/>
                <a:gd name="T35" fmla="*/ 1 h 58"/>
                <a:gd name="T36" fmla="*/ 1 w 60"/>
                <a:gd name="T37" fmla="*/ 1 h 58"/>
                <a:gd name="T38" fmla="*/ 1 w 60"/>
                <a:gd name="T39" fmla="*/ 1 h 58"/>
                <a:gd name="T40" fmla="*/ 1 w 60"/>
                <a:gd name="T41" fmla="*/ 1 h 58"/>
                <a:gd name="T42" fmla="*/ 1 w 60"/>
                <a:gd name="T43" fmla="*/ 1 h 58"/>
                <a:gd name="T44" fmla="*/ 1 w 60"/>
                <a:gd name="T45" fmla="*/ 1 h 58"/>
                <a:gd name="T46" fmla="*/ 1 w 60"/>
                <a:gd name="T47" fmla="*/ 1 h 58"/>
                <a:gd name="T48" fmla="*/ 1 w 60"/>
                <a:gd name="T49" fmla="*/ 1 h 58"/>
                <a:gd name="T50" fmla="*/ 1 w 60"/>
                <a:gd name="T51" fmla="*/ 1 h 58"/>
                <a:gd name="T52" fmla="*/ 1 w 60"/>
                <a:gd name="T53" fmla="*/ 1 h 58"/>
                <a:gd name="T54" fmla="*/ 1 w 60"/>
                <a:gd name="T55" fmla="*/ 1 h 58"/>
                <a:gd name="T56" fmla="*/ 1 w 60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8"/>
                <a:gd name="T89" fmla="*/ 60 w 60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0" name="Freeform 315"/>
            <p:cNvSpPr>
              <a:spLocks/>
            </p:cNvSpPr>
            <p:nvPr/>
          </p:nvSpPr>
          <p:spPr bwMode="auto">
            <a:xfrm>
              <a:off x="3388" y="2750"/>
              <a:ext cx="15" cy="14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1" name="Freeform 316"/>
            <p:cNvSpPr>
              <a:spLocks/>
            </p:cNvSpPr>
            <p:nvPr/>
          </p:nvSpPr>
          <p:spPr bwMode="auto">
            <a:xfrm>
              <a:off x="3407" y="2643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2" name="Freeform 317"/>
            <p:cNvSpPr>
              <a:spLocks/>
            </p:cNvSpPr>
            <p:nvPr/>
          </p:nvSpPr>
          <p:spPr bwMode="auto">
            <a:xfrm>
              <a:off x="3414" y="2651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3" name="Freeform 318"/>
            <p:cNvSpPr>
              <a:spLocks/>
            </p:cNvSpPr>
            <p:nvPr/>
          </p:nvSpPr>
          <p:spPr bwMode="auto">
            <a:xfrm>
              <a:off x="3407" y="2515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4" name="Freeform 319"/>
            <p:cNvSpPr>
              <a:spLocks/>
            </p:cNvSpPr>
            <p:nvPr/>
          </p:nvSpPr>
          <p:spPr bwMode="auto">
            <a:xfrm>
              <a:off x="3414" y="252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5" name="Freeform 320"/>
            <p:cNvSpPr>
              <a:spLocks/>
            </p:cNvSpPr>
            <p:nvPr/>
          </p:nvSpPr>
          <p:spPr bwMode="auto">
            <a:xfrm>
              <a:off x="2347" y="2643"/>
              <a:ext cx="29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6" name="Freeform 321"/>
            <p:cNvSpPr>
              <a:spLocks/>
            </p:cNvSpPr>
            <p:nvPr/>
          </p:nvSpPr>
          <p:spPr bwMode="auto">
            <a:xfrm>
              <a:off x="2354" y="2651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7" name="Freeform 322"/>
            <p:cNvSpPr>
              <a:spLocks/>
            </p:cNvSpPr>
            <p:nvPr/>
          </p:nvSpPr>
          <p:spPr bwMode="auto">
            <a:xfrm>
              <a:off x="2485" y="156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8" name="Freeform 323"/>
            <p:cNvSpPr>
              <a:spLocks/>
            </p:cNvSpPr>
            <p:nvPr/>
          </p:nvSpPr>
          <p:spPr bwMode="auto">
            <a:xfrm>
              <a:off x="2492" y="157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</p:grpSp>
      <p:sp>
        <p:nvSpPr>
          <p:cNvPr id="149" name="TextBox 148"/>
          <p:cNvSpPr txBox="1"/>
          <p:nvPr/>
        </p:nvSpPr>
        <p:spPr>
          <a:xfrm>
            <a:off x="367876" y="865602"/>
            <a:ext cx="3256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a. Mẫu:</a:t>
            </a:r>
          </a:p>
        </p:txBody>
      </p:sp>
      <p:sp>
        <p:nvSpPr>
          <p:cNvPr id="150" name="Text Box 6"/>
          <p:cNvSpPr txBox="1">
            <a:spLocks noChangeArrowheads="1"/>
          </p:cNvSpPr>
          <p:nvPr/>
        </p:nvSpPr>
        <p:spPr bwMode="auto">
          <a:xfrm>
            <a:off x="760412" y="1748177"/>
            <a:ext cx="103422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latin typeface="Times New Roman" pitchFamily="18" charset="0"/>
                <a:cs typeface="Times New Roman" pitchFamily="18" charset="0"/>
              </a:rPr>
              <a:t>2416</a:t>
            </a:r>
          </a:p>
        </p:txBody>
      </p:sp>
      <p:sp>
        <p:nvSpPr>
          <p:cNvPr id="151" name="Text Box 7"/>
          <p:cNvSpPr txBox="1">
            <a:spLocks noChangeArrowheads="1"/>
          </p:cNvSpPr>
          <p:nvPr/>
        </p:nvSpPr>
        <p:spPr bwMode="auto">
          <a:xfrm>
            <a:off x="779464" y="2464140"/>
            <a:ext cx="17113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5164</a:t>
            </a:r>
            <a:r>
              <a:rPr lang="en-US" altLang="vi-VN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Line 13"/>
          <p:cNvSpPr>
            <a:spLocks noChangeShapeType="1"/>
          </p:cNvSpPr>
          <p:nvPr/>
        </p:nvSpPr>
        <p:spPr bwMode="auto">
          <a:xfrm>
            <a:off x="827089" y="3043576"/>
            <a:ext cx="885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155" name="Text Box 35"/>
          <p:cNvSpPr txBox="1">
            <a:spLocks noChangeArrowheads="1"/>
          </p:cNvSpPr>
          <p:nvPr/>
        </p:nvSpPr>
        <p:spPr bwMode="auto">
          <a:xfrm>
            <a:off x="2617792" y="1828512"/>
            <a:ext cx="74341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" name="Text Box 52"/>
          <p:cNvSpPr txBox="1">
            <a:spLocks noChangeArrowheads="1"/>
          </p:cNvSpPr>
          <p:nvPr/>
        </p:nvSpPr>
        <p:spPr bwMode="auto">
          <a:xfrm>
            <a:off x="457200" y="2110415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pic>
        <p:nvPicPr>
          <p:cNvPr id="159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4400" y="59988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0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650" y="61893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1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4587" y="617191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2" name="TextBox 161"/>
          <p:cNvSpPr txBox="1"/>
          <p:nvPr/>
        </p:nvSpPr>
        <p:spPr>
          <a:xfrm>
            <a:off x="774229" y="3253415"/>
            <a:ext cx="1054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7580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2153558" y="819150"/>
            <a:ext cx="15709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65" name="Text Box 6"/>
          <p:cNvSpPr txBox="1">
            <a:spLocks noChangeArrowheads="1"/>
          </p:cNvSpPr>
          <p:nvPr/>
        </p:nvSpPr>
        <p:spPr bwMode="auto">
          <a:xfrm>
            <a:off x="2589212" y="1657350"/>
            <a:ext cx="1905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7580</a:t>
            </a:r>
          </a:p>
          <a:p>
            <a:pPr eaLnBrk="1" hangingPunct="1">
              <a:spcBef>
                <a:spcPct val="50000"/>
              </a:spcBef>
            </a:pPr>
            <a:endParaRPr lang="en-US" altLang="vi-VN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6" name="Text Box 7"/>
          <p:cNvSpPr txBox="1">
            <a:spLocks noChangeArrowheads="1"/>
          </p:cNvSpPr>
          <p:nvPr/>
        </p:nvSpPr>
        <p:spPr bwMode="auto">
          <a:xfrm>
            <a:off x="2608264" y="2373313"/>
            <a:ext cx="17113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5164</a:t>
            </a:r>
            <a:r>
              <a:rPr lang="en-US" altLang="vi-VN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7" name="Line 13"/>
          <p:cNvSpPr>
            <a:spLocks noChangeShapeType="1"/>
          </p:cNvSpPr>
          <p:nvPr/>
        </p:nvSpPr>
        <p:spPr bwMode="auto">
          <a:xfrm>
            <a:off x="2667000" y="3048915"/>
            <a:ext cx="885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168" name="Text Box 52"/>
          <p:cNvSpPr txBox="1">
            <a:spLocks noChangeArrowheads="1"/>
          </p:cNvSpPr>
          <p:nvPr/>
        </p:nvSpPr>
        <p:spPr bwMode="auto">
          <a:xfrm>
            <a:off x="2286000" y="2019588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3194078" y="3119809"/>
            <a:ext cx="3587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6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" name="Rounded Rectangle 162"/>
          <p:cNvSpPr/>
          <p:nvPr/>
        </p:nvSpPr>
        <p:spPr>
          <a:xfrm>
            <a:off x="3962400" y="590550"/>
            <a:ext cx="4996538" cy="431884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4000">
                <a:latin typeface="Times New Roman" pitchFamily="18" charset="0"/>
                <a:cs typeface="Times New Roman" pitchFamily="18" charset="0"/>
              </a:rPr>
              <a:t>Muốn thử lại phép cộng, ta có thể lấy tổng trừ đi một số hạng, nếu được kết quả là số hạng còn lại thì phép tính làm đúng.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CCAFA164-A6CC-4A54-B4E5-CF9EB510A168}"/>
              </a:ext>
            </a:extLst>
          </p:cNvPr>
          <p:cNvSpPr txBox="1"/>
          <p:nvPr/>
        </p:nvSpPr>
        <p:spPr>
          <a:xfrm>
            <a:off x="3022616" y="3115993"/>
            <a:ext cx="358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97FF26B7-8FC5-4160-B6BD-666051291499}"/>
              </a:ext>
            </a:extLst>
          </p:cNvPr>
          <p:cNvSpPr txBox="1"/>
          <p:nvPr/>
        </p:nvSpPr>
        <p:spPr>
          <a:xfrm>
            <a:off x="2810968" y="3111977"/>
            <a:ext cx="358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298E187F-CA61-46F4-9072-FAD130F5F5CE}"/>
              </a:ext>
            </a:extLst>
          </p:cNvPr>
          <p:cNvSpPr txBox="1"/>
          <p:nvPr/>
        </p:nvSpPr>
        <p:spPr>
          <a:xfrm>
            <a:off x="2615974" y="3121026"/>
            <a:ext cx="3899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49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" grpId="0"/>
      <p:bldP spid="165" grpId="0"/>
      <p:bldP spid="166" grpId="0"/>
      <p:bldP spid="167" grpId="0" animBg="1"/>
      <p:bldP spid="168" grpId="0"/>
      <p:bldP spid="169" grpId="0"/>
      <p:bldP spid="163" grpId="0" animBg="1"/>
      <p:bldP spid="170" grpId="0"/>
      <p:bldP spid="171" grpId="0"/>
      <p:bldP spid="17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5280" y="276772"/>
            <a:ext cx="56188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1.b. Tính rồi thử lại (theo mẫu):</a:t>
            </a:r>
          </a:p>
        </p:txBody>
      </p:sp>
      <p:sp>
        <p:nvSpPr>
          <p:cNvPr id="25" name="Text Box 10"/>
          <p:cNvSpPr txBox="1">
            <a:spLocks noChangeArrowheads="1"/>
          </p:cNvSpPr>
          <p:nvPr/>
        </p:nvSpPr>
        <p:spPr bwMode="auto">
          <a:xfrm>
            <a:off x="1451133" y="1062755"/>
            <a:ext cx="340904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dirty="0">
                <a:latin typeface="Times New Roman" pitchFamily="18" charset="0"/>
                <a:cs typeface="Times New Roman" pitchFamily="18" charset="0"/>
              </a:rPr>
              <a:t>35462 + 27519  </a:t>
            </a:r>
            <a:r>
              <a:rPr lang="en-US" altLang="vi-VN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1409700" y="1842391"/>
            <a:ext cx="340904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>
                <a:latin typeface="Times New Roman" pitchFamily="18" charset="0"/>
                <a:cs typeface="Times New Roman" pitchFamily="18" charset="0"/>
              </a:rPr>
              <a:t>69108 + 2074  </a:t>
            </a:r>
            <a:r>
              <a:rPr lang="en-US" altLang="vi-VN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1452970" y="2586755"/>
            <a:ext cx="340904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>
                <a:latin typeface="Times New Roman" pitchFamily="18" charset="0"/>
                <a:cs typeface="Times New Roman" pitchFamily="18" charset="0"/>
              </a:rPr>
              <a:t>267345 + 31925  </a:t>
            </a:r>
            <a:r>
              <a:rPr lang="en-US" altLang="vi-VN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800015-262A-40EF-807D-65E318D431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1008572"/>
            <a:ext cx="3352800" cy="830263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endParaRPr lang="en-US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230268-0C05-4463-B6AC-803D978AC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135476"/>
            <a:ext cx="3409042" cy="83185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Teams</a:t>
            </a:r>
          </a:p>
        </p:txBody>
      </p:sp>
      <p:sp>
        <p:nvSpPr>
          <p:cNvPr id="8" name="Text Box 76">
            <a:extLst>
              <a:ext uri="{FF2B5EF4-FFF2-40B4-BE49-F238E27FC236}">
                <a16:creationId xmlns:a16="http://schemas.microsoft.com/office/drawing/2014/main" id="{22A6FEF5-6687-4B0D-9894-08E1BD7A26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095818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Muốn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lại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phép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cộng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lấy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tổng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hạng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kết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quả là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hạng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còn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lại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phép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tính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làm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đúng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0343B01-EECD-430F-B2E1-B73FB60BAAB9}"/>
              </a:ext>
            </a:extLst>
          </p:cNvPr>
          <p:cNvSpPr txBox="1"/>
          <p:nvPr/>
        </p:nvSpPr>
        <p:spPr>
          <a:xfrm>
            <a:off x="685800" y="3517854"/>
            <a:ext cx="579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9903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2" grpId="0"/>
      <p:bldP spid="2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object type=&quot;3&quot; unique_id=&quot;10004&quot;&gt;&lt;property id=&quot;20148&quot; value=&quot;5&quot;/&gt;&lt;property id=&quot;20300&quot; value=&quot;Slide 2&quot;/&gt;&lt;property id=&quot;20307&quot; value=&quot;330&quot;/&gt;&lt;/object&gt;&lt;object type=&quot;3&quot; unique_id=&quot;10005&quot;&gt;&lt;property id=&quot;20148&quot; value=&quot;5&quot;/&gt;&lt;property id=&quot;20300&quot; value=&quot;Slide 3&quot;/&gt;&lt;property id=&quot;20307&quot; value=&quot;331&quot;/&gt;&lt;/object&gt;&lt;object type=&quot;3&quot; unique_id=&quot;10006&quot;&gt;&lt;property id=&quot;20148&quot; value=&quot;5&quot;/&gt;&lt;property id=&quot;20300&quot; value=&quot;Slide 4&quot;/&gt;&lt;property id=&quot;20307&quot; value=&quot;261&quot;/&gt;&lt;/object&gt;&lt;object type=&quot;3&quot; unique_id=&quot;10007&quot;&gt;&lt;property id=&quot;20148&quot; value=&quot;5&quot;/&gt;&lt;property id=&quot;20300&quot; value=&quot;Slide 5&quot;/&gt;&lt;property id=&quot;20307&quot; value=&quot;334&quot;/&gt;&lt;/object&gt;&lt;object type=&quot;3&quot; unique_id=&quot;10008&quot;&gt;&lt;property id=&quot;20148&quot; value=&quot;5&quot;/&gt;&lt;property id=&quot;20300&quot; value=&quot;Slide 6&quot;/&gt;&lt;property id=&quot;20307&quot; value=&quot;335&quot;/&gt;&lt;/object&gt;&lt;object type=&quot;3&quot; unique_id=&quot;10009&quot;&gt;&lt;property id=&quot;20148&quot; value=&quot;5&quot;/&gt;&lt;property id=&quot;20300&quot; value=&quot;Slide 7&quot;/&gt;&lt;property id=&quot;20307&quot; value=&quot;337&quot;/&gt;&lt;/object&gt;&lt;object type=&quot;3&quot; unique_id=&quot;10010&quot;&gt;&lt;property id=&quot;20148&quot; value=&quot;5&quot;/&gt;&lt;property id=&quot;20300&quot; value=&quot;Slide 8&quot;/&gt;&lt;property id=&quot;20307&quot; value=&quot;338&quot;/&gt;&lt;/object&gt;&lt;object type=&quot;3&quot; unique_id=&quot;10011&quot;&gt;&lt;property id=&quot;20148&quot; value=&quot;5&quot;/&gt;&lt;property id=&quot;20300&quot; value=&quot;Slide 9&quot;/&gt;&lt;property id=&quot;20307&quot; value=&quot;339&quot;/&gt;&lt;/object&gt;&lt;object type=&quot;3&quot; unique_id=&quot;10012&quot;&gt;&lt;property id=&quot;20148&quot; value=&quot;5&quot;/&gt;&lt;property id=&quot;20300&quot; value=&quot;Slide 10&quot;/&gt;&lt;property id=&quot;20307&quot; value=&quot;340&quot;/&gt;&lt;/object&gt;&lt;object type=&quot;3&quot; unique_id=&quot;10013&quot;&gt;&lt;property id=&quot;20148&quot; value=&quot;5&quot;/&gt;&lt;property id=&quot;20300&quot; value=&quot;Slide 11&quot;/&gt;&lt;property id=&quot;20307&quot; value=&quot;341&quot;/&gt;&lt;/object&gt;&lt;object type=&quot;3&quot; unique_id=&quot;10014&quot;&gt;&lt;property id=&quot;20148&quot; value=&quot;5&quot;/&gt;&lt;property id=&quot;20300&quot; value=&quot;Slide 12&quot;/&gt;&lt;property id=&quot;20307&quot; value=&quot;342&quot;/&gt;&lt;/object&gt;&lt;object type=&quot;3&quot; unique_id=&quot;10015&quot;&gt;&lt;property id=&quot;20148&quot; value=&quot;5&quot;/&gt;&lt;property id=&quot;20300&quot; value=&quot;Slide 13&quot;/&gt;&lt;property id=&quot;20307&quot; value=&quot;344&quot;/&gt;&lt;/object&gt;&lt;object type=&quot;3&quot; unique_id=&quot;10016&quot;&gt;&lt;property id=&quot;20148&quot; value=&quot;5&quot;/&gt;&lt;property id=&quot;20300&quot; value=&quot;Slide 14&quot;/&gt;&lt;property id=&quot;20307&quot; value=&quot;345&quot;/&gt;&lt;/object&gt;&lt;object type=&quot;3&quot; unique_id=&quot;10017&quot;&gt;&lt;property id=&quot;20148&quot; value=&quot;5&quot;/&gt;&lt;property id=&quot;20300&quot; value=&quot;Slide 15&quot;/&gt;&lt;property id=&quot;20307&quot; value=&quot;350&quot;/&gt;&lt;/object&gt;&lt;object type=&quot;3&quot; unique_id=&quot;10018&quot;&gt;&lt;property id=&quot;20148&quot; value=&quot;5&quot;/&gt;&lt;property id=&quot;20300&quot; value=&quot;Slide 16&quot;/&gt;&lt;property id=&quot;20307&quot; value=&quot;348&quot;/&gt;&lt;/object&gt;&lt;object type=&quot;3&quot; unique_id=&quot;10019&quot;&gt;&lt;property id=&quot;20148&quot; value=&quot;5&quot;/&gt;&lt;property id=&quot;20300&quot; value=&quot;Slide 17&quot;/&gt;&lt;property id=&quot;20307&quot; value=&quot;349&quot;/&gt;&lt;/object&gt;&lt;object type=&quot;3&quot; unique_id=&quot;10020&quot;&gt;&lt;property id=&quot;20148&quot; value=&quot;5&quot;/&gt;&lt;property id=&quot;20300&quot; value=&quot;Slide 18&quot;/&gt;&lt;property id=&quot;20307&quot; value=&quot;353&quot;/&gt;&lt;/object&gt;&lt;object type=&quot;3&quot; unique_id=&quot;10021&quot;&gt;&lt;property id=&quot;20148&quot; value=&quot;5&quot;/&gt;&lt;property id=&quot;20300&quot; value=&quot;Slide 19&quot;/&gt;&lt;property id=&quot;20307&quot; value=&quot;354&quot;/&gt;&lt;/object&gt;&lt;object type=&quot;3&quot; unique_id=&quot;10022&quot;&gt;&lt;property id=&quot;20148&quot; value=&quot;5&quot;/&gt;&lt;property id=&quot;20300&quot; value=&quot;Slide 20&quot;/&gt;&lt;property id=&quot;20307&quot; value=&quot;355&quot;/&gt;&lt;/object&gt;&lt;object type=&quot;3&quot; unique_id=&quot;10023&quot;&gt;&lt;property id=&quot;20148&quot; value=&quot;5&quot;/&gt;&lt;property id=&quot;20300&quot; value=&quot;Slide 21&quot;/&gt;&lt;property id=&quot;20307&quot; value=&quot;356&quot;/&gt;&lt;/object&gt;&lt;/object&gt;&lt;object type=&quot;8&quot; unique_id=&quot;10046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1475</TotalTime>
  <Words>864</Words>
  <Application>Microsoft Office PowerPoint</Application>
  <PresentationFormat>On-screen Show (16:9)</PresentationFormat>
  <Paragraphs>185</Paragraphs>
  <Slides>25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Monotype Sorts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Lâm Thị Huyền</cp:lastModifiedBy>
  <cp:revision>107</cp:revision>
  <dcterms:created xsi:type="dcterms:W3CDTF">2018-03-11T02:17:57Z</dcterms:created>
  <dcterms:modified xsi:type="dcterms:W3CDTF">2021-10-14T10:25:50Z</dcterms:modified>
</cp:coreProperties>
</file>