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6"/>
  </p:notesMasterIdLst>
  <p:sldIdLst>
    <p:sldId id="299" r:id="rId2"/>
    <p:sldId id="295" r:id="rId3"/>
    <p:sldId id="301" r:id="rId4"/>
    <p:sldId id="271" r:id="rId5"/>
    <p:sldId id="302" r:id="rId6"/>
    <p:sldId id="297" r:id="rId7"/>
    <p:sldId id="260" r:id="rId8"/>
    <p:sldId id="304" r:id="rId9"/>
    <p:sldId id="306" r:id="rId10"/>
    <p:sldId id="291" r:id="rId11"/>
    <p:sldId id="292" r:id="rId12"/>
    <p:sldId id="287" r:id="rId13"/>
    <p:sldId id="281" r:id="rId14"/>
    <p:sldId id="286" r:id="rId15"/>
    <p:sldId id="293" r:id="rId16"/>
    <p:sldId id="294" r:id="rId17"/>
    <p:sldId id="305" r:id="rId18"/>
    <p:sldId id="307" r:id="rId19"/>
    <p:sldId id="283" r:id="rId20"/>
    <p:sldId id="284" r:id="rId21"/>
    <p:sldId id="285" r:id="rId22"/>
    <p:sldId id="298" r:id="rId23"/>
    <p:sldId id="267" r:id="rId24"/>
    <p:sldId id="269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F828B3"/>
    <a:srgbClr val="F1E82F"/>
    <a:srgbClr val="663300"/>
    <a:srgbClr val="FF0000"/>
    <a:srgbClr val="808000"/>
    <a:srgbClr val="D0C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6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C5D8C02-AC6E-4423-B419-52DEEFB61A44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93635970-D2A1-4FB6-8821-89336196993B}" type="presOf" srcId="{5DD8EB11-5406-4D7D-A4B3-982550787B16}" destId="{16095D2C-57B4-48CA-953C-267BD9DD484B}" srcOrd="0" destOrd="0" presId="urn:microsoft.com/office/officeart/2008/layout/VerticalCurvedList"/>
    <dgm:cxn modelId="{38A99898-96C8-4C63-9148-ADCBB08470BA}" type="presOf" srcId="{5BE2D0CB-5BBD-4A03-A3CB-F48B34989FA3}" destId="{3059196D-AF0C-4463-A93E-812664631BA3}" srcOrd="0" destOrd="0" presId="urn:microsoft.com/office/officeart/2008/layout/VerticalCurvedList"/>
    <dgm:cxn modelId="{0F2EABB6-CAAF-46F1-B0B9-9CC277CB0835}" type="presOf" srcId="{2539990F-C84A-42AC-88CF-45ED9AC1F08B}" destId="{DB69836F-FE00-4372-B69A-DF0D28029991}" srcOrd="0" destOrd="0" presId="urn:microsoft.com/office/officeart/2008/layout/VerticalCurvedList"/>
    <dgm:cxn modelId="{5A19F4BA-0D32-46E5-9FCC-FC1173E398C7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93DD5D2F-C7C6-441B-A6F5-F318D4E39300}" type="presParOf" srcId="{3059196D-AF0C-4463-A93E-812664631BA3}" destId="{558D9870-05E2-484E-9241-818D42D9FADA}" srcOrd="0" destOrd="0" presId="urn:microsoft.com/office/officeart/2008/layout/VerticalCurvedList"/>
    <dgm:cxn modelId="{B15321AD-776F-4EA4-9A40-522F20961631}" type="presParOf" srcId="{558D9870-05E2-484E-9241-818D42D9FADA}" destId="{39FD721C-A262-4C4E-B494-AC1732E6F3A0}" srcOrd="0" destOrd="0" presId="urn:microsoft.com/office/officeart/2008/layout/VerticalCurvedList"/>
    <dgm:cxn modelId="{5B0BD40B-DE6D-4A19-A10B-F5E71FBFA555}" type="presParOf" srcId="{39FD721C-A262-4C4E-B494-AC1732E6F3A0}" destId="{849B6A22-FC21-4DC5-A1AF-CBADFA6E7F70}" srcOrd="0" destOrd="0" presId="urn:microsoft.com/office/officeart/2008/layout/VerticalCurvedList"/>
    <dgm:cxn modelId="{7C5C6538-6238-446A-91F8-6AC1AD959A31}" type="presParOf" srcId="{39FD721C-A262-4C4E-B494-AC1732E6F3A0}" destId="{D0EDBA11-CE96-4FCC-BFE8-4DE9D160E032}" srcOrd="1" destOrd="0" presId="urn:microsoft.com/office/officeart/2008/layout/VerticalCurvedList"/>
    <dgm:cxn modelId="{FD75C31D-A546-4F3D-82AB-58EDE7C621BC}" type="presParOf" srcId="{39FD721C-A262-4C4E-B494-AC1732E6F3A0}" destId="{AF90F929-E81A-499C-8856-3125BD5771DB}" srcOrd="2" destOrd="0" presId="urn:microsoft.com/office/officeart/2008/layout/VerticalCurvedList"/>
    <dgm:cxn modelId="{3EC6F45B-3EA6-4417-8A28-A592F78E02ED}" type="presParOf" srcId="{39FD721C-A262-4C4E-B494-AC1732E6F3A0}" destId="{AC2B4F2C-FF8C-404D-92B0-C7C0A29210D1}" srcOrd="3" destOrd="0" presId="urn:microsoft.com/office/officeart/2008/layout/VerticalCurvedList"/>
    <dgm:cxn modelId="{25FE7E17-4A90-434C-ACDC-C52B90777676}" type="presParOf" srcId="{558D9870-05E2-484E-9241-818D42D9FADA}" destId="{16095D2C-57B4-48CA-953C-267BD9DD484B}" srcOrd="1" destOrd="0" presId="urn:microsoft.com/office/officeart/2008/layout/VerticalCurvedList"/>
    <dgm:cxn modelId="{1EEA5B23-5A2F-451E-B919-B5D3EDE3B2C2}" type="presParOf" srcId="{558D9870-05E2-484E-9241-818D42D9FADA}" destId="{57F98E08-EB63-4773-8250-9B6C8F0D79DB}" srcOrd="2" destOrd="0" presId="urn:microsoft.com/office/officeart/2008/layout/VerticalCurvedList"/>
    <dgm:cxn modelId="{351F449B-17E5-4593-85FA-30A56752AC72}" type="presParOf" srcId="{57F98E08-EB63-4773-8250-9B6C8F0D79DB}" destId="{73F439AE-4020-45C5-B27A-2DB6095092F8}" srcOrd="0" destOrd="0" presId="urn:microsoft.com/office/officeart/2008/layout/VerticalCurvedList"/>
    <dgm:cxn modelId="{8A5DF519-9A75-4FBC-944C-0504A2BC55CE}" type="presParOf" srcId="{558D9870-05E2-484E-9241-818D42D9FADA}" destId="{DB69836F-FE00-4372-B69A-DF0D28029991}" srcOrd="3" destOrd="0" presId="urn:microsoft.com/office/officeart/2008/layout/VerticalCurvedList"/>
    <dgm:cxn modelId="{10B48940-8704-4BA8-8678-A48D45F762E5}" type="presParOf" srcId="{558D9870-05E2-484E-9241-818D42D9FADA}" destId="{A23500C6-60B1-485B-9CAE-0E2BED65C988}" srcOrd="4" destOrd="0" presId="urn:microsoft.com/office/officeart/2008/layout/VerticalCurvedList"/>
    <dgm:cxn modelId="{B49A3BD7-439C-4FB3-A20A-F26ADC6C978F}" type="presParOf" srcId="{A23500C6-60B1-485B-9CAE-0E2BED65C988}" destId="{425517B2-2BDC-437A-9C2F-A102F25D4FDA}" srcOrd="0" destOrd="0" presId="urn:microsoft.com/office/officeart/2008/layout/VerticalCurvedList"/>
    <dgm:cxn modelId="{7474BF35-7B2D-4E17-990D-A683913EA256}" type="presParOf" srcId="{558D9870-05E2-484E-9241-818D42D9FADA}" destId="{7A289A2F-41D2-4310-A18C-8347F89AA6B9}" srcOrd="5" destOrd="0" presId="urn:microsoft.com/office/officeart/2008/layout/VerticalCurvedList"/>
    <dgm:cxn modelId="{6462A4E4-643A-4607-97C4-60D20FFEBCB0}" type="presParOf" srcId="{558D9870-05E2-484E-9241-818D42D9FADA}" destId="{9E66E6D6-CB41-453D-81E8-440C0CD6FAC5}" srcOrd="6" destOrd="0" presId="urn:microsoft.com/office/officeart/2008/layout/VerticalCurvedList"/>
    <dgm:cxn modelId="{2E10674C-55A6-400F-826A-A237C9998F49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2437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81071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071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40910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73969" y="3764739"/>
          <a:ext cx="8333242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969" y="3764739"/>
        <a:ext cx="8333242" cy="1090246"/>
      </dsp:txXfrm>
    </dsp:sp>
    <dsp:sp modelId="{EF00C9D1-86B1-44BB-AAE8-BD1D1EE09133}">
      <dsp:nvSpPr>
        <dsp:cNvPr id="0" name=""/>
        <dsp:cNvSpPr/>
      </dsp:nvSpPr>
      <dsp:spPr>
        <a:xfrm>
          <a:off x="12801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06973-05BB-413E-8B8D-50471E2E0DD3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031A2-93DF-4EF7-B833-247A5E20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3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74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10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C14A-72E0-4F4F-8FAF-CE23BB36F90E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F32D-8BEB-414D-8A11-7D11D1561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8611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7346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6793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8996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7930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4304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7C0-917C-40F7-8338-34B49C6AD1A0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AA68-084E-4ACD-B3E4-485D4BAF7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6518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A037-300F-4BD4-A73A-5FBD25956264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335C-29E6-40E8-98FD-195DDF928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7910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4621-EA88-4C6B-B936-499AAF5F35B4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908C-1DAD-4D37-BBE5-ACB9CD517E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597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B853-F53C-4FD0-A4C3-057FE6DCE9D8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4D86-F189-4422-9B61-BB840AF9E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706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346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C14A-72E0-4F4F-8FAF-CE23BB36F90E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F32D-8BEB-414D-8A11-7D11D1561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5868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190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3424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844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214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2564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2684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0275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5671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8565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9807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8863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6852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6739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8890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058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4240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9524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2649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2538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956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6373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4377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633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7173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3942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9672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1221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2652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803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2851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0281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1284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4610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7071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178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8800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6843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0832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2311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8594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4451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946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4391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0255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1138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8715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9240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0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7560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848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9968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7904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2502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1188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0659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444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8352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798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6218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3512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78B7-9E0D-41F2-9377-7EFCB8F961FC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A815-82FF-4AD5-BE81-AD2A064FF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470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F638-A105-4196-897D-6846D57A9448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9027-AD60-4DDC-A127-6723E9F96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280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0A1B-94F3-447F-80C1-10347851149B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35B2-73C2-44C7-928E-E829609B6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0871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FFAE-E140-43E1-B06E-38B534557608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67A7-EFFA-43DC-9A43-FBE04AEF0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4426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514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4540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61F0-1AF7-4FE3-BC7D-F49C2F5EA42E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1DD10-0480-44A5-B6FC-A109E45C3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9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78" r:id="rId2"/>
    <p:sldLayoutId id="2147483718" r:id="rId3"/>
    <p:sldLayoutId id="2147483793" r:id="rId4"/>
    <p:sldLayoutId id="2147483786" r:id="rId5"/>
    <p:sldLayoutId id="2147483779" r:id="rId6"/>
    <p:sldLayoutId id="2147483774" r:id="rId7"/>
    <p:sldLayoutId id="2147483772" r:id="rId8"/>
    <p:sldLayoutId id="2147483762" r:id="rId9"/>
    <p:sldLayoutId id="2147483747" r:id="rId10"/>
    <p:sldLayoutId id="2147483746" r:id="rId11"/>
    <p:sldLayoutId id="2147483745" r:id="rId12"/>
    <p:sldLayoutId id="2147483741" r:id="rId13"/>
    <p:sldLayoutId id="2147483740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94" r:id="rId20"/>
    <p:sldLayoutId id="2147483792" r:id="rId21"/>
    <p:sldLayoutId id="2147483791" r:id="rId22"/>
    <p:sldLayoutId id="2147483790" r:id="rId23"/>
    <p:sldLayoutId id="2147483789" r:id="rId24"/>
    <p:sldLayoutId id="2147483788" r:id="rId25"/>
    <p:sldLayoutId id="2147483787" r:id="rId26"/>
    <p:sldLayoutId id="2147483785" r:id="rId27"/>
    <p:sldLayoutId id="2147483784" r:id="rId28"/>
    <p:sldLayoutId id="2147483783" r:id="rId29"/>
    <p:sldLayoutId id="2147483782" r:id="rId30"/>
    <p:sldLayoutId id="2147483781" r:id="rId31"/>
    <p:sldLayoutId id="2147483780" r:id="rId32"/>
    <p:sldLayoutId id="2147483777" r:id="rId33"/>
    <p:sldLayoutId id="2147483776" r:id="rId34"/>
    <p:sldLayoutId id="2147483775" r:id="rId35"/>
    <p:sldLayoutId id="2147483773" r:id="rId36"/>
    <p:sldLayoutId id="2147483771" r:id="rId37"/>
    <p:sldLayoutId id="2147483770" r:id="rId38"/>
    <p:sldLayoutId id="2147483769" r:id="rId39"/>
    <p:sldLayoutId id="2147483768" r:id="rId40"/>
    <p:sldLayoutId id="2147483767" r:id="rId41"/>
    <p:sldLayoutId id="2147483766" r:id="rId42"/>
    <p:sldLayoutId id="2147483765" r:id="rId43"/>
    <p:sldLayoutId id="2147483764" r:id="rId44"/>
    <p:sldLayoutId id="2147483763" r:id="rId45"/>
    <p:sldLayoutId id="2147483761" r:id="rId46"/>
    <p:sldLayoutId id="2147483760" r:id="rId47"/>
    <p:sldLayoutId id="2147483759" r:id="rId48"/>
    <p:sldLayoutId id="2147483758" r:id="rId49"/>
    <p:sldLayoutId id="2147483757" r:id="rId50"/>
    <p:sldLayoutId id="2147483756" r:id="rId51"/>
    <p:sldLayoutId id="2147483755" r:id="rId52"/>
    <p:sldLayoutId id="2147483754" r:id="rId53"/>
    <p:sldLayoutId id="2147483753" r:id="rId54"/>
    <p:sldLayoutId id="2147483752" r:id="rId55"/>
    <p:sldLayoutId id="2147483751" r:id="rId56"/>
    <p:sldLayoutId id="2147483750" r:id="rId57"/>
    <p:sldLayoutId id="2147483749" r:id="rId58"/>
    <p:sldLayoutId id="2147483748" r:id="rId59"/>
    <p:sldLayoutId id="2147483744" r:id="rId60"/>
    <p:sldLayoutId id="2147483743" r:id="rId61"/>
    <p:sldLayoutId id="2147483742" r:id="rId62"/>
    <p:sldLayoutId id="2147483739" r:id="rId63"/>
    <p:sldLayoutId id="2147483738" r:id="rId64"/>
    <p:sldLayoutId id="2147483737" r:id="rId65"/>
    <p:sldLayoutId id="2147483736" r:id="rId66"/>
    <p:sldLayoutId id="2147483735" r:id="rId67"/>
    <p:sldLayoutId id="2147483734" r:id="rId68"/>
    <p:sldLayoutId id="2147483733" r:id="rId69"/>
    <p:sldLayoutId id="2147483732" r:id="rId70"/>
    <p:sldLayoutId id="2147483731" r:id="rId71"/>
    <p:sldLayoutId id="2147483730" r:id="rId72"/>
    <p:sldLayoutId id="2147483729" r:id="rId73"/>
    <p:sldLayoutId id="2147483728" r:id="rId74"/>
    <p:sldLayoutId id="2147483724" r:id="rId75"/>
    <p:sldLayoutId id="2147483725" r:id="rId76"/>
    <p:sldLayoutId id="2147483726" r:id="rId77"/>
    <p:sldLayoutId id="2147483727" r:id="rId78"/>
  </p:sldLayoutIdLst>
  <p:transition spd="slow">
    <p:checker dir="vert"/>
    <p:sndAc>
      <p:stSnd>
        <p:snd r:embed="rId80" name="cashreg.wav"/>
      </p:stSnd>
    </p:sndAc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audio" Target="../media/audio1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9.pn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6.gif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7.png"/><Relationship Id="rId5" Type="http://schemas.openxmlformats.org/officeDocument/2006/relationships/diagramData" Target="../diagrams/data1.xml"/><Relationship Id="rId10" Type="http://schemas.openxmlformats.org/officeDocument/2006/relationships/image" Target="../media/image16.jpeg"/><Relationship Id="rId4" Type="http://schemas.openxmlformats.org/officeDocument/2006/relationships/image" Target="../media/image14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9.pn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6.gif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092681" cy="5135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110" y="228670"/>
            <a:ext cx="8677340" cy="86445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521442"/>
            <a:ext cx="1675149" cy="560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5894" y="237165"/>
            <a:ext cx="1876787" cy="873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305718" y="3832900"/>
            <a:ext cx="6456317" cy="277104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3343" y="120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68603"/>
      </p:ext>
    </p:extLst>
  </p:cSld>
  <p:clrMapOvr>
    <a:masterClrMapping/>
  </p:clrMapOvr>
  <p:transition spd="slow">
    <p:checker dir="vert"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514600" y="23622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029200" y="1094095"/>
            <a:ext cx="350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287 x ( 40 – 8 )  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14400" y="1094095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427 x ( 10 + 8 ) 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-152400" y="1667301"/>
            <a:ext cx="3340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x 4 x 5</a:t>
            </a:r>
          </a:p>
        </p:txBody>
      </p:sp>
      <p:sp>
        <p:nvSpPr>
          <p:cNvPr id="53251" name="Text Box 10"/>
          <p:cNvSpPr txBox="1">
            <a:spLocks noChangeArrowheads="1"/>
          </p:cNvSpPr>
          <p:nvPr/>
        </p:nvSpPr>
        <p:spPr bwMode="auto">
          <a:xfrm>
            <a:off x="2188760" y="304800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3252" name="Text Box 15"/>
          <p:cNvSpPr txBox="1">
            <a:spLocks noChangeArrowheads="1"/>
          </p:cNvSpPr>
          <p:nvPr/>
        </p:nvSpPr>
        <p:spPr bwMode="auto">
          <a:xfrm>
            <a:off x="3048000" y="1717539"/>
            <a:ext cx="2476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36 x 2</a:t>
            </a:r>
          </a:p>
        </p:txBody>
      </p:sp>
      <p:sp>
        <p:nvSpPr>
          <p:cNvPr id="53253" name="Text Box 28"/>
          <p:cNvSpPr txBox="1">
            <a:spLocks noChangeArrowheads="1"/>
          </p:cNvSpPr>
          <p:nvPr/>
        </p:nvSpPr>
        <p:spPr bwMode="auto">
          <a:xfrm>
            <a:off x="1740090" y="269117"/>
            <a:ext cx="49530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 rot="1859385">
            <a:off x="7253288" y="619125"/>
            <a:ext cx="42862" cy="3302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5" name="Rectangle 256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275263"/>
            <a:ext cx="1562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Rectangle 256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5275263"/>
            <a:ext cx="16764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105770" y="152400"/>
            <a:ext cx="1524000" cy="7620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3258" name="Text Box 15"/>
          <p:cNvSpPr txBox="1">
            <a:spLocks noChangeArrowheads="1"/>
          </p:cNvSpPr>
          <p:nvPr/>
        </p:nvSpPr>
        <p:spPr bwMode="auto">
          <a:xfrm>
            <a:off x="5605130" y="1717538"/>
            <a:ext cx="38011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x 2 x 7 x 5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219200" y="3004977"/>
            <a:ext cx="6629400" cy="2438400"/>
          </a:xfrm>
          <a:prstGeom prst="wedgeEllipseCallout">
            <a:avLst>
              <a:gd name="adj1" fmla="val 67745"/>
              <a:gd name="adj2" fmla="val 2857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bằng cách thuận tiện nhất các biểu thức trên, ta áp dụng tính chất nào của phép nhân?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 x 4 x 5</a:t>
            </a:r>
          </a:p>
        </p:txBody>
      </p:sp>
      <p:sp>
        <p:nvSpPr>
          <p:cNvPr id="41987" name="Text Box 10"/>
          <p:cNvSpPr txBox="1">
            <a:spLocks noChangeArrowheads="1"/>
          </p:cNvSpPr>
          <p:nvPr/>
        </p:nvSpPr>
        <p:spPr bwMode="auto">
          <a:xfrm>
            <a:off x="1600200" y="152400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bằng cách thuận tiện nhất: </a:t>
            </a:r>
          </a:p>
        </p:txBody>
      </p:sp>
      <p:sp>
        <p:nvSpPr>
          <p:cNvPr id="41988" name="Text Box 15"/>
          <p:cNvSpPr txBox="1">
            <a:spLocks noChangeArrowheads="1"/>
          </p:cNvSpPr>
          <p:nvPr/>
        </p:nvSpPr>
        <p:spPr bwMode="auto">
          <a:xfrm>
            <a:off x="3657600" y="1676400"/>
            <a:ext cx="1638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36 x 2</a:t>
            </a:r>
          </a:p>
        </p:txBody>
      </p:sp>
      <p:sp>
        <p:nvSpPr>
          <p:cNvPr id="41989" name="Text Box 28"/>
          <p:cNvSpPr txBox="1">
            <a:spLocks noChangeArrowheads="1"/>
          </p:cNvSpPr>
          <p:nvPr/>
        </p:nvSpPr>
        <p:spPr bwMode="auto">
          <a:xfrm>
            <a:off x="1524000" y="142875"/>
            <a:ext cx="49530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 rot="1859385">
            <a:off x="7253288" y="619125"/>
            <a:ext cx="42862" cy="3302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91" name="Rectangle 256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275263"/>
            <a:ext cx="1562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Rectangle 256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5275263"/>
            <a:ext cx="16764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0" y="0"/>
            <a:ext cx="762000" cy="7620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994" name="Text Box 15"/>
          <p:cNvSpPr txBox="1">
            <a:spLocks noChangeArrowheads="1"/>
          </p:cNvSpPr>
          <p:nvPr/>
        </p:nvSpPr>
        <p:spPr bwMode="auto">
          <a:xfrm>
            <a:off x="6183086" y="1663360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x 2 x 7 x 5</a:t>
            </a:r>
          </a:p>
        </p:txBody>
      </p:sp>
      <p:sp>
        <p:nvSpPr>
          <p:cNvPr id="41996" name="Text Box 3"/>
          <p:cNvSpPr txBox="1">
            <a:spLocks noChangeArrowheads="1"/>
          </p:cNvSpPr>
          <p:nvPr/>
        </p:nvSpPr>
        <p:spPr bwMode="auto">
          <a:xfrm>
            <a:off x="457200" y="2133600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134 x (4 x 5)</a:t>
            </a:r>
          </a:p>
        </p:txBody>
      </p:sp>
      <p:sp>
        <p:nvSpPr>
          <p:cNvPr id="41997" name="Text Box 3"/>
          <p:cNvSpPr txBox="1">
            <a:spLocks noChangeArrowheads="1"/>
          </p:cNvSpPr>
          <p:nvPr/>
        </p:nvSpPr>
        <p:spPr bwMode="auto">
          <a:xfrm>
            <a:off x="381000" y="2667000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134 x    20</a:t>
            </a:r>
          </a:p>
        </p:txBody>
      </p:sp>
      <p:sp>
        <p:nvSpPr>
          <p:cNvPr id="41998" name="Text Box 3"/>
          <p:cNvSpPr txBox="1">
            <a:spLocks noChangeArrowheads="1"/>
          </p:cNvSpPr>
          <p:nvPr/>
        </p:nvSpPr>
        <p:spPr bwMode="auto">
          <a:xfrm>
            <a:off x="152400" y="3124200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2680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135141" y="2145388"/>
            <a:ext cx="25146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(5 x 2) x 36</a:t>
            </a:r>
          </a:p>
          <a:p>
            <a:pPr algn="ctr">
              <a:spcBef>
                <a:spcPct val="50000"/>
              </a:spcBef>
            </a:pPr>
            <a:b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76600" y="2590800"/>
            <a:ext cx="20954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10   x 36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76600" y="3124200"/>
            <a:ext cx="17363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360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2" name="Text Box 15"/>
          <p:cNvSpPr txBox="1">
            <a:spLocks noChangeArrowheads="1"/>
          </p:cNvSpPr>
          <p:nvPr/>
        </p:nvSpPr>
        <p:spPr bwMode="auto">
          <a:xfrm>
            <a:off x="5802086" y="2220009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(42 x 7) x (2 x 5)</a:t>
            </a:r>
          </a:p>
        </p:txBody>
      </p:sp>
      <p:sp>
        <p:nvSpPr>
          <p:cNvPr id="42003" name="Text Box 15"/>
          <p:cNvSpPr txBox="1">
            <a:spLocks noChangeArrowheads="1"/>
          </p:cNvSpPr>
          <p:nvPr/>
        </p:nvSpPr>
        <p:spPr bwMode="auto">
          <a:xfrm>
            <a:off x="5878286" y="266700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294     x    10</a:t>
            </a:r>
          </a:p>
        </p:txBody>
      </p:sp>
      <p:sp>
        <p:nvSpPr>
          <p:cNvPr id="42005" name="Text Box 15"/>
          <p:cNvSpPr txBox="1">
            <a:spLocks noChangeArrowheads="1"/>
          </p:cNvSpPr>
          <p:nvPr/>
        </p:nvSpPr>
        <p:spPr bwMode="auto">
          <a:xfrm>
            <a:off x="5442802" y="3113991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2940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5319" y="3912393"/>
            <a:ext cx="6629400" cy="24857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81000" y="1600200"/>
            <a:ext cx="8153400" cy="16002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57200" y="1676400"/>
            <a:ext cx="936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143000" y="1981200"/>
            <a:ext cx="411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x 2 + 145 x 98 =</a:t>
            </a:r>
            <a:endParaRPr lang="en-US" sz="280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029200" y="1981200"/>
            <a:ext cx="1079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524000" y="990600"/>
            <a:ext cx="472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x 2 + 145 x 98 = </a:t>
            </a: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410200" y="1981200"/>
            <a:ext cx="1079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5638800" y="1981200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 + 98 )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648200" y="2514600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145 x  100 = 14500</a:t>
            </a:r>
          </a:p>
        </p:txBody>
      </p:sp>
      <p:sp>
        <p:nvSpPr>
          <p:cNvPr id="33811" name="Text Box 27"/>
          <p:cNvSpPr txBox="1">
            <a:spLocks noChangeArrowheads="1"/>
          </p:cNvSpPr>
          <p:nvPr/>
        </p:nvSpPr>
        <p:spPr bwMode="auto">
          <a:xfrm>
            <a:off x="762000" y="228600"/>
            <a:ext cx="631825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3812" name="Text Box 8"/>
          <p:cNvSpPr txBox="1">
            <a:spLocks noChangeArrowheads="1"/>
          </p:cNvSpPr>
          <p:nvPr/>
        </p:nvSpPr>
        <p:spPr bwMode="auto">
          <a:xfrm>
            <a:off x="533400" y="403860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 x 3 + 137 x 97</a:t>
            </a:r>
          </a:p>
        </p:txBody>
      </p:sp>
      <p:sp>
        <p:nvSpPr>
          <p:cNvPr id="33813" name="Text Box 24"/>
          <p:cNvSpPr txBox="1">
            <a:spLocks noChangeArrowheads="1"/>
          </p:cNvSpPr>
          <p:nvPr/>
        </p:nvSpPr>
        <p:spPr bwMode="auto">
          <a:xfrm>
            <a:off x="4953000" y="4038600"/>
            <a:ext cx="356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428 x 12 – 428 x 2</a:t>
            </a:r>
          </a:p>
        </p:txBody>
      </p:sp>
      <p:sp>
        <p:nvSpPr>
          <p:cNvPr id="33814" name="Text Box 10"/>
          <p:cNvSpPr txBox="1">
            <a:spLocks noChangeArrowheads="1"/>
          </p:cNvSpPr>
          <p:nvPr/>
        </p:nvSpPr>
        <p:spPr bwMode="auto">
          <a:xfrm>
            <a:off x="609600" y="228600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913002" y="4576322"/>
            <a:ext cx="5943600" cy="2011680"/>
          </a:xfrm>
          <a:prstGeom prst="wedgeEllipseCallout">
            <a:avLst>
              <a:gd name="adj1" fmla="val 90306"/>
              <a:gd name="adj2" fmla="val -2421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đã áp dụng tính chất nào để tính? Cách tính trên thuận tiện là vì sao?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0" y="0"/>
            <a:ext cx="762000" cy="7620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14421 L 0 -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nimBg="1"/>
      <p:bldP spid="33803" grpId="0"/>
      <p:bldP spid="33804" grpId="0"/>
      <p:bldP spid="33804" grpId="1"/>
      <p:bldP spid="33805" grpId="0"/>
      <p:bldP spid="33807" grpId="0"/>
      <p:bldP spid="33808" grpId="0"/>
      <p:bldP spid="33809" grpId="0"/>
      <p:bldP spid="33810" grpId="0"/>
      <p:bldP spid="33812" grpId="0"/>
      <p:bldP spid="33813" grpId="0"/>
      <p:bldP spid="12292" grpId="0" animBg="1"/>
      <p:bldP spid="1229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8"/>
          <p:cNvSpPr txBox="1">
            <a:spLocks noChangeArrowheads="1"/>
          </p:cNvSpPr>
          <p:nvPr/>
        </p:nvSpPr>
        <p:spPr bwMode="auto">
          <a:xfrm>
            <a:off x="152400" y="99060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 x 3 + 137 x 97</a:t>
            </a:r>
          </a:p>
        </p:txBody>
      </p:sp>
      <p:sp>
        <p:nvSpPr>
          <p:cNvPr id="38918" name="Text Box 24"/>
          <p:cNvSpPr txBox="1">
            <a:spLocks noChangeArrowheads="1"/>
          </p:cNvSpPr>
          <p:nvPr/>
        </p:nvSpPr>
        <p:spPr bwMode="auto">
          <a:xfrm>
            <a:off x="4876800" y="990600"/>
            <a:ext cx="356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428 x 12 – 428 x 2</a:t>
            </a:r>
          </a:p>
        </p:txBody>
      </p:sp>
      <p:sp>
        <p:nvSpPr>
          <p:cNvPr id="38919" name="Text Box 27"/>
          <p:cNvSpPr txBox="1">
            <a:spLocks noChangeArrowheads="1"/>
          </p:cNvSpPr>
          <p:nvPr/>
        </p:nvSpPr>
        <p:spPr bwMode="auto">
          <a:xfrm>
            <a:off x="228600" y="228600"/>
            <a:ext cx="60960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 rot="1859385">
            <a:off x="7253288" y="619125"/>
            <a:ext cx="42862" cy="3302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5" name="Text Box 10"/>
          <p:cNvSpPr txBox="1">
            <a:spLocks noChangeArrowheads="1"/>
          </p:cNvSpPr>
          <p:nvPr/>
        </p:nvSpPr>
        <p:spPr bwMode="auto">
          <a:xfrm>
            <a:off x="381000" y="228600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 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152400" y="1524000"/>
            <a:ext cx="1079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137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1219200" y="1534180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( 3 + 97 )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-482600" y="2111123"/>
            <a:ext cx="3429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137 x    100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    13700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5105400" y="1600200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428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6248400" y="1580346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( 12 – 2 )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4376057" y="2143274"/>
            <a:ext cx="3962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428     x   10    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=        4280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7" grpId="0"/>
      <p:bldP spid="38928" grpId="0"/>
      <p:bldP spid="38929" grpId="0"/>
      <p:bldP spid="38930" grpId="0"/>
      <p:bldP spid="38931" grpId="0"/>
      <p:bldP spid="389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8"/>
          <p:cNvSpPr txBox="1">
            <a:spLocks noChangeArrowheads="1"/>
          </p:cNvSpPr>
          <p:nvPr/>
        </p:nvSpPr>
        <p:spPr bwMode="auto">
          <a:xfrm>
            <a:off x="152400" y="99060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x 12 + 94 x 88</a:t>
            </a:r>
          </a:p>
        </p:txBody>
      </p:sp>
      <p:sp>
        <p:nvSpPr>
          <p:cNvPr id="54275" name="Text Box 24"/>
          <p:cNvSpPr txBox="1">
            <a:spLocks noChangeArrowheads="1"/>
          </p:cNvSpPr>
          <p:nvPr/>
        </p:nvSpPr>
        <p:spPr bwMode="auto">
          <a:xfrm>
            <a:off x="4876800" y="990600"/>
            <a:ext cx="356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537 x 39 – 537 x 19</a:t>
            </a:r>
          </a:p>
        </p:txBody>
      </p:sp>
      <p:sp>
        <p:nvSpPr>
          <p:cNvPr id="54276" name="Text Box 27"/>
          <p:cNvSpPr txBox="1">
            <a:spLocks noChangeArrowheads="1"/>
          </p:cNvSpPr>
          <p:nvPr/>
        </p:nvSpPr>
        <p:spPr bwMode="auto">
          <a:xfrm>
            <a:off x="228600" y="228600"/>
            <a:ext cx="68580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 rot="1859385">
            <a:off x="7253288" y="619125"/>
            <a:ext cx="42862" cy="3302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381000" y="228600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 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0" y="1524000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94 X (12 + 88)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6200" y="2133600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94 x    100   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5105400" y="1600200"/>
            <a:ext cx="304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537 X (39 – 19 ) 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181600" y="21336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537 x   20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76200" y="2667000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9400   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5181600" y="25146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10740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01498" y="228600"/>
            <a:ext cx="405190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" y="3810000"/>
            <a:ext cx="796290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 x b + a x c = a x (b + c)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 x b – a x c = a x ( b – c)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54281" grpId="0"/>
      <p:bldP spid="54282" grpId="0"/>
      <p:bldP spid="54284" grpId="0"/>
      <p:bldP spid="54285" grpId="0"/>
      <p:bldP spid="54286" grpId="0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Bài 3: Tính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254308"/>
              </p:ext>
            </p:extLst>
          </p:nvPr>
        </p:nvGraphicFramePr>
        <p:xfrm>
          <a:off x="152400" y="1295400"/>
          <a:ext cx="899160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a,217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b,413 x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c,1234 x31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217 x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413 x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875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29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3048000"/>
            <a:ext cx="7543800" cy="1341656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tính được kết quả các phép tính trên?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572000"/>
            <a:ext cx="7543800" cy="1947565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Hãy chuyển các thừa số thứ 2 thành một tổng hoặc hiệu của 1 số tròn chục với 1 số 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Bài 3: Tính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295400"/>
          <a:ext cx="899160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a,217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b,413 x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c,1234 x31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217 x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413 x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875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29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239" y="325313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217 x 11 = 217 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27432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( 10 + 1)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376189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217 x 10 + 217 x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431419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2170 + 217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086" y="485648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2387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5052" y="3311687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217 x 9 = 217 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1800" y="331168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( 10 - 1)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1671" y="385253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217 x 10 - 217 x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3857" y="439884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2170 - 217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23857" y="485648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1953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2400" y="210403"/>
            <a:ext cx="3810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HS làm nháp, chữa bài</a:t>
            </a: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A6BE4329-41C2-4C06-A2D3-45A8A5162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056" y="5529943"/>
            <a:ext cx="3352799" cy="7620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c</a:t>
            </a:r>
          </a:p>
        </p:txBody>
      </p:sp>
    </p:spTree>
    <p:extLst>
      <p:ext uri="{BB962C8B-B14F-4D97-AF65-F5344CB8AC3E}">
        <p14:creationId xmlns:p14="http://schemas.microsoft.com/office/powerpoint/2010/main" val="2239305252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5F2F56-8C90-4330-9894-FB3BCA41698B}"/>
              </a:ext>
            </a:extLst>
          </p:cNvPr>
          <p:cNvSpPr txBox="1"/>
          <p:nvPr/>
        </p:nvSpPr>
        <p:spPr>
          <a:xfrm>
            <a:off x="337457" y="720452"/>
            <a:ext cx="412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413 x 21 = 413 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A1B70-CE5A-4456-8DC0-2DE5049189CA}"/>
              </a:ext>
            </a:extLst>
          </p:cNvPr>
          <p:cNvSpPr txBox="1"/>
          <p:nvPr/>
        </p:nvSpPr>
        <p:spPr>
          <a:xfrm>
            <a:off x="2479019" y="74163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( 20 + 1)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3725DB-6EED-47E8-9E8F-E72D38096773}"/>
              </a:ext>
            </a:extLst>
          </p:cNvPr>
          <p:cNvSpPr txBox="1"/>
          <p:nvPr/>
        </p:nvSpPr>
        <p:spPr>
          <a:xfrm>
            <a:off x="367191" y="1240387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413 x 20 + 413 x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AF394-AEA3-45D0-87F8-4ACBB386CDD0}"/>
              </a:ext>
            </a:extLst>
          </p:cNvPr>
          <p:cNvSpPr txBox="1"/>
          <p:nvPr/>
        </p:nvSpPr>
        <p:spPr>
          <a:xfrm>
            <a:off x="345419" y="178150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8260  + 413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4C67E3-97F5-4E48-9DE7-8921C0A40A97}"/>
              </a:ext>
            </a:extLst>
          </p:cNvPr>
          <p:cNvSpPr txBox="1"/>
          <p:nvPr/>
        </p:nvSpPr>
        <p:spPr>
          <a:xfrm>
            <a:off x="356305" y="232379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8673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DEF08-9056-4797-8DF4-FF31549F11CE}"/>
              </a:ext>
            </a:extLst>
          </p:cNvPr>
          <p:cNvSpPr txBox="1"/>
          <p:nvPr/>
        </p:nvSpPr>
        <p:spPr>
          <a:xfrm>
            <a:off x="5053895" y="699265"/>
            <a:ext cx="412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413 x 9 = 413 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350C19-8AD3-4C7D-BDDE-9DEF29637E35}"/>
              </a:ext>
            </a:extLst>
          </p:cNvPr>
          <p:cNvSpPr txBox="1"/>
          <p:nvPr/>
        </p:nvSpPr>
        <p:spPr>
          <a:xfrm>
            <a:off x="7195457" y="72045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( 10 - 1)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E26FE0-71AC-437B-A015-F253F8854A9B}"/>
              </a:ext>
            </a:extLst>
          </p:cNvPr>
          <p:cNvSpPr txBox="1"/>
          <p:nvPr/>
        </p:nvSpPr>
        <p:spPr>
          <a:xfrm>
            <a:off x="5083629" y="1219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413 x 10 - 413 x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A828CC-7D60-4017-9EF4-1D4AB46FF062}"/>
              </a:ext>
            </a:extLst>
          </p:cNvPr>
          <p:cNvSpPr txBox="1"/>
          <p:nvPr/>
        </p:nvSpPr>
        <p:spPr>
          <a:xfrm>
            <a:off x="5061857" y="176032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4130  - 413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8B1E88-9253-4183-A95F-9010557EFEEC}"/>
              </a:ext>
            </a:extLst>
          </p:cNvPr>
          <p:cNvSpPr txBox="1"/>
          <p:nvPr/>
        </p:nvSpPr>
        <p:spPr>
          <a:xfrm>
            <a:off x="5072743" y="230261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3717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5B8F2C-B47B-4765-A99C-326C20D51CC5}"/>
              </a:ext>
            </a:extLst>
          </p:cNvPr>
          <p:cNvSpPr txBox="1"/>
          <p:nvPr/>
        </p:nvSpPr>
        <p:spPr>
          <a:xfrm>
            <a:off x="318609" y="3654455"/>
            <a:ext cx="412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1234 x 31 = 1234 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CB513F-0BA9-4A43-8E04-A2F2877D53E7}"/>
              </a:ext>
            </a:extLst>
          </p:cNvPr>
          <p:cNvSpPr txBox="1"/>
          <p:nvPr/>
        </p:nvSpPr>
        <p:spPr>
          <a:xfrm>
            <a:off x="2841171" y="367249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( 30 + 1)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7DFC54-E1BD-437B-84C0-FD40C2C62F6E}"/>
              </a:ext>
            </a:extLst>
          </p:cNvPr>
          <p:cNvSpPr txBox="1"/>
          <p:nvPr/>
        </p:nvSpPr>
        <p:spPr>
          <a:xfrm>
            <a:off x="348343" y="417439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1234 x 30 + 1234 x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9D7A8B-7C86-474B-8916-74D1F178AD8E}"/>
              </a:ext>
            </a:extLst>
          </p:cNvPr>
          <p:cNvSpPr txBox="1"/>
          <p:nvPr/>
        </p:nvSpPr>
        <p:spPr>
          <a:xfrm>
            <a:off x="326571" y="471551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37020  + 1234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11B97B-D02B-4EA5-B893-5DB02D3BB704}"/>
              </a:ext>
            </a:extLst>
          </p:cNvPr>
          <p:cNvSpPr txBox="1"/>
          <p:nvPr/>
        </p:nvSpPr>
        <p:spPr>
          <a:xfrm>
            <a:off x="337457" y="5257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38254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1FC8BC-345F-4548-9BD6-8A00EAA9F598}"/>
              </a:ext>
            </a:extLst>
          </p:cNvPr>
          <p:cNvSpPr txBox="1"/>
          <p:nvPr/>
        </p:nvSpPr>
        <p:spPr>
          <a:xfrm>
            <a:off x="4691745" y="3667923"/>
            <a:ext cx="412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875 x 29 = 875 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E5B421-5939-473C-B7E3-4A114DDAB48B}"/>
              </a:ext>
            </a:extLst>
          </p:cNvPr>
          <p:cNvSpPr txBox="1"/>
          <p:nvPr/>
        </p:nvSpPr>
        <p:spPr>
          <a:xfrm>
            <a:off x="6996590" y="366736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( 30 - 1)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EDE25E-710D-4A6B-BAFF-D5030700DDD9}"/>
              </a:ext>
            </a:extLst>
          </p:cNvPr>
          <p:cNvSpPr txBox="1"/>
          <p:nvPr/>
        </p:nvSpPr>
        <p:spPr>
          <a:xfrm>
            <a:off x="4721479" y="4187858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875 x 30 - 875 x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DA7CC9-546A-4D10-9824-D4936D0F8485}"/>
              </a:ext>
            </a:extLst>
          </p:cNvPr>
          <p:cNvSpPr txBox="1"/>
          <p:nvPr/>
        </p:nvSpPr>
        <p:spPr>
          <a:xfrm>
            <a:off x="4699707" y="472898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26250  - 875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290848-6C5F-4AE6-972A-B92E1607F3B5}"/>
              </a:ext>
            </a:extLst>
          </p:cNvPr>
          <p:cNvSpPr txBox="1"/>
          <p:nvPr/>
        </p:nvSpPr>
        <p:spPr>
          <a:xfrm>
            <a:off x="4710593" y="527126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25375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A47E92-50CE-4ABF-9E7B-E6CBA43BE8FD}"/>
              </a:ext>
            </a:extLst>
          </p:cNvPr>
          <p:cNvSpPr txBox="1"/>
          <p:nvPr/>
        </p:nvSpPr>
        <p:spPr>
          <a:xfrm>
            <a:off x="457200" y="3091422"/>
            <a:ext cx="677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E6D0E2-A37A-4480-B704-225C4D3AF0D2}"/>
              </a:ext>
            </a:extLst>
          </p:cNvPr>
          <p:cNvSpPr txBox="1"/>
          <p:nvPr/>
        </p:nvSpPr>
        <p:spPr>
          <a:xfrm>
            <a:off x="307723" y="185762"/>
            <a:ext cx="677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3646293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3429000" y="3214462"/>
            <a:ext cx="4419600" cy="1586138"/>
          </a:xfrm>
          <a:prstGeom prst="wedgeEllipseCallout">
            <a:avLst>
              <a:gd name="adj1" fmla="val 54742"/>
              <a:gd name="adj2" fmla="val -59563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̀?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?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990600" y="1158874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5943600" y="1442255"/>
            <a:ext cx="22860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990600" y="1905000"/>
            <a:ext cx="40386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5638800" y="1905000"/>
            <a:ext cx="2438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1" name="Oval 33"/>
          <p:cNvSpPr>
            <a:spLocks noChangeArrowheads="1"/>
          </p:cNvSpPr>
          <p:nvPr/>
        </p:nvSpPr>
        <p:spPr bwMode="auto">
          <a:xfrm>
            <a:off x="457200" y="191248"/>
            <a:ext cx="1447800" cy="51752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" name="Line 29"/>
          <p:cNvSpPr>
            <a:spLocks noChangeShapeType="1"/>
          </p:cNvSpPr>
          <p:nvPr/>
        </p:nvSpPr>
        <p:spPr bwMode="auto">
          <a:xfrm flipV="1">
            <a:off x="838200" y="2307824"/>
            <a:ext cx="3429000" cy="1411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754856" y="970106"/>
            <a:ext cx="76342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180m,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0" grpId="1" animBg="1"/>
      <p:bldP spid="12306" grpId="0"/>
      <p:bldP spid="12314" grpId="0" animBg="1"/>
      <p:bldP spid="12315" grpId="0" animBg="1"/>
      <p:bldP spid="12317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4098132" y="1965722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2" tIns="25711" rIns="51422" bIns="25711"/>
          <a:lstStyle/>
          <a:p>
            <a:pPr defTabSz="685784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4569620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-12048"/>
            <a:ext cx="9144000" cy="6870048"/>
            <a:chOff x="0" y="-12048"/>
            <a:chExt cx="9144000" cy="6870048"/>
          </a:xfrm>
        </p:grpSpPr>
        <p:pic>
          <p:nvPicPr>
            <p:cNvPr id="188430" name="Picture 1">
              <a:extLst>
                <a:ext uri="{FF2B5EF4-FFF2-40B4-BE49-F238E27FC236}">
                  <a16:creationId xmlns:a16="http://schemas.microsoft.com/office/drawing/2014/main" id="{2C892067-BCE5-4916-A589-5BABD141E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048"/>
              <a:ext cx="9144000" cy="6870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2209799" y="1869589"/>
              <a:ext cx="4953000" cy="2854811"/>
              <a:chOff x="2461871" y="1721841"/>
              <a:chExt cx="4356362" cy="2675828"/>
            </a:xfrm>
          </p:grpSpPr>
          <p:pic>
            <p:nvPicPr>
              <p:cNvPr id="188432" name="Picture 3">
                <a:extLst>
                  <a:ext uri="{FF2B5EF4-FFF2-40B4-BE49-F238E27FC236}">
                    <a16:creationId xmlns:a16="http://schemas.microsoft.com/office/drawing/2014/main" id="{C71D5334-AD45-473D-8159-54206F38C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1871" y="1721841"/>
                <a:ext cx="4356362" cy="2675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7B35A01-A935-4196-878C-5533D7A4A520}"/>
                  </a:ext>
                </a:extLst>
              </p:cNvPr>
              <p:cNvSpPr/>
              <p:nvPr/>
            </p:nvSpPr>
            <p:spPr>
              <a:xfrm>
                <a:off x="3446093" y="3027402"/>
                <a:ext cx="252890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514350">
                  <a:defRPr/>
                </a:pPr>
                <a:r>
                  <a:rPr lang="en-US" sz="3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ĐỘNG</a:t>
                </a:r>
              </a:p>
            </p:txBody>
          </p:sp>
        </p:grpSp>
      </p:grpSp>
      <p:pic>
        <p:nvPicPr>
          <p:cNvPr id="188431" name="Picture 2">
            <a:extLst>
              <a:ext uri="{FF2B5EF4-FFF2-40B4-BE49-F238E27FC236}">
                <a16:creationId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1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277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1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990600" y="1066800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1" name="Oval 33"/>
          <p:cNvSpPr>
            <a:spLocks noChangeArrowheads="1"/>
          </p:cNvSpPr>
          <p:nvPr/>
        </p:nvSpPr>
        <p:spPr bwMode="auto">
          <a:xfrm>
            <a:off x="0" y="0"/>
            <a:ext cx="685800" cy="685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7340600" y="1219200"/>
            <a:ext cx="180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180m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815301" y="1971020"/>
            <a:ext cx="21129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390656" y="3123545"/>
            <a:ext cx="1911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878" name="Group 14"/>
          <p:cNvGrpSpPr>
            <a:grpSpLocks/>
          </p:cNvGrpSpPr>
          <p:nvPr/>
        </p:nvGrpSpPr>
        <p:grpSpPr bwMode="auto">
          <a:xfrm>
            <a:off x="3421063" y="3351213"/>
            <a:ext cx="2735262" cy="142875"/>
            <a:chOff x="2155" y="2111"/>
            <a:chExt cx="1723" cy="90"/>
          </a:xfrm>
        </p:grpSpPr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>
              <a:off x="2155" y="2156"/>
              <a:ext cx="1723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>
              <a:off x="2155" y="2111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>
              <a:off x="3878" y="2111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882" name="AutoShape 18"/>
          <p:cNvSpPr>
            <a:spLocks/>
          </p:cNvSpPr>
          <p:nvPr/>
        </p:nvSpPr>
        <p:spPr bwMode="auto">
          <a:xfrm rot="16200000">
            <a:off x="4652169" y="1901031"/>
            <a:ext cx="288925" cy="2735263"/>
          </a:xfrm>
          <a:prstGeom prst="rightBrace">
            <a:avLst>
              <a:gd name="adj1" fmla="val 78892"/>
              <a:gd name="adj2" fmla="val 50000"/>
            </a:avLst>
          </a:prstGeom>
          <a:noFill/>
          <a:ln w="9525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1371608" y="3657600"/>
            <a:ext cx="21129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884" name="Group 20"/>
          <p:cNvGrpSpPr>
            <a:grpSpLocks/>
          </p:cNvGrpSpPr>
          <p:nvPr/>
        </p:nvGrpSpPr>
        <p:grpSpPr bwMode="auto">
          <a:xfrm>
            <a:off x="3429000" y="3352800"/>
            <a:ext cx="1371600" cy="142875"/>
            <a:chOff x="2155" y="2387"/>
            <a:chExt cx="1723" cy="90"/>
          </a:xfrm>
        </p:grpSpPr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>
              <a:off x="2155" y="2432"/>
              <a:ext cx="1723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>
              <a:off x="2155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>
              <a:off x="3878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888" name="Group 24"/>
          <p:cNvGrpSpPr>
            <a:grpSpLocks/>
          </p:cNvGrpSpPr>
          <p:nvPr/>
        </p:nvGrpSpPr>
        <p:grpSpPr bwMode="auto">
          <a:xfrm>
            <a:off x="3429000" y="3352800"/>
            <a:ext cx="1371600" cy="142875"/>
            <a:chOff x="2155" y="2387"/>
            <a:chExt cx="1723" cy="90"/>
          </a:xfrm>
        </p:grpSpPr>
        <p:sp>
          <p:nvSpPr>
            <p:cNvPr id="36889" name="Line 25"/>
            <p:cNvSpPr>
              <a:spLocks noChangeShapeType="1"/>
            </p:cNvSpPr>
            <p:nvPr/>
          </p:nvSpPr>
          <p:spPr bwMode="auto">
            <a:xfrm>
              <a:off x="2155" y="2432"/>
              <a:ext cx="1723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90" name="Line 26"/>
            <p:cNvSpPr>
              <a:spLocks noChangeShapeType="1"/>
            </p:cNvSpPr>
            <p:nvPr/>
          </p:nvSpPr>
          <p:spPr bwMode="auto">
            <a:xfrm>
              <a:off x="2155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91" name="Line 27"/>
            <p:cNvSpPr>
              <a:spLocks noChangeShapeType="1"/>
            </p:cNvSpPr>
            <p:nvPr/>
          </p:nvSpPr>
          <p:spPr bwMode="auto">
            <a:xfrm>
              <a:off x="3878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892" name="AutoShape 28"/>
          <p:cNvSpPr>
            <a:spLocks/>
          </p:cNvSpPr>
          <p:nvPr/>
        </p:nvSpPr>
        <p:spPr bwMode="auto">
          <a:xfrm rot="5400000" flipV="1">
            <a:off x="3971131" y="3344069"/>
            <a:ext cx="287338" cy="1371600"/>
          </a:xfrm>
          <a:prstGeom prst="rightBrace">
            <a:avLst>
              <a:gd name="adj1" fmla="val 39779"/>
              <a:gd name="adj2" fmla="val 50000"/>
            </a:avLst>
          </a:prstGeom>
          <a:noFill/>
          <a:ln w="9525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3810000" y="4114800"/>
            <a:ext cx="720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2036764" y="4596719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Chu vi      : ? m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1679236" y="5028544"/>
            <a:ext cx="3349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? m2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257799" y="3200400"/>
            <a:ext cx="3809999" cy="2209800"/>
          </a:xfrm>
          <a:prstGeom prst="wedgeEllipseCallout">
            <a:avLst>
              <a:gd name="adj1" fmla="val 50931"/>
              <a:gd name="adj2" fmla="val 4376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31476 0.2108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37 L 0 0.059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922 L 0 0.000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  <p:bldP spid="36875" grpId="1"/>
      <p:bldP spid="36876" grpId="0"/>
      <p:bldP spid="36877" grpId="0"/>
      <p:bldP spid="36882" grpId="0" animBg="1"/>
      <p:bldP spid="36883" grpId="0"/>
      <p:bldP spid="36892" grpId="0" animBg="1"/>
      <p:bldP spid="36893" grpId="0"/>
      <p:bldP spid="36894" grpId="0"/>
      <p:bldP spid="36895" grpId="0"/>
      <p:bldP spid="122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762000" y="950893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1" name="Oval 33"/>
          <p:cNvSpPr>
            <a:spLocks noChangeArrowheads="1"/>
          </p:cNvSpPr>
          <p:nvPr/>
        </p:nvSpPr>
        <p:spPr bwMode="auto">
          <a:xfrm>
            <a:off x="381000" y="112693"/>
            <a:ext cx="685800" cy="5232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71512" y="747603"/>
            <a:ext cx="76342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 m,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534965" y="2419110"/>
            <a:ext cx="19073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914400" y="2932093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 của sân vận động là : 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762000" y="3389293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: 2 = 90 (m)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09600" y="3846493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của sân vận động là: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1371600" y="4303693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( 180 + 90 ) x 2 = 540 (m)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838200" y="4684693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sân vận động là :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1066800" y="5218093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x 90 = 16200 (m2)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1066800" y="5675293"/>
            <a:ext cx="6553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Đáp số :  Chu vi    : 540m</a:t>
            </a:r>
            <a:b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Diện tích : 16200 (m2)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/>
      <p:bldP spid="37900" grpId="0"/>
      <p:bldP spid="37901" grpId="0"/>
      <p:bldP spid="37902" grpId="0"/>
      <p:bldP spid="37903" grpId="0"/>
      <p:bldP spid="37904" grpId="0"/>
      <p:bldP spid="37905" grpId="0"/>
      <p:bldP spid="379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>
                <a16:creationId xmlns:a16="http://schemas.microsoft.com/office/drawing/2014/main" id="{6A58E0AF-9AE9-48F7-A639-839940A0DC29}"/>
              </a:ext>
            </a:extLst>
          </p:cNvPr>
          <p:cNvSpPr/>
          <p:nvPr/>
        </p:nvSpPr>
        <p:spPr>
          <a:xfrm>
            <a:off x="1143000" y="1500188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id="{4E2E500A-D222-4259-98DC-05B189FA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8" y="2482455"/>
            <a:ext cx="2289572" cy="22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:a16="http://schemas.microsoft.com/office/drawing/2014/main" id="{258ADADF-9D82-4845-A861-D1031A0A33EF}"/>
              </a:ext>
            </a:extLst>
          </p:cNvPr>
          <p:cNvSpPr txBox="1"/>
          <p:nvPr/>
        </p:nvSpPr>
        <p:spPr>
          <a:xfrm rot="20124156">
            <a:off x="1713817" y="2767490"/>
            <a:ext cx="9407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784">
              <a:defRPr/>
            </a:pP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13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13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4098132" y="1965722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2" tIns="25711" rIns="51422" bIns="25711"/>
          <a:lstStyle/>
          <a:p>
            <a:pPr defTabSz="685784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>
            <a:extLst>
              <a:ext uri="{FF2B5EF4-FFF2-40B4-BE49-F238E27FC236}">
                <a16:creationId xmlns:a16="http://schemas.microsoft.com/office/drawing/2014/main" id="{05293F9B-2CDD-4A92-AC37-1A060D99BB06}"/>
              </a:ext>
            </a:extLst>
          </p:cNvPr>
          <p:cNvGrpSpPr>
            <a:grpSpLocks/>
          </p:cNvGrpSpPr>
          <p:nvPr/>
        </p:nvGrpSpPr>
        <p:grpSpPr bwMode="auto">
          <a:xfrm>
            <a:off x="4098132" y="2066926"/>
            <a:ext cx="2984897" cy="794700"/>
            <a:chOff x="4441090" y="670090"/>
            <a:chExt cx="6037759" cy="1593658"/>
          </a:xfrm>
        </p:grpSpPr>
        <p:grpSp>
          <p:nvGrpSpPr>
            <p:cNvPr id="188444" name="组合 143">
              <a:extLst>
                <a:ext uri="{FF2B5EF4-FFF2-40B4-BE49-F238E27FC236}">
                  <a16:creationId xmlns:a16="http://schemas.microsoft.com/office/drawing/2014/main" id="{64890489-4FF3-4957-B843-4938910F3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90" y="760819"/>
              <a:ext cx="844068" cy="850669"/>
              <a:chOff x="4339492" y="760819"/>
              <a:chExt cx="844068" cy="850669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:a16="http://schemas.microsoft.com/office/drawing/2014/main" id="{4937EB44-E064-4775-AC4C-C959DC10167B}"/>
                  </a:ext>
                </a:extLst>
              </p:cNvPr>
              <p:cNvSpPr/>
              <p:nvPr/>
            </p:nvSpPr>
            <p:spPr bwMode="auto">
              <a:xfrm rot="3738964">
                <a:off x="4336652" y="763659"/>
                <a:ext cx="733003" cy="72732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sz="1575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2EEE13-73D9-4006-85C6-AC44F5D6D8B1}"/>
                  </a:ext>
                </a:extLst>
              </p:cNvPr>
              <p:cNvSpPr txBox="1"/>
              <p:nvPr/>
            </p:nvSpPr>
            <p:spPr>
              <a:xfrm>
                <a:off x="4474358" y="801409"/>
                <a:ext cx="709202" cy="810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z="2025" spc="169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025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>
                  <a16:creationId xmlns:a16="http://schemas.microsoft.com/office/drawing/2014/main" id="{D2B8F359-8B8C-461D-A1F7-A143F43D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789" y="1557824"/>
              <a:ext cx="5185060" cy="70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>
                  <a16:creationId xmlns:a16="http://schemas.microsoft.com/office/drawing/2014/main" id="{207C313E-A7CF-42ED-9BD4-D9C39999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3762378" cy="112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025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>
            <a:extLst>
              <a:ext uri="{FF2B5EF4-FFF2-40B4-BE49-F238E27FC236}">
                <a16:creationId xmlns:a16="http://schemas.microsoft.com/office/drawing/2014/main" id="{FD1AB969-ED51-4AEC-803B-E18FF12BE660}"/>
              </a:ext>
            </a:extLst>
          </p:cNvPr>
          <p:cNvGrpSpPr>
            <a:grpSpLocks/>
          </p:cNvGrpSpPr>
          <p:nvPr/>
        </p:nvGrpSpPr>
        <p:grpSpPr bwMode="auto">
          <a:xfrm>
            <a:off x="4302920" y="2677716"/>
            <a:ext cx="3504009" cy="1703888"/>
            <a:chOff x="4441089" y="302494"/>
            <a:chExt cx="6230440" cy="3028896"/>
          </a:xfrm>
        </p:grpSpPr>
        <p:grpSp>
          <p:nvGrpSpPr>
            <p:cNvPr id="188439" name="组合 149">
              <a:extLst>
                <a:ext uri="{FF2B5EF4-FFF2-40B4-BE49-F238E27FC236}">
                  <a16:creationId xmlns:a16="http://schemas.microsoft.com/office/drawing/2014/main" id="{DEE2F938-B036-49F3-B32A-8024F69A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73"/>
              <a:ext cx="730401" cy="730193"/>
              <a:chOff x="4339491" y="761773"/>
              <a:chExt cx="730401" cy="730193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:a16="http://schemas.microsoft.com/office/drawing/2014/main" id="{FBE89B2D-2448-4F45-9648-3D1E2632CAF0}"/>
                  </a:ext>
                </a:extLst>
              </p:cNvPr>
              <p:cNvSpPr/>
              <p:nvPr/>
            </p:nvSpPr>
            <p:spPr bwMode="auto">
              <a:xfrm rot="3738964">
                <a:off x="4337466" y="763798"/>
                <a:ext cx="730193" cy="72614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95B354-D0E4-4BA7-8ABF-F3E756AD8321}"/>
                  </a:ext>
                </a:extLst>
              </p:cNvPr>
              <p:cNvSpPr txBox="1"/>
              <p:nvPr/>
            </p:nvSpPr>
            <p:spPr>
              <a:xfrm>
                <a:off x="4474980" y="801988"/>
                <a:ext cx="594912" cy="6565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>
                  <a16:creationId xmlns:a16="http://schemas.microsoft.com/office/drawing/2014/main" id="{66316BA4-5A67-4862-9803-F8688749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28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75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>
                  <a16:creationId xmlns:a16="http://schemas.microsoft.com/office/drawing/2014/main" id="{C8EC5548-90CE-44D3-BC41-95B9AF8C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99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18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18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>
            <a:extLst>
              <a:ext uri="{FF2B5EF4-FFF2-40B4-BE49-F238E27FC236}">
                <a16:creationId xmlns:a16="http://schemas.microsoft.com/office/drawing/2014/main" id="{45232D06-D538-4D9A-94FF-7503ED2D1D5E}"/>
              </a:ext>
            </a:extLst>
          </p:cNvPr>
          <p:cNvGrpSpPr>
            <a:grpSpLocks/>
          </p:cNvGrpSpPr>
          <p:nvPr/>
        </p:nvGrpSpPr>
        <p:grpSpPr bwMode="auto">
          <a:xfrm>
            <a:off x="4241008" y="4302919"/>
            <a:ext cx="2770584" cy="740852"/>
            <a:chOff x="4441089" y="638359"/>
            <a:chExt cx="4927028" cy="1316613"/>
          </a:xfrm>
        </p:grpSpPr>
        <p:grpSp>
          <p:nvGrpSpPr>
            <p:cNvPr id="188434" name="组合 161">
              <a:extLst>
                <a:ext uri="{FF2B5EF4-FFF2-40B4-BE49-F238E27FC236}">
                  <a16:creationId xmlns:a16="http://schemas.microsoft.com/office/drawing/2014/main" id="{7BCFF7E6-5C2A-4F02-9689-4F00453C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3200"/>
              <a:ext cx="779200" cy="727881"/>
              <a:chOff x="4339491" y="763200"/>
              <a:chExt cx="779200" cy="727881"/>
            </a:xfrm>
          </p:grpSpPr>
          <p:sp>
            <p:nvSpPr>
              <p:cNvPr id="23" name="任意多边形 82">
                <a:extLst>
                  <a:ext uri="{FF2B5EF4-FFF2-40B4-BE49-F238E27FC236}">
                    <a16:creationId xmlns:a16="http://schemas.microsoft.com/office/drawing/2014/main" id="{D6AFF14D-5EC8-4F34-BB93-3E435C337D7A}"/>
                  </a:ext>
                </a:extLst>
              </p:cNvPr>
              <p:cNvSpPr/>
              <p:nvPr/>
            </p:nvSpPr>
            <p:spPr bwMode="auto">
              <a:xfrm rot="3738964">
                <a:off x="4338673" y="764018"/>
                <a:ext cx="727881" cy="72624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631B37-01DA-4BC8-8255-DBD4DA15349D}"/>
                  </a:ext>
                </a:extLst>
              </p:cNvPr>
              <p:cNvSpPr txBox="1"/>
              <p:nvPr/>
            </p:nvSpPr>
            <p:spPr>
              <a:xfrm>
                <a:off x="4523698" y="807634"/>
                <a:ext cx="594993" cy="6563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>
                  <a16:creationId xmlns:a16="http://schemas.microsoft.com/office/drawing/2014/main" id="{10E07411-43B9-470E-8F4C-F0DF412C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8"/>
              <a:ext cx="4087286" cy="62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>
                  <a16:creationId xmlns:a16="http://schemas.microsoft.com/office/drawing/2014/main" id="{045A7169-208E-4998-A3D5-6B0496E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6" cy="99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025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4569620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729978" y="4031458"/>
            <a:ext cx="71913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432323" y="3613549"/>
            <a:ext cx="72032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>
            <a:extLst>
              <a:ext uri="{FF2B5EF4-FFF2-40B4-BE49-F238E27FC236}">
                <a16:creationId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30" y="1685926"/>
            <a:ext cx="37861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8"/>
            <a:ext cx="9144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1" name="Picture 2">
            <a:extLst>
              <a:ext uri="{FF2B5EF4-FFF2-40B4-BE49-F238E27FC236}">
                <a16:creationId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1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11283" y="1828800"/>
            <a:ext cx="4953000" cy="2854811"/>
            <a:chOff x="2461871" y="1721841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871" y="1721841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3465881" y="2720581"/>
              <a:ext cx="2479775" cy="1125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lnSpc>
                  <a:spcPct val="150000"/>
                </a:lnSpc>
                <a:defRPr/>
              </a:pPr>
              <a:r>
                <a:rPr lang="en-US" sz="24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– </a:t>
              </a:r>
            </a:p>
            <a:p>
              <a:pPr algn="ctr" defTabSz="514350">
                <a:lnSpc>
                  <a:spcPct val="150000"/>
                </a:lnSpc>
                <a:defRPr/>
              </a:pPr>
              <a:r>
                <a:rPr lang="en-US" sz="24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TRẢI NGHIỆM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8867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800600" y="2438400"/>
            <a:ext cx="4343400" cy="4267200"/>
          </a:xfrm>
          <a:prstGeom prst="rect">
            <a:avLst/>
          </a:prstGeom>
          <a:solidFill>
            <a:srgbClr val="F1E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   1. Ôn lại các tính chất </a:t>
            </a:r>
            <a:b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của phép nhân</a:t>
            </a:r>
            <a:b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2. Chuẩn bị: Nhân </a:t>
            </a:r>
            <a:b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với số có hai chữ số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5181600" y="1295400"/>
            <a:ext cx="3276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</p:spTree>
  </p:cSld>
  <p:clrMapOvr>
    <a:masterClrMapping/>
  </p:clrMapOvr>
  <p:transition spd="slow" advClick="0" advTm="30000">
    <p:push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533400"/>
            <a:ext cx="3962400" cy="1219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</a:rPr>
              <a:t>Chuùc caùc em hoïc gioûi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spd="slow">
    <p:diamond/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066800" y="533400"/>
            <a:ext cx="6629400" cy="2133600"/>
          </a:xfrm>
          <a:prstGeom prst="wedgeEllipseCallout">
            <a:avLst>
              <a:gd name="adj1" fmla="val 67745"/>
              <a:gd name="adj2" fmla="val 39806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219200" y="2971800"/>
            <a:ext cx="6629400" cy="2133600"/>
          </a:xfrm>
          <a:prstGeom prst="wedgeEllipseCallout">
            <a:avLst>
              <a:gd name="adj1" fmla="val 67745"/>
              <a:gd name="adj2" fmla="val 39806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634113"/>
      </p:ext>
    </p:extLst>
  </p:cSld>
  <p:clrMapOvr>
    <a:masterClrMapping/>
  </p:clrMapOvr>
  <p:transition spd="slow">
    <p:circl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>
            <a:extLst>
              <a:ext uri="{FF2B5EF4-FFF2-40B4-BE49-F238E27FC236}">
                <a16:creationId xmlns:a16="http://schemas.microsoft.com/office/drawing/2014/main" id="{F40D768B-6BF6-4414-997E-6D5E7E8FA0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 – Lớp 4</a:t>
            </a:r>
          </a:p>
        </p:txBody>
      </p:sp>
      <p:sp>
        <p:nvSpPr>
          <p:cNvPr id="2052" name="WordArt 21">
            <a:extLst>
              <a:ext uri="{FF2B5EF4-FFF2-40B4-BE49-F238E27FC236}">
                <a16:creationId xmlns:a16="http://schemas.microsoft.com/office/drawing/2014/main" id="{30C1E86A-0B56-4ED9-857F-74C936AA2C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3352800"/>
            <a:ext cx="8229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tr. 68).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3" name="Group 5">
            <a:extLst>
              <a:ext uri="{FF2B5EF4-FFF2-40B4-BE49-F238E27FC236}">
                <a16:creationId xmlns:a16="http://schemas.microsoft.com/office/drawing/2014/main" id="{49B3E23E-4DC4-4E1F-8300-C3DAAAEA7DA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4" name="Picture 6" descr="GRANS024">
              <a:extLst>
                <a:ext uri="{FF2B5EF4-FFF2-40B4-BE49-F238E27FC236}">
                  <a16:creationId xmlns:a16="http://schemas.microsoft.com/office/drawing/2014/main" id="{658E3D12-FD45-4A1A-84CF-D2BDCB3150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 descr="GRANS024">
              <a:extLst>
                <a:ext uri="{FF2B5EF4-FFF2-40B4-BE49-F238E27FC236}">
                  <a16:creationId xmlns:a16="http://schemas.microsoft.com/office/drawing/2014/main" id="{C1F93A21-0016-437A-8978-E87D35641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6" name="Group 8">
              <a:extLst>
                <a:ext uri="{FF2B5EF4-FFF2-40B4-BE49-F238E27FC236}">
                  <a16:creationId xmlns:a16="http://schemas.microsoft.com/office/drawing/2014/main" id="{D05B5A16-67BE-4639-98E9-3F2B2EECAE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7" name="Picture 9" descr="BD21325_">
                <a:extLst>
                  <a:ext uri="{FF2B5EF4-FFF2-40B4-BE49-F238E27FC236}">
                    <a16:creationId xmlns:a16="http://schemas.microsoft.com/office/drawing/2014/main" id="{8BCD2B03-3BCC-4143-9D57-4E4CBBD239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10" descr="BD21325_">
                <a:extLst>
                  <a:ext uri="{FF2B5EF4-FFF2-40B4-BE49-F238E27FC236}">
                    <a16:creationId xmlns:a16="http://schemas.microsoft.com/office/drawing/2014/main" id="{25F64EE8-8541-4779-BF70-6AA3612F26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1" descr="BD21325_">
                <a:extLst>
                  <a:ext uri="{FF2B5EF4-FFF2-40B4-BE49-F238E27FC236}">
                    <a16:creationId xmlns:a16="http://schemas.microsoft.com/office/drawing/2014/main" id="{ABD4F1C2-E382-49A9-94CB-050E7890E9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2" descr="BD21325_">
                <a:extLst>
                  <a:ext uri="{FF2B5EF4-FFF2-40B4-BE49-F238E27FC236}">
                    <a16:creationId xmlns:a16="http://schemas.microsoft.com/office/drawing/2014/main" id="{D884EE65-CB5F-4F9B-8834-12330EB427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752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7B3E7D-B91D-4857-8BE1-5B07D817B728}"/>
              </a:ext>
            </a:extLst>
          </p:cNvPr>
          <p:cNvGraphicFramePr/>
          <p:nvPr/>
        </p:nvGraphicFramePr>
        <p:xfrm>
          <a:off x="76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-254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76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1570695" y="2991635"/>
            <a:ext cx="7420905" cy="10772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 tính chất để tính nhanh giá trị biểu thức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1544983" y="1643709"/>
            <a:ext cx="760233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3200">
                <a:solidFill>
                  <a:srgbClr val="3333FF"/>
                </a:solidFill>
                <a:latin typeface="Times New Roman" panose="02020603050405020304" pitchFamily="18" charset="0"/>
              </a:rPr>
              <a:t>Biết vận dụng tích chất nhân một số với một tổng, một hiệu để tính giá trị biểu thức.</a:t>
            </a:r>
            <a:endParaRPr lang="en-US" sz="4400" b="1" dirty="0">
              <a:solidFill>
                <a:srgbClr val="3333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76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1553817" y="4745500"/>
            <a:ext cx="742476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chính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xác</a:t>
            </a:r>
            <a:r>
              <a:rPr lang="en-US" sz="3200" dirty="0"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2777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>
                <a16:creationId xmlns:a16="http://schemas.microsoft.com/office/drawing/2014/main" id="{6A58E0AF-9AE9-48F7-A639-839940A0DC29}"/>
              </a:ext>
            </a:extLst>
          </p:cNvPr>
          <p:cNvSpPr/>
          <p:nvPr/>
        </p:nvSpPr>
        <p:spPr>
          <a:xfrm>
            <a:off x="1143000" y="1500188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id="{4E2E500A-D222-4259-98DC-05B189FA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8" y="2482455"/>
            <a:ext cx="2289572" cy="22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:a16="http://schemas.microsoft.com/office/drawing/2014/main" id="{258ADADF-9D82-4845-A861-D1031A0A33EF}"/>
              </a:ext>
            </a:extLst>
          </p:cNvPr>
          <p:cNvSpPr txBox="1"/>
          <p:nvPr/>
        </p:nvSpPr>
        <p:spPr>
          <a:xfrm rot="20124156">
            <a:off x="1713817" y="2767490"/>
            <a:ext cx="9407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784">
              <a:defRPr/>
            </a:pP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13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13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4098132" y="1965722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2" tIns="25711" rIns="51422" bIns="25711"/>
          <a:lstStyle/>
          <a:p>
            <a:pPr defTabSz="685784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>
            <a:extLst>
              <a:ext uri="{FF2B5EF4-FFF2-40B4-BE49-F238E27FC236}">
                <a16:creationId xmlns:a16="http://schemas.microsoft.com/office/drawing/2014/main" id="{05293F9B-2CDD-4A92-AC37-1A060D99BB06}"/>
              </a:ext>
            </a:extLst>
          </p:cNvPr>
          <p:cNvGrpSpPr>
            <a:grpSpLocks/>
          </p:cNvGrpSpPr>
          <p:nvPr/>
        </p:nvGrpSpPr>
        <p:grpSpPr bwMode="auto">
          <a:xfrm>
            <a:off x="4098132" y="2066926"/>
            <a:ext cx="2984897" cy="794700"/>
            <a:chOff x="4441090" y="670090"/>
            <a:chExt cx="6037759" cy="1593658"/>
          </a:xfrm>
        </p:grpSpPr>
        <p:grpSp>
          <p:nvGrpSpPr>
            <p:cNvPr id="188444" name="组合 143">
              <a:extLst>
                <a:ext uri="{FF2B5EF4-FFF2-40B4-BE49-F238E27FC236}">
                  <a16:creationId xmlns:a16="http://schemas.microsoft.com/office/drawing/2014/main" id="{64890489-4FF3-4957-B843-4938910F3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90" y="760819"/>
              <a:ext cx="844068" cy="850669"/>
              <a:chOff x="4339492" y="760819"/>
              <a:chExt cx="844068" cy="850669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:a16="http://schemas.microsoft.com/office/drawing/2014/main" id="{4937EB44-E064-4775-AC4C-C959DC10167B}"/>
                  </a:ext>
                </a:extLst>
              </p:cNvPr>
              <p:cNvSpPr/>
              <p:nvPr/>
            </p:nvSpPr>
            <p:spPr bwMode="auto">
              <a:xfrm rot="3738964">
                <a:off x="4336652" y="763659"/>
                <a:ext cx="733003" cy="72732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sz="1575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2EEE13-73D9-4006-85C6-AC44F5D6D8B1}"/>
                  </a:ext>
                </a:extLst>
              </p:cNvPr>
              <p:cNvSpPr txBox="1"/>
              <p:nvPr/>
            </p:nvSpPr>
            <p:spPr>
              <a:xfrm>
                <a:off x="4474358" y="801409"/>
                <a:ext cx="709202" cy="810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z="2025" spc="169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025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>
                  <a16:creationId xmlns:a16="http://schemas.microsoft.com/office/drawing/2014/main" id="{D2B8F359-8B8C-461D-A1F7-A143F43D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789" y="1557824"/>
              <a:ext cx="5185060" cy="70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>
                  <a16:creationId xmlns:a16="http://schemas.microsoft.com/office/drawing/2014/main" id="{207C313E-A7CF-42ED-9BD4-D9C39999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3762378" cy="112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025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>
            <a:extLst>
              <a:ext uri="{FF2B5EF4-FFF2-40B4-BE49-F238E27FC236}">
                <a16:creationId xmlns:a16="http://schemas.microsoft.com/office/drawing/2014/main" id="{FD1AB969-ED51-4AEC-803B-E18FF12BE660}"/>
              </a:ext>
            </a:extLst>
          </p:cNvPr>
          <p:cNvGrpSpPr>
            <a:grpSpLocks/>
          </p:cNvGrpSpPr>
          <p:nvPr/>
        </p:nvGrpSpPr>
        <p:grpSpPr bwMode="auto">
          <a:xfrm>
            <a:off x="4302920" y="2677716"/>
            <a:ext cx="3504009" cy="1703888"/>
            <a:chOff x="4441089" y="302494"/>
            <a:chExt cx="6230440" cy="3028896"/>
          </a:xfrm>
        </p:grpSpPr>
        <p:grpSp>
          <p:nvGrpSpPr>
            <p:cNvPr id="188439" name="组合 149">
              <a:extLst>
                <a:ext uri="{FF2B5EF4-FFF2-40B4-BE49-F238E27FC236}">
                  <a16:creationId xmlns:a16="http://schemas.microsoft.com/office/drawing/2014/main" id="{DEE2F938-B036-49F3-B32A-8024F69A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73"/>
              <a:ext cx="730401" cy="730193"/>
              <a:chOff x="4339491" y="761773"/>
              <a:chExt cx="730401" cy="730193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:a16="http://schemas.microsoft.com/office/drawing/2014/main" id="{FBE89B2D-2448-4F45-9648-3D1E2632CAF0}"/>
                  </a:ext>
                </a:extLst>
              </p:cNvPr>
              <p:cNvSpPr/>
              <p:nvPr/>
            </p:nvSpPr>
            <p:spPr bwMode="auto">
              <a:xfrm rot="3738964">
                <a:off x="4337466" y="763798"/>
                <a:ext cx="730193" cy="72614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95B354-D0E4-4BA7-8ABF-F3E756AD8321}"/>
                  </a:ext>
                </a:extLst>
              </p:cNvPr>
              <p:cNvSpPr txBox="1"/>
              <p:nvPr/>
            </p:nvSpPr>
            <p:spPr>
              <a:xfrm>
                <a:off x="4474980" y="801988"/>
                <a:ext cx="594912" cy="6565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>
                  <a16:creationId xmlns:a16="http://schemas.microsoft.com/office/drawing/2014/main" id="{66316BA4-5A67-4862-9803-F8688749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28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75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>
                  <a16:creationId xmlns:a16="http://schemas.microsoft.com/office/drawing/2014/main" id="{C8EC5548-90CE-44D3-BC41-95B9AF8C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99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18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18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>
            <a:extLst>
              <a:ext uri="{FF2B5EF4-FFF2-40B4-BE49-F238E27FC236}">
                <a16:creationId xmlns:a16="http://schemas.microsoft.com/office/drawing/2014/main" id="{45232D06-D538-4D9A-94FF-7503ED2D1D5E}"/>
              </a:ext>
            </a:extLst>
          </p:cNvPr>
          <p:cNvGrpSpPr>
            <a:grpSpLocks/>
          </p:cNvGrpSpPr>
          <p:nvPr/>
        </p:nvGrpSpPr>
        <p:grpSpPr bwMode="auto">
          <a:xfrm>
            <a:off x="4241008" y="4302919"/>
            <a:ext cx="2770584" cy="740852"/>
            <a:chOff x="4441089" y="638359"/>
            <a:chExt cx="4927028" cy="1316613"/>
          </a:xfrm>
        </p:grpSpPr>
        <p:grpSp>
          <p:nvGrpSpPr>
            <p:cNvPr id="188434" name="组合 161">
              <a:extLst>
                <a:ext uri="{FF2B5EF4-FFF2-40B4-BE49-F238E27FC236}">
                  <a16:creationId xmlns:a16="http://schemas.microsoft.com/office/drawing/2014/main" id="{7BCFF7E6-5C2A-4F02-9689-4F00453C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3200"/>
              <a:ext cx="779200" cy="727881"/>
              <a:chOff x="4339491" y="763200"/>
              <a:chExt cx="779200" cy="727881"/>
            </a:xfrm>
          </p:grpSpPr>
          <p:sp>
            <p:nvSpPr>
              <p:cNvPr id="23" name="任意多边形 82">
                <a:extLst>
                  <a:ext uri="{FF2B5EF4-FFF2-40B4-BE49-F238E27FC236}">
                    <a16:creationId xmlns:a16="http://schemas.microsoft.com/office/drawing/2014/main" id="{D6AFF14D-5EC8-4F34-BB93-3E435C337D7A}"/>
                  </a:ext>
                </a:extLst>
              </p:cNvPr>
              <p:cNvSpPr/>
              <p:nvPr/>
            </p:nvSpPr>
            <p:spPr bwMode="auto">
              <a:xfrm rot="3738964">
                <a:off x="4338673" y="764018"/>
                <a:ext cx="727881" cy="72624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631B37-01DA-4BC8-8255-DBD4DA15349D}"/>
                  </a:ext>
                </a:extLst>
              </p:cNvPr>
              <p:cNvSpPr txBox="1"/>
              <p:nvPr/>
            </p:nvSpPr>
            <p:spPr>
              <a:xfrm>
                <a:off x="4523698" y="807634"/>
                <a:ext cx="594993" cy="6563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>
                  <a16:creationId xmlns:a16="http://schemas.microsoft.com/office/drawing/2014/main" id="{10E07411-43B9-470E-8F4C-F0DF412C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8"/>
              <a:ext cx="4087286" cy="62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>
                  <a16:creationId xmlns:a16="http://schemas.microsoft.com/office/drawing/2014/main" id="{045A7169-208E-4998-A3D5-6B0496E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6" cy="99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025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4569620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729978" y="4031458"/>
            <a:ext cx="71913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432323" y="3613549"/>
            <a:ext cx="72032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>
            <a:extLst>
              <a:ext uri="{FF2B5EF4-FFF2-40B4-BE49-F238E27FC236}">
                <a16:creationId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30" y="1685926"/>
            <a:ext cx="37861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8"/>
            <a:ext cx="9144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1" name="Picture 2">
            <a:extLst>
              <a:ext uri="{FF2B5EF4-FFF2-40B4-BE49-F238E27FC236}">
                <a16:creationId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1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09799" y="1828800"/>
            <a:ext cx="4953000" cy="2854811"/>
            <a:chOff x="2461871" y="1721841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871" y="1721841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3446093" y="3027402"/>
              <a:ext cx="2528908" cy="519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defRPr/>
              </a:pPr>
              <a:r>
                <a:rPr lang="en-US" sz="30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</a:t>
              </a:r>
              <a:endPara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640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2863755" y="542840"/>
            <a:ext cx="47244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Tính 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1223522" y="566652"/>
            <a:ext cx="1676400" cy="7620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914400" y="2335495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427  x ( 10 + 8 ) = 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029200" y="1334268"/>
            <a:ext cx="350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642 x ( 30 – 6 ) = 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223522" y="3226487"/>
            <a:ext cx="5760720" cy="1371600"/>
          </a:xfrm>
          <a:prstGeom prst="wedgeEllipseCallout">
            <a:avLst>
              <a:gd name="adj1" fmla="val 67745"/>
              <a:gd name="adj2" fmla="val 39806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áp dụng tính chất nào để làm bài này?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789182" y="4638675"/>
            <a:ext cx="6629400" cy="1554480"/>
          </a:xfrm>
          <a:prstGeom prst="wedgeEllipseCallout">
            <a:avLst>
              <a:gd name="adj1" fmla="val 67745"/>
              <a:gd name="adj2" fmla="val 39806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tính chất: Nhân một số với một tổng và nhân một số với một hiệu.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926910" y="1403552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 x ( 20 + 3 ) = 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016690" y="2204717"/>
            <a:ext cx="350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287 x ( 40 – 8 ) = </a:t>
            </a:r>
          </a:p>
        </p:txBody>
      </p:sp>
    </p:spTree>
  </p:cSld>
  <p:clrMapOvr>
    <a:masterClrMapping/>
  </p:clrMapOvr>
  <p:transition spd="slow">
    <p:circl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1229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533400" y="185505"/>
            <a:ext cx="1676400" cy="7620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029200" y="1334268"/>
            <a:ext cx="350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642 x ( 30 – 6 ) = 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514600" y="171857"/>
            <a:ext cx="5029200" cy="1005840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làm nháp, chữa bài trên màn hình (nêu cách làm)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926910" y="1403552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 x ( 20 + 3 ) = </a:t>
            </a:r>
          </a:p>
        </p:txBody>
      </p:sp>
    </p:spTree>
    <p:extLst>
      <p:ext uri="{BB962C8B-B14F-4D97-AF65-F5344CB8AC3E}">
        <p14:creationId xmlns:p14="http://schemas.microsoft.com/office/powerpoint/2010/main" val="3031071664"/>
      </p:ext>
    </p:extLst>
  </p:cSld>
  <p:clrMapOvr>
    <a:masterClrMapping/>
  </p:clrMapOvr>
  <p:transition spd="slow">
    <p:circl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5">
            <a:extLst>
              <a:ext uri="{FF2B5EF4-FFF2-40B4-BE49-F238E27FC236}">
                <a16:creationId xmlns:a16="http://schemas.microsoft.com/office/drawing/2014/main" id="{CECD42D7-DBE0-46A4-A045-5B7F193B09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228600"/>
            <a:ext cx="40386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828B3"/>
                </a:solidFill>
                <a:latin typeface="VNI-Times" pitchFamily="2" charset="0"/>
              </a:rPr>
              <a:t>Tính </a:t>
            </a:r>
          </a:p>
        </p:txBody>
      </p:sp>
      <p:sp>
        <p:nvSpPr>
          <p:cNvPr id="3" name="Oval 16">
            <a:extLst>
              <a:ext uri="{FF2B5EF4-FFF2-40B4-BE49-F238E27FC236}">
                <a16:creationId xmlns:a16="http://schemas.microsoft.com/office/drawing/2014/main" id="{FFECD8D1-3F13-4FD1-935F-827D7A1BF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609600"/>
            <a:ext cx="1219200" cy="762000"/>
          </a:xfrm>
          <a:prstGeom prst="ellipse">
            <a:avLst/>
          </a:prstGeom>
          <a:solidFill>
            <a:srgbClr val="F1E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Bài1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557479B-B94C-4EE2-A359-7E4FBBD82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90527"/>
            <a:ext cx="350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lain" startAt="135"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( 20 + 3 ) </a:t>
            </a:r>
          </a:p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D0C9D1E-25FC-4D53-873C-B186B6015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20810"/>
            <a:ext cx="350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642 x ( 30 – 6 )   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86BF527-E0B9-424D-8E52-35874F55A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35" y="1952947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135 x 20  +  135 x 3 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9566267-8985-47C0-ABC7-FBDF6DB09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69" y="2620947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     2700   +    405 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B96F516A-B031-47A8-80C8-C648ABB4B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86" y="3258258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            3105 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C1C92B0-03C6-45BF-93F1-929C2AF3C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131" y="2006862"/>
            <a:ext cx="350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642 x 30 – 642 x 6   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187334F-2F92-4990-93DA-7C9F37256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15" y="2636099"/>
            <a:ext cx="350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19260  –   3852  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50E51BEF-52F2-4911-A90B-AE62D50B6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24" y="3275836"/>
            <a:ext cx="350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15408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9AFCBE-AAA8-4274-BB89-4C1EA4FAC76C}"/>
              </a:ext>
            </a:extLst>
          </p:cNvPr>
          <p:cNvSpPr txBox="1"/>
          <p:nvPr/>
        </p:nvSpPr>
        <p:spPr>
          <a:xfrm>
            <a:off x="876300" y="4162747"/>
            <a:ext cx="8229600" cy="15323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2E64D3-B1AA-48E8-A0D5-F7BCF9DA72D2}"/>
              </a:ext>
            </a:extLst>
          </p:cNvPr>
          <p:cNvSpPr txBox="1"/>
          <p:nvPr/>
        </p:nvSpPr>
        <p:spPr>
          <a:xfrm>
            <a:off x="1409131" y="5584373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04495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67858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1337</Words>
  <Application>Microsoft Office PowerPoint</Application>
  <PresentationFormat>On-screen Show (4:3)</PresentationFormat>
  <Paragraphs>208</Paragraphs>
  <Slides>24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TOAN</dc:creator>
  <cp:lastModifiedBy>Lâm Thị Huyền</cp:lastModifiedBy>
  <cp:revision>104</cp:revision>
  <dcterms:created xsi:type="dcterms:W3CDTF">2009-11-26T03:11:28Z</dcterms:created>
  <dcterms:modified xsi:type="dcterms:W3CDTF">2021-11-20T02:35:39Z</dcterms:modified>
</cp:coreProperties>
</file>