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33"/>
  </p:notesMasterIdLst>
  <p:sldIdLst>
    <p:sldId id="294" r:id="rId4"/>
    <p:sldId id="299" r:id="rId5"/>
    <p:sldId id="300" r:id="rId6"/>
    <p:sldId id="301" r:id="rId7"/>
    <p:sldId id="302" r:id="rId8"/>
    <p:sldId id="303" r:id="rId9"/>
    <p:sldId id="304" r:id="rId10"/>
    <p:sldId id="295" r:id="rId11"/>
    <p:sldId id="305" r:id="rId12"/>
    <p:sldId id="306" r:id="rId13"/>
    <p:sldId id="291" r:id="rId14"/>
    <p:sldId id="293" r:id="rId15"/>
    <p:sldId id="269" r:id="rId16"/>
    <p:sldId id="270" r:id="rId17"/>
    <p:sldId id="272" r:id="rId18"/>
    <p:sldId id="307" r:id="rId19"/>
    <p:sldId id="273" r:id="rId20"/>
    <p:sldId id="287" r:id="rId21"/>
    <p:sldId id="275" r:id="rId22"/>
    <p:sldId id="274" r:id="rId23"/>
    <p:sldId id="308" r:id="rId24"/>
    <p:sldId id="310" r:id="rId25"/>
    <p:sldId id="316" r:id="rId26"/>
    <p:sldId id="312" r:id="rId27"/>
    <p:sldId id="313" r:id="rId28"/>
    <p:sldId id="314" r:id="rId29"/>
    <p:sldId id="315" r:id="rId30"/>
    <p:sldId id="309" r:id="rId31"/>
    <p:sldId id="296" r:id="rId32"/>
  </p:sldIdLst>
  <p:sldSz cx="12192000" cy="6858000"/>
  <p:notesSz cx="6858000" cy="9144000"/>
  <p:embeddedFontLst>
    <p:embeddedFont>
      <p:font typeface=".VnTime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CC"/>
    <a:srgbClr val="00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78" d="100"/>
          <a:sy n="78" d="100"/>
        </p:scale>
        <p:origin x="60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89364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88023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9544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B690808-34F4-47FF-922B-B07150D7BD40}" type="presOf" srcId="{C9CE7A57-E5A3-450C-8737-C72D44C4E0F3}" destId="{D0EDBA11-CE96-4FCC-BFE8-4DE9D160E032}" srcOrd="0" destOrd="0" presId="urn:microsoft.com/office/officeart/2008/layout/VerticalCurvedList"/>
    <dgm:cxn modelId="{B2D52A23-DEF7-4565-94A6-2B6CE9A8C3A3}" type="presOf" srcId="{9B3653D9-CB4F-4D19-BD7A-77902A94D6B9}" destId="{7A289A2F-41D2-4310-A18C-8347F89AA6B9}" srcOrd="0" destOrd="0" presId="urn:microsoft.com/office/officeart/2008/layout/VerticalCurvedList"/>
    <dgm:cxn modelId="{6538F65B-ABA7-44A0-98F1-DC9F2470D023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B9A046D-EFC6-411D-95DE-19E76687E656}" type="presOf" srcId="{5BE2D0CB-5BBD-4A03-A3CB-F48B34989FA3}" destId="{3059196D-AF0C-4463-A93E-812664631BA3}" srcOrd="0" destOrd="0" presId="urn:microsoft.com/office/officeart/2008/layout/VerticalCurvedList"/>
    <dgm:cxn modelId="{8ADC0AA7-B28E-4BD5-8AD0-6DF001EDD1E3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73148E3-44FA-4BD2-8F82-5732C9F1B70E}" type="presParOf" srcId="{3059196D-AF0C-4463-A93E-812664631BA3}" destId="{558D9870-05E2-484E-9241-818D42D9FADA}" srcOrd="0" destOrd="0" presId="urn:microsoft.com/office/officeart/2008/layout/VerticalCurvedList"/>
    <dgm:cxn modelId="{F1B0813F-A671-4D1B-AEF1-806D06BC9690}" type="presParOf" srcId="{558D9870-05E2-484E-9241-818D42D9FADA}" destId="{39FD721C-A262-4C4E-B494-AC1732E6F3A0}" srcOrd="0" destOrd="0" presId="urn:microsoft.com/office/officeart/2008/layout/VerticalCurvedList"/>
    <dgm:cxn modelId="{0A2D39C8-1D2E-4522-8A0E-AF0198FA89FA}" type="presParOf" srcId="{39FD721C-A262-4C4E-B494-AC1732E6F3A0}" destId="{849B6A22-FC21-4DC5-A1AF-CBADFA6E7F70}" srcOrd="0" destOrd="0" presId="urn:microsoft.com/office/officeart/2008/layout/VerticalCurvedList"/>
    <dgm:cxn modelId="{1ED623CD-E7B5-4D07-A252-07E9860FD190}" type="presParOf" srcId="{39FD721C-A262-4C4E-B494-AC1732E6F3A0}" destId="{D0EDBA11-CE96-4FCC-BFE8-4DE9D160E032}" srcOrd="1" destOrd="0" presId="urn:microsoft.com/office/officeart/2008/layout/VerticalCurvedList"/>
    <dgm:cxn modelId="{7ED427BF-160B-4AFA-8A61-3F801C2804AF}" type="presParOf" srcId="{39FD721C-A262-4C4E-B494-AC1732E6F3A0}" destId="{AF90F929-E81A-499C-8856-3125BD5771DB}" srcOrd="2" destOrd="0" presId="urn:microsoft.com/office/officeart/2008/layout/VerticalCurvedList"/>
    <dgm:cxn modelId="{3801B8D6-7077-4309-89C3-84CF728E5970}" type="presParOf" srcId="{39FD721C-A262-4C4E-B494-AC1732E6F3A0}" destId="{AC2B4F2C-FF8C-404D-92B0-C7C0A29210D1}" srcOrd="3" destOrd="0" presId="urn:microsoft.com/office/officeart/2008/layout/VerticalCurvedList"/>
    <dgm:cxn modelId="{A75EC96E-4237-48D0-A9AC-BC3D4883955C}" type="presParOf" srcId="{558D9870-05E2-484E-9241-818D42D9FADA}" destId="{16095D2C-57B4-48CA-953C-267BD9DD484B}" srcOrd="1" destOrd="0" presId="urn:microsoft.com/office/officeart/2008/layout/VerticalCurvedList"/>
    <dgm:cxn modelId="{57211C7C-92FF-4E54-9613-704390D48B5E}" type="presParOf" srcId="{558D9870-05E2-484E-9241-818D42D9FADA}" destId="{57F98E08-EB63-4773-8250-9B6C8F0D79DB}" srcOrd="2" destOrd="0" presId="urn:microsoft.com/office/officeart/2008/layout/VerticalCurvedList"/>
    <dgm:cxn modelId="{6725A221-BC71-4806-9AB5-ED11928E6DDB}" type="presParOf" srcId="{57F98E08-EB63-4773-8250-9B6C8F0D79DB}" destId="{73F439AE-4020-45C5-B27A-2DB6095092F8}" srcOrd="0" destOrd="0" presId="urn:microsoft.com/office/officeart/2008/layout/VerticalCurvedList"/>
    <dgm:cxn modelId="{05ABB640-6E0A-490E-88B4-AE6E158162E7}" type="presParOf" srcId="{558D9870-05E2-484E-9241-818D42D9FADA}" destId="{DB69836F-FE00-4372-B69A-DF0D28029991}" srcOrd="3" destOrd="0" presId="urn:microsoft.com/office/officeart/2008/layout/VerticalCurvedList"/>
    <dgm:cxn modelId="{2337DA22-7A72-43B0-A51C-893F34DE962F}" type="presParOf" srcId="{558D9870-05E2-484E-9241-818D42D9FADA}" destId="{A23500C6-60B1-485B-9CAE-0E2BED65C988}" srcOrd="4" destOrd="0" presId="urn:microsoft.com/office/officeart/2008/layout/VerticalCurvedList"/>
    <dgm:cxn modelId="{0E5B17AC-EC13-407B-AF17-EE3694A4C475}" type="presParOf" srcId="{A23500C6-60B1-485B-9CAE-0E2BED65C988}" destId="{425517B2-2BDC-437A-9C2F-A102F25D4FDA}" srcOrd="0" destOrd="0" presId="urn:microsoft.com/office/officeart/2008/layout/VerticalCurvedList"/>
    <dgm:cxn modelId="{3064C708-3130-4FEA-B48A-887F21716252}" type="presParOf" srcId="{558D9870-05E2-484E-9241-818D42D9FADA}" destId="{7A289A2F-41D2-4310-A18C-8347F89AA6B9}" srcOrd="5" destOrd="0" presId="urn:microsoft.com/office/officeart/2008/layout/VerticalCurvedList"/>
    <dgm:cxn modelId="{4895DE40-7090-4BD3-B01C-2A327E2C8292}" type="presParOf" srcId="{558D9870-05E2-484E-9241-818D42D9FADA}" destId="{9E66E6D6-CB41-453D-81E8-440C0CD6FAC5}" srcOrd="6" destOrd="0" presId="urn:microsoft.com/office/officeart/2008/layout/VerticalCurvedList"/>
    <dgm:cxn modelId="{4A9EF4F0-ABB5-46B4-8342-0E0D66FB24D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15056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15697" y="463586"/>
          <a:ext cx="5417832" cy="891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697" y="463586"/>
        <a:ext cx="5417832" cy="891537"/>
      </dsp:txXfrm>
    </dsp:sp>
    <dsp:sp modelId="{73F439AE-4020-45C5-B27A-2DB6095092F8}">
      <dsp:nvSpPr>
        <dsp:cNvPr id="0" name=""/>
        <dsp:cNvSpPr/>
      </dsp:nvSpPr>
      <dsp:spPr>
        <a:xfrm>
          <a:off x="0" y="31187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771537" y="1629915"/>
          <a:ext cx="5074902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537" y="1629915"/>
        <a:ext cx="5074902" cy="817684"/>
      </dsp:txXfrm>
    </dsp:sp>
    <dsp:sp modelId="{425517B2-2BDC-437A-9C2F-A102F25D4FDA}">
      <dsp:nvSpPr>
        <dsp:cNvPr id="0" name=""/>
        <dsp:cNvSpPr/>
      </dsp:nvSpPr>
      <dsp:spPr>
        <a:xfrm>
          <a:off x="0" y="1451512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2884382"/>
          <a:ext cx="6035010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4382"/>
        <a:ext cx="6035010" cy="817684"/>
      </dsp:txXfrm>
    </dsp:sp>
    <dsp:sp modelId="{EF00C9D1-86B1-44BB-AAE8-BD1D1EE09133}">
      <dsp:nvSpPr>
        <dsp:cNvPr id="0" name=""/>
        <dsp:cNvSpPr/>
      </dsp:nvSpPr>
      <dsp:spPr>
        <a:xfrm>
          <a:off x="0" y="2639117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3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3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1.gif"/><Relationship Id="rId7" Type="http://schemas.openxmlformats.org/officeDocument/2006/relationships/image" Target="../media/image2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22.png"/><Relationship Id="rId4" Type="http://schemas.openxmlformats.org/officeDocument/2006/relationships/image" Target="../media/image25.wmf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E:\ClipArt\Anhdong\Vuicuoi\HEART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hyperlink" Target="file:///E:\ClipArt\Anhdong\kyhieu\BALBLINK.GIF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d_mushroom_hb">
            <a:extLst>
              <a:ext uri="{FF2B5EF4-FFF2-40B4-BE49-F238E27FC236}">
                <a16:creationId xmlns:a16="http://schemas.microsoft.com/office/drawing/2014/main" id="{36489564-E59F-4433-8FB8-7520578E83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811838"/>
            <a:ext cx="175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roses_swaying_back_an_a_hb">
            <a:extLst>
              <a:ext uri="{FF2B5EF4-FFF2-40B4-BE49-F238E27FC236}">
                <a16:creationId xmlns:a16="http://schemas.microsoft.com/office/drawing/2014/main" id="{B2238C7F-DA2C-447B-8943-DF6A1A86F7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78514"/>
            <a:ext cx="2209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97656202-1E88-4D03-832B-152965E8A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1" y="5880100"/>
          <a:ext cx="22193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5" imgW="4435475" imgH="3328988" progId="MS_ClipArt_Gallery.2">
                  <p:embed/>
                </p:oleObj>
              </mc:Choice>
              <mc:Fallback>
                <p:oleObj name="Clip" r:id="rId5" imgW="4435475" imgH="3328988" progId="MS_ClipArt_Gallery.2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97656202-1E88-4D03-832B-152965E8A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5880100"/>
                        <a:ext cx="22193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13">
            <a:extLst>
              <a:ext uri="{FF2B5EF4-FFF2-40B4-BE49-F238E27FC236}">
                <a16:creationId xmlns:a16="http://schemas.microsoft.com/office/drawing/2014/main" id="{F718B2FE-9D63-430B-86C2-3D054824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70286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8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02" name="Text Box 15">
            <a:extLst>
              <a:ext uri="{FF2B5EF4-FFF2-40B4-BE49-F238E27FC236}">
                <a16:creationId xmlns:a16="http://schemas.microsoft.com/office/drawing/2014/main" id="{70CFD93B-25F7-4461-B001-8C4E1B4F1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57" y="2438401"/>
            <a:ext cx="9002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4103" name="Picture 16" descr="2738028B93574A79A70465F995DEC65F">
            <a:extLst>
              <a:ext uri="{FF2B5EF4-FFF2-40B4-BE49-F238E27FC236}">
                <a16:creationId xmlns:a16="http://schemas.microsoft.com/office/drawing/2014/main" id="{A93F05B5-B708-4446-A9D6-41FE561B40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39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8890" y="2575547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KHÁM PHÁ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743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7519" y="342739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948" y="979840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phép 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x 123 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16400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3280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x 123 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16400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x 123 =?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408569" y="269103"/>
            <a:ext cx="4754880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hai viết lùi sang bên trái một cột so với tích riêng thứ 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4,6,1.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ba viết lùi sang bên trái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cột so với tích riêng thứ nhất.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7408569" y="276582"/>
            <a:ext cx="4754880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7572063" y="3920807"/>
            <a:ext cx="3888414" cy="1458041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6108" y="722312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6108" y="2299285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thứ 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8890" y="2575547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LUYỆN TẬP</a:t>
            </a: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3575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20811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60984" y="431222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4017960" y="429042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79608</a:t>
            </a:r>
            <a:endParaRPr lang="en-US" altLang="vi-V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7051672" y="203949"/>
            <a:ext cx="3200400" cy="109728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5992836" y="5524184"/>
            <a:ext cx="4511217" cy="118872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 animBg="1"/>
      <p:bldP spid="60" grpId="0" animBg="1"/>
      <p:bldP spid="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7417076"/>
              </p:ext>
            </p:extLst>
          </p:nvPr>
        </p:nvGraphicFramePr>
        <p:xfrm>
          <a:off x="1086168" y="1986323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44970" y="128876"/>
            <a:ext cx="3466925" cy="64008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3001" y="5069252"/>
            <a:ext cx="9977451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1062" y="88716"/>
            <a:ext cx="40862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5823" y="692225"/>
            <a:ext cx="59767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8018" y="1652709"/>
            <a:ext cx="8726487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ight Arrow 1"/>
          <p:cNvSpPr>
            <a:spLocks noChangeArrowheads="1"/>
          </p:cNvSpPr>
          <p:nvPr/>
        </p:nvSpPr>
        <p:spPr bwMode="auto">
          <a:xfrm>
            <a:off x="4781550" y="3943350"/>
            <a:ext cx="1371600" cy="628650"/>
          </a:xfrm>
          <a:prstGeom prst="rightArrow">
            <a:avLst>
              <a:gd name="adj1" fmla="val 5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cs typeface="Arial" panose="020B0604020202020204" pitchFamily="34" charset="0"/>
            </a:endParaRP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3914"/>
            <a:ext cx="942975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6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vườn hình vuông có 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x 125 = 15 625 ( m</a:t>
            </a:r>
            <a:r>
              <a:rPr lang="vi-VN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8890" y="2575547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2868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ading_circ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14575" y="1924050"/>
            <a:ext cx="8382000" cy="2452688"/>
            <a:chOff x="144" y="0"/>
            <a:chExt cx="5280" cy="1854"/>
          </a:xfrm>
        </p:grpSpPr>
        <p:sp>
          <p:nvSpPr>
            <p:cNvPr id="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4" y="0"/>
              <a:ext cx="5280" cy="7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vi-VN" sz="3600" kern="10" dirty="0">
                  <a:solidFill>
                    <a:srgbClr val="FF0000"/>
                  </a:solidFill>
                  <a:effectLst>
                    <a:outerShdw sy="50000" kx="-2453608" algn="bl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3600" kern="10" dirty="0">
                <a:solidFill>
                  <a:srgbClr val="FF0000"/>
                </a:solidFill>
                <a:effectLst>
                  <a:outerShdw sy="50000" kx="-2453608" algn="bl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" y="960"/>
              <a:ext cx="3576" cy="89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sz="6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923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383972" y="1173957"/>
            <a:ext cx="817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60" name="Text Box 34"/>
          <p:cNvSpPr txBox="1">
            <a:spLocks noChangeArrowheads="1"/>
          </p:cNvSpPr>
          <p:nvPr/>
        </p:nvSpPr>
        <p:spPr bwMode="auto">
          <a:xfrm>
            <a:off x="2917372" y="2316956"/>
            <a:ext cx="209222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</a:t>
            </a:r>
          </a:p>
        </p:txBody>
      </p:sp>
      <p:sp>
        <p:nvSpPr>
          <p:cNvPr id="19461" name="Text Box 35"/>
          <p:cNvSpPr txBox="1">
            <a:spLocks noChangeArrowheads="1"/>
          </p:cNvSpPr>
          <p:nvPr/>
        </p:nvSpPr>
        <p:spPr bwMode="auto">
          <a:xfrm>
            <a:off x="2660196" y="2650332"/>
            <a:ext cx="76080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462" name="Text Box 36"/>
          <p:cNvSpPr txBox="1">
            <a:spLocks noChangeArrowheads="1"/>
          </p:cNvSpPr>
          <p:nvPr/>
        </p:nvSpPr>
        <p:spPr bwMode="auto">
          <a:xfrm>
            <a:off x="2876096" y="2961481"/>
            <a:ext cx="171182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</a:p>
        </p:txBody>
      </p:sp>
      <p:sp>
        <p:nvSpPr>
          <p:cNvPr id="19464" name="Text Box 38"/>
          <p:cNvSpPr txBox="1">
            <a:spLocks noChangeArrowheads="1"/>
          </p:cNvSpPr>
          <p:nvPr/>
        </p:nvSpPr>
        <p:spPr bwMode="auto">
          <a:xfrm>
            <a:off x="3069771" y="4145756"/>
            <a:ext cx="85591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Text Box 39"/>
          <p:cNvSpPr txBox="1">
            <a:spLocks noChangeArrowheads="1"/>
          </p:cNvSpPr>
          <p:nvPr/>
        </p:nvSpPr>
        <p:spPr bwMode="auto">
          <a:xfrm>
            <a:off x="2410960" y="4333081"/>
            <a:ext cx="209222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536</a:t>
            </a:r>
          </a:p>
        </p:txBody>
      </p:sp>
      <p:sp>
        <p:nvSpPr>
          <p:cNvPr id="19466" name="Text Box 40"/>
          <p:cNvSpPr txBox="1">
            <a:spLocks noChangeArrowheads="1"/>
          </p:cNvSpPr>
          <p:nvPr/>
        </p:nvSpPr>
        <p:spPr bwMode="auto">
          <a:xfrm>
            <a:off x="2661785" y="3961606"/>
            <a:ext cx="209222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</a:t>
            </a:r>
          </a:p>
        </p:txBody>
      </p:sp>
      <p:sp>
        <p:nvSpPr>
          <p:cNvPr id="19468" name="Text Box 42"/>
          <p:cNvSpPr txBox="1">
            <a:spLocks noChangeArrowheads="1"/>
          </p:cNvSpPr>
          <p:nvPr/>
        </p:nvSpPr>
        <p:spPr bwMode="auto">
          <a:xfrm>
            <a:off x="2377622" y="4810920"/>
            <a:ext cx="256773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62980</a:t>
            </a:r>
          </a:p>
        </p:txBody>
      </p:sp>
      <p:sp>
        <p:nvSpPr>
          <p:cNvPr id="19469" name="Text Box 43"/>
          <p:cNvSpPr txBox="1">
            <a:spLocks noChangeArrowheads="1"/>
          </p:cNvSpPr>
          <p:nvPr/>
        </p:nvSpPr>
        <p:spPr bwMode="auto">
          <a:xfrm>
            <a:off x="2679247" y="3488531"/>
            <a:ext cx="209222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952547" y="2397920"/>
            <a:ext cx="2595469" cy="3043237"/>
            <a:chOff x="2386" y="1328"/>
            <a:chExt cx="1310" cy="1917"/>
          </a:xfrm>
        </p:grpSpPr>
        <p:sp>
          <p:nvSpPr>
            <p:cNvPr id="19503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804</a:t>
              </a:r>
            </a:p>
          </p:txBody>
        </p:sp>
        <p:sp>
          <p:nvSpPr>
            <p:cNvPr id="19504" name="Text Box 44"/>
            <p:cNvSpPr txBox="1">
              <a:spLocks noChangeArrowheads="1"/>
            </p:cNvSpPr>
            <p:nvPr/>
          </p:nvSpPr>
          <p:spPr bwMode="auto">
            <a:xfrm>
              <a:off x="2548" y="1328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268</a:t>
              </a:r>
            </a:p>
          </p:txBody>
        </p:sp>
        <p:sp>
          <p:nvSpPr>
            <p:cNvPr id="19505" name="Text Box 45"/>
            <p:cNvSpPr txBox="1">
              <a:spLocks noChangeArrowheads="1"/>
            </p:cNvSpPr>
            <p:nvPr/>
          </p:nvSpPr>
          <p:spPr bwMode="auto">
            <a:xfrm>
              <a:off x="2386" y="1538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506" name="Text Box 46"/>
            <p:cNvSpPr txBox="1">
              <a:spLocks noChangeArrowheads="1"/>
            </p:cNvSpPr>
            <p:nvPr/>
          </p:nvSpPr>
          <p:spPr bwMode="auto">
            <a:xfrm>
              <a:off x="2522" y="1734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235</a:t>
              </a:r>
            </a:p>
          </p:txBody>
        </p:sp>
        <p:sp>
          <p:nvSpPr>
            <p:cNvPr id="19509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2680</a:t>
              </a:r>
            </a:p>
          </p:txBody>
        </p:sp>
        <p:sp>
          <p:nvSpPr>
            <p:cNvPr id="19510" name="Text Box 51"/>
            <p:cNvSpPr txBox="1">
              <a:spLocks noChangeArrowheads="1"/>
            </p:cNvSpPr>
            <p:nvPr/>
          </p:nvSpPr>
          <p:spPr bwMode="auto">
            <a:xfrm>
              <a:off x="2398" y="2066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1340</a:t>
              </a:r>
            </a:p>
          </p:txBody>
        </p:sp>
        <p:sp>
          <p:nvSpPr>
            <p:cNvPr id="19511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536</a:t>
              </a:r>
            </a:p>
          </p:txBody>
        </p:sp>
      </p:grpSp>
      <p:sp>
        <p:nvSpPr>
          <p:cNvPr id="19471" name="AutoShape 6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31571" y="1948657"/>
            <a:ext cx="855911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4746171" y="1859756"/>
            <a:ext cx="855911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260771" y="1859756"/>
            <a:ext cx="855911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5319" name="Oval 87"/>
          <p:cNvSpPr>
            <a:spLocks noChangeArrowheads="1"/>
          </p:cNvSpPr>
          <p:nvPr/>
        </p:nvSpPr>
        <p:spPr bwMode="auto">
          <a:xfrm>
            <a:off x="9315362" y="1201947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320" name="Oval 88"/>
          <p:cNvSpPr>
            <a:spLocks noChangeArrowheads="1"/>
          </p:cNvSpPr>
          <p:nvPr/>
        </p:nvSpPr>
        <p:spPr bwMode="auto">
          <a:xfrm>
            <a:off x="9389062" y="1243293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321" name="Oval 89"/>
          <p:cNvSpPr>
            <a:spLocks noChangeArrowheads="1"/>
          </p:cNvSpPr>
          <p:nvPr/>
        </p:nvSpPr>
        <p:spPr bwMode="auto">
          <a:xfrm>
            <a:off x="9443302" y="1254126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322" name="Oval 90"/>
          <p:cNvSpPr>
            <a:spLocks noChangeArrowheads="1"/>
          </p:cNvSpPr>
          <p:nvPr/>
        </p:nvSpPr>
        <p:spPr bwMode="auto">
          <a:xfrm>
            <a:off x="9410965" y="1298910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323" name="Oval 91"/>
          <p:cNvSpPr>
            <a:spLocks noChangeArrowheads="1"/>
          </p:cNvSpPr>
          <p:nvPr/>
        </p:nvSpPr>
        <p:spPr bwMode="auto">
          <a:xfrm>
            <a:off x="9477778" y="1234485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5324" name="Oval 92"/>
          <p:cNvSpPr>
            <a:spLocks noChangeArrowheads="1"/>
          </p:cNvSpPr>
          <p:nvPr/>
        </p:nvSpPr>
        <p:spPr bwMode="auto">
          <a:xfrm>
            <a:off x="9422233" y="1243293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5325" name="Oval 93"/>
          <p:cNvSpPr>
            <a:spLocks noChangeArrowheads="1"/>
          </p:cNvSpPr>
          <p:nvPr/>
        </p:nvSpPr>
        <p:spPr bwMode="auto">
          <a:xfrm>
            <a:off x="9350420" y="1177184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5326" name="Oval 94"/>
          <p:cNvSpPr>
            <a:spLocks noChangeArrowheads="1"/>
          </p:cNvSpPr>
          <p:nvPr/>
        </p:nvSpPr>
        <p:spPr bwMode="auto">
          <a:xfrm>
            <a:off x="9409957" y="1222940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5327" name="Oval 95"/>
          <p:cNvSpPr>
            <a:spLocks noChangeArrowheads="1"/>
          </p:cNvSpPr>
          <p:nvPr/>
        </p:nvSpPr>
        <p:spPr bwMode="auto">
          <a:xfrm>
            <a:off x="9410965" y="1222940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5328" name="Oval 96"/>
          <p:cNvSpPr>
            <a:spLocks noChangeArrowheads="1"/>
          </p:cNvSpPr>
          <p:nvPr/>
        </p:nvSpPr>
        <p:spPr bwMode="auto">
          <a:xfrm>
            <a:off x="9378528" y="1169480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5329" name="Oval 97"/>
          <p:cNvSpPr>
            <a:spLocks noChangeArrowheads="1"/>
          </p:cNvSpPr>
          <p:nvPr/>
        </p:nvSpPr>
        <p:spPr bwMode="auto">
          <a:xfrm>
            <a:off x="9378528" y="1166019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9435416" y="1255489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95331" name="Oval 99"/>
          <p:cNvSpPr>
            <a:spLocks noChangeArrowheads="1"/>
          </p:cNvSpPr>
          <p:nvPr/>
        </p:nvSpPr>
        <p:spPr bwMode="auto">
          <a:xfrm>
            <a:off x="9388155" y="1157288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5332" name="Oval 100"/>
          <p:cNvSpPr>
            <a:spLocks noChangeArrowheads="1"/>
          </p:cNvSpPr>
          <p:nvPr/>
        </p:nvSpPr>
        <p:spPr bwMode="auto">
          <a:xfrm>
            <a:off x="9375879" y="1193230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5333" name="Oval 101"/>
          <p:cNvSpPr>
            <a:spLocks noChangeArrowheads="1"/>
          </p:cNvSpPr>
          <p:nvPr/>
        </p:nvSpPr>
        <p:spPr bwMode="auto">
          <a:xfrm>
            <a:off x="9400431" y="1193230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5334" name="Oval 102"/>
          <p:cNvSpPr>
            <a:spLocks noChangeArrowheads="1"/>
          </p:cNvSpPr>
          <p:nvPr/>
        </p:nvSpPr>
        <p:spPr bwMode="auto">
          <a:xfrm>
            <a:off x="9438065" y="1130298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5335" name="Oval 103"/>
          <p:cNvSpPr>
            <a:spLocks noChangeArrowheads="1"/>
          </p:cNvSpPr>
          <p:nvPr/>
        </p:nvSpPr>
        <p:spPr bwMode="auto">
          <a:xfrm>
            <a:off x="9413614" y="1190402"/>
            <a:ext cx="1902023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sz="96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336972" y="2469356"/>
            <a:ext cx="2862942" cy="3106738"/>
            <a:chOff x="3696" y="1336"/>
            <a:chExt cx="1445" cy="1957"/>
          </a:xfrm>
        </p:grpSpPr>
        <p:sp>
          <p:nvSpPr>
            <p:cNvPr id="19496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268</a:t>
              </a:r>
            </a:p>
          </p:txBody>
        </p:sp>
        <p:sp>
          <p:nvSpPr>
            <p:cNvPr id="19497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98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235</a:t>
              </a:r>
            </a:p>
          </p:txBody>
        </p:sp>
        <p:sp>
          <p:nvSpPr>
            <p:cNvPr id="19499" name="Text Box 118"/>
            <p:cNvSpPr txBox="1">
              <a:spLocks noChangeArrowheads="1"/>
            </p:cNvSpPr>
            <p:nvPr/>
          </p:nvSpPr>
          <p:spPr bwMode="auto">
            <a:xfrm>
              <a:off x="3818" y="2372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804</a:t>
              </a:r>
            </a:p>
          </p:txBody>
        </p:sp>
        <p:sp>
          <p:nvSpPr>
            <p:cNvPr id="19500" name="Text Box 119"/>
            <p:cNvSpPr txBox="1">
              <a:spLocks noChangeArrowheads="1"/>
            </p:cNvSpPr>
            <p:nvPr/>
          </p:nvSpPr>
          <p:spPr bwMode="auto">
            <a:xfrm>
              <a:off x="3696" y="2928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135340</a:t>
              </a:r>
            </a:p>
          </p:txBody>
        </p:sp>
        <p:sp>
          <p:nvSpPr>
            <p:cNvPr id="19501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1340</a:t>
              </a:r>
            </a:p>
          </p:txBody>
        </p:sp>
        <p:sp>
          <p:nvSpPr>
            <p:cNvPr id="19502" name="Text Box 121"/>
            <p:cNvSpPr txBox="1">
              <a:spLocks noChangeArrowheads="1"/>
            </p:cNvSpPr>
            <p:nvPr/>
          </p:nvSpPr>
          <p:spPr bwMode="auto">
            <a:xfrm>
              <a:off x="3823" y="2659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489372" y="3669506"/>
            <a:ext cx="161672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394122" y="5064920"/>
            <a:ext cx="161672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356" name="Picture 124" descr="Entertainment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03" y="5507152"/>
            <a:ext cx="47550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357" name="Picture 125" descr="Entertainment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84" y="253999"/>
            <a:ext cx="4755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122"/>
          <p:cNvSpPr>
            <a:spLocks noChangeShapeType="1"/>
          </p:cNvSpPr>
          <p:nvPr/>
        </p:nvSpPr>
        <p:spPr bwMode="auto">
          <a:xfrm>
            <a:off x="4890634" y="4963317"/>
            <a:ext cx="161672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122"/>
          <p:cNvSpPr>
            <a:spLocks noChangeShapeType="1"/>
          </p:cNvSpPr>
          <p:nvPr/>
        </p:nvSpPr>
        <p:spPr bwMode="auto">
          <a:xfrm>
            <a:off x="4914447" y="3617118"/>
            <a:ext cx="161672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122"/>
          <p:cNvSpPr>
            <a:spLocks noChangeShapeType="1"/>
          </p:cNvSpPr>
          <p:nvPr/>
        </p:nvSpPr>
        <p:spPr bwMode="auto">
          <a:xfrm>
            <a:off x="2383972" y="4859338"/>
            <a:ext cx="161672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122"/>
          <p:cNvSpPr>
            <a:spLocks noChangeShapeType="1"/>
          </p:cNvSpPr>
          <p:nvPr/>
        </p:nvSpPr>
        <p:spPr bwMode="auto">
          <a:xfrm>
            <a:off x="2590347" y="3488531"/>
            <a:ext cx="161672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475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5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5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5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5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5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5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5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9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96" grpId="0" animBg="1"/>
      <p:bldP spid="95297" grpId="0" animBg="1"/>
      <p:bldP spid="95320" grpId="0" animBg="1"/>
      <p:bldP spid="95321" grpId="0" animBg="1"/>
      <p:bldP spid="95322" grpId="0" animBg="1"/>
      <p:bldP spid="95323" grpId="0" animBg="1"/>
      <p:bldP spid="95324" grpId="0" animBg="1"/>
      <p:bldP spid="95325" grpId="0" animBg="1"/>
      <p:bldP spid="95326" grpId="0" animBg="1"/>
      <p:bldP spid="95327" grpId="0" animBg="1"/>
      <p:bldP spid="95328" grpId="0" animBg="1"/>
      <p:bldP spid="95329" grpId="0" animBg="1"/>
      <p:bldP spid="95330" grpId="0" animBg="1"/>
      <p:bldP spid="95331" grpId="0" animBg="1"/>
      <p:bldP spid="95332" grpId="0" animBg="1"/>
      <p:bldP spid="95333" grpId="0" animBg="1"/>
      <p:bldP spid="95334" grpId="0" animBg="1"/>
      <p:bldP spid="95335" grpId="0" animBg="1"/>
      <p:bldP spid="95354" grpId="0" animBg="1"/>
      <p:bldP spid="95355" grpId="0" animBg="1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133600" y="3810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ĐÚNG ?</a:t>
            </a:r>
          </a:p>
        </p:txBody>
      </p:sp>
      <p:sp>
        <p:nvSpPr>
          <p:cNvPr id="962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7064" y="2209800"/>
            <a:ext cx="4452937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362326" y="2406650"/>
            <a:ext cx="555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A)54 x 11= 108</a:t>
            </a:r>
          </a:p>
        </p:txBody>
      </p:sp>
      <p:sp>
        <p:nvSpPr>
          <p:cNvPr id="962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3429000"/>
            <a:ext cx="44196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276600" y="35814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B)11 x 54 = 549</a:t>
            </a:r>
          </a:p>
        </p:txBody>
      </p:sp>
      <p:sp>
        <p:nvSpPr>
          <p:cNvPr id="2048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0400" y="4724400"/>
            <a:ext cx="44196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3276600" y="48768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C)11 x 54 =594</a:t>
            </a:r>
          </a:p>
        </p:txBody>
      </p:sp>
      <p:pic>
        <p:nvPicPr>
          <p:cNvPr id="20489" name="Picture 15" descr="Cha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5556"/>
          <a:stretch>
            <a:fillRect/>
          </a:stretch>
        </p:blipFill>
        <p:spPr bwMode="auto">
          <a:xfrm>
            <a:off x="7620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04414" y="967619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6274" name="Oval 18"/>
          <p:cNvSpPr>
            <a:spLocks noChangeArrowheads="1"/>
          </p:cNvSpPr>
          <p:nvPr/>
        </p:nvSpPr>
        <p:spPr bwMode="auto">
          <a:xfrm>
            <a:off x="440205" y="102803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407184" y="1002833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6276" name="Oval 20"/>
          <p:cNvSpPr>
            <a:spLocks noChangeArrowheads="1"/>
          </p:cNvSpPr>
          <p:nvPr/>
        </p:nvSpPr>
        <p:spPr bwMode="auto">
          <a:xfrm>
            <a:off x="386948" y="1006193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277" name="Oval 21"/>
          <p:cNvSpPr>
            <a:spLocks noChangeArrowheads="1"/>
          </p:cNvSpPr>
          <p:nvPr/>
        </p:nvSpPr>
        <p:spPr bwMode="auto">
          <a:xfrm>
            <a:off x="299668" y="96083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324847" y="97933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6279" name="Oval 23"/>
          <p:cNvSpPr>
            <a:spLocks noChangeArrowheads="1"/>
          </p:cNvSpPr>
          <p:nvPr/>
        </p:nvSpPr>
        <p:spPr bwMode="auto">
          <a:xfrm>
            <a:off x="350032" y="1024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367068" y="972547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281" name="Oval 25"/>
          <p:cNvSpPr>
            <a:spLocks noChangeArrowheads="1"/>
          </p:cNvSpPr>
          <p:nvPr/>
        </p:nvSpPr>
        <p:spPr bwMode="auto">
          <a:xfrm>
            <a:off x="294916" y="101365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6282" name="Oval 26"/>
          <p:cNvSpPr>
            <a:spLocks noChangeArrowheads="1"/>
          </p:cNvSpPr>
          <p:nvPr/>
        </p:nvSpPr>
        <p:spPr bwMode="auto">
          <a:xfrm>
            <a:off x="345280" y="98104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6283" name="Oval 27"/>
          <p:cNvSpPr>
            <a:spLocks noChangeArrowheads="1"/>
          </p:cNvSpPr>
          <p:nvPr/>
        </p:nvSpPr>
        <p:spPr bwMode="auto">
          <a:xfrm>
            <a:off x="378608" y="1002833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96284" name="Oval 28"/>
          <p:cNvSpPr>
            <a:spLocks noChangeArrowheads="1"/>
          </p:cNvSpPr>
          <p:nvPr/>
        </p:nvSpPr>
        <p:spPr bwMode="auto">
          <a:xfrm>
            <a:off x="378608" y="106970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6285" name="Oval 29"/>
          <p:cNvSpPr>
            <a:spLocks noChangeArrowheads="1"/>
          </p:cNvSpPr>
          <p:nvPr/>
        </p:nvSpPr>
        <p:spPr bwMode="auto">
          <a:xfrm>
            <a:off x="378608" y="1016803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6286" name="Oval 30"/>
          <p:cNvSpPr>
            <a:spLocks noChangeArrowheads="1"/>
          </p:cNvSpPr>
          <p:nvPr/>
        </p:nvSpPr>
        <p:spPr bwMode="auto">
          <a:xfrm>
            <a:off x="409216" y="109134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6287" name="Oval 31"/>
          <p:cNvSpPr>
            <a:spLocks noChangeArrowheads="1"/>
          </p:cNvSpPr>
          <p:nvPr/>
        </p:nvSpPr>
        <p:spPr bwMode="auto">
          <a:xfrm>
            <a:off x="330992" y="104031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96289" name="Picture 33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0" name="Picture 34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6579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/>
      <p:bldP spid="96267" grpId="0" animBg="1"/>
      <p:bldP spid="96268" grpId="0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 animBg="1"/>
      <p:bldP spid="962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481513" y="2324101"/>
            <a:ext cx="5257800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123 x 100 =  1 230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481513" y="3543301"/>
            <a:ext cx="5257800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123 x 100 =  12300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481514" y="4860926"/>
            <a:ext cx="5272087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123 x 100 =  123 000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0900" y="366714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ĐÚNG ?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3567114" y="2209800"/>
            <a:ext cx="1000125" cy="762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3567114" y="3429000"/>
            <a:ext cx="1000125" cy="762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3567114" y="4754563"/>
            <a:ext cx="1000125" cy="762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2428" name="Oval 28"/>
          <p:cNvSpPr>
            <a:spLocks noChangeArrowheads="1"/>
          </p:cNvSpPr>
          <p:nvPr/>
        </p:nvSpPr>
        <p:spPr bwMode="auto">
          <a:xfrm>
            <a:off x="1012371" y="41738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auto">
          <a:xfrm>
            <a:off x="947057" y="48933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auto">
          <a:xfrm>
            <a:off x="1012371" y="44638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431" name="Oval 31"/>
          <p:cNvSpPr>
            <a:spLocks noChangeArrowheads="1"/>
          </p:cNvSpPr>
          <p:nvPr/>
        </p:nvSpPr>
        <p:spPr bwMode="auto">
          <a:xfrm>
            <a:off x="1012371" y="456487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432" name="Oval 32"/>
          <p:cNvSpPr>
            <a:spLocks noChangeArrowheads="1"/>
          </p:cNvSpPr>
          <p:nvPr/>
        </p:nvSpPr>
        <p:spPr bwMode="auto">
          <a:xfrm>
            <a:off x="903514" y="48933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433" name="Oval 33"/>
          <p:cNvSpPr>
            <a:spLocks noChangeArrowheads="1"/>
          </p:cNvSpPr>
          <p:nvPr/>
        </p:nvSpPr>
        <p:spPr bwMode="auto">
          <a:xfrm>
            <a:off x="979714" y="435501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2434" name="Oval 34"/>
          <p:cNvSpPr>
            <a:spLocks noChangeArrowheads="1"/>
          </p:cNvSpPr>
          <p:nvPr/>
        </p:nvSpPr>
        <p:spPr bwMode="auto">
          <a:xfrm>
            <a:off x="947057" y="447357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2435" name="Oval 35"/>
          <p:cNvSpPr>
            <a:spLocks noChangeArrowheads="1"/>
          </p:cNvSpPr>
          <p:nvPr/>
        </p:nvSpPr>
        <p:spPr bwMode="auto">
          <a:xfrm>
            <a:off x="968829" y="502919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436" name="Oval 36"/>
          <p:cNvSpPr>
            <a:spLocks noChangeArrowheads="1"/>
          </p:cNvSpPr>
          <p:nvPr/>
        </p:nvSpPr>
        <p:spPr bwMode="auto">
          <a:xfrm>
            <a:off x="947057" y="43332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2437" name="Oval 37"/>
          <p:cNvSpPr>
            <a:spLocks noChangeArrowheads="1"/>
          </p:cNvSpPr>
          <p:nvPr/>
        </p:nvSpPr>
        <p:spPr bwMode="auto">
          <a:xfrm>
            <a:off x="914400" y="469127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2438" name="Oval 38"/>
          <p:cNvSpPr>
            <a:spLocks noChangeArrowheads="1"/>
          </p:cNvSpPr>
          <p:nvPr/>
        </p:nvSpPr>
        <p:spPr bwMode="auto">
          <a:xfrm>
            <a:off x="903514" y="47243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2439" name="Oval 39"/>
          <p:cNvSpPr>
            <a:spLocks noChangeArrowheads="1"/>
          </p:cNvSpPr>
          <p:nvPr/>
        </p:nvSpPr>
        <p:spPr bwMode="auto">
          <a:xfrm>
            <a:off x="979714" y="493861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2440" name="Oval 40"/>
          <p:cNvSpPr>
            <a:spLocks noChangeArrowheads="1"/>
          </p:cNvSpPr>
          <p:nvPr/>
        </p:nvSpPr>
        <p:spPr bwMode="auto">
          <a:xfrm>
            <a:off x="947057" y="51197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971550" y="47574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2442" name="Oval 42"/>
          <p:cNvSpPr>
            <a:spLocks noChangeArrowheads="1"/>
          </p:cNvSpPr>
          <p:nvPr/>
        </p:nvSpPr>
        <p:spPr bwMode="auto">
          <a:xfrm>
            <a:off x="938893" y="43951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2443" name="Oval 43"/>
          <p:cNvSpPr>
            <a:spLocks noChangeArrowheads="1"/>
          </p:cNvSpPr>
          <p:nvPr/>
        </p:nvSpPr>
        <p:spPr bwMode="auto">
          <a:xfrm>
            <a:off x="933450" y="47574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2444" name="Oval 44"/>
          <p:cNvSpPr>
            <a:spLocks noChangeArrowheads="1"/>
          </p:cNvSpPr>
          <p:nvPr/>
        </p:nvSpPr>
        <p:spPr bwMode="auto">
          <a:xfrm>
            <a:off x="914400" y="47574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sz="96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5" name="Picture 45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6" name="Picture 46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47" descr="Bug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98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276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2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2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4" grpId="1" animBg="1"/>
      <p:bldP spid="102405" grpId="0" animBg="1"/>
      <p:bldP spid="102406" grpId="0" animBg="1"/>
      <p:bldP spid="102406" grpId="1" animBg="1"/>
      <p:bldP spid="102408" grpId="0" animBg="1"/>
      <p:bldP spid="102408" grpId="1" animBg="1"/>
      <p:bldP spid="102409" grpId="0" animBg="1"/>
      <p:bldP spid="102410" grpId="0" animBg="1"/>
      <p:bldP spid="102410" grpId="1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37" grpId="0" animBg="1"/>
      <p:bldP spid="102438" grpId="0" animBg="1"/>
      <p:bldP spid="102439" grpId="0" animBg="1"/>
      <p:bldP spid="102440" grpId="0" animBg="1"/>
      <p:bldP spid="102441" grpId="0" animBg="1"/>
      <p:bldP spid="102442" grpId="0" animBg="1"/>
      <p:bldP spid="102443" grpId="0" animBg="1"/>
      <p:bldP spid="1024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297363" y="311588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ĐỐ NHANH ?</a:t>
            </a: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557211" y="307757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544287" y="33773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507553" y="28544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559249" y="33773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0846" name="Oval 14"/>
          <p:cNvSpPr>
            <a:spLocks noChangeArrowheads="1"/>
          </p:cNvSpPr>
          <p:nvPr/>
        </p:nvSpPr>
        <p:spPr bwMode="auto">
          <a:xfrm>
            <a:off x="575122" y="31158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549274" y="303216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0848" name="Oval 16"/>
          <p:cNvSpPr>
            <a:spLocks noChangeArrowheads="1"/>
          </p:cNvSpPr>
          <p:nvPr/>
        </p:nvSpPr>
        <p:spPr bwMode="auto">
          <a:xfrm>
            <a:off x="565147" y="36388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0849" name="Oval 17"/>
          <p:cNvSpPr>
            <a:spLocks noChangeArrowheads="1"/>
          </p:cNvSpPr>
          <p:nvPr/>
        </p:nvSpPr>
        <p:spPr bwMode="auto">
          <a:xfrm>
            <a:off x="544287" y="31158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0850" name="Oval 18"/>
          <p:cNvSpPr>
            <a:spLocks noChangeArrowheads="1"/>
          </p:cNvSpPr>
          <p:nvPr/>
        </p:nvSpPr>
        <p:spPr bwMode="auto">
          <a:xfrm>
            <a:off x="571045" y="34664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0851" name="Oval 19"/>
          <p:cNvSpPr>
            <a:spLocks noChangeArrowheads="1"/>
          </p:cNvSpPr>
          <p:nvPr/>
        </p:nvSpPr>
        <p:spPr bwMode="auto">
          <a:xfrm>
            <a:off x="565147" y="34290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0852" name="Oval 20"/>
          <p:cNvSpPr>
            <a:spLocks noChangeArrowheads="1"/>
          </p:cNvSpPr>
          <p:nvPr/>
        </p:nvSpPr>
        <p:spPr bwMode="auto">
          <a:xfrm>
            <a:off x="555172" y="34664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0853" name="Oval 21"/>
          <p:cNvSpPr>
            <a:spLocks noChangeArrowheads="1"/>
          </p:cNvSpPr>
          <p:nvPr/>
        </p:nvSpPr>
        <p:spPr bwMode="auto">
          <a:xfrm>
            <a:off x="555172" y="31158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0854" name="Oval 22"/>
          <p:cNvSpPr>
            <a:spLocks noChangeArrowheads="1"/>
          </p:cNvSpPr>
          <p:nvPr/>
        </p:nvSpPr>
        <p:spPr bwMode="auto">
          <a:xfrm>
            <a:off x="555172" y="31158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0855" name="Oval 23"/>
          <p:cNvSpPr>
            <a:spLocks noChangeArrowheads="1"/>
          </p:cNvSpPr>
          <p:nvPr/>
        </p:nvSpPr>
        <p:spPr bwMode="auto">
          <a:xfrm>
            <a:off x="533401" y="34664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0856" name="Oval 24"/>
          <p:cNvSpPr>
            <a:spLocks noChangeArrowheads="1"/>
          </p:cNvSpPr>
          <p:nvPr/>
        </p:nvSpPr>
        <p:spPr bwMode="auto">
          <a:xfrm>
            <a:off x="549274" y="346644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0857" name="Oval 25"/>
          <p:cNvSpPr>
            <a:spLocks noChangeArrowheads="1"/>
          </p:cNvSpPr>
          <p:nvPr/>
        </p:nvSpPr>
        <p:spPr bwMode="auto">
          <a:xfrm>
            <a:off x="533401" y="31158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0858" name="Oval 26"/>
          <p:cNvSpPr>
            <a:spLocks noChangeArrowheads="1"/>
          </p:cNvSpPr>
          <p:nvPr/>
        </p:nvSpPr>
        <p:spPr bwMode="auto">
          <a:xfrm>
            <a:off x="533401" y="31158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sz="96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8" name="Picture 27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8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61" name="AutoShape 29"/>
          <p:cNvSpPr>
            <a:spLocks noChangeArrowheads="1"/>
          </p:cNvSpPr>
          <p:nvPr/>
        </p:nvSpPr>
        <p:spPr bwMode="auto">
          <a:xfrm>
            <a:off x="1828800" y="1295400"/>
            <a:ext cx="8839200" cy="3810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63" name="Text Box 31"/>
          <p:cNvSpPr txBox="1">
            <a:spLocks noChangeArrowheads="1"/>
          </p:cNvSpPr>
          <p:nvPr/>
        </p:nvSpPr>
        <p:spPr bwMode="auto">
          <a:xfrm>
            <a:off x="2552700" y="1966527"/>
            <a:ext cx="73913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thì xuôi ngược giống nhau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ba chữ số được 5 tức thì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0864" name="AutoShape 32"/>
          <p:cNvSpPr>
            <a:spLocks noChangeArrowheads="1"/>
          </p:cNvSpPr>
          <p:nvPr/>
        </p:nvSpPr>
        <p:spPr bwMode="auto">
          <a:xfrm>
            <a:off x="3733800" y="4648200"/>
            <a:ext cx="3124200" cy="1600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65" name="Text Box 33"/>
          <p:cNvSpPr txBox="1">
            <a:spLocks noChangeArrowheads="1"/>
          </p:cNvSpPr>
          <p:nvPr/>
        </p:nvSpPr>
        <p:spPr bwMode="auto">
          <a:xfrm>
            <a:off x="4176252" y="5164123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164828540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61" grpId="0" animBg="1"/>
      <p:bldP spid="120863" grpId="0"/>
      <p:bldP spid="120864" grpId="0" animBg="1"/>
      <p:bldP spid="1208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loading_circ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5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0214" y="1039814"/>
            <a:ext cx="2238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746126"/>
            <a:ext cx="228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RNRC4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"/>
            <a:ext cx="15255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CRNRC4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6" y="9525"/>
            <a:ext cx="1406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CRNRC4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8" y="5764214"/>
            <a:ext cx="15414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CRNRC4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22964"/>
            <a:ext cx="16176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Bauern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1413" y="-2868612"/>
            <a:ext cx="271463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990600" y="1524000"/>
            <a:ext cx="10210800" cy="2895600"/>
            <a:chOff x="144" y="0"/>
            <a:chExt cx="5280" cy="1854"/>
          </a:xfrm>
        </p:grpSpPr>
        <p:sp>
          <p:nvSpPr>
            <p:cNvPr id="23569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44" y="0"/>
              <a:ext cx="5280" cy="7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912" y="960"/>
              <a:ext cx="3576" cy="89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sz="6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3680" name="Picture 16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1" name="Picture 17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2" name="Picture 18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2192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12" y="2105026"/>
            <a:ext cx="6683375" cy="2468880"/>
          </a:xfrm>
        </p:spPr>
        <p:txBody>
          <a:bodyPr>
            <a:noAutofit/>
          </a:bodyPr>
          <a:lstStyle/>
          <a:p>
            <a:pPr marL="274320" indent="-192024">
              <a:defRPr/>
            </a:pP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192024">
              <a:defRPr/>
            </a:pP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192024">
              <a:defRPr/>
            </a:pP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sz="28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5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766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D33B5B7-6822-4D56-82C3-05A3E2B8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68828"/>
            <a:ext cx="11887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E5550676-28F1-4B3B-A503-21250B09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62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4692" name="WordArt 4">
            <a:extLst>
              <a:ext uri="{FF2B5EF4-FFF2-40B4-BE49-F238E27FC236}">
                <a16:creationId xmlns:a16="http://schemas.microsoft.com/office/drawing/2014/main" id="{73BCADBF-A19F-475B-BB9D-7D82CBA3C2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3841" y="-337457"/>
            <a:ext cx="8256816" cy="163285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vi-VN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giáo và các em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3820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7517" y="2162745"/>
            <a:ext cx="295751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KHỞI ĐỘNG</a:t>
            </a:r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4168776"/>
            <a:ext cx="22367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4042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5626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724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32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828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914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3" descr="005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800850" cy="655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3733800" y="1828801"/>
            <a:ext cx="4419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Ai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nhanh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Ai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đúng</a:t>
            </a:r>
            <a:endParaRPr lang="en-US" sz="6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68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9624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386514"/>
            <a:ext cx="600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386514"/>
            <a:ext cx="600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286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133601" y="4079876"/>
            <a:ext cx="83724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Bạn hãy chọn đáp án đúng nhất ?</a:t>
            </a:r>
          </a:p>
        </p:txBody>
      </p:sp>
    </p:spTree>
    <p:extLst>
      <p:ext uri="{BB962C8B-B14F-4D97-AF65-F5344CB8AC3E}">
        <p14:creationId xmlns:p14="http://schemas.microsoft.com/office/powerpoint/2010/main" val="41398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403725" y="1627189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× 11 = ?</a:t>
            </a: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2463800" y="2835276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6678</a:t>
            </a: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2524125" y="3810001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125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5995988" y="2835276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976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5953125" y="3886201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671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7425" y="3984625"/>
            <a:ext cx="457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2776" name="Picture 11" descr="chuot phat 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540250" y="838200"/>
            <a:ext cx="426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× 11 = ?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2971800" y="19050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616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3048000" y="3055939"/>
            <a:ext cx="205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425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6673850" y="19050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454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772275" y="29718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618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3048000" y="2141538"/>
            <a:ext cx="457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3800" name="Picture 11" descr="chuot phat 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9513"/>
            <a:ext cx="24066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16450" y="792164"/>
            <a:ext cx="4267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× 11 = ?</a:t>
            </a:r>
          </a:p>
        </p:txBody>
      </p:sp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3587750" y="23622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616</a:t>
            </a: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6400800" y="23622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671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3536950" y="3535364"/>
            <a:ext cx="205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658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553200" y="3540125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625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416675" y="2463800"/>
            <a:ext cx="457200" cy="566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4824" name="Picture 11" descr="chuot phat 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81001"/>
            <a:ext cx="1911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49412" y="1346631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648446" y="1199246"/>
          <a:ext cx="668655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03513" y="1579564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2779713" y="2808288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438650" y="2772617"/>
            <a:ext cx="50063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8650" y="1629566"/>
            <a:ext cx="5486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779713" y="4122739"/>
            <a:ext cx="10287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523711" y="3960216"/>
            <a:ext cx="53162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6038" y="803276"/>
            <a:ext cx="3816350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05475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1153</Words>
  <Application>Microsoft Office PowerPoint</Application>
  <PresentationFormat>Widescreen</PresentationFormat>
  <Paragraphs>328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Calibri Light</vt:lpstr>
      <vt:lpstr>Times New Roman</vt:lpstr>
      <vt:lpstr>Arial</vt:lpstr>
      <vt:lpstr>.VnTime</vt:lpstr>
      <vt:lpstr>Office Theme</vt:lpstr>
      <vt:lpstr>Default Design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Lâm Thị Huyền</cp:lastModifiedBy>
  <cp:revision>239</cp:revision>
  <dcterms:created xsi:type="dcterms:W3CDTF">2017-11-03T06:59:44Z</dcterms:created>
  <dcterms:modified xsi:type="dcterms:W3CDTF">2021-11-24T14:18:21Z</dcterms:modified>
</cp:coreProperties>
</file>