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7"/>
  </p:notesMasterIdLst>
  <p:sldIdLst>
    <p:sldId id="327" r:id="rId2"/>
    <p:sldId id="317" r:id="rId3"/>
    <p:sldId id="296" r:id="rId4"/>
    <p:sldId id="365" r:id="rId5"/>
    <p:sldId id="367" r:id="rId6"/>
    <p:sldId id="363" r:id="rId7"/>
    <p:sldId id="368" r:id="rId8"/>
    <p:sldId id="280" r:id="rId9"/>
    <p:sldId id="298" r:id="rId10"/>
    <p:sldId id="299" r:id="rId11"/>
    <p:sldId id="281" r:id="rId12"/>
    <p:sldId id="282" r:id="rId13"/>
    <p:sldId id="283" r:id="rId14"/>
    <p:sldId id="373" r:id="rId15"/>
    <p:sldId id="369" r:id="rId16"/>
    <p:sldId id="310" r:id="rId17"/>
    <p:sldId id="311" r:id="rId18"/>
    <p:sldId id="284" r:id="rId19"/>
    <p:sldId id="300" r:id="rId20"/>
    <p:sldId id="370" r:id="rId21"/>
    <p:sldId id="266" r:id="rId22"/>
    <p:sldId id="294" r:id="rId23"/>
    <p:sldId id="371" r:id="rId24"/>
    <p:sldId id="279" r:id="rId25"/>
    <p:sldId id="374" r:id="rId26"/>
    <p:sldId id="372" r:id="rId27"/>
    <p:sldId id="305" r:id="rId28"/>
    <p:sldId id="313" r:id="rId29"/>
    <p:sldId id="314" r:id="rId30"/>
    <p:sldId id="375" r:id="rId31"/>
    <p:sldId id="272" r:id="rId32"/>
    <p:sldId id="364" r:id="rId33"/>
    <p:sldId id="315" r:id="rId34"/>
    <p:sldId id="378" r:id="rId35"/>
    <p:sldId id="323" r:id="rId36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E7ED"/>
    <a:srgbClr val="008000"/>
    <a:srgbClr val="D60093"/>
    <a:srgbClr val="336600"/>
    <a:srgbClr val="FFCC00"/>
    <a:srgbClr val="CC0000"/>
    <a:srgbClr val="CC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60" autoAdjust="0"/>
  </p:normalViewPr>
  <p:slideViewPr>
    <p:cSldViewPr>
      <p:cViewPr varScale="1">
        <p:scale>
          <a:sx n="70" d="100"/>
          <a:sy n="70" d="100"/>
        </p:scale>
        <p:origin x="84" y="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50C85-EA6A-4999-B64F-17BCE09E8D02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dirty="0"/>
            </a:lvl1pPr>
          </a:lstStyle>
          <a:p>
            <a:pPr>
              <a:defRPr/>
            </a:pPr>
            <a:fld id="{A87AD415-D07C-4627-BDDA-ADBBD718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628402B8-BAC0-45FE-9A68-286685F3B338}" type="slidenum">
              <a:rPr altLang="zh-CN" smtClean="0"/>
              <a:pPr eaLnBrk="0" hangingPunct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41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2F07ED0-00A1-4CB4-99D2-D58F0BFF5C4D}" type="slidenum">
              <a:rPr altLang="zh-CN" smtClean="0"/>
              <a:pPr eaLnBrk="0" hangingPunct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972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6393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77178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4374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7942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BD3F602-5A77-4A5D-9B18-5E316AD379C9}" type="slidenum">
              <a:rPr altLang="zh-CN" smtClean="0"/>
              <a:pPr eaLnBrk="0" hangingPunct="0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47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5CB8DA11-38E3-46EB-8A34-ED6AEC102559}" type="slidenum">
              <a:rPr altLang="zh-CN" smtClean="0"/>
              <a:pPr eaLnBrk="0" hangingPunct="0"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5095-853C-46E6-83C2-B3B86442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1866-121D-4B79-B654-93942C2F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38D7-E37C-48B2-B6C0-7BE0CAC86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330199" y="-250031"/>
            <a:ext cx="12981819" cy="7360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98876" y="596504"/>
            <a:ext cx="7194248" cy="56649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1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9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3129AFB-A33D-4C46-97EF-FDA9A3C0A756}" type="slidenum">
              <a:rPr lang="en-US" altLang="en-US" sz="1650" smtClean="0">
                <a:solidFill>
                  <a:schemeClr val="tx1"/>
                </a:solidFill>
              </a:rPr>
              <a:pPr defTabSz="685800">
                <a:defRPr/>
              </a:pPr>
              <a:t>‹#›</a:t>
            </a:fld>
            <a:endParaRPr lang="en-US" altLang="en-US" sz="16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0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7FB-6EC6-4B25-9B6D-6E05B4DB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A641-20DE-411B-A412-3DCAAAA0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049-9DA4-42A8-A8EA-7F2BF1B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6B5-EEFF-4EF5-9D6A-E833CE81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FDD2-BFC8-4036-A8E7-DC6B645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1A23-2EE0-42A6-B874-31FCEFAF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D220-DE98-4D06-93B1-34AE9702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4844-DE38-40C8-9518-898BF188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54BA45-19F1-4ABB-8EF7-2857685D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s 55299"/>
          <p:cNvSpPr>
            <a:spLocks noChangeArrowheads="1" noChangeShapeType="1" noTextEdit="1"/>
          </p:cNvSpPr>
          <p:nvPr/>
        </p:nvSpPr>
        <p:spPr bwMode="auto">
          <a:xfrm>
            <a:off x="2438496" y="2362228"/>
            <a:ext cx="8305582" cy="19811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lớp 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52714" y="627528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676446"/>
            <a:ext cx="106677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Thông thường  người ta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bằng ba cách sau: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a. Lọc nước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b. Khử trùng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c. Đun sôi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5441" y="579759"/>
            <a:ext cx="419089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1. Lọc nước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130" y="1432292"/>
            <a:ext cx="10667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Phễu: </a:t>
            </a:r>
            <a:r>
              <a:rPr lang="en-US" sz="4000" b="1">
                <a:latin typeface="Times New Roman" panose="02020603050405020304" pitchFamily="18" charset="0"/>
              </a:rPr>
              <a:t>Giấy lọc, bông lót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Bể lọc: </a:t>
            </a:r>
            <a:r>
              <a:rPr lang="en-US" sz="4000" b="1">
                <a:latin typeface="Times New Roman" panose="02020603050405020304" pitchFamily="18" charset="0"/>
              </a:rPr>
              <a:t>Than, cát, sỏi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21443" y="3352802"/>
            <a:ext cx="10591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Tách các chất không tan trong nước.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4091" y="533476"/>
            <a:ext cx="48006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2. Khử trùng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83610" y="1601627"/>
            <a:ext cx="10503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- Pha trong nước những chất khử trùng như nước Gia – ven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7090" y="2997477"/>
            <a:ext cx="105113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Tiêu diệt vi khuẩn trong nước.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04900" y="7620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3. Đun sôi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04900" y="1637268"/>
            <a:ext cx="3619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04900" y="2512536"/>
            <a:ext cx="11087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+ Tiêu diệt phần lớn vi khuẩn.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+ Khử hết mùi thuốc khử trùng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12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giai đoạn lọc nước đơn giản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8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46683" y="630089"/>
            <a:ext cx="103831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Thực 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 lọc nước :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(Học sinh thực hành sau đó quay lại toàn bộ quá trình gửi cho giáo viên sau tiết học)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1371" y="2895614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	Nước đục, hai chai nhựa trong, bằng nhau (hoặc cốc), giấy lọc, than bột, cát.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3938" y="2345002"/>
            <a:ext cx="3017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Chuẩn bị: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56806" y="3927678"/>
            <a:ext cx="77567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Lần lượt để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a: giấy lọc, cát, than bột, cát. Sau đổ đổ nước đục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183249" y="685872"/>
            <a:ext cx="6986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Cách tiến 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nh: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3249" y="1332203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Cắt phần đáy chai a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 đục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i lỗ ở nắp chai.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3978" y="2230620"/>
            <a:ext cx="6828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Cắt phần đầu chai b.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3249" y="2850460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Lật ngược chai a đặt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o  chai b ( Xem hình 1)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34" y="645631"/>
            <a:ext cx="3428910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95526" y="622347"/>
            <a:ext cx="10058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1. Nhận xét độ trong của nước trước khi lọc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sau khi lọc?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72784" y="3048010"/>
            <a:ext cx="10038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2. Nước sau khi lọc đã uống được ngay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494" y="5181554"/>
            <a:ext cx="1904950" cy="14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130" y="1736080"/>
            <a:ext cx="1074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trước khi lọc có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u đục, có nhiều tạp chất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sau khi lọc thì trong hơn, không có tạp chất.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1229" y="4152975"/>
            <a:ext cx="106677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sau khi lọc chưa uống được ngay vì nước đó chỉ sạch các tạp chất vẫn còn các vi khuẩn khác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mắt thường ta không nhìn thấy được.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143130" y="533476"/>
            <a:ext cx="10667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Khi tiến 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nh lọc nước đơn giản chúng ta cần có những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733805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Cần phải có: Than bột; cát hay sỏi.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60236" y="2398343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Than bột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0236" y="3062881"/>
            <a:ext cx="10896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 Khử mùi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u của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130" y="3709212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Vậy cát hay sỏi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2594" y="4355543"/>
            <a:ext cx="9962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Loại bỏ các chất không tan trong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sản xuất nước sạch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23" y="609674"/>
            <a:ext cx="9836727" cy="55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766486457"/>
              </p:ext>
            </p:extLst>
          </p:nvPr>
        </p:nvGraphicFramePr>
        <p:xfrm>
          <a:off x="1143130" y="533477"/>
          <a:ext cx="10743918" cy="5791046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49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1.Trạm 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Bể chứa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600400662"/>
              </p:ext>
            </p:extLst>
          </p:nvPr>
        </p:nvGraphicFramePr>
        <p:xfrm>
          <a:off x="1143130" y="533477"/>
          <a:ext cx="10743918" cy="5908215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Trạm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chứa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9738" y="1500632"/>
            <a:ext cx="3209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Lấy nước từ nguồn.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99163" y="2129848"/>
            <a:ext cx="561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Loại chất sắt và những chất không hòa tan trong nước.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99163" y="3026264"/>
            <a:ext cx="5905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Tiếp tục loại các chất không tan trong nước.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020" y="4012429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Khử trùng.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80160" y="4567707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Nước đã được khử sắt, sát trùng và lọai trừ các chất bẩn khác.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738" y="5502680"/>
            <a:ext cx="58850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Phân phối nước sạch cho người tiêu dùng.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90574"/>
            <a:ext cx="9144000" cy="6248326"/>
          </a:xfrm>
        </p:spPr>
      </p:pic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628900" y="25527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3695700" y="20955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4686300" y="31623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6591300" y="29337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600700" y="49911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800" name="Text Box 17"/>
          <p:cNvSpPr txBox="1">
            <a:spLocks noChangeArrowheads="1"/>
          </p:cNvSpPr>
          <p:nvPr/>
        </p:nvSpPr>
        <p:spPr bwMode="auto">
          <a:xfrm>
            <a:off x="7810500" y="51435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48" y="564407"/>
            <a:ext cx="3704855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3188335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93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phải đun sôi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143092" y="685840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</a:rPr>
              <a:t>Nước đã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sạch bằng các cách trên đã uống ngay được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19290" y="1867147"/>
            <a:ext cx="10743918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=&gt;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Đều không uống ngay được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90" y="2938438"/>
            <a:ext cx="9261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92" y="3659259"/>
            <a:ext cx="10636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Muốn có nước uống được ta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gì? Tại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90" y="4343376"/>
            <a:ext cx="105605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Muốn uống được, chúng ta cần phải đun sôi nước trước khi uống, để diệt hết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143130" y="684100"/>
            <a:ext cx="10390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được sản xuất từ đâu? Được đảm bảo được mấy tiêu chuẩn? Đó là những tiêu chuẩn nào?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130" y="1865405"/>
            <a:ext cx="1023765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được sản xuất từ nh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129" y="3581707"/>
            <a:ext cx="10237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Nước thu được bằng cách lọc thì chỉ loại bỏ được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129" y="4820044"/>
            <a:ext cx="1059140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thu được bằng cách lọc thì chỉ loại bỏ được một số chất không tan trong nước.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526" y="685872"/>
            <a:ext cx="10210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Dù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nước máy hay nước thu được bằng cách lọc muốn uống được cần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526" y="1886201"/>
            <a:ext cx="1021053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Tuy nhiên, dù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máy hay nước thu được bằng cách lọc thì đều phải đun sôi nước trước khi uống để diệt hết các vi khuẩn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86667" y="1447852"/>
            <a:ext cx="10676579" cy="4648164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bụi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cộ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,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6667" y="60967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Nêu nguyên nhân nước bị ô nhiễm.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3188335"/>
            <a:ext cx="813093" cy="813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4885030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04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3130" y="990664"/>
            <a:ext cx="1051532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      </a:t>
            </a:r>
            <a:r>
              <a:rPr lang="en-US" sz="3800" b="1">
                <a:latin typeface="Times New Roman" panose="02020603050405020304" pitchFamily="18" charset="0"/>
              </a:rPr>
              <a:t>Nước được sản xuất từ nh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</a:t>
            </a:r>
            <a:r>
              <a:rPr lang="en-US" sz="3800" b="1" i="1">
                <a:latin typeface="Times New Roman" panose="02020603050405020304" pitchFamily="18" charset="0"/>
              </a:rPr>
              <a:t>.</a:t>
            </a:r>
            <a:r>
              <a:rPr lang="en-US" sz="3800" b="1">
                <a:latin typeface="Times New Roman" panose="02020603050405020304" pitchFamily="18" charset="0"/>
              </a:rPr>
              <a:t> Trong khi đó, nước thu được bằng cách lọc thì chỉ loại bỏ được một số chất không tan trong nước. Tuy nhiên, dù l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nước máy hay nước thu được bằng cách lọc thì đều phải 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</a:rPr>
              <a:t>đun sôi nước trước khi uống </a:t>
            </a:r>
            <a:r>
              <a:rPr lang="en-US" sz="3800" b="1">
                <a:latin typeface="Times New Roman" panose="02020603050405020304" pitchFamily="18" charset="0"/>
              </a:rPr>
              <a:t>để diệt hết các vi khuẩn v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86342" y="282639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3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VẬN DỤNG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3"/>
          <p:cNvSpPr txBox="1">
            <a:spLocks noChangeArrowheads="1"/>
          </p:cNvSpPr>
          <p:nvPr/>
        </p:nvSpPr>
        <p:spPr bwMode="auto">
          <a:xfrm>
            <a:off x="1447922" y="685872"/>
            <a:ext cx="10286730" cy="2982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NHIỆM VỤ SAU BÀI HỌC:</a:t>
            </a:r>
          </a:p>
          <a:p>
            <a:pPr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HP001 5Ha" pitchFamily="34" charset="-127"/>
              </a:rPr>
              <a:t>- Hoàn chỉnh video quá trình thực hành lọc nước và gửi cho cô giáo</a:t>
            </a:r>
          </a:p>
          <a:p>
            <a:pPr>
              <a:lnSpc>
                <a:spcPct val="120000"/>
              </a:lnSpc>
            </a:pPr>
            <a:r>
              <a:rPr lang="en-US" sz="4000" b="1">
                <a:latin typeface="Times New Roman" panose="02020603050405020304" pitchFamily="18" charset="0"/>
                <a:ea typeface="HP001 5Ha" pitchFamily="34" charset="-127"/>
              </a:rPr>
              <a:t>- Chuẩn bị bài sau: Bảo vệ nguồn nước</a:t>
            </a:r>
          </a:p>
        </p:txBody>
      </p:sp>
      <p:pic>
        <p:nvPicPr>
          <p:cNvPr id="4" name="Picture 2" descr="bd1373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46" y="4676657"/>
            <a:ext cx="3390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143130" y="457278"/>
            <a:ext cx="1021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694" y="2196216"/>
            <a:ext cx="9524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khử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khi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09744" y="164890"/>
            <a:ext cx="44194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</a:rPr>
              <a:t>Ghi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 Khoa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Địa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55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10000" y="2430463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Tạm biệt các em!</a:t>
            </a:r>
            <a:endParaRPr lang="vi-VN" sz="4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59" name="Picture 2" descr="D:\SOA SOA SOA\Khung nen bieu tuong\Khung nen bieu tuong\[Muare.asia]-FramesChildrenVol34\muare.asia - babyvol34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066800" y="1143000"/>
            <a:ext cx="1021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27:Một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8926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KHÁM PHÁ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3095625" y="3429001"/>
            <a:ext cx="6200775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cách làm sạch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219258"/>
            <a:ext cx="105915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bể đựng cát, sỏi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bình lọc nước.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bông lót ở phễu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nước vôi trong.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phèn chua.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than củi.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Đun sôi nước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>
                <a:latin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130" y="604983"/>
            <a:ext cx="10439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Kể tên một số cách l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m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em biết.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130" y="609674"/>
            <a:ext cx="10591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Những cách l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 như vậy đem lại hiệu quả như thế  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 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981200"/>
            <a:ext cx="104391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cho nước trong hơn, loại bỏ được một số vi khuẩn gây bệnh cho con người.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e453dba36ff7a347a7d5e52ec6d68c9accd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1435</Words>
  <Application>Microsoft Office PowerPoint</Application>
  <PresentationFormat>Widescreen</PresentationFormat>
  <Paragraphs>154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宋体</vt:lpstr>
      <vt:lpstr>.VnTime</vt:lpstr>
      <vt:lpstr>Arial</vt:lpstr>
      <vt:lpstr>Calibri</vt:lpstr>
      <vt:lpstr>Calibri Light</vt:lpstr>
      <vt:lpstr>Coming Soon</vt:lpstr>
      <vt:lpstr>HP001 5Ha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 le</dc:creator>
  <cp:lastModifiedBy>Trần Thị Kim Tuyến</cp:lastModifiedBy>
  <cp:revision>90</cp:revision>
  <dcterms:created xsi:type="dcterms:W3CDTF">2020-12-06T11:19:18Z</dcterms:created>
  <dcterms:modified xsi:type="dcterms:W3CDTF">2021-12-02T18:32:22Z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1033-11.2.0.9747</vt:lpwstr>
  </property>
</Properties>
</file>