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7"/>
  </p:notesMasterIdLst>
  <p:sldIdLst>
    <p:sldId id="445" r:id="rId3"/>
    <p:sldId id="282" r:id="rId4"/>
    <p:sldId id="280" r:id="rId5"/>
    <p:sldId id="464" r:id="rId6"/>
    <p:sldId id="465" r:id="rId7"/>
    <p:sldId id="466" r:id="rId8"/>
    <p:sldId id="283" r:id="rId9"/>
    <p:sldId id="278" r:id="rId10"/>
    <p:sldId id="416" r:id="rId11"/>
    <p:sldId id="385" r:id="rId12"/>
    <p:sldId id="467" r:id="rId13"/>
    <p:sldId id="474" r:id="rId14"/>
    <p:sldId id="468" r:id="rId15"/>
    <p:sldId id="476" r:id="rId16"/>
    <p:sldId id="469" r:id="rId17"/>
    <p:sldId id="475" r:id="rId18"/>
    <p:sldId id="478" r:id="rId19"/>
    <p:sldId id="480" r:id="rId20"/>
    <p:sldId id="470" r:id="rId21"/>
    <p:sldId id="472" r:id="rId22"/>
    <p:sldId id="481" r:id="rId23"/>
    <p:sldId id="292" r:id="rId24"/>
    <p:sldId id="293" r:id="rId25"/>
    <p:sldId id="277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3300"/>
    <a:srgbClr val="FFCCCC"/>
    <a:srgbClr val="FFFF99"/>
    <a:srgbClr val="004DE6"/>
    <a:srgbClr val="DDBA59"/>
    <a:srgbClr val="E0C066"/>
    <a:srgbClr val="CC99FF"/>
    <a:srgbClr val="CCFF99"/>
    <a:srgbClr val="003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2" d="100"/>
          <a:sy n="62" d="100"/>
        </p:scale>
        <p:origin x="1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9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85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1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6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74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3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43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39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39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76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9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2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9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1" r:id="rId2"/>
    <p:sldLayoutId id="2147483738" r:id="rId3"/>
    <p:sldLayoutId id="2147483736" r:id="rId4"/>
    <p:sldLayoutId id="2147483734" r:id="rId5"/>
    <p:sldLayoutId id="2147483730" r:id="rId6"/>
    <p:sldLayoutId id="2147483728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42" r:id="rId8"/>
    <p:sldLayoutId id="2147483740" r:id="rId9"/>
    <p:sldLayoutId id="2147483739" r:id="rId10"/>
    <p:sldLayoutId id="2147483737" r:id="rId11"/>
    <p:sldLayoutId id="2147483735" r:id="rId12"/>
    <p:sldLayoutId id="2147483733" r:id="rId13"/>
    <p:sldLayoutId id="2147483732" r:id="rId14"/>
    <p:sldLayoutId id="2147483731" r:id="rId15"/>
    <p:sldLayoutId id="2147483729" r:id="rId16"/>
    <p:sldLayoutId id="2147483727" r:id="rId17"/>
    <p:sldLayoutId id="2147483726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205771" y="1060790"/>
            <a:ext cx="99858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Đặt câu hỏi cho các bộ phận câu được in đậm dưới đây: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06422" y="2147087"/>
            <a:ext cx="8041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Hăng hái nhất và khoẻ nhất là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205771" y="2706688"/>
            <a:ext cx="9251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Trước giờ học, chúng em thường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05771" y="3225800"/>
            <a:ext cx="9251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Bến cảng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05771" y="3773488"/>
            <a:ext cx="92518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Bọn trẻ xóm em hay thả diều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562454" y="1526829"/>
            <a:ext cx="849743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just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05771" y="623087"/>
            <a:ext cx="8041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Hăng hái nhất và khoẻ nhất là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cần trục.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205770" y="2259373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Trước giờ học, chúng em thường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ôn bài cũ.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205770" y="3868065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Bến cảng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đông vui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05770" y="4994527"/>
            <a:ext cx="9251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Bọn trẻ xóm em hay thả diều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chân đê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599871" y="1133582"/>
            <a:ext cx="525308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/>
              <a:t> Hăng hái nhất và khỏe nhất là ai 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en-US" sz="2800"/>
              <a:t> Ai hăng hái nhất và khoẻ nhất?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572657" y="2741603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- Trước giờ học, chúng em thường làm gì 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72657" y="3296119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- Chúng em thường làm gì trước giờ học? 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2572657" y="4417959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/>
              <a:t>- Bến cảng như thế nào ?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572657" y="5517747"/>
            <a:ext cx="7543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anose="02020603050405020304" pitchFamily="18" charset="0"/>
              </a:rPr>
              <a:t>- Bọn trẻ xóm em hay thả diều ở đâu ?</a:t>
            </a:r>
          </a:p>
        </p:txBody>
      </p:sp>
    </p:spTree>
    <p:extLst>
      <p:ext uri="{BB962C8B-B14F-4D97-AF65-F5344CB8AC3E}">
        <p14:creationId xmlns:p14="http://schemas.microsoft.com/office/powerpoint/2010/main" val="116736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9" grpId="0"/>
      <p:bldP spid="10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1073835"/>
            <a:ext cx="978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Đặt câu hỏi với mỗi từ sau: ai, cái gì, làm gì, thế nào, vì sao, bao giờ, ở đâu.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01800" y="2168506"/>
            <a:ext cx="8458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i="1"/>
              <a:t>+ </a:t>
            </a:r>
            <a:r>
              <a:rPr lang="en-US" altLang="en-US" sz="3200" i="1">
                <a:solidFill>
                  <a:srgbClr val="FF0000"/>
                </a:solidFill>
              </a:rPr>
              <a:t>Ai</a:t>
            </a:r>
            <a:r>
              <a:rPr lang="en-US" altLang="en-US" sz="3200" i="1"/>
              <a:t> học giỏi nhất lớp mình?</a:t>
            </a:r>
          </a:p>
          <a:p>
            <a:r>
              <a:rPr lang="en-US" altLang="en-US" sz="3200" i="1"/>
              <a:t>+ </a:t>
            </a:r>
            <a:r>
              <a:rPr lang="en-US" altLang="en-US" sz="3200" i="1">
                <a:solidFill>
                  <a:srgbClr val="FF0000"/>
                </a:solidFill>
              </a:rPr>
              <a:t>Cái gì </a:t>
            </a:r>
            <a:r>
              <a:rPr lang="en-US" altLang="en-US" sz="3200" i="1"/>
              <a:t>ở trong cặp cậu thế?</a:t>
            </a:r>
          </a:p>
          <a:p>
            <a:r>
              <a:rPr lang="en-US" altLang="en-US" sz="3200" i="1"/>
              <a:t>+ Ở nhà cậu hay </a:t>
            </a:r>
            <a:r>
              <a:rPr lang="en-US" altLang="en-US" sz="3200" i="1">
                <a:solidFill>
                  <a:srgbClr val="FF0000"/>
                </a:solidFill>
              </a:rPr>
              <a:t>làm gì</a:t>
            </a:r>
            <a:r>
              <a:rPr lang="en-US" altLang="en-US" sz="3200" i="1"/>
              <a:t>?</a:t>
            </a:r>
          </a:p>
          <a:p>
            <a:r>
              <a:rPr lang="en-US" altLang="en-US" sz="3200" i="1"/>
              <a:t>+Khi nhỏ, chữ viết của Cao Bá Quát như </a:t>
            </a:r>
            <a:r>
              <a:rPr lang="en-US" altLang="en-US" sz="3200" i="1">
                <a:solidFill>
                  <a:srgbClr val="FF0000"/>
                </a:solidFill>
              </a:rPr>
              <a:t>thế nào</a:t>
            </a:r>
            <a:r>
              <a:rPr lang="en-US" altLang="en-US" sz="3200" i="1"/>
              <a:t>?</a:t>
            </a:r>
          </a:p>
          <a:p>
            <a:r>
              <a:rPr lang="en-US" altLang="en-US" sz="3200" i="1"/>
              <a:t>+ </a:t>
            </a:r>
            <a:r>
              <a:rPr lang="en-US" altLang="en-US" sz="3200" i="1">
                <a:solidFill>
                  <a:srgbClr val="FF0000"/>
                </a:solidFill>
              </a:rPr>
              <a:t>Vì sao </a:t>
            </a:r>
            <a:r>
              <a:rPr lang="en-US" altLang="en-US" sz="3200" i="1"/>
              <a:t>bạn Minh lại khóc?</a:t>
            </a:r>
          </a:p>
          <a:p>
            <a:r>
              <a:rPr lang="en-US" altLang="en-US" sz="3200" i="1"/>
              <a:t>+ </a:t>
            </a:r>
            <a:r>
              <a:rPr lang="en-US" altLang="en-US" sz="3200" i="1">
                <a:solidFill>
                  <a:srgbClr val="FF0000"/>
                </a:solidFill>
              </a:rPr>
              <a:t>Bao giờ </a:t>
            </a:r>
            <a:r>
              <a:rPr lang="en-US" altLang="en-US" sz="3200" i="1"/>
              <a:t>lớp mình đi tham quan?</a:t>
            </a:r>
          </a:p>
          <a:p>
            <a:r>
              <a:rPr lang="en-US" altLang="en-US" sz="3200" i="1"/>
              <a:t>+ Hè này, nhà bạn đi nghỉ mát </a:t>
            </a:r>
            <a:r>
              <a:rPr lang="en-US" altLang="en-US" sz="3200" i="1">
                <a:solidFill>
                  <a:srgbClr val="FF0000"/>
                </a:solidFill>
              </a:rPr>
              <a:t>ở đâu</a:t>
            </a:r>
            <a:r>
              <a:rPr lang="en-US" altLang="en-US" sz="3200" i="1"/>
              <a:t>?</a:t>
            </a:r>
            <a:endParaRPr lang="vi-VN" altLang="en-US" sz="3200" i="1"/>
          </a:p>
        </p:txBody>
      </p:sp>
    </p:spTree>
    <p:extLst>
      <p:ext uri="{BB962C8B-B14F-4D97-AF65-F5344CB8AC3E}">
        <p14:creationId xmlns:p14="http://schemas.microsoft.com/office/powerpoint/2010/main" val="29580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8364" y="3435675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1073835"/>
            <a:ext cx="9782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>
                <a:cs typeface="Times New Roman" panose="02020603050405020304" pitchFamily="18" charset="0"/>
              </a:rPr>
              <a:t>3.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Tìm từ nghi vấn trong những câu hỏi dưới đây: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7256" y="1658610"/>
            <a:ext cx="9358085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/>
              <a:t>a) Có phải chú bé Đất trở thành chú Đất Nung không?</a:t>
            </a:r>
          </a:p>
          <a:p>
            <a:pPr>
              <a:lnSpc>
                <a:spcPct val="150000"/>
              </a:lnSpc>
            </a:pPr>
            <a:r>
              <a:rPr lang="en-US" altLang="en-US" sz="3200"/>
              <a:t>b) Chú bé Đất trở thành chú Đất Nung, phải không?</a:t>
            </a:r>
          </a:p>
          <a:p>
            <a:pPr>
              <a:lnSpc>
                <a:spcPct val="150000"/>
              </a:lnSpc>
            </a:pPr>
            <a:r>
              <a:rPr lang="en-US" altLang="en-US" sz="3200"/>
              <a:t>c) Chú bé Đất trở thành chú Đất Nung à?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2293258"/>
            <a:ext cx="1190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84343" y="2293258"/>
            <a:ext cx="972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94172" y="3018972"/>
            <a:ext cx="1857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34514" y="3759201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89527" y="1654762"/>
            <a:ext cx="17616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</a:rPr>
              <a:t>  Có phải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97254" y="1658335"/>
            <a:ext cx="1761673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</a:rPr>
              <a:t>không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721598" y="2382759"/>
            <a:ext cx="2623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</a:rPr>
              <a:t>phải không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600040" y="3121423"/>
            <a:ext cx="2623455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</a:rPr>
              <a:t>à</a:t>
            </a:r>
          </a:p>
        </p:txBody>
      </p:sp>
    </p:spTree>
    <p:extLst>
      <p:ext uri="{BB962C8B-B14F-4D97-AF65-F5344CB8AC3E}">
        <p14:creationId xmlns:p14="http://schemas.microsoft.com/office/powerpoint/2010/main" val="184899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7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7256" y="812578"/>
            <a:ext cx="978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4.</a:t>
            </a:r>
            <a:r>
              <a:rPr lang="en-US" altLang="en-US" sz="3200" b="1"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cs typeface="Times New Roman" panose="02020603050405020304" pitchFamily="18" charset="0"/>
              </a:rPr>
              <a:t>Với mỗi từ hoặc cặp từ nghi vấn vừa tìm được, đặt một câu hỏi: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89527" y="1889796"/>
            <a:ext cx="9358085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/>
              <a:t>a) Có phải ...... không?</a:t>
            </a:r>
          </a:p>
          <a:p>
            <a:pPr>
              <a:lnSpc>
                <a:spcPct val="150000"/>
              </a:lnSpc>
            </a:pPr>
            <a:r>
              <a:rPr lang="en-US" altLang="en-US" sz="3200"/>
              <a:t>b) ....., phải không?</a:t>
            </a:r>
          </a:p>
          <a:p>
            <a:pPr>
              <a:lnSpc>
                <a:spcPct val="150000"/>
              </a:lnSpc>
            </a:pPr>
            <a:r>
              <a:rPr lang="en-US" altLang="en-US" sz="3200"/>
              <a:t>c) .......à?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64972" y="4310743"/>
            <a:ext cx="739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 phải cậu học lớp 4A1 không?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764972" y="4871275"/>
            <a:ext cx="7786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Cậu muốn chơi với chúng tớ, phải không ?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764972" y="5441330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Bạn thích chơi bóng đá à?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93372" y="4313136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</p:spTree>
    <p:extLst>
      <p:ext uri="{BB962C8B-B14F-4D97-AF65-F5344CB8AC3E}">
        <p14:creationId xmlns:p14="http://schemas.microsoft.com/office/powerpoint/2010/main" val="39390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8364" y="3435675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856120"/>
            <a:ext cx="978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en-US" sz="3200" b="1">
                <a:cs typeface="Times New Roman" panose="02020603050405020304" pitchFamily="18" charset="0"/>
              </a:rPr>
              <a:t>Bài 5. Trong các câu dưới đây, câu nào không phải là câu hỏi và không được dùng dấu chấm hỏi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0384" y="1933338"/>
            <a:ext cx="9358085" cy="36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/>
              <a:t>a) Bạn có thích chơi diều không?                             </a:t>
            </a:r>
          </a:p>
          <a:p>
            <a:pPr>
              <a:lnSpc>
                <a:spcPct val="150000"/>
              </a:lnSpc>
            </a:pPr>
            <a:r>
              <a:rPr lang="vi-VN" altLang="en-US" sz="3200"/>
              <a:t>b) Tôi không biết bạn có thích chơi diều không?</a:t>
            </a:r>
          </a:p>
          <a:p>
            <a:pPr>
              <a:lnSpc>
                <a:spcPct val="150000"/>
              </a:lnSpc>
            </a:pPr>
            <a:r>
              <a:rPr lang="vi-VN" altLang="en-US" sz="3200"/>
              <a:t>c) Hãy cho biết bạn thích trò chơi nào nhất ?</a:t>
            </a:r>
          </a:p>
          <a:p>
            <a:pPr>
              <a:lnSpc>
                <a:spcPct val="150000"/>
              </a:lnSpc>
            </a:pPr>
            <a:r>
              <a:rPr lang="vi-VN" altLang="en-US" sz="3200"/>
              <a:t>d) Ai dạy bạn làm đèn ông sao đấy?</a:t>
            </a:r>
          </a:p>
          <a:p>
            <a:pPr>
              <a:lnSpc>
                <a:spcPct val="150000"/>
              </a:lnSpc>
            </a:pPr>
            <a:r>
              <a:rPr lang="vi-VN" altLang="en-US" sz="3200"/>
              <a:t>e) Thử xem ai khéo tay hơn nào?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9678" y="2688082"/>
            <a:ext cx="740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9678" y="3428310"/>
            <a:ext cx="740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9678" y="4882677"/>
            <a:ext cx="740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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19678" y="1947853"/>
            <a:ext cx="740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endParaRPr lang="en-US" sz="60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9678" y="4155494"/>
            <a:ext cx="740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</a:t>
            </a:r>
            <a:endParaRPr lang="en-US" sz="60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2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30829" y="3795486"/>
            <a:ext cx="8077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   e) Thử xem ai khéo tay hơn nào.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                        </a:t>
            </a:r>
            <a:r>
              <a:rPr lang="en-US" altLang="en-US" sz="2800" b="1">
                <a:solidFill>
                  <a:srgbClr val="FF0000"/>
                </a:solidFill>
              </a:rPr>
              <a:t>(</a:t>
            </a:r>
            <a:r>
              <a:rPr lang="en-US" altLang="en-US" sz="2800" b="1" i="1">
                <a:solidFill>
                  <a:srgbClr val="FF0000"/>
                </a:solidFill>
              </a:rPr>
              <a:t>nêu ý kiến đề nghị</a:t>
            </a:r>
            <a:r>
              <a:rPr lang="en-US" altLang="en-US" sz="2800">
                <a:solidFill>
                  <a:srgbClr val="FF0000"/>
                </a:solidFill>
              </a:rPr>
              <a:t>)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26229" y="1357086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59429" y="1355499"/>
            <a:ext cx="80010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b) Tôi không biết bạn có thích chơi diều không.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00FF"/>
                </a:solidFill>
              </a:rPr>
              <a:t>                       </a:t>
            </a:r>
            <a:r>
              <a:rPr lang="en-US" altLang="en-US" sz="2800" b="1" i="1">
                <a:solidFill>
                  <a:srgbClr val="FF0000"/>
                </a:solidFill>
              </a:rPr>
              <a:t>(nêu ý kiến của người nói)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59429" y="2574699"/>
            <a:ext cx="76962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c) Hãy cho biết bạn thích trò chơi nào nhất.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                     </a:t>
            </a:r>
            <a:r>
              <a:rPr lang="en-US" altLang="en-US" sz="2800" b="1">
                <a:solidFill>
                  <a:srgbClr val="FF0000"/>
                </a:solidFill>
              </a:rPr>
              <a:t>(</a:t>
            </a:r>
            <a:r>
              <a:rPr lang="en-US" altLang="en-US" sz="2800" b="1" i="1">
                <a:solidFill>
                  <a:srgbClr val="FF0000"/>
                </a:solidFill>
              </a:rPr>
              <a:t>nêu ý kiến đề nghị</a:t>
            </a:r>
            <a:r>
              <a:rPr lang="en-US" altLang="en-US" sz="280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41417" y="824411"/>
            <a:ext cx="9056913" cy="1384663"/>
            <a:chOff x="976087" y="1281114"/>
            <a:chExt cx="5791200" cy="1938278"/>
          </a:xfrm>
        </p:grpSpPr>
        <p:sp>
          <p:nvSpPr>
            <p:cNvPr id="7" name="Cloud 6"/>
            <p:cNvSpPr/>
            <p:nvPr/>
          </p:nvSpPr>
          <p:spPr>
            <a:xfrm>
              <a:off x="976087" y="1281114"/>
              <a:ext cx="5791200" cy="193827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415738" y="1496297"/>
              <a:ext cx="4956445" cy="150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Vì sao các câu b, c, e không là câu hỏi và không được dùng dấu chấm hỏi?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57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91342" y="156332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3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9" y="114626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124381" y="1146262"/>
            <a:ext cx="850501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câu hỏi vào mục đích khác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1417" y="824411"/>
            <a:ext cx="9056913" cy="1384663"/>
            <a:chOff x="976087" y="1281114"/>
            <a:chExt cx="5791200" cy="1938278"/>
          </a:xfrm>
        </p:grpSpPr>
        <p:sp>
          <p:nvSpPr>
            <p:cNvPr id="5" name="Cloud 4"/>
            <p:cNvSpPr/>
            <p:nvPr/>
          </p:nvSpPr>
          <p:spPr>
            <a:xfrm>
              <a:off x="976087" y="1281114"/>
              <a:ext cx="5791200" cy="193827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393464" y="1840962"/>
              <a:ext cx="4956445" cy="818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Nêu tác dụng của câu hỏi? Cho ví dụ.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611086" y="2594503"/>
            <a:ext cx="8987244" cy="206210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>
                <a:cs typeface="Times New Roman" panose="02020603050405020304" pitchFamily="18" charset="0"/>
              </a:rPr>
              <a:t>Câu hỏi (còn gọi là câu nghi vấn)</a:t>
            </a:r>
            <a:r>
              <a:rPr lang="en-US" sz="3200">
                <a:cs typeface="Times New Roman" panose="02020603050405020304" pitchFamily="18" charset="0"/>
              </a:rPr>
              <a:t> </a:t>
            </a:r>
            <a:r>
              <a:rPr lang="vi-VN" sz="3200">
                <a:cs typeface="Times New Roman" panose="02020603050405020304" pitchFamily="18" charset="0"/>
              </a:rPr>
              <a:t>dùng để hỏi về những điều chưa biết. Phần lớn câu hỏi là để hỏi người khác, nhưng cũng có những câu hỏi để tự hỏi mình. 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044370" y="5042035"/>
            <a:ext cx="6607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Vì sao bạn không làm bài ?</a:t>
            </a:r>
          </a:p>
        </p:txBody>
      </p:sp>
    </p:spTree>
    <p:extLst>
      <p:ext uri="{BB962C8B-B14F-4D97-AF65-F5344CB8AC3E}">
        <p14:creationId xmlns:p14="http://schemas.microsoft.com/office/powerpoint/2010/main" val="41197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1417" y="824411"/>
            <a:ext cx="9056913" cy="1384663"/>
            <a:chOff x="976087" y="1281114"/>
            <a:chExt cx="5791200" cy="1938278"/>
          </a:xfrm>
        </p:grpSpPr>
        <p:sp>
          <p:nvSpPr>
            <p:cNvPr id="5" name="Cloud 4"/>
            <p:cNvSpPr/>
            <p:nvPr/>
          </p:nvSpPr>
          <p:spPr>
            <a:xfrm>
              <a:off x="976087" y="1281114"/>
              <a:ext cx="5791200" cy="193827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15738" y="1496297"/>
              <a:ext cx="4956445" cy="150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Em nhận biết câu hỏi nhờ những dấu </a:t>
              </a:r>
            </a:p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hiệu nào?Cho ví dụ.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611086" y="2841246"/>
            <a:ext cx="8987244" cy="1077218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>
                <a:cs typeface="Times New Roman" panose="02020603050405020304" pitchFamily="18" charset="0"/>
              </a:rPr>
              <a:t> Câu hỏi thường có các từ nghi vấn (ai, cái gì, sao, không…). Khi viết, cuối câu hỏi có dấu chấm hỏi(?).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71798" y="4388892"/>
            <a:ext cx="6607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u="sng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là lớp trưởng lớp 4A2 ?</a:t>
            </a:r>
          </a:p>
        </p:txBody>
      </p:sp>
    </p:spTree>
    <p:extLst>
      <p:ext uri="{BB962C8B-B14F-4D97-AF65-F5344CB8AC3E}">
        <p14:creationId xmlns:p14="http://schemas.microsoft.com/office/powerpoint/2010/main" val="46165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41417" y="824411"/>
            <a:ext cx="9056913" cy="1384663"/>
            <a:chOff x="976087" y="1281114"/>
            <a:chExt cx="5791200" cy="1938278"/>
          </a:xfrm>
        </p:grpSpPr>
        <p:sp>
          <p:nvSpPr>
            <p:cNvPr id="5" name="Cloud 4"/>
            <p:cNvSpPr/>
            <p:nvPr/>
          </p:nvSpPr>
          <p:spPr>
            <a:xfrm>
              <a:off x="976087" y="1281114"/>
              <a:ext cx="5791200" cy="193827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415738" y="1496297"/>
              <a:ext cx="4956445" cy="150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Cho ví dụ về một câu hỏi em dùng để tự hỏi mình.</a:t>
              </a:r>
            </a:p>
          </p:txBody>
        </p:sp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901372" y="2821348"/>
            <a:ext cx="8926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u="sng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>
                <a:solidFill>
                  <a:srgbClr val="3F0C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mình không giải được bài tập này nhỉ?</a:t>
            </a:r>
          </a:p>
        </p:txBody>
      </p:sp>
    </p:spTree>
    <p:extLst>
      <p:ext uri="{BB962C8B-B14F-4D97-AF65-F5344CB8AC3E}">
        <p14:creationId xmlns:p14="http://schemas.microsoft.com/office/powerpoint/2010/main" val="33106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9086" y="1900537"/>
            <a:ext cx="7939314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hỏi</a:t>
            </a:r>
            <a:endParaRPr lang="en-US" sz="6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một số từ nghi vấn và đặt câu với các từ nghi vấn ấy.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573722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đặt câu hỏi với các từ nghi vấn đúng, giàu hình ảnh, sáng tạo.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38766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1055</Words>
  <Application>Microsoft Office PowerPoint</Application>
  <PresentationFormat>Widescreen</PresentationFormat>
  <Paragraphs>117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Times New Roman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Lâm Thị Huyền</cp:lastModifiedBy>
  <cp:revision>234</cp:revision>
  <dcterms:created xsi:type="dcterms:W3CDTF">2021-08-04T18:52:07Z</dcterms:created>
  <dcterms:modified xsi:type="dcterms:W3CDTF">2021-11-26T15:24:05Z</dcterms:modified>
</cp:coreProperties>
</file>