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0.jpg" ContentType="image/gif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326" r:id="rId2"/>
    <p:sldId id="283" r:id="rId3"/>
    <p:sldId id="311" r:id="rId4"/>
    <p:sldId id="319" r:id="rId5"/>
    <p:sldId id="312" r:id="rId6"/>
    <p:sldId id="333" r:id="rId7"/>
    <p:sldId id="334" r:id="rId8"/>
    <p:sldId id="335" r:id="rId9"/>
    <p:sldId id="262" r:id="rId10"/>
    <p:sldId id="289" r:id="rId11"/>
    <p:sldId id="313" r:id="rId12"/>
    <p:sldId id="315" r:id="rId13"/>
    <p:sldId id="330" r:id="rId14"/>
    <p:sldId id="317" r:id="rId15"/>
    <p:sldId id="329" r:id="rId16"/>
    <p:sldId id="337" r:id="rId17"/>
    <p:sldId id="290" r:id="rId18"/>
    <p:sldId id="299" r:id="rId19"/>
    <p:sldId id="336" r:id="rId20"/>
    <p:sldId id="332" r:id="rId21"/>
    <p:sldId id="309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1103" autoAdjust="0"/>
  </p:normalViewPr>
  <p:slideViewPr>
    <p:cSldViewPr>
      <p:cViewPr>
        <p:scale>
          <a:sx n="80" d="100"/>
          <a:sy n="80" d="100"/>
        </p:scale>
        <p:origin x="1498" y="322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3B9FB-A663-4513-946E-B3BABB5882B1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F42F-EA84-466C-B952-37AD7EBBC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F42F-EA84-466C-B952-37AD7EBBCF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F42F-EA84-466C-B952-37AD7EBBCF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5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13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DDE3C6-56C1-4E47-A00E-E0BE1C0886E2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9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EB3C5A8-5D38-4B1C-8137-BF0F0E47E4D8}" type="slidenum">
              <a:rPr lang="en-US" altLang="en-US" sz="1200" smtClean="0">
                <a:solidFill>
                  <a:prstClr val="black"/>
                </a:solidFill>
                <a:ea typeface="-윤명조23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200">
              <a:solidFill>
                <a:prstClr val="black"/>
              </a:solidFill>
              <a:ea typeface="-윤명조23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39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CE0AF4-FCA6-4F9F-8457-AB6BC62DD7DA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0F42F-EA84-466C-B952-37AD7EBBCF3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7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5ED2-983B-4B8A-A695-C690A6BB5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D8366-2FB9-4548-B8FC-F158C3B3C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0ABB-B8A6-4672-A080-54456F055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18DC-07C1-431C-B72F-6E1F94A8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00D9C-07DB-4604-8ABC-921DDA8E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4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C659-AAD5-4027-9E24-9B30CE2F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3C8B0-6885-41BE-AD76-BC84F188C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CFB4-DC44-41B0-9942-670AE96D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2C4A5-62BF-4F9C-85B6-AED80462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1CB7D-FCF5-4427-86AC-C703E58D1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F98421-CF4D-4D58-B306-5A74C2176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002507-D68E-47E9-92D2-C065F0FD1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4CDBA-F7D8-4589-8777-40B44219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28CA9-5505-4DD2-A5D8-5D583D03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CE464-C4CB-44AF-8D88-1C8B477D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D784-9DE8-4229-914F-7B5B508E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6C992-11BB-4A24-82E3-1B252E41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60F8E-F458-49E2-B93C-7A7A0091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661B-B419-4F01-BB88-29B425DF2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AE5C5-9DE8-4D8C-98B2-1F87DAE7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1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B73D-A989-473B-8404-08260DFC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3BCCC-4A48-473F-98A7-0794F310D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AA82F-198B-4591-97B1-C9C89C0E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DD8C-0354-44FF-9507-D040233D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21AE-0D6C-4BD5-AF41-1886D14C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4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0EA1-1FB4-4EF8-ABEA-F5B61041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BB7A-B3DC-40BB-A769-2FB92F977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CF72F-5D2B-42EA-9EE4-88AC849FE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C9ACB-E9F1-48FE-9E99-E1D93B0A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E5C5D-A85B-48E7-8427-387021BAA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67886-DD1C-4BC5-B8C6-4BD4F7CA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7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5A25-2C69-4729-B35A-74720C7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37690-F964-42EF-B4CA-5A4DDC86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3F18C-A6D9-4DE8-96B8-CF0D775A1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2AFA0-88EA-49A8-B927-36E39C7FC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1EFE4-6397-4D8A-9E4C-19324AC06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B8169-E193-4D2D-95C7-78362201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D4D45-789E-4CB9-B1AE-14B3DB22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FD6ED-4476-412E-97D5-218CD60E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3951-184E-4B2C-B1FB-14215913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3391E-90D7-4E4A-9172-EB90C28D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BD857-430B-4E94-9E5D-F34C238A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5D532-A585-4784-AA60-D0B35395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1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62F54-1C5F-4CA8-983B-E7889255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A8CFD-6A56-4CC2-ADE7-B410D143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958A4-D096-4681-8D50-47B8947A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BA44-E6A9-427E-BDF1-5BA68E94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80785-DEB2-468D-A5E6-32AE8C278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7DCFF-D0EA-4AC9-B840-444C1B305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4EBA4-AFBC-4B35-A60E-BC0B7F10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0BBED-4A34-4E05-87B3-EBE126CF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8F3AA-755D-448A-A04F-38FA8E85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590F-3E16-4211-919D-8CC1F90E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65B84-73E0-400C-9784-A4D0EE107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0875D-D80A-476D-8B78-12909012C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F3892-A6AB-49EA-AF96-6F4E7C43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6A0EE-E961-4F0A-915B-92FD85FA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502CF-0E86-4C78-805E-87BB31B1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6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CE67A6-6E40-471E-A7C8-51F9C937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67B2B-F32B-4888-A3B6-8E56FA73F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F03EE-F984-417E-935A-F6EAAE3C3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746F-83D5-4B6E-89CC-E1BC82B4BFDC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0DB7-D542-48DA-B2BB-471D0060D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B7F7F-D164-4896-9762-04C22076F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4343400" y="914400"/>
            <a:ext cx="280035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4.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389585" y="2640807"/>
            <a:ext cx="4972050" cy="10834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CHÚ ĐẤT NUNG (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tiếp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theo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).</a:t>
            </a:r>
          </a:p>
        </p:txBody>
      </p:sp>
      <p:grpSp>
        <p:nvGrpSpPr>
          <p:cNvPr id="3076" name="Group 18"/>
          <p:cNvGrpSpPr>
            <a:grpSpLocks/>
          </p:cNvGrpSpPr>
          <p:nvPr/>
        </p:nvGrpSpPr>
        <p:grpSpPr bwMode="auto">
          <a:xfrm>
            <a:off x="1657350" y="571500"/>
            <a:ext cx="2057400" cy="2057400"/>
            <a:chOff x="5225" y="9335"/>
            <a:chExt cx="2520" cy="1750"/>
          </a:xfrm>
        </p:grpSpPr>
        <p:sp>
          <p:nvSpPr>
            <p:cNvPr id="308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83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050" b="1" kern="10">
                  <a:solidFill>
                    <a:srgbClr val="FFFFFF"/>
                  </a:solidFill>
                  <a:cs typeface="Arial" panose="020B0604020202020204" pitchFamily="34" charset="0"/>
                </a:rPr>
                <a:t>NĂM </a:t>
              </a:r>
            </a:p>
          </p:txBody>
        </p:sp>
        <p:sp>
          <p:nvSpPr>
            <p:cNvPr id="309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7" name="Picture 3" descr="WhitecornerFlow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7" y="4643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WhitecornerFlow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54" y="41148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3317082"/>
            <a:ext cx="916781" cy="182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81" y="35719"/>
            <a:ext cx="457200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Rectangle 20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658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143250" y="914400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00" b="1">
                <a:solidFill>
                  <a:srgbClr val="0000FF"/>
                </a:solidFill>
              </a:rPr>
              <a:t>     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829050" y="2057400"/>
            <a:ext cx="742950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.VnTimeH" pitchFamily="34" charset="0"/>
              </a:rPr>
              <a:t>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143000" y="3143250"/>
            <a:ext cx="10287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3825" y="361950"/>
            <a:ext cx="9020175" cy="46482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6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9095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50616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095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22"/>
            <a:ext cx="9144000" cy="5143500"/>
          </a:xfrm>
          <a:prstGeom prst="rect">
            <a:avLst/>
          </a:prstGeom>
        </p:spPr>
      </p:pic>
      <p:sp>
        <p:nvSpPr>
          <p:cNvPr id="158734" name="WordArt 14"/>
          <p:cNvSpPr>
            <a:spLocks noChangeArrowheads="1" noChangeShapeType="1" noTextEdit="1"/>
          </p:cNvSpPr>
          <p:nvPr/>
        </p:nvSpPr>
        <p:spPr bwMode="auto">
          <a:xfrm>
            <a:off x="2257425" y="1679972"/>
            <a:ext cx="4629150" cy="11430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27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27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endParaRPr lang="en-US" sz="2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6657437"/>
      </p:ext>
    </p:extLst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83" y="3554764"/>
            <a:ext cx="5829300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nhão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228" y="0"/>
            <a:ext cx="811344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1,2 +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942" y="422969"/>
            <a:ext cx="8654050" cy="173124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cạy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54" y="3939417"/>
            <a:ext cx="374525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84" y="4390365"/>
            <a:ext cx="5829300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1: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254" y="2115808"/>
            <a:ext cx="8686800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22860" y="2582454"/>
            <a:ext cx="5829300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93" y="3043035"/>
            <a:ext cx="875316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nhão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392" y="1352117"/>
            <a:ext cx="8812306" cy="500137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245" y="2006143"/>
            <a:ext cx="8610600" cy="93102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54" y="267204"/>
            <a:ext cx="882754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+ TLCH 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244" y="3028950"/>
            <a:ext cx="8610599" cy="1361911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32"/>
          <p:cNvSpPr>
            <a:spLocks noChangeArrowheads="1" noChangeShapeType="1" noTextEdit="1"/>
          </p:cNvSpPr>
          <p:nvPr/>
        </p:nvSpPr>
        <p:spPr bwMode="auto">
          <a:xfrm>
            <a:off x="2000250" y="457200"/>
            <a:ext cx="50863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713679" y="41701"/>
            <a:ext cx="54132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25" y="657225"/>
            <a:ext cx="2873934" cy="2030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18" y="657225"/>
            <a:ext cx="3050958" cy="2034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24" y="2891975"/>
            <a:ext cx="2889435" cy="2023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18" y="2891974"/>
            <a:ext cx="3050958" cy="20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6" y="270752"/>
            <a:ext cx="8958431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12" y="752586"/>
            <a:ext cx="8314764" cy="90024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726" y="1770370"/>
            <a:ext cx="8172450" cy="131574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745" y="3179991"/>
            <a:ext cx="8172450" cy="900246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27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164422"/>
            <a:ext cx="554355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1379" y="4174113"/>
            <a:ext cx="4225739" cy="48474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Ý2: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7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219199" y="1581150"/>
            <a:ext cx="6515100" cy="2626519"/>
          </a:xfrm>
          <a:prstGeom prst="rect">
            <a:avLst/>
          </a:prstGeom>
          <a:solidFill>
            <a:srgbClr val="CC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1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537842" y="669787"/>
            <a:ext cx="416721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GÓC SÁNG TẠO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4085" y="1926431"/>
            <a:ext cx="6345328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7179" y="2479580"/>
            <a:ext cx="566853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4708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8876B9-A181-4EAF-980B-5F78D0CA74B6}"/>
              </a:ext>
            </a:extLst>
          </p:cNvPr>
          <p:cNvSpPr txBox="1">
            <a:spLocks/>
          </p:cNvSpPr>
          <p:nvPr/>
        </p:nvSpPr>
        <p:spPr bwMode="auto">
          <a:xfrm>
            <a:off x="271071" y="457091"/>
            <a:ext cx="860185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spcBef>
                <a:spcPct val="20000"/>
              </a:spcBef>
            </a:pP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Theo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5F6C2-E83C-4B35-A460-7721A58DB976}"/>
              </a:ext>
            </a:extLst>
          </p:cNvPr>
          <p:cNvSpPr txBox="1">
            <a:spLocks/>
          </p:cNvSpPr>
          <p:nvPr/>
        </p:nvSpPr>
        <p:spPr bwMode="auto">
          <a:xfrm>
            <a:off x="271071" y="1483287"/>
            <a:ext cx="8598444" cy="21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spcBef>
                <a:spcPct val="20000"/>
              </a:spcBef>
              <a:buFontTx/>
              <a:buChar char="-"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558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85750"/>
            <a:ext cx="6104335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98" y="898466"/>
            <a:ext cx="8458200" cy="19159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430" y="2887459"/>
            <a:ext cx="4876801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430" y="3464540"/>
            <a:ext cx="8927370" cy="145424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+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2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85B1B-06CC-4242-8719-998752D1F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" y="76247"/>
            <a:ext cx="91440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0095" y="1820206"/>
            <a:ext cx="6286500" cy="82779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4500" b="1" dirty="0"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59039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5951"/>
            <a:ext cx="8458200" cy="433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Hai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ng­ười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ư? Sao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ra.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20000"/>
              </a:lnSpc>
            </a:pPr>
            <a:endParaRPr lang="en-US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6477000" y="932805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7880788" y="1352550"/>
            <a:ext cx="65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895600" y="3105150"/>
            <a:ext cx="12645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6858000" y="3562350"/>
            <a:ext cx="80469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3848099" y="4019550"/>
            <a:ext cx="120704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962400" y="4476750"/>
            <a:ext cx="137948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" name="Line 28">
            <a:extLst>
              <a:ext uri="{FF2B5EF4-FFF2-40B4-BE49-F238E27FC236}">
                <a16:creationId xmlns:a16="http://schemas.microsoft.com/office/drawing/2014/main" id="{0A09E6E8-B6F8-4165-9EC5-719FEAF159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809750"/>
            <a:ext cx="65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2" name="Line 28">
            <a:extLst>
              <a:ext uri="{FF2B5EF4-FFF2-40B4-BE49-F238E27FC236}">
                <a16:creationId xmlns:a16="http://schemas.microsoft.com/office/drawing/2014/main" id="{D1255C6E-D881-4E01-9C15-E1A7C5D47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5604" y="1352874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3" name="Line 28">
            <a:extLst>
              <a:ext uri="{FF2B5EF4-FFF2-40B4-BE49-F238E27FC236}">
                <a16:creationId xmlns:a16="http://schemas.microsoft.com/office/drawing/2014/main" id="{B8C98074-7E97-4E90-B49A-0747C42E0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77656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4" name="Line 28">
            <a:extLst>
              <a:ext uri="{FF2B5EF4-FFF2-40B4-BE49-F238E27FC236}">
                <a16:creationId xmlns:a16="http://schemas.microsoft.com/office/drawing/2014/main" id="{10C6430E-2A7B-4099-99C8-6956DCBBA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958848"/>
            <a:ext cx="6536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id="{C4A96ECE-D976-466C-A6B4-FD203CC11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898" y="3546852"/>
            <a:ext cx="80469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1423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05"/>
            <a:ext cx="9063925" cy="49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733800" y="1581150"/>
            <a:ext cx="3028950" cy="174783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1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716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343150"/>
            <a:ext cx="4876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than?</a:t>
            </a:r>
          </a:p>
        </p:txBody>
      </p:sp>
      <p:pic>
        <p:nvPicPr>
          <p:cNvPr id="5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ADEC1249-9BC9-4D64-8289-CBD11E32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" y="113705"/>
            <a:ext cx="9063925" cy="49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1247538"/>
            <a:ext cx="4972050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vi-V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9296400" cy="5029200"/>
            <a:chOff x="0" y="-19"/>
            <a:chExt cx="5760" cy="4377"/>
          </a:xfrm>
        </p:grpSpPr>
        <p:pic>
          <p:nvPicPr>
            <p:cNvPr id="18439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Picture 5" descr="j0424466">
            <a:hlinkClick r:id="" action="ppaction://noaction">
              <a:snd r:embed="rId3" name="applause.wav"/>
            </a:hlinkClick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/>
          <a:stretch>
            <a:fillRect/>
          </a:stretch>
        </p:blipFill>
        <p:spPr>
          <a:xfrm>
            <a:off x="3852538" y="2701925"/>
            <a:ext cx="1438924" cy="1241425"/>
          </a:xfrm>
        </p:spPr>
      </p:pic>
      <p:sp>
        <p:nvSpPr>
          <p:cNvPr id="118791" name="WordArt 7"/>
          <p:cNvSpPr>
            <a:spLocks noChangeArrowheads="1" noChangeShapeType="1" noTextEdit="1"/>
          </p:cNvSpPr>
          <p:nvPr/>
        </p:nvSpPr>
        <p:spPr bwMode="auto">
          <a:xfrm>
            <a:off x="1568543" y="514350"/>
            <a:ext cx="5890022" cy="21717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  <p:pic>
        <p:nvPicPr>
          <p:cNvPr id="18437" name="Picture 8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3886200"/>
            <a:ext cx="1085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6629400" y="3886200"/>
            <a:ext cx="1085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25250" y="383801"/>
            <a:ext cx="84663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2700" dirty="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552546" y="968343"/>
            <a:ext cx="812970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just"/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son,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143000" y="1787531"/>
            <a:ext cx="630090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just"/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425" y="1918219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647950"/>
            <a:ext cx="670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579822"/>
            <a:ext cx="8015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Rấm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5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451246"/>
            <a:ext cx="82200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4978" y="3843246"/>
            <a:ext cx="6334044" cy="80791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4978" y="3820163"/>
            <a:ext cx="5886450" cy="854080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569244" y="263330"/>
            <a:ext cx="605790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/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57200" y="617431"/>
            <a:ext cx="8229600" cy="40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just"/>
            <a:r>
              <a:rPr lang="en-US" alt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alt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1,2,4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just"/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nan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8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85B2-2BDC-482C-AE27-4048A3CC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7B070-BF52-4A3E-AD3F-42A1E8EB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7D09-4B57-4A14-A13D-74F80573B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22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17AD3-012D-43FE-811F-B38E3005486E}"/>
              </a:ext>
            </a:extLst>
          </p:cNvPr>
          <p:cNvSpPr txBox="1"/>
          <p:nvPr/>
        </p:nvSpPr>
        <p:spPr>
          <a:xfrm>
            <a:off x="2514600" y="1341249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7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37CD26B7-2046-45EC-9A69-D17E0D703209}"/>
              </a:ext>
            </a:extLst>
          </p:cNvPr>
          <p:cNvSpPr txBox="1"/>
          <p:nvPr/>
        </p:nvSpPr>
        <p:spPr>
          <a:xfrm>
            <a:off x="232580" y="361950"/>
            <a:ext cx="86788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90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957428-87C9-4C39-8539-D6ADF21741D9}"/>
              </a:ext>
            </a:extLst>
          </p:cNvPr>
          <p:cNvSpPr txBox="1">
            <a:spLocks/>
          </p:cNvSpPr>
          <p:nvPr/>
        </p:nvSpPr>
        <p:spPr>
          <a:xfrm>
            <a:off x="533400" y="1240971"/>
            <a:ext cx="1822450" cy="6096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7A3EAC-5837-483D-927C-CBBBFE78A3E5}"/>
              </a:ext>
            </a:extLst>
          </p:cNvPr>
          <p:cNvSpPr txBox="1">
            <a:spLocks/>
          </p:cNvSpPr>
          <p:nvPr/>
        </p:nvSpPr>
        <p:spPr bwMode="auto">
          <a:xfrm>
            <a:off x="5527675" y="1114425"/>
            <a:ext cx="1822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3D083C-E4C7-4979-A24C-77B73F516B80}"/>
              </a:ext>
            </a:extLst>
          </p:cNvPr>
          <p:cNvSpPr txBox="1">
            <a:spLocks/>
          </p:cNvSpPr>
          <p:nvPr/>
        </p:nvSpPr>
        <p:spPr bwMode="auto">
          <a:xfrm>
            <a:off x="269929" y="1850571"/>
            <a:ext cx="3486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AA8DA7-359C-4248-B16F-7E6F5471AC70}"/>
              </a:ext>
            </a:extLst>
          </p:cNvPr>
          <p:cNvSpPr txBox="1">
            <a:spLocks/>
          </p:cNvSpPr>
          <p:nvPr/>
        </p:nvSpPr>
        <p:spPr bwMode="auto">
          <a:xfrm>
            <a:off x="302586" y="2533650"/>
            <a:ext cx="3406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C33399-630E-4A2E-A77A-D9BB383EA516}"/>
              </a:ext>
            </a:extLst>
          </p:cNvPr>
          <p:cNvSpPr txBox="1">
            <a:spLocks/>
          </p:cNvSpPr>
          <p:nvPr/>
        </p:nvSpPr>
        <p:spPr bwMode="auto">
          <a:xfrm>
            <a:off x="3702903" y="1891392"/>
            <a:ext cx="480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spcBef>
                <a:spcPct val="20000"/>
              </a:spcBef>
              <a:buFont typeface="Arial" charset="0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 algn="just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 algn="just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-Sao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8CE773-018D-44B7-BAA6-4669080CC4FC}"/>
              </a:ext>
            </a:extLst>
          </p:cNvPr>
          <p:cNvSpPr txBox="1">
            <a:spLocks/>
          </p:cNvSpPr>
          <p:nvPr/>
        </p:nvSpPr>
        <p:spPr bwMode="auto">
          <a:xfrm>
            <a:off x="355194" y="3219450"/>
            <a:ext cx="2898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tuếch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69">
            <a:extLst>
              <a:ext uri="{FF2B5EF4-FFF2-40B4-BE49-F238E27FC236}">
                <a16:creationId xmlns:a16="http://schemas.microsoft.com/office/drawing/2014/main" id="{ABC14080-CAC8-4825-B72C-FD4936A6D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965" y="352425"/>
            <a:ext cx="5065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L</a:t>
            </a:r>
            <a:r>
              <a:rPr lang="en-US" altLang="zh-CN" sz="40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U</a:t>
            </a:r>
            <a:r>
              <a:rPr lang="en-US" altLang="zh-CN" sz="40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Y</a:t>
            </a:r>
            <a:r>
              <a:rPr lang="en-US" altLang="zh-CN" sz="40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Ệ</a:t>
            </a:r>
            <a:r>
              <a:rPr lang="en-US" altLang="zh-CN" sz="40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N </a:t>
            </a:r>
            <a:r>
              <a:rPr lang="en-US" altLang="zh-CN" sz="40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Đ</a:t>
            </a:r>
            <a:r>
              <a:rPr lang="en-US" altLang="zh-CN" sz="4000" b="1" dirty="0">
                <a:solidFill>
                  <a:srgbClr val="F4957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Ọ</a:t>
            </a:r>
            <a:r>
              <a:rPr lang="en-US" altLang="zh-CN" sz="4000" b="1" dirty="0">
                <a:solidFill>
                  <a:srgbClr val="6C84BE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  <a:sym typeface="微软雅黑" panose="020B0503020204020204" pitchFamily="34" charset="-122"/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BCFDE1-38DA-4EB9-BE50-476C2EDE82D5}"/>
              </a:ext>
            </a:extLst>
          </p:cNvPr>
          <p:cNvCxnSpPr>
            <a:cxnSpLocks/>
          </p:cNvCxnSpPr>
          <p:nvPr/>
        </p:nvCxnSpPr>
        <p:spPr>
          <a:xfrm>
            <a:off x="3429000" y="1504950"/>
            <a:ext cx="0" cy="2057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E1937F-DDC2-47B9-9968-D3ACD526D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" y="3791598"/>
            <a:ext cx="81043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8DC73A-265C-435B-992D-FE8A01020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581" y="4245429"/>
            <a:ext cx="22950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6803136" cy="3474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7234352" y="226755"/>
            <a:ext cx="1831840" cy="21426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6740512" y="1343265"/>
            <a:ext cx="1901824" cy="2316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5891500" y="2298526"/>
            <a:ext cx="1698024" cy="2151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3896864" y="2448602"/>
            <a:ext cx="2376264" cy="26036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251520" y="771550"/>
            <a:ext cx="3828288" cy="4511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816953"/>
            <a:ext cx="2101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LUYỆN ĐỌC </a:t>
            </a:r>
          </a:p>
          <a:p>
            <a:pPr algn="ctr"/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方正粗圆_GBK" pitchFamily="65" charset="-122"/>
                <a:cs typeface="Times New Roman" pitchFamily="18" charset="0"/>
              </a:rPr>
              <a:t>NHÓM 4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方正粗圆_GBK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84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5b18f9a9c93a549c41d57adab34f869d69b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999</Words>
  <Application>Microsoft Office PowerPoint</Application>
  <PresentationFormat>On-screen Show (16:9)</PresentationFormat>
  <Paragraphs>90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.VnTimeH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Lâm Thị Huyền</cp:lastModifiedBy>
  <cp:revision>181</cp:revision>
  <dcterms:created xsi:type="dcterms:W3CDTF">2016-12-05T12:01:16Z</dcterms:created>
  <dcterms:modified xsi:type="dcterms:W3CDTF">2021-12-01T14:49:08Z</dcterms:modified>
</cp:coreProperties>
</file>