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67" r:id="rId3"/>
    <p:sldMasterId id="2147483679" r:id="rId4"/>
    <p:sldMasterId id="2147483691" r:id="rId5"/>
    <p:sldMasterId id="2147483703" r:id="rId6"/>
    <p:sldMasterId id="2147483753" r:id="rId7"/>
    <p:sldMasterId id="2147483765" r:id="rId8"/>
    <p:sldMasterId id="2147483778" r:id="rId9"/>
  </p:sldMasterIdLst>
  <p:notesMasterIdLst>
    <p:notesMasterId r:id="rId36"/>
  </p:notesMasterIdLst>
  <p:sldIdLst>
    <p:sldId id="337" r:id="rId10"/>
    <p:sldId id="338" r:id="rId11"/>
    <p:sldId id="336" r:id="rId12"/>
    <p:sldId id="286" r:id="rId13"/>
    <p:sldId id="284" r:id="rId14"/>
    <p:sldId id="339" r:id="rId15"/>
    <p:sldId id="289" r:id="rId16"/>
    <p:sldId id="287" r:id="rId17"/>
    <p:sldId id="288" r:id="rId18"/>
    <p:sldId id="341" r:id="rId19"/>
    <p:sldId id="614" r:id="rId20"/>
    <p:sldId id="290" r:id="rId21"/>
    <p:sldId id="261" r:id="rId22"/>
    <p:sldId id="264" r:id="rId23"/>
    <p:sldId id="328" r:id="rId24"/>
    <p:sldId id="329" r:id="rId25"/>
    <p:sldId id="293" r:id="rId26"/>
    <p:sldId id="644" r:id="rId27"/>
    <p:sldId id="645" r:id="rId28"/>
    <p:sldId id="646" r:id="rId29"/>
    <p:sldId id="262" r:id="rId30"/>
    <p:sldId id="332" r:id="rId31"/>
    <p:sldId id="627" r:id="rId32"/>
    <p:sldId id="611" r:id="rId33"/>
    <p:sldId id="342" r:id="rId34"/>
    <p:sldId id="343" r:id="rId35"/>
  </p:sldIdLst>
  <p:sldSz cx="12192000" cy="685800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09"/>
    <a:srgbClr val="FFDE04"/>
    <a:srgbClr val="EFCB5D"/>
    <a:srgbClr val="F26645"/>
    <a:srgbClr val="C20316"/>
    <a:srgbClr val="F0CB5C"/>
    <a:srgbClr val="C7020C"/>
    <a:srgbClr val="644825"/>
    <a:srgbClr val="805C2F"/>
    <a:srgbClr val="FFF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09" autoAdjust="0"/>
    <p:restoredTop sz="94637" autoAdjust="0"/>
  </p:normalViewPr>
  <p:slideViewPr>
    <p:cSldViewPr snapToGrid="0">
      <p:cViewPr>
        <p:scale>
          <a:sx n="60" d="100"/>
          <a:sy n="60" d="100"/>
        </p:scale>
        <p:origin x="662" y="53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C72F8-81A8-467D-B6E1-BE08C092B8B2}" type="datetimeFigureOut">
              <a:rPr lang="zh-CN" altLang="en-US" smtClean="0"/>
              <a:t>2021/12/6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88747-8A96-44D6-B8F0-B45260E399A8}" type="slidenum">
              <a:rPr lang="zh-CN" altLang="en-US" smtClean="0"/>
              <a:t>‹#›</a:t>
            </a:fld>
            <a:endParaRPr lang="zh-CN" altLang="en-US"/>
          </a:p>
        </p:txBody>
      </p:sp>
    </p:spTree>
    <p:extLst>
      <p:ext uri="{BB962C8B-B14F-4D97-AF65-F5344CB8AC3E}">
        <p14:creationId xmlns:p14="http://schemas.microsoft.com/office/powerpoint/2010/main" val="372627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trăng</a:t>
            </a:r>
            <a:endParaRPr lang="en-US" dirty="0"/>
          </a:p>
        </p:txBody>
      </p:sp>
      <p:sp>
        <p:nvSpPr>
          <p:cNvPr id="4" name="Slide Number Placeholder 3"/>
          <p:cNvSpPr>
            <a:spLocks noGrp="1"/>
          </p:cNvSpPr>
          <p:nvPr>
            <p:ph type="sldNum" sz="quarter" idx="5"/>
          </p:nvPr>
        </p:nvSpPr>
        <p:spPr/>
        <p:txBody>
          <a:bodyPr/>
          <a:lstStyle/>
          <a:p>
            <a:fld id="{71D88747-8A96-44D6-B8F0-B45260E399A8}" type="slidenum">
              <a:rPr lang="zh-CN" altLang="en-US" smtClean="0"/>
              <a:t>4</a:t>
            </a:fld>
            <a:endParaRPr lang="zh-CN" altLang="en-US"/>
          </a:p>
        </p:txBody>
      </p:sp>
    </p:spTree>
    <p:extLst>
      <p:ext uri="{BB962C8B-B14F-4D97-AF65-F5344CB8AC3E}">
        <p14:creationId xmlns:p14="http://schemas.microsoft.com/office/powerpoint/2010/main" val="80046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icrosoft YaHei" panose="020B0503020204020204" pitchFamily="34" charset="-122"/>
              </a:defRPr>
            </a:lvl1pPr>
            <a:lvl2pPr marL="742950" indent="-285750">
              <a:defRPr sz="3200">
                <a:solidFill>
                  <a:schemeClr val="tx1"/>
                </a:solidFill>
                <a:latin typeface="Arial" panose="020B0604020202020204" pitchFamily="34" charset="0"/>
                <a:ea typeface="Microsoft YaHei" panose="020B0503020204020204" pitchFamily="34" charset="-122"/>
              </a:defRPr>
            </a:lvl2pPr>
            <a:lvl3pPr marL="1143000" indent="-228600">
              <a:defRPr sz="3200">
                <a:solidFill>
                  <a:schemeClr val="tx1"/>
                </a:solidFill>
                <a:latin typeface="Arial" panose="020B0604020202020204" pitchFamily="34" charset="0"/>
                <a:ea typeface="Microsoft YaHei" panose="020B0503020204020204" pitchFamily="34" charset="-122"/>
              </a:defRPr>
            </a:lvl3pPr>
            <a:lvl4pPr marL="1600200" indent="-228600">
              <a:defRPr sz="3200">
                <a:solidFill>
                  <a:schemeClr val="tx1"/>
                </a:solidFill>
                <a:latin typeface="Arial" panose="020B0604020202020204" pitchFamily="34" charset="0"/>
                <a:ea typeface="Microsoft YaHei" panose="020B0503020204020204" pitchFamily="34" charset="-122"/>
              </a:defRPr>
            </a:lvl4pPr>
            <a:lvl5pPr marL="2057400" indent="-228600">
              <a:defRPr sz="3200">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icrosoft YaHei" panose="020B0503020204020204" pitchFamily="34" charset="-122"/>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0D39F0C-9F3C-440C-9C35-6ABD14C9791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icrosoft YaHei" panose="020B0503020204020204" pitchFamily="34"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54383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88747-8A96-44D6-B8F0-B45260E399A8}" type="slidenum">
              <a:rPr lang="zh-CN" altLang="en-US" smtClean="0"/>
              <a:t>13</a:t>
            </a:fld>
            <a:endParaRPr lang="zh-CN" altLang="en-US"/>
          </a:p>
        </p:txBody>
      </p:sp>
    </p:spTree>
    <p:extLst>
      <p:ext uri="{BB962C8B-B14F-4D97-AF65-F5344CB8AC3E}">
        <p14:creationId xmlns:p14="http://schemas.microsoft.com/office/powerpoint/2010/main" val="414707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D88747-8A96-44D6-B8F0-B45260E399A8}" type="slidenum">
              <a:rPr lang="zh-CN" altLang="en-US" smtClean="0"/>
              <a:t>14</a:t>
            </a:fld>
            <a:endParaRPr lang="zh-CN" altLang="en-US"/>
          </a:p>
        </p:txBody>
      </p:sp>
    </p:spTree>
    <p:extLst>
      <p:ext uri="{BB962C8B-B14F-4D97-AF65-F5344CB8AC3E}">
        <p14:creationId xmlns:p14="http://schemas.microsoft.com/office/powerpoint/2010/main" val="405028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BA514-D007-4732-BE4A-6E46748CFF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11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Times New Roman" panose="02020603050405020304" pitchFamily="18" charset="0"/>
              </a:rPr>
              <a:t>Cánh diều là ước mơ, là khao khát của trẻ thơ. Mỗi bạn trẻ thả diều đều đặt ước mơ của mình vào đó. Những ước mơ đẹp sẽ chắp cánh cho bạn trong cuộc sống.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BA514-D007-4732-BE4A-6E46748CFF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3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D88747-8A96-44D6-B8F0-B45260E399A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1368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5710CD2D-BB5B-4BA1-BF09-E06BAB412909}"/>
              </a:ext>
            </a:extLst>
          </p:cNvPr>
          <p:cNvSpPr>
            <a:spLocks noGrp="1" noRot="1" noChangeAspect="1" noTextEdit="1"/>
          </p:cNvSpPr>
          <p:nvPr>
            <p:ph type="sldImg"/>
          </p:nvPr>
        </p:nvSpPr>
        <p:spPr>
          <a:ln/>
        </p:spPr>
      </p:sp>
      <p:sp>
        <p:nvSpPr>
          <p:cNvPr id="43011" name="备注占位符 2">
            <a:extLst>
              <a:ext uri="{FF2B5EF4-FFF2-40B4-BE49-F238E27FC236}">
                <a16:creationId xmlns:a16="http://schemas.microsoft.com/office/drawing/2014/main" id="{43BD5103-0C59-4487-850A-D756E78BB9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43012" name="灯片编号占位符 3">
            <a:extLst>
              <a:ext uri="{FF2B5EF4-FFF2-40B4-BE49-F238E27FC236}">
                <a16:creationId xmlns:a16="http://schemas.microsoft.com/office/drawing/2014/main" id="{1BB5011F-2959-4128-BECD-BF70251963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fld id="{C18C6372-3DFD-4BE0-A8C8-F292A81F90C4}" type="slidenum">
              <a:rPr lang="zh-CN" altLang="en-US" sz="1200">
                <a:solidFill>
                  <a:schemeClr val="tx1"/>
                </a:solidFill>
                <a:latin typeface="Arial" panose="020B0604020202020204" pitchFamily="34" charset="0"/>
              </a:rPr>
              <a:pPr/>
              <a:t>18</a:t>
            </a:fld>
            <a:endParaRPr lang="zh-CN" altLang="en-US" sz="1200">
              <a:solidFill>
                <a:schemeClr val="tx1"/>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C29793D6-6BC0-4AA1-B80B-F68B58EFA969}"/>
              </a:ext>
            </a:extLst>
          </p:cNvPr>
          <p:cNvSpPr>
            <a:spLocks noGrp="1" noRot="1" noChangeAspect="1" noTextEdit="1"/>
          </p:cNvSpPr>
          <p:nvPr>
            <p:ph type="sldImg"/>
          </p:nvPr>
        </p:nvSpPr>
        <p:spPr>
          <a:ln/>
        </p:spPr>
      </p:sp>
      <p:sp>
        <p:nvSpPr>
          <p:cNvPr id="44035" name="备注占位符 2">
            <a:extLst>
              <a:ext uri="{FF2B5EF4-FFF2-40B4-BE49-F238E27FC236}">
                <a16:creationId xmlns:a16="http://schemas.microsoft.com/office/drawing/2014/main" id="{0F95A3A4-02DF-44D8-9C9F-52C700E031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44036" name="灯片编号占位符 3">
            <a:extLst>
              <a:ext uri="{FF2B5EF4-FFF2-40B4-BE49-F238E27FC236}">
                <a16:creationId xmlns:a16="http://schemas.microsoft.com/office/drawing/2014/main" id="{9B43CE2C-74C3-4E10-81D2-3B53012EBA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fld id="{E0E97DFB-AA54-47EE-B70C-EF8701677C0A}" type="slidenum">
              <a:rPr lang="zh-CN" altLang="en-US" sz="1200">
                <a:solidFill>
                  <a:schemeClr val="tx1"/>
                </a:solidFill>
                <a:latin typeface="Arial" panose="020B0604020202020204" pitchFamily="34" charset="0"/>
              </a:rPr>
              <a:pPr/>
              <a:t>19</a:t>
            </a:fld>
            <a:endParaRPr lang="zh-CN" altLang="en-US" sz="120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59EB-070B-4E6A-9791-529432861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0210A-839F-4432-9C2B-2277CE3797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43188D-1115-4BAB-9E8C-6994F8954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FD4E9-2CB9-4EBC-AFFD-E7D0EAB3BCC2}"/>
              </a:ext>
            </a:extLst>
          </p:cNvPr>
          <p:cNvSpPr>
            <a:spLocks noGrp="1"/>
          </p:cNvSpPr>
          <p:nvPr>
            <p:ph type="dt" sz="half" idx="10"/>
          </p:nvPr>
        </p:nvSpPr>
        <p:spPr/>
        <p:txBody>
          <a:bodyPr/>
          <a:lstStyle/>
          <a:p>
            <a:fld id="{31E0C1E1-0F73-40D4-A8BA-3A9C31EFA5A8}" type="datetimeFigureOut">
              <a:rPr lang="en-US" smtClean="0"/>
              <a:t>12/6/2021</a:t>
            </a:fld>
            <a:endParaRPr lang="en-US"/>
          </a:p>
        </p:txBody>
      </p:sp>
      <p:sp>
        <p:nvSpPr>
          <p:cNvPr id="6" name="Footer Placeholder 5">
            <a:extLst>
              <a:ext uri="{FF2B5EF4-FFF2-40B4-BE49-F238E27FC236}">
                <a16:creationId xmlns:a16="http://schemas.microsoft.com/office/drawing/2014/main" id="{76D03D79-5028-492E-8A85-115EA9D18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2F306-4410-41B9-ABD0-1BF5B7119741}"/>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2312016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20"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20"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2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0B5736CA-5EE9-4706-9F05-0EF4D5815BF6}"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8546196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A37AF7CD-75B7-4AE3-8B34-05F9E6F2EBBC}"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7278740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1" y="27464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6E52D388-A934-4D6A-88D7-07CDCD65EF65}"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159737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53DC-F111-464F-8D33-E47FBE80D1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36204D-9E35-4CF5-AA06-1D63C48F3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45C59-02DB-4F10-ADA8-82AC4A05E8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9DCE9E-95D2-414E-9950-3D95F7323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906E2A-8FA7-47B7-A621-6162C15B2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73EDEF-2AD8-45D6-8592-777A2AA98CCB}"/>
              </a:ext>
            </a:extLst>
          </p:cNvPr>
          <p:cNvSpPr>
            <a:spLocks noGrp="1"/>
          </p:cNvSpPr>
          <p:nvPr>
            <p:ph type="dt" sz="half" idx="10"/>
          </p:nvPr>
        </p:nvSpPr>
        <p:spPr/>
        <p:txBody>
          <a:bodyPr/>
          <a:lstStyle/>
          <a:p>
            <a:fld id="{31E0C1E1-0F73-40D4-A8BA-3A9C31EFA5A8}" type="datetimeFigureOut">
              <a:rPr lang="en-US" smtClean="0"/>
              <a:t>12/6/2021</a:t>
            </a:fld>
            <a:endParaRPr lang="en-US"/>
          </a:p>
        </p:txBody>
      </p:sp>
      <p:sp>
        <p:nvSpPr>
          <p:cNvPr id="8" name="Footer Placeholder 7">
            <a:extLst>
              <a:ext uri="{FF2B5EF4-FFF2-40B4-BE49-F238E27FC236}">
                <a16:creationId xmlns:a16="http://schemas.microsoft.com/office/drawing/2014/main" id="{6C9CD19C-61C7-4078-A073-BC8A02C3EF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F34DD9-6176-4D81-8D70-A1F98A803547}"/>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760192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5E65-F50A-436F-A8E5-7AB997410E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0994F9-69F6-49A4-A9ED-5AED349CC3BD}"/>
              </a:ext>
            </a:extLst>
          </p:cNvPr>
          <p:cNvSpPr>
            <a:spLocks noGrp="1"/>
          </p:cNvSpPr>
          <p:nvPr>
            <p:ph type="dt" sz="half" idx="10"/>
          </p:nvPr>
        </p:nvSpPr>
        <p:spPr/>
        <p:txBody>
          <a:bodyPr/>
          <a:lstStyle/>
          <a:p>
            <a:fld id="{31E0C1E1-0F73-40D4-A8BA-3A9C31EFA5A8}" type="datetimeFigureOut">
              <a:rPr lang="en-US" smtClean="0"/>
              <a:t>12/6/2021</a:t>
            </a:fld>
            <a:endParaRPr lang="en-US"/>
          </a:p>
        </p:txBody>
      </p:sp>
      <p:sp>
        <p:nvSpPr>
          <p:cNvPr id="4" name="Footer Placeholder 3">
            <a:extLst>
              <a:ext uri="{FF2B5EF4-FFF2-40B4-BE49-F238E27FC236}">
                <a16:creationId xmlns:a16="http://schemas.microsoft.com/office/drawing/2014/main" id="{FC26F0B3-8565-437E-BBBA-E8DBE3A47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14DEE-10B0-46F9-A739-2B97A1C7056A}"/>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69000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4D936-85EA-42E3-904E-67E859A345C4}"/>
              </a:ext>
            </a:extLst>
          </p:cNvPr>
          <p:cNvSpPr>
            <a:spLocks noGrp="1"/>
          </p:cNvSpPr>
          <p:nvPr>
            <p:ph type="dt" sz="half" idx="10"/>
          </p:nvPr>
        </p:nvSpPr>
        <p:spPr/>
        <p:txBody>
          <a:bodyPr/>
          <a:lstStyle/>
          <a:p>
            <a:fld id="{31E0C1E1-0F73-40D4-A8BA-3A9C31EFA5A8}" type="datetimeFigureOut">
              <a:rPr lang="en-US" smtClean="0"/>
              <a:t>12/6/2021</a:t>
            </a:fld>
            <a:endParaRPr lang="en-US"/>
          </a:p>
        </p:txBody>
      </p:sp>
      <p:sp>
        <p:nvSpPr>
          <p:cNvPr id="3" name="Footer Placeholder 2">
            <a:extLst>
              <a:ext uri="{FF2B5EF4-FFF2-40B4-BE49-F238E27FC236}">
                <a16:creationId xmlns:a16="http://schemas.microsoft.com/office/drawing/2014/main" id="{E4531D6C-E853-4131-9177-42B3FF3C1D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1AA5F-0EBB-4896-ACB2-A13920B278D2}"/>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074522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E279-5CA2-4B5C-80E9-F0C332C40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FCA776-A1B7-470A-A234-38084C574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68385F-149E-4B32-9817-E34BF6B4C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2D5A5-0DC0-4113-8796-D0E9876ADCFE}"/>
              </a:ext>
            </a:extLst>
          </p:cNvPr>
          <p:cNvSpPr>
            <a:spLocks noGrp="1"/>
          </p:cNvSpPr>
          <p:nvPr>
            <p:ph type="dt" sz="half" idx="10"/>
          </p:nvPr>
        </p:nvSpPr>
        <p:spPr/>
        <p:txBody>
          <a:bodyPr/>
          <a:lstStyle/>
          <a:p>
            <a:fld id="{31E0C1E1-0F73-40D4-A8BA-3A9C31EFA5A8}" type="datetimeFigureOut">
              <a:rPr lang="en-US" smtClean="0"/>
              <a:t>12/6/2021</a:t>
            </a:fld>
            <a:endParaRPr lang="en-US"/>
          </a:p>
        </p:txBody>
      </p:sp>
      <p:sp>
        <p:nvSpPr>
          <p:cNvPr id="6" name="Footer Placeholder 5">
            <a:extLst>
              <a:ext uri="{FF2B5EF4-FFF2-40B4-BE49-F238E27FC236}">
                <a16:creationId xmlns:a16="http://schemas.microsoft.com/office/drawing/2014/main" id="{6EB42E65-237C-4A9E-B44B-75F8CDE45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7A669-A624-4A37-B0D5-E4B476C67D91}"/>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26708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71C7-4BE8-42E7-9ABB-F1BC5F03D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C2DD7-4E03-4EEE-85E3-64864F3C51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173AD-E133-420B-8C6F-680136F3A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16028-C8E1-4C72-B9CB-54C7712152BD}"/>
              </a:ext>
            </a:extLst>
          </p:cNvPr>
          <p:cNvSpPr>
            <a:spLocks noGrp="1"/>
          </p:cNvSpPr>
          <p:nvPr>
            <p:ph type="dt" sz="half" idx="10"/>
          </p:nvPr>
        </p:nvSpPr>
        <p:spPr/>
        <p:txBody>
          <a:bodyPr/>
          <a:lstStyle/>
          <a:p>
            <a:fld id="{31E0C1E1-0F73-40D4-A8BA-3A9C31EFA5A8}" type="datetimeFigureOut">
              <a:rPr lang="en-US" smtClean="0"/>
              <a:t>12/6/2021</a:t>
            </a:fld>
            <a:endParaRPr lang="en-US"/>
          </a:p>
        </p:txBody>
      </p:sp>
      <p:sp>
        <p:nvSpPr>
          <p:cNvPr id="6" name="Footer Placeholder 5">
            <a:extLst>
              <a:ext uri="{FF2B5EF4-FFF2-40B4-BE49-F238E27FC236}">
                <a16:creationId xmlns:a16="http://schemas.microsoft.com/office/drawing/2014/main" id="{6C97027C-196E-4D24-983C-CBACD152A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1CC0E-744B-4D15-8487-7FDB05A37104}"/>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384541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C408-1C9F-45DC-B7A0-9FC568C951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37C010-20B5-416E-80E0-306AD0B5BE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F0879-FFF3-45D0-BFE4-FD9904E372D3}"/>
              </a:ext>
            </a:extLst>
          </p:cNvPr>
          <p:cNvSpPr>
            <a:spLocks noGrp="1"/>
          </p:cNvSpPr>
          <p:nvPr>
            <p:ph type="dt" sz="half" idx="10"/>
          </p:nvPr>
        </p:nvSpPr>
        <p:spPr/>
        <p:txBody>
          <a:bodyPr/>
          <a:lstStyle/>
          <a:p>
            <a:fld id="{31E0C1E1-0F73-40D4-A8BA-3A9C31EFA5A8}" type="datetimeFigureOut">
              <a:rPr lang="en-US" smtClean="0"/>
              <a:t>12/6/2021</a:t>
            </a:fld>
            <a:endParaRPr lang="en-US"/>
          </a:p>
        </p:txBody>
      </p:sp>
      <p:sp>
        <p:nvSpPr>
          <p:cNvPr id="5" name="Footer Placeholder 4">
            <a:extLst>
              <a:ext uri="{FF2B5EF4-FFF2-40B4-BE49-F238E27FC236}">
                <a16:creationId xmlns:a16="http://schemas.microsoft.com/office/drawing/2014/main" id="{F80ECD21-6B4A-48B6-BF17-234B4417E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BB388-DF15-4621-812A-9A1158014F0A}"/>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965395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484898-C9F3-48DC-8465-013A52F24F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D4F858-3705-4ABA-9D53-2D9589D14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60AC9-FF29-4ABF-AB52-0924CA894D2A}"/>
              </a:ext>
            </a:extLst>
          </p:cNvPr>
          <p:cNvSpPr>
            <a:spLocks noGrp="1"/>
          </p:cNvSpPr>
          <p:nvPr>
            <p:ph type="dt" sz="half" idx="10"/>
          </p:nvPr>
        </p:nvSpPr>
        <p:spPr/>
        <p:txBody>
          <a:bodyPr/>
          <a:lstStyle/>
          <a:p>
            <a:fld id="{31E0C1E1-0F73-40D4-A8BA-3A9C31EFA5A8}" type="datetimeFigureOut">
              <a:rPr lang="en-US" smtClean="0"/>
              <a:t>12/6/2021</a:t>
            </a:fld>
            <a:endParaRPr lang="en-US"/>
          </a:p>
        </p:txBody>
      </p:sp>
      <p:sp>
        <p:nvSpPr>
          <p:cNvPr id="5" name="Footer Placeholder 4">
            <a:extLst>
              <a:ext uri="{FF2B5EF4-FFF2-40B4-BE49-F238E27FC236}">
                <a16:creationId xmlns:a16="http://schemas.microsoft.com/office/drawing/2014/main" id="{44262B43-FCC9-4AAA-876F-C0FBDFD04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13B58-6FBA-4C5B-AE3A-BCCBDD468C35}"/>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278428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54BAB98-885E-4F70-8211-7AEA23733B9B}"/>
              </a:ext>
            </a:extLst>
          </p:cNvPr>
          <p:cNvSpPr>
            <a:spLocks noGrp="1"/>
          </p:cNvSpPr>
          <p:nvPr>
            <p:ph type="dt" sz="half" idx="10"/>
          </p:nvPr>
        </p:nvSpPr>
        <p:spPr/>
        <p:txBody>
          <a:bodyPr/>
          <a:lstStyle>
            <a:lvl1pPr>
              <a:defRPr/>
            </a:lvl1pPr>
          </a:lstStyle>
          <a:p>
            <a:pPr>
              <a:defRPr/>
            </a:pPr>
            <a:fld id="{1019522C-59CA-4863-A763-F0D26A395402}" type="datetimeFigureOut">
              <a:rPr lang="zh-CN" altLang="en-US"/>
              <a:pPr>
                <a:defRPr/>
              </a:pPr>
              <a:t>2021/12/6</a:t>
            </a:fld>
            <a:endParaRPr lang="zh-CN" altLang="en-US"/>
          </a:p>
        </p:txBody>
      </p:sp>
      <p:sp>
        <p:nvSpPr>
          <p:cNvPr id="3" name="页脚占位符 3">
            <a:extLst>
              <a:ext uri="{FF2B5EF4-FFF2-40B4-BE49-F238E27FC236}">
                <a16:creationId xmlns:a16="http://schemas.microsoft.com/office/drawing/2014/main" id="{F8F5DC03-8D34-4E07-BC23-10961639AADF}"/>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3206DB25-9FC3-4FC7-934E-3A9F2277849C}"/>
              </a:ext>
            </a:extLst>
          </p:cNvPr>
          <p:cNvSpPr>
            <a:spLocks noGrp="1"/>
          </p:cNvSpPr>
          <p:nvPr>
            <p:ph type="sldNum" sz="quarter" idx="12"/>
          </p:nvPr>
        </p:nvSpPr>
        <p:spPr/>
        <p:txBody>
          <a:bodyPr/>
          <a:lstStyle>
            <a:lvl1pPr>
              <a:defRPr>
                <a:cs typeface="华文楷体" panose="020B0503020204020204" pitchFamily="2" charset="-122"/>
              </a:defRPr>
            </a:lvl1pPr>
          </a:lstStyle>
          <a:p>
            <a:fld id="{A4884582-5AA6-4319-945E-5C25E6ECF2CA}" type="slidenum">
              <a:rPr lang="zh-CN" altLang="en-US"/>
              <a:pPr/>
              <a:t>‹#›</a:t>
            </a:fld>
            <a:endParaRPr lang="zh-CN" altLang="en-US"/>
          </a:p>
        </p:txBody>
      </p:sp>
    </p:spTree>
    <p:extLst>
      <p:ext uri="{BB962C8B-B14F-4D97-AF65-F5344CB8AC3E}">
        <p14:creationId xmlns:p14="http://schemas.microsoft.com/office/powerpoint/2010/main" val="1892421023"/>
      </p:ext>
    </p:extLst>
  </p:cSld>
  <p:clrMapOvr>
    <a:masterClrMapping/>
  </p:clrMapOvr>
  <p:transition spd="slow" advTm="1000">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A354A50D-B9EC-42DA-B1B9-13C336AD1328}"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3842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545" cy="6858000"/>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40E5C864-D362-4280-878B-2F28FE42EBF6}"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05042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64FAA826-FD67-42BE-BA23-0AD4C354A408}"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19436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556C4ACE-C209-4BD6-99C5-48450F2009C1}"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03439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82272052-9DB7-42A6-90D7-E50A0B7E9F64}"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95277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BEF42BB7-F4D6-4186-80D2-626680EECAAA}"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79668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75696368-77CB-4B7F-824C-1154FE9B44BB}"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97522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DEED1BE2-02B0-4C6C-88DE-E45CD1BE0B22}"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62666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C3C07FDF-3EE8-43E4-AB42-63ADC3E478A9}"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14718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5D06D8DC-6C33-4BD3-87B6-6DA8201739F1}"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06053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1434843B-83F7-4D8D-8326-F4FF2C0BD934}"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9392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545" cy="6858000"/>
          </a:xfrm>
          <a:prstGeom prst="rect">
            <a:avLst/>
          </a:prstGeom>
        </p:spPr>
      </p:pic>
    </p:spTree>
    <p:extLst>
      <p:ext uri="{BB962C8B-B14F-4D97-AF65-F5344CB8AC3E}">
        <p14:creationId xmlns:p14="http://schemas.microsoft.com/office/powerpoint/2010/main" val="3587696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4001" y="3602038"/>
            <a:ext cx="9144001"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F0DFB80-A471-4AE5-BA13-FB4FEA2965AF}"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16B4EA-3403-47FB-A390-815899686518}" type="slidenum">
              <a:rPr lang="en-US" smtClean="0"/>
              <a:pPr>
                <a:defRPr/>
              </a:pPr>
              <a:t>‹#›</a:t>
            </a:fld>
            <a:endParaRPr lang="en-US"/>
          </a:p>
        </p:txBody>
      </p:sp>
    </p:spTree>
    <p:extLst>
      <p:ext uri="{BB962C8B-B14F-4D97-AF65-F5344CB8AC3E}">
        <p14:creationId xmlns:p14="http://schemas.microsoft.com/office/powerpoint/2010/main" val="1173257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20B599-B327-46F8-930B-386BA1B5D97B}"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95E5F2-68AC-4899-BB12-4546EF98693B}" type="slidenum">
              <a:rPr lang="en-US" smtClean="0"/>
              <a:pPr>
                <a:defRPr/>
              </a:pPr>
              <a:t>‹#›</a:t>
            </a:fld>
            <a:endParaRPr lang="en-US"/>
          </a:p>
        </p:txBody>
      </p:sp>
    </p:spTree>
    <p:extLst>
      <p:ext uri="{BB962C8B-B14F-4D97-AF65-F5344CB8AC3E}">
        <p14:creationId xmlns:p14="http://schemas.microsoft.com/office/powerpoint/2010/main" val="58655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BB16998-E288-4CFD-92D0-337FDD606814}"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6AA73-5404-4196-9639-86559A036A7A}" type="slidenum">
              <a:rPr lang="en-US" smtClean="0"/>
              <a:pPr>
                <a:defRPr/>
              </a:pPr>
              <a:t>‹#›</a:t>
            </a:fld>
            <a:endParaRPr lang="en-US"/>
          </a:p>
        </p:txBody>
      </p:sp>
    </p:spTree>
    <p:extLst>
      <p:ext uri="{BB962C8B-B14F-4D97-AF65-F5344CB8AC3E}">
        <p14:creationId xmlns:p14="http://schemas.microsoft.com/office/powerpoint/2010/main" val="60614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66B4AAE-5033-4F2C-B896-A411FFAA1620}" type="datetimeFigureOut">
              <a:rPr lang="en-US" smtClean="0"/>
              <a:pPr>
                <a:defRPr/>
              </a:pPr>
              <a:t>12/6/2021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11CC1-D063-49F0-A547-6315B8AAB7DF}" type="slidenum">
              <a:rPr lang="en-US" smtClean="0"/>
              <a:pPr>
                <a:defRPr/>
              </a:pPr>
              <a:t>‹#›</a:t>
            </a:fld>
            <a:endParaRPr lang="en-US"/>
          </a:p>
        </p:txBody>
      </p:sp>
    </p:spTree>
    <p:extLst>
      <p:ext uri="{BB962C8B-B14F-4D97-AF65-F5344CB8AC3E}">
        <p14:creationId xmlns:p14="http://schemas.microsoft.com/office/powerpoint/2010/main" val="4014420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DCD81B3-014D-4B20-8538-6563CCC3F98B}" type="datetimeFigureOut">
              <a:rPr lang="en-US" smtClean="0"/>
              <a:pPr>
                <a:defRPr/>
              </a:pPr>
              <a:t>12/6/2021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FB42D8-B15B-4CF4-9085-229AD983D1D6}" type="slidenum">
              <a:rPr lang="en-US" smtClean="0"/>
              <a:pPr>
                <a:defRPr/>
              </a:pPr>
              <a:t>‹#›</a:t>
            </a:fld>
            <a:endParaRPr lang="en-US"/>
          </a:p>
        </p:txBody>
      </p:sp>
    </p:spTree>
    <p:extLst>
      <p:ext uri="{BB962C8B-B14F-4D97-AF65-F5344CB8AC3E}">
        <p14:creationId xmlns:p14="http://schemas.microsoft.com/office/powerpoint/2010/main" val="1823160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EC96069-47B5-4948-8BFD-0F8FF7A177AA}" type="datetimeFigureOut">
              <a:rPr lang="en-US" smtClean="0"/>
              <a:pPr>
                <a:defRPr/>
              </a:pPr>
              <a:t>12/6/2021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9F2DF4-C8EF-4B0C-927A-4FE6C7B3ED19}" type="slidenum">
              <a:rPr lang="en-US" smtClean="0"/>
              <a:pPr>
                <a:defRPr/>
              </a:pPr>
              <a:t>‹#›</a:t>
            </a:fld>
            <a:endParaRPr lang="en-US"/>
          </a:p>
        </p:txBody>
      </p:sp>
    </p:spTree>
    <p:extLst>
      <p:ext uri="{BB962C8B-B14F-4D97-AF65-F5344CB8AC3E}">
        <p14:creationId xmlns:p14="http://schemas.microsoft.com/office/powerpoint/2010/main" val="3278732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468490-0EC2-4078-B487-233CC1403ABA}" type="datetimeFigureOut">
              <a:rPr lang="en-US" smtClean="0"/>
              <a:pPr>
                <a:defRPr/>
              </a:pPr>
              <a:t>12/6/2021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5D704C-F7B1-4867-96C9-B5059B2FBC08}" type="slidenum">
              <a:rPr lang="en-US" smtClean="0"/>
              <a:pPr>
                <a:defRPr/>
              </a:pPr>
              <a:t>‹#›</a:t>
            </a:fld>
            <a:endParaRPr lang="en-US"/>
          </a:p>
        </p:txBody>
      </p:sp>
    </p:spTree>
    <p:extLst>
      <p:ext uri="{BB962C8B-B14F-4D97-AF65-F5344CB8AC3E}">
        <p14:creationId xmlns:p14="http://schemas.microsoft.com/office/powerpoint/2010/main" val="3504902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CCCC75B-1D98-4FB6-8B63-F71013B20B0A}" type="datetimeFigureOut">
              <a:rPr lang="en-US" smtClean="0"/>
              <a:pPr>
                <a:defRPr/>
              </a:pPr>
              <a:t>12/6/2021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821189-737D-40B9-9C66-666D191663F4}" type="slidenum">
              <a:rPr lang="en-US" smtClean="0"/>
              <a:pPr>
                <a:defRPr/>
              </a:pPr>
              <a:t>‹#›</a:t>
            </a:fld>
            <a:endParaRPr lang="en-US"/>
          </a:p>
        </p:txBody>
      </p:sp>
    </p:spTree>
    <p:extLst>
      <p:ext uri="{BB962C8B-B14F-4D97-AF65-F5344CB8AC3E}">
        <p14:creationId xmlns:p14="http://schemas.microsoft.com/office/powerpoint/2010/main" val="80761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pPr lvl="0"/>
            <a:endParaRPr lang="en-US" noProof="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B282E0-88F6-4F99-87FA-4AD095F20FCD}" type="datetimeFigureOut">
              <a:rPr lang="en-US" smtClean="0"/>
              <a:pPr>
                <a:defRPr/>
              </a:pPr>
              <a:t>12/6/2021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DDCDE-72F1-4914-8800-9B14422F3ADC}" type="slidenum">
              <a:rPr lang="en-US" smtClean="0"/>
              <a:pPr>
                <a:defRPr/>
              </a:pPr>
              <a:t>‹#›</a:t>
            </a:fld>
            <a:endParaRPr lang="en-US"/>
          </a:p>
        </p:txBody>
      </p:sp>
    </p:spTree>
    <p:extLst>
      <p:ext uri="{BB962C8B-B14F-4D97-AF65-F5344CB8AC3E}">
        <p14:creationId xmlns:p14="http://schemas.microsoft.com/office/powerpoint/2010/main" val="2728312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F4347D-B58F-4B65-BE07-279E65CDED75}"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7C2934-1B3F-40FE-9928-2ADFF6DBE9BF}" type="slidenum">
              <a:rPr lang="en-US" smtClean="0"/>
              <a:pPr>
                <a:defRPr/>
              </a:pPr>
              <a:t>‹#›</a:t>
            </a:fld>
            <a:endParaRPr lang="en-US"/>
          </a:p>
        </p:txBody>
      </p:sp>
    </p:spTree>
    <p:extLst>
      <p:ext uri="{BB962C8B-B14F-4D97-AF65-F5344CB8AC3E}">
        <p14:creationId xmlns:p14="http://schemas.microsoft.com/office/powerpoint/2010/main" val="27032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1EAA49-BA68-4E9F-A6A8-12BA512867D2}"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E66E5D-5A54-43BA-B801-C1EF6C2DB559}" type="slidenum">
              <a:rPr lang="en-US" smtClean="0"/>
              <a:pPr>
                <a:defRPr/>
              </a:pPr>
              <a:t>‹#›</a:t>
            </a:fld>
            <a:endParaRPr lang="en-US"/>
          </a:p>
        </p:txBody>
      </p:sp>
    </p:spTree>
    <p:extLst>
      <p:ext uri="{BB962C8B-B14F-4D97-AF65-F5344CB8AC3E}">
        <p14:creationId xmlns:p14="http://schemas.microsoft.com/office/powerpoint/2010/main" val="1891526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6"/>
            <a:ext cx="10363201"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7"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14F66E8E-BE0C-4433-9E44-56FE09B52645}"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834270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FF995962-A344-434A-BF78-6BC3B037ADC8}"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99468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11"/>
            <a:ext cx="10363201"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1163E88C-7C0F-46E6-85C6-B3B26964539D}"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928513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6"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96E385DB-D3F2-462A-8486-B63945E49B9C}"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931757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7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7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8"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9"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FE5656AA-87DD-4D8C-817A-344466CE8510}"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396873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4"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5"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0B113286-A66B-43B7-A92B-2F8423B0AAD7}"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67594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3"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4"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007C3978-8859-4A03-9800-8CA2F37F68CF}"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622678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41" y="27306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81C619FF-0C75-4472-9B1C-4F6A5EE5E5B1}"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063760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20"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20"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2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48A94BF8-876E-43CC-BBE7-C5C0985B43F9}"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14035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0">
            <a:extLst>
              <a:ext uri="{FF2B5EF4-FFF2-40B4-BE49-F238E27FC236}">
                <a16:creationId xmlns:a16="http://schemas.microsoft.com/office/drawing/2014/main" id="{1BAD0B88-8403-4F8B-BDAA-000808E0D118}"/>
              </a:ext>
            </a:extLst>
          </p:cNvPr>
          <p:cNvSpPr>
            <a:spLocks noGrp="1"/>
          </p:cNvSpPr>
          <p:nvPr>
            <p:ph type="dt" sz="half" idx="10"/>
          </p:nvPr>
        </p:nvSpPr>
        <p:spPr/>
        <p:txBody>
          <a:bodyPr/>
          <a:lstStyle>
            <a:lvl1pPr>
              <a:defRPr/>
            </a:lvl1pPr>
          </a:lstStyle>
          <a:p>
            <a:pPr>
              <a:defRPr/>
            </a:pPr>
            <a:r>
              <a:rPr lang="en-US"/>
              <a:t>31/10/2008</a:t>
            </a:r>
          </a:p>
        </p:txBody>
      </p:sp>
      <p:sp>
        <p:nvSpPr>
          <p:cNvPr id="3" name="Footer Placeholder 27">
            <a:extLst>
              <a:ext uri="{FF2B5EF4-FFF2-40B4-BE49-F238E27FC236}">
                <a16:creationId xmlns:a16="http://schemas.microsoft.com/office/drawing/2014/main" id="{47C179E2-5C2B-4C90-80F9-BC09D19E388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B8A58593-6B47-4C9A-8CC9-38E79347D6A9}"/>
              </a:ext>
            </a:extLst>
          </p:cNvPr>
          <p:cNvSpPr>
            <a:spLocks noGrp="1"/>
          </p:cNvSpPr>
          <p:nvPr>
            <p:ph type="sldNum" sz="quarter" idx="12"/>
          </p:nvPr>
        </p:nvSpPr>
        <p:spPr/>
        <p:txBody>
          <a:bodyPr/>
          <a:lstStyle>
            <a:lvl1pPr>
              <a:defRPr/>
            </a:lvl1pPr>
          </a:lstStyle>
          <a:p>
            <a:fld id="{C6B1455C-D8C2-4A6B-B188-60160A42A292}" type="slidenum">
              <a:rPr lang="en-US" altLang="en-US"/>
              <a:pPr/>
              <a:t>‹#›</a:t>
            </a:fld>
            <a:endParaRPr lang="en-US" altLang="en-US"/>
          </a:p>
        </p:txBody>
      </p:sp>
    </p:spTree>
    <p:extLst>
      <p:ext uri="{BB962C8B-B14F-4D97-AF65-F5344CB8AC3E}">
        <p14:creationId xmlns:p14="http://schemas.microsoft.com/office/powerpoint/2010/main" val="2051183929"/>
      </p:ext>
    </p:extLst>
  </p:cSld>
  <p:clrMapOvr>
    <a:masterClrMapping/>
  </p:clrMapOvr>
  <p:transition>
    <p:blinds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43DDF405-9EC9-4D59-AB78-FC293CC8BE0F}"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474271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1" y="27464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D6619936-955B-484C-9DEF-8A3DC9043473}"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7261369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0" y="541338"/>
            <a:ext cx="10160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图文框 7"/>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686822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图文框 2"/>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图片 3"/>
          <p:cNvPicPr>
            <a:picLocks noChangeAspect="1"/>
          </p:cNvPicPr>
          <p:nvPr userDrawn="1"/>
        </p:nvPicPr>
        <p:blipFill>
          <a:blip r:embed="rId2">
            <a:extLst>
              <a:ext uri="{28A0092B-C50C-407E-A947-70E740481C1C}">
                <a14:useLocalDpi xmlns:a14="http://schemas.microsoft.com/office/drawing/2010/main" val="0"/>
              </a:ext>
            </a:extLst>
          </a:blip>
          <a:srcRect l="40849" t="7222" r="7066" b="14722"/>
          <a:stretch>
            <a:fillRect/>
          </a:stretch>
        </p:blipFill>
        <p:spPr bwMode="auto">
          <a:xfrm>
            <a:off x="6096000" y="1071563"/>
            <a:ext cx="6096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7662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004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7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
        <p:nvSpPr>
          <p:cNvPr id="8" name="任意多边形: 形状 7"/>
          <p:cNvSpPr>
            <a:spLocks noGrp="1"/>
          </p:cNvSpPr>
          <p:nvPr>
            <p:ph type="pic" sz="quarter" idx="11"/>
          </p:nvPr>
        </p:nvSpPr>
        <p:spPr>
          <a:xfrm>
            <a:off x="8648702"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699255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937146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4" name="任意多边形: 形状 13"/>
          <p:cNvSpPr>
            <a:spLocks noGrp="1"/>
          </p:cNvSpPr>
          <p:nvPr>
            <p:ph type="pic" sz="quarter" idx="11"/>
          </p:nvPr>
        </p:nvSpPr>
        <p:spPr>
          <a:xfrm>
            <a:off x="398568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5" name="任意多边形: 形状 14"/>
          <p:cNvSpPr>
            <a:spLocks noGrp="1"/>
          </p:cNvSpPr>
          <p:nvPr>
            <p:ph type="pic" sz="quarter" idx="12"/>
          </p:nvPr>
        </p:nvSpPr>
        <p:spPr>
          <a:xfrm>
            <a:off x="6491818"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6" name="任意多边形: 形状 15"/>
          <p:cNvSpPr>
            <a:spLocks noGrp="1"/>
          </p:cNvSpPr>
          <p:nvPr>
            <p:ph type="pic" sz="quarter" idx="13"/>
          </p:nvPr>
        </p:nvSpPr>
        <p:spPr>
          <a:xfrm>
            <a:off x="89979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303854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7"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665106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8"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
        <p:nvSpPr>
          <p:cNvPr id="10" name="任意多边形: 形状 9"/>
          <p:cNvSpPr>
            <a:spLocks noGrp="1"/>
          </p:cNvSpPr>
          <p:nvPr>
            <p:ph type="pic" sz="quarter" idx="11"/>
          </p:nvPr>
        </p:nvSpPr>
        <p:spPr>
          <a:xfrm>
            <a:off x="8579655"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14731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0">
            <a:extLst>
              <a:ext uri="{FF2B5EF4-FFF2-40B4-BE49-F238E27FC236}">
                <a16:creationId xmlns:a16="http://schemas.microsoft.com/office/drawing/2014/main" id="{1BAD0B88-8403-4F8B-BDAA-000808E0D118}"/>
              </a:ext>
            </a:extLst>
          </p:cNvPr>
          <p:cNvSpPr>
            <a:spLocks noGrp="1"/>
          </p:cNvSpPr>
          <p:nvPr>
            <p:ph type="dt" sz="half" idx="10"/>
          </p:nvPr>
        </p:nvSpPr>
        <p:spPr/>
        <p:txBody>
          <a:bodyPr/>
          <a:lstStyle>
            <a:lvl1pPr>
              <a:defRPr/>
            </a:lvl1pPr>
          </a:lstStyle>
          <a:p>
            <a:pPr>
              <a:defRPr/>
            </a:pPr>
            <a:r>
              <a:rPr lang="en-US"/>
              <a:t>31/10/2008</a:t>
            </a:r>
          </a:p>
        </p:txBody>
      </p:sp>
      <p:sp>
        <p:nvSpPr>
          <p:cNvPr id="3" name="Footer Placeholder 27">
            <a:extLst>
              <a:ext uri="{FF2B5EF4-FFF2-40B4-BE49-F238E27FC236}">
                <a16:creationId xmlns:a16="http://schemas.microsoft.com/office/drawing/2014/main" id="{47C179E2-5C2B-4C90-80F9-BC09D19E388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B8A58593-6B47-4C9A-8CC9-38E79347D6A9}"/>
              </a:ext>
            </a:extLst>
          </p:cNvPr>
          <p:cNvSpPr>
            <a:spLocks noGrp="1"/>
          </p:cNvSpPr>
          <p:nvPr>
            <p:ph type="sldNum" sz="quarter" idx="12"/>
          </p:nvPr>
        </p:nvSpPr>
        <p:spPr/>
        <p:txBody>
          <a:bodyPr/>
          <a:lstStyle>
            <a:lvl1pPr>
              <a:defRPr/>
            </a:lvl1pPr>
          </a:lstStyle>
          <a:p>
            <a:fld id="{C6B1455C-D8C2-4A6B-B188-60160A42A292}" type="slidenum">
              <a:rPr lang="en-US" altLang="en-US"/>
              <a:pPr/>
              <a:t>‹#›</a:t>
            </a:fld>
            <a:endParaRPr lang="en-US" altLang="en-US"/>
          </a:p>
        </p:txBody>
      </p:sp>
    </p:spTree>
    <p:extLst>
      <p:ext uri="{BB962C8B-B14F-4D97-AF65-F5344CB8AC3E}">
        <p14:creationId xmlns:p14="http://schemas.microsoft.com/office/powerpoint/2010/main" val="2989287970"/>
      </p:ext>
    </p:extLst>
  </p:cSld>
  <p:clrMapOvr>
    <a:masterClrMapping/>
  </p:clrMapOvr>
  <p:transition>
    <p:blinds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011266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7" y="2840525"/>
            <a:ext cx="2527629"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236005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4916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7"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9942277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2700">
                <a:solidFill>
                  <a:prstClr val="black">
                    <a:tint val="75000"/>
                  </a:prstClr>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0EA4240-3551-4F03-8C89-0312A6FF873F}" type="datetimeFigureOut">
              <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06/12/2021</a:t>
            </a:fld>
            <a:endPar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sz="2700">
                <a:solidFill>
                  <a:prstClr val="black">
                    <a:tint val="75000"/>
                  </a:prstClr>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sz="2700">
                <a:solidFill>
                  <a:prstClr val="black">
                    <a:tint val="75000"/>
                  </a:prstClr>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8AD46E4-F20F-4825-86F5-234EB334855A}" type="slidenum">
              <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2690420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00" y="1828800"/>
            <a:ext cx="50292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8800"/>
            <a:ext cx="50292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1828800" y="6248400"/>
            <a:ext cx="2540000" cy="457200"/>
          </a:xfrm>
          <a:prstGeom prst="rect">
            <a:avLst/>
          </a:prstGeom>
        </p:spPr>
        <p:txBody>
          <a:bodyPr/>
          <a:lstStyle>
            <a:lvl1pPr>
              <a:defRPr sz="2700">
                <a:solidFill>
                  <a:prstClr val="black"/>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Rectangle 6"/>
          <p:cNvSpPr>
            <a:spLocks noGrp="1" noChangeArrowheads="1"/>
          </p:cNvSpPr>
          <p:nvPr>
            <p:ph type="ftr" sz="quarter" idx="11"/>
          </p:nvPr>
        </p:nvSpPr>
        <p:spPr>
          <a:xfrm>
            <a:off x="4741863" y="6248400"/>
            <a:ext cx="3860800" cy="457200"/>
          </a:xfrm>
          <a:prstGeom prst="rect">
            <a:avLst/>
          </a:prstGeom>
        </p:spPr>
        <p:txBody>
          <a:bodyPr/>
          <a:lstStyle>
            <a:lvl1pPr>
              <a:defRPr sz="2700">
                <a:solidFill>
                  <a:prstClr val="black"/>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Rectangle 7"/>
          <p:cNvSpPr>
            <a:spLocks noGrp="1" noChangeArrowheads="1"/>
          </p:cNvSpPr>
          <p:nvPr>
            <p:ph type="sldNum" sz="quarter" idx="12"/>
          </p:nvPr>
        </p:nvSpPr>
        <p:spPr>
          <a:xfrm>
            <a:off x="8958263" y="6248400"/>
            <a:ext cx="2540000" cy="457200"/>
          </a:xfrm>
          <a:prstGeom prst="rect">
            <a:avLst/>
          </a:prstGeom>
        </p:spPr>
        <p:txBody>
          <a:bodyPr/>
          <a:lstStyle>
            <a:lvl1pPr>
              <a:defRPr sz="2700">
                <a:solidFill>
                  <a:prstClr val="black"/>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AAC4C28-90F0-4DBD-B1B8-C41F432B17B9}" type="slidenum">
              <a:rPr kumimoji="0" lang="en-US" altLang="en-US" sz="27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altLang="en-US" sz="27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15372957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3"/>
          <p:cNvSpPr>
            <a:spLocks noGrp="1"/>
          </p:cNvSpPr>
          <p:nvPr>
            <p:ph type="dt" sz="half" idx="10"/>
          </p:nvPr>
        </p:nvSpPr>
        <p:spPr>
          <a:xfrm>
            <a:off x="838200" y="6356350"/>
            <a:ext cx="2743200" cy="365125"/>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5" name="Slide Number Placeholder 5"/>
          <p:cNvSpPr>
            <a:spLocks noGrp="1"/>
          </p:cNvSpPr>
          <p:nvPr>
            <p:ph type="sldNum" sz="quarter" idx="12"/>
          </p:nvPr>
        </p:nvSpPr>
        <p:spPr>
          <a:xfrm>
            <a:off x="8610600" y="6356350"/>
            <a:ext cx="2743200" cy="365125"/>
          </a:xfrm>
          <a:prstGeom prst="rect">
            <a:avLst/>
          </a:prstGeom>
        </p:spPr>
        <p:txBody>
          <a:bodyPr/>
          <a:lstStyle>
            <a:lvl1pPr>
              <a:defRPr>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933E5A4-9EF3-4B32-BBAF-A85DFAF9CF66}" type="slidenum">
              <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Tree>
    <p:extLst>
      <p:ext uri="{BB962C8B-B14F-4D97-AF65-F5344CB8AC3E}">
        <p14:creationId xmlns:p14="http://schemas.microsoft.com/office/powerpoint/2010/main" val="29627002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a:prstGeom prst="rect">
            <a:avLst/>
          </a:prstGeom>
        </p:spPr>
        <p:txBody>
          <a:bodyPr/>
          <a:lstStyle/>
          <a:p>
            <a:r>
              <a:rPr lang="en-US" noProof="1"/>
              <a:t>Click to edit Master title style</a:t>
            </a:r>
          </a:p>
        </p:txBody>
      </p:sp>
      <p:sp>
        <p:nvSpPr>
          <p:cNvPr id="3" name="Content Placeholder 2"/>
          <p:cNvSpPr>
            <a:spLocks noGrp="1"/>
          </p:cNvSpPr>
          <p:nvPr>
            <p:ph sz="half" idx="1"/>
          </p:nvPr>
        </p:nvSpPr>
        <p:spPr>
          <a:xfrm>
            <a:off x="609600" y="1905000"/>
            <a:ext cx="538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905000"/>
            <a:ext cx="538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eaLnBrk="0" hangingPunct="0">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37F93E7-C963-42B1-B7F3-D31FDBB19B5B}" type="slidenum">
              <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3200" b="0" i="0" u="none" strike="noStrike" kern="1200" cap="none" spc="0" normalizeH="0" baseline="0" noProof="0">
              <a:ln>
                <a:noFill/>
              </a:ln>
              <a:solidFill>
                <a:prstClr val="black"/>
              </a:solidFill>
              <a:effectLst/>
              <a:uLnTx/>
              <a:uFillTx/>
              <a:latin typeface="Tahoma" panose="020B0604030504040204" charset="0"/>
              <a:ea typeface="微软雅黑"/>
              <a:cs typeface="+mn-cs"/>
            </a:endParaRPr>
          </a:p>
        </p:txBody>
      </p:sp>
    </p:spTree>
    <p:extLst>
      <p:ext uri="{BB962C8B-B14F-4D97-AF65-F5344CB8AC3E}">
        <p14:creationId xmlns:p14="http://schemas.microsoft.com/office/powerpoint/2010/main" val="35904744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346708"/>
      </p:ext>
    </p:extLst>
  </p:cSld>
  <p:clrMapOvr>
    <a:masterClrMapping/>
  </p:clrMapOvr>
  <p:transition spd="slow" advClick="0" advTm="0">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6" y="3886200"/>
            <a:ext cx="8534401"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56F0B017-4FC6-4B5A-908E-273DE9A800DE}"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413143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6443-2106-4AD1-9C4C-B0CC3EF87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E64E0A-9F2C-4B0A-BE35-AC960D632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EC7554-5022-4B3D-B7BC-07D12C360E7B}"/>
              </a:ext>
            </a:extLst>
          </p:cNvPr>
          <p:cNvSpPr>
            <a:spLocks noGrp="1"/>
          </p:cNvSpPr>
          <p:nvPr>
            <p:ph type="dt" sz="half" idx="10"/>
          </p:nvPr>
        </p:nvSpPr>
        <p:spPr/>
        <p:txBody>
          <a:bodyPr/>
          <a:lstStyle/>
          <a:p>
            <a:fld id="{31E0C1E1-0F73-40D4-A8BA-3A9C31EFA5A8}" type="datetimeFigureOut">
              <a:rPr lang="en-US" smtClean="0"/>
              <a:t>12/6/2021</a:t>
            </a:fld>
            <a:endParaRPr lang="en-US"/>
          </a:p>
        </p:txBody>
      </p:sp>
      <p:sp>
        <p:nvSpPr>
          <p:cNvPr id="5" name="Footer Placeholder 4">
            <a:extLst>
              <a:ext uri="{FF2B5EF4-FFF2-40B4-BE49-F238E27FC236}">
                <a16:creationId xmlns:a16="http://schemas.microsoft.com/office/drawing/2014/main" id="{DE8FA787-B06C-454A-860E-FF112BF40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2111-E435-4FC0-BF5E-A9A940852208}"/>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8014936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858DE4E6-3777-4353-B98D-759E7FF8B93D}"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23993747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9"/>
            <a:ext cx="10363200" cy="1362075"/>
          </a:xfrm>
        </p:spPr>
        <p:txBody>
          <a:bodyPr anchor="t"/>
          <a:lstStyle>
            <a:lvl1pPr algn="l">
              <a:defRPr sz="5333"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6DFA8BB0-C21D-4453-B1A8-4D34D929BDFD}"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883144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7" y="1600206"/>
            <a:ext cx="5384799"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1" y="1600206"/>
            <a:ext cx="5384799"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6"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7648A9B5-BEF2-49BE-A9ED-31ED7A377745}"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34819524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vi-VN"/>
              <a:t>Bấm &amp; sửa kiểu tiêu đề</a:t>
            </a:r>
          </a:p>
        </p:txBody>
      </p:sp>
      <p:sp>
        <p:nvSpPr>
          <p:cNvPr id="6" name="Nơi giữ chỗ cho Nội dung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8"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9"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E6DE6E39-7F24-4A43-B382-B363337FF40F}"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2415166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4"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5"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ED20ED1A-C3C7-4B43-A588-83B4019481A2}"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30688349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3"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4"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8DAD8EA6-C487-4CEE-9CF1-B9DAB9C2E677}"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1479157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49"/>
            <a:ext cx="4011084" cy="1162051"/>
          </a:xfrm>
        </p:spPr>
        <p:txBody>
          <a:bodyPr anchor="b"/>
          <a:lstStyle>
            <a:lvl1pPr algn="l">
              <a:defRPr sz="2667" b="1"/>
            </a:lvl1pPr>
          </a:lstStyle>
          <a:p>
            <a:r>
              <a:rPr lang="vi-VN"/>
              <a:t>Bấm &amp; sửa kiểu tiêu đề</a:t>
            </a:r>
            <a:endParaRPr lang="en-US"/>
          </a:p>
        </p:txBody>
      </p:sp>
      <p:sp>
        <p:nvSpPr>
          <p:cNvPr id="3" name="Nơi giữ chỗ cho Nội dung 2"/>
          <p:cNvSpPr>
            <a:spLocks noGrp="1"/>
          </p:cNvSpPr>
          <p:nvPr>
            <p:ph idx="1"/>
          </p:nvPr>
        </p:nvSpPr>
        <p:spPr>
          <a:xfrm>
            <a:off x="4766741" y="273061"/>
            <a:ext cx="6815665"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6"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84F07BBC-BB25-417B-AE11-73C83EA5BD73}"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39697049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9" y="4800600"/>
            <a:ext cx="7315200" cy="566739"/>
          </a:xfrm>
        </p:spPr>
        <p:txBody>
          <a:bodyPr anchor="b"/>
          <a:lstStyle>
            <a:lvl1pPr algn="l">
              <a:defRPr sz="2667" b="1"/>
            </a:lvl1pPr>
          </a:lstStyle>
          <a:p>
            <a:r>
              <a:rPr lang="vi-VN"/>
              <a:t>Bấm &amp; sửa kiểu tiêu đề</a:t>
            </a:r>
            <a:endParaRPr lang="en-US"/>
          </a:p>
        </p:txBody>
      </p:sp>
      <p:sp>
        <p:nvSpPr>
          <p:cNvPr id="3" name="Nơi giữ chỗ cho Hình ảnh 2"/>
          <p:cNvSpPr>
            <a:spLocks noGrp="1"/>
          </p:cNvSpPr>
          <p:nvPr>
            <p:ph type="pic" idx="1"/>
          </p:nvPr>
        </p:nvSpPr>
        <p:spPr>
          <a:xfrm>
            <a:off x="2389719"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Nơi giữ chỗ cho Văn bản 3"/>
          <p:cNvSpPr>
            <a:spLocks noGrp="1"/>
          </p:cNvSpPr>
          <p:nvPr>
            <p:ph type="body" sz="half" idx="2"/>
          </p:nvPr>
        </p:nvSpPr>
        <p:spPr>
          <a:xfrm>
            <a:off x="2389719"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6"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ABE96B47-BFC0-43FB-AC21-D5DECD3075E7}"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6003829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59582D18-485F-4349-A7B9-B71EA82D6329}"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17802444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8"/>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8"/>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F034B319-6AC6-474B-BC6B-E687F26932AA}"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336707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2A68-3EF0-437E-A663-6302E6415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BA189-1669-4613-9E2F-A886F3131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DD183-C22B-4F9D-9F7A-4400BA2116FD}"/>
              </a:ext>
            </a:extLst>
          </p:cNvPr>
          <p:cNvSpPr>
            <a:spLocks noGrp="1"/>
          </p:cNvSpPr>
          <p:nvPr>
            <p:ph type="dt" sz="half" idx="10"/>
          </p:nvPr>
        </p:nvSpPr>
        <p:spPr/>
        <p:txBody>
          <a:bodyPr/>
          <a:lstStyle/>
          <a:p>
            <a:fld id="{31E0C1E1-0F73-40D4-A8BA-3A9C31EFA5A8}" type="datetimeFigureOut">
              <a:rPr lang="en-US" smtClean="0"/>
              <a:t>12/6/2021</a:t>
            </a:fld>
            <a:endParaRPr lang="en-US"/>
          </a:p>
        </p:txBody>
      </p:sp>
      <p:sp>
        <p:nvSpPr>
          <p:cNvPr id="5" name="Footer Placeholder 4">
            <a:extLst>
              <a:ext uri="{FF2B5EF4-FFF2-40B4-BE49-F238E27FC236}">
                <a16:creationId xmlns:a16="http://schemas.microsoft.com/office/drawing/2014/main" id="{B23B6004-03B8-437F-8DEA-2F8B82171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15CA3-FBF2-40B5-9DC2-CAB0FEA4A1EE}"/>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021222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04307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703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65839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65294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28635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07758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1667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63815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62832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581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BEDA-BD44-42FF-96DD-F17FB21DB5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6C7A3E-8633-4405-AA06-27BA1A63E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E3C9D2-EB6A-4C6C-9F36-75D68DCF2A15}"/>
              </a:ext>
            </a:extLst>
          </p:cNvPr>
          <p:cNvSpPr>
            <a:spLocks noGrp="1"/>
          </p:cNvSpPr>
          <p:nvPr>
            <p:ph type="dt" sz="half" idx="10"/>
          </p:nvPr>
        </p:nvSpPr>
        <p:spPr/>
        <p:txBody>
          <a:bodyPr/>
          <a:lstStyle/>
          <a:p>
            <a:fld id="{31E0C1E1-0F73-40D4-A8BA-3A9C31EFA5A8}" type="datetimeFigureOut">
              <a:rPr lang="en-US" smtClean="0"/>
              <a:t>12/6/2021</a:t>
            </a:fld>
            <a:endParaRPr lang="en-US"/>
          </a:p>
        </p:txBody>
      </p:sp>
      <p:sp>
        <p:nvSpPr>
          <p:cNvPr id="5" name="Footer Placeholder 4">
            <a:extLst>
              <a:ext uri="{FF2B5EF4-FFF2-40B4-BE49-F238E27FC236}">
                <a16:creationId xmlns:a16="http://schemas.microsoft.com/office/drawing/2014/main" id="{8258F4A8-7004-4352-8562-FE32546F9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92FAC-DA2C-40CF-A5EF-D921A4A431B9}"/>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9418133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3299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3150795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6"/>
            <a:ext cx="10363201"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7"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AD9498DD-7437-4EE6-AA2A-4F28D6297146}"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824919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3974EB1E-7C84-4C0D-A123-591B7DE0E0C7}"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424683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11"/>
            <a:ext cx="10363201"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A5234098-AD3E-4859-9779-67DDF6E721B5}"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9636415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6"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D019C7D3-3B55-43C5-B60D-E121626EE8E8}"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5596778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7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7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8"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9"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F82EC93B-6653-44EB-AA94-9AC3DB926717}"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8364990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4"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5"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9A93076B-E9CB-4068-8DAD-95AF9AD6FFBB}"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5181542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3"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4"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A3CCC64B-8335-4B16-BB6E-229A8CD2E8FC}"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6398594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41" y="27306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46F7F719-B277-44AB-9086-D3EBCD449004}"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2922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3.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2.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599"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790" r:id="rId3"/>
    <p:sldLayoutId id="2147483652" r:id="rId4"/>
    <p:sldLayoutId id="2147483792" r:id="rId5"/>
    <p:sldLayoutId id="2147483793" r:id="rId6"/>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56B5E-D052-46E8-8F69-7802BF87C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EDAEF-9092-40A9-92BF-2296518AF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2ED1-BA86-4190-BC98-0C5A2E132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C1E1-0F73-40D4-A8BA-3A9C31EFA5A8}" type="datetimeFigureOut">
              <a:rPr lang="en-US" smtClean="0"/>
              <a:t>12/6/2021</a:t>
            </a:fld>
            <a:endParaRPr lang="en-US"/>
          </a:p>
        </p:txBody>
      </p:sp>
      <p:sp>
        <p:nvSpPr>
          <p:cNvPr id="5" name="Footer Placeholder 4">
            <a:extLst>
              <a:ext uri="{FF2B5EF4-FFF2-40B4-BE49-F238E27FC236}">
                <a16:creationId xmlns:a16="http://schemas.microsoft.com/office/drawing/2014/main" id="{A45A4BC1-9206-4C41-A516-6AB2F44CC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63F5E-58D2-497F-B282-60B96B4EE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A36E4-4F4A-4378-B596-E37870BCA0DB}" type="slidenum">
              <a:rPr lang="en-US" smtClean="0"/>
              <a:t>‹#›</a:t>
            </a:fld>
            <a:endParaRPr lang="en-US"/>
          </a:p>
        </p:txBody>
      </p:sp>
    </p:spTree>
    <p:extLst>
      <p:ext uri="{BB962C8B-B14F-4D97-AF65-F5344CB8AC3E}">
        <p14:creationId xmlns:p14="http://schemas.microsoft.com/office/powerpoint/2010/main" val="220084976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7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pPr defTabSz="914400" fontAlgn="base">
              <a:spcBef>
                <a:spcPct val="0"/>
              </a:spcBef>
              <a:spcAft>
                <a:spcPct val="0"/>
              </a:spcAft>
            </a:pPr>
            <a:fld id="{D4117EB5-B55F-4E25-9B71-0833A385EF0A}"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914802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688" y="365126"/>
            <a:ext cx="1051462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688" y="1825625"/>
            <a:ext cx="105146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688" y="6356351"/>
            <a:ext cx="2742046" cy="365125"/>
          </a:xfrm>
          <a:prstGeom prst="rect">
            <a:avLst/>
          </a:prstGeom>
        </p:spPr>
        <p:txBody>
          <a:bodyPr vert="horz" lIns="91440" tIns="45720" rIns="91440" bIns="45720" rtlCol="0" anchor="ctr"/>
          <a:lstStyle>
            <a:lvl1pPr algn="l" defTabSz="912114" eaLnBrk="1" fontAlgn="auto" hangingPunct="1">
              <a:spcBef>
                <a:spcPts val="0"/>
              </a:spcBef>
              <a:spcAft>
                <a:spcPts val="0"/>
              </a:spcAft>
              <a:defRPr sz="1197" smtClean="0">
                <a:solidFill>
                  <a:prstClr val="black">
                    <a:tint val="75000"/>
                  </a:prstClr>
                </a:solidFill>
                <a:latin typeface="Calibri"/>
              </a:defRPr>
            </a:lvl1pPr>
          </a:lstStyle>
          <a:p>
            <a:pPr>
              <a:defRPr/>
            </a:pPr>
            <a:fld id="{7D46BB86-66B3-4DB8-80BC-B181C3FDF845}" type="datetimeFigureOut">
              <a:rPr lang="en-US" smtClean="0"/>
              <a:pPr>
                <a:defRPr/>
              </a:pPr>
              <a:t>12/6/2021</a:t>
            </a:fld>
            <a:endParaRPr lang="en-US"/>
          </a:p>
        </p:txBody>
      </p:sp>
      <p:sp>
        <p:nvSpPr>
          <p:cNvPr id="5" name="Footer Placeholder 4"/>
          <p:cNvSpPr>
            <a:spLocks noGrp="1"/>
          </p:cNvSpPr>
          <p:nvPr>
            <p:ph type="ftr" sz="quarter" idx="3"/>
          </p:nvPr>
        </p:nvSpPr>
        <p:spPr>
          <a:xfrm>
            <a:off x="4039068" y="6356351"/>
            <a:ext cx="4113865" cy="365125"/>
          </a:xfrm>
          <a:prstGeom prst="rect">
            <a:avLst/>
          </a:prstGeom>
        </p:spPr>
        <p:txBody>
          <a:bodyPr vert="horz" lIns="91440" tIns="45720" rIns="91440" bIns="45720" rtlCol="0" anchor="ctr"/>
          <a:lstStyle>
            <a:lvl1pPr algn="ctr" defTabSz="912114" eaLnBrk="1" fontAlgn="auto" hangingPunct="1">
              <a:spcBef>
                <a:spcPts val="0"/>
              </a:spcBef>
              <a:spcAft>
                <a:spcPts val="0"/>
              </a:spcAft>
              <a:defRPr sz="1197">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611266" y="6356351"/>
            <a:ext cx="2742046" cy="365125"/>
          </a:xfrm>
          <a:prstGeom prst="rect">
            <a:avLst/>
          </a:prstGeom>
        </p:spPr>
        <p:txBody>
          <a:bodyPr vert="horz" lIns="91440" tIns="45720" rIns="91440" bIns="45720" rtlCol="0" anchor="ctr"/>
          <a:lstStyle>
            <a:lvl1pPr algn="r" defTabSz="912114" eaLnBrk="1" fontAlgn="auto" hangingPunct="1">
              <a:spcBef>
                <a:spcPts val="0"/>
              </a:spcBef>
              <a:spcAft>
                <a:spcPts val="0"/>
              </a:spcAft>
              <a:defRPr sz="1197" smtClean="0">
                <a:solidFill>
                  <a:prstClr val="black">
                    <a:tint val="75000"/>
                  </a:prstClr>
                </a:solidFill>
                <a:latin typeface="Calibri"/>
              </a:defRPr>
            </a:lvl1pPr>
          </a:lstStyle>
          <a:p>
            <a:pPr>
              <a:defRPr/>
            </a:pPr>
            <a:fld id="{821BA01A-4BE0-41B6-A087-D1BE65CBDCA8}" type="slidenum">
              <a:rPr lang="en-US" smtClean="0"/>
              <a:pPr>
                <a:defRPr/>
              </a:pPr>
              <a:t>‹#›</a:t>
            </a:fld>
            <a:endParaRPr lang="en-US"/>
          </a:p>
        </p:txBody>
      </p:sp>
    </p:spTree>
    <p:extLst>
      <p:ext uri="{BB962C8B-B14F-4D97-AF65-F5344CB8AC3E}">
        <p14:creationId xmlns:p14="http://schemas.microsoft.com/office/powerpoint/2010/main" val="19538551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1225" rtl="0" fontAlgn="base">
        <a:lnSpc>
          <a:spcPct val="90000"/>
        </a:lnSpc>
        <a:spcBef>
          <a:spcPct val="0"/>
        </a:spcBef>
        <a:spcAft>
          <a:spcPct val="0"/>
        </a:spcAft>
        <a:defRPr sz="4300" kern="1200">
          <a:solidFill>
            <a:schemeClr val="tx1"/>
          </a:solidFill>
          <a:latin typeface="+mj-lt"/>
          <a:ea typeface="+mj-ea"/>
          <a:cs typeface="+mj-cs"/>
        </a:defRPr>
      </a:lvl1pPr>
      <a:lvl2pPr algn="l" defTabSz="911225" rtl="0" fontAlgn="base">
        <a:lnSpc>
          <a:spcPct val="90000"/>
        </a:lnSpc>
        <a:spcBef>
          <a:spcPct val="0"/>
        </a:spcBef>
        <a:spcAft>
          <a:spcPct val="0"/>
        </a:spcAft>
        <a:defRPr sz="4300">
          <a:solidFill>
            <a:schemeClr val="tx1"/>
          </a:solidFill>
          <a:latin typeface="Calibri Light" panose="020F0302020204030204" pitchFamily="34" charset="0"/>
        </a:defRPr>
      </a:lvl2pPr>
      <a:lvl3pPr algn="l" defTabSz="911225" rtl="0" fontAlgn="base">
        <a:lnSpc>
          <a:spcPct val="90000"/>
        </a:lnSpc>
        <a:spcBef>
          <a:spcPct val="0"/>
        </a:spcBef>
        <a:spcAft>
          <a:spcPct val="0"/>
        </a:spcAft>
        <a:defRPr sz="4300">
          <a:solidFill>
            <a:schemeClr val="tx1"/>
          </a:solidFill>
          <a:latin typeface="Calibri Light" panose="020F0302020204030204" pitchFamily="34" charset="0"/>
        </a:defRPr>
      </a:lvl3pPr>
      <a:lvl4pPr algn="l" defTabSz="911225" rtl="0" fontAlgn="base">
        <a:lnSpc>
          <a:spcPct val="90000"/>
        </a:lnSpc>
        <a:spcBef>
          <a:spcPct val="0"/>
        </a:spcBef>
        <a:spcAft>
          <a:spcPct val="0"/>
        </a:spcAft>
        <a:defRPr sz="4300">
          <a:solidFill>
            <a:schemeClr val="tx1"/>
          </a:solidFill>
          <a:latin typeface="Calibri Light" panose="020F0302020204030204" pitchFamily="34" charset="0"/>
        </a:defRPr>
      </a:lvl4pPr>
      <a:lvl5pPr algn="l" defTabSz="911225" rtl="0" fontAlgn="base">
        <a:lnSpc>
          <a:spcPct val="90000"/>
        </a:lnSpc>
        <a:spcBef>
          <a:spcPct val="0"/>
        </a:spcBef>
        <a:spcAft>
          <a:spcPct val="0"/>
        </a:spcAft>
        <a:defRPr sz="4300">
          <a:solidFill>
            <a:schemeClr val="tx1"/>
          </a:solidFill>
          <a:latin typeface="Calibri Light" panose="020F0302020204030204" pitchFamily="34" charset="0"/>
        </a:defRPr>
      </a:lvl5pPr>
      <a:lvl6pPr marL="457200" algn="l" defTabSz="911225" rtl="0" fontAlgn="base">
        <a:lnSpc>
          <a:spcPct val="90000"/>
        </a:lnSpc>
        <a:spcBef>
          <a:spcPct val="0"/>
        </a:spcBef>
        <a:spcAft>
          <a:spcPct val="0"/>
        </a:spcAft>
        <a:defRPr sz="4300">
          <a:solidFill>
            <a:schemeClr val="tx1"/>
          </a:solidFill>
          <a:latin typeface="Calibri Light" panose="020F0302020204030204" pitchFamily="34" charset="0"/>
        </a:defRPr>
      </a:lvl6pPr>
      <a:lvl7pPr marL="914400" algn="l" defTabSz="911225" rtl="0" fontAlgn="base">
        <a:lnSpc>
          <a:spcPct val="90000"/>
        </a:lnSpc>
        <a:spcBef>
          <a:spcPct val="0"/>
        </a:spcBef>
        <a:spcAft>
          <a:spcPct val="0"/>
        </a:spcAft>
        <a:defRPr sz="4300">
          <a:solidFill>
            <a:schemeClr val="tx1"/>
          </a:solidFill>
          <a:latin typeface="Calibri Light" panose="020F0302020204030204" pitchFamily="34" charset="0"/>
        </a:defRPr>
      </a:lvl7pPr>
      <a:lvl8pPr marL="1371600" algn="l" defTabSz="911225" rtl="0" fontAlgn="base">
        <a:lnSpc>
          <a:spcPct val="90000"/>
        </a:lnSpc>
        <a:spcBef>
          <a:spcPct val="0"/>
        </a:spcBef>
        <a:spcAft>
          <a:spcPct val="0"/>
        </a:spcAft>
        <a:defRPr sz="4300">
          <a:solidFill>
            <a:schemeClr val="tx1"/>
          </a:solidFill>
          <a:latin typeface="Calibri Light" panose="020F0302020204030204" pitchFamily="34" charset="0"/>
        </a:defRPr>
      </a:lvl8pPr>
      <a:lvl9pPr marL="1828800" algn="l" defTabSz="911225" rtl="0" fontAlgn="base">
        <a:lnSpc>
          <a:spcPct val="90000"/>
        </a:lnSpc>
        <a:spcBef>
          <a:spcPct val="0"/>
        </a:spcBef>
        <a:spcAft>
          <a:spcPct val="0"/>
        </a:spcAft>
        <a:defRPr sz="4300">
          <a:solidFill>
            <a:schemeClr val="tx1"/>
          </a:solidFill>
          <a:latin typeface="Calibri Light" panose="020F0302020204030204" pitchFamily="34" charset="0"/>
        </a:defRPr>
      </a:lvl9pPr>
    </p:titleStyle>
    <p:bodyStyle>
      <a:lvl1pPr marL="227013" indent="-227013" algn="l" defTabSz="911225" rtl="0" fontAlgn="base">
        <a:lnSpc>
          <a:spcPct val="90000"/>
        </a:lnSpc>
        <a:spcBef>
          <a:spcPts val="1000"/>
        </a:spcBef>
        <a:spcAft>
          <a:spcPct val="0"/>
        </a:spcAft>
        <a:buFont typeface="Arial" panose="020B0604020202020204" pitchFamily="34" charset="0"/>
        <a:buChar char="•"/>
        <a:defRPr sz="2700" kern="1200">
          <a:solidFill>
            <a:schemeClr val="tx1"/>
          </a:solidFill>
          <a:latin typeface="+mn-lt"/>
          <a:ea typeface="+mn-ea"/>
          <a:cs typeface="+mn-cs"/>
        </a:defRPr>
      </a:lvl1pPr>
      <a:lvl2pPr marL="682625" indent="-227013" algn="l" defTabSz="911225"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2pPr>
      <a:lvl3pPr marL="1139825" indent="-227013" algn="l" defTabSz="911225" rtl="0" fontAlgn="base">
        <a:lnSpc>
          <a:spcPct val="90000"/>
        </a:lnSpc>
        <a:spcBef>
          <a:spcPts val="500"/>
        </a:spcBef>
        <a:spcAft>
          <a:spcPct val="0"/>
        </a:spcAft>
        <a:buFont typeface="Arial" panose="020B0604020202020204" pitchFamily="34" charset="0"/>
        <a:buChar char="•"/>
        <a:defRPr sz="1900" kern="1200">
          <a:solidFill>
            <a:schemeClr val="tx1"/>
          </a:solidFill>
          <a:latin typeface="+mn-lt"/>
          <a:ea typeface="+mn-ea"/>
          <a:cs typeface="+mn-cs"/>
        </a:defRPr>
      </a:lvl3pPr>
      <a:lvl4pPr marL="1595438" indent="-227013" algn="l" defTabSz="911225" rtl="0" fontAlgn="base">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4pPr>
      <a:lvl5pPr marL="2051050" indent="-227013" algn="l" defTabSz="911225" rtl="0" fontAlgn="base">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521" y="274638"/>
            <a:ext cx="1097295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p:cNvSpPr>
            <a:spLocks noGrp="1"/>
          </p:cNvSpPr>
          <p:nvPr>
            <p:ph type="body" idx="1"/>
          </p:nvPr>
        </p:nvSpPr>
        <p:spPr bwMode="auto">
          <a:xfrm>
            <a:off x="609521" y="1600201"/>
            <a:ext cx="1097295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p:cNvSpPr>
            <a:spLocks noGrp="1"/>
          </p:cNvSpPr>
          <p:nvPr>
            <p:ph type="dt" sz="half" idx="2"/>
          </p:nvPr>
        </p:nvSpPr>
        <p:spPr>
          <a:xfrm>
            <a:off x="609521" y="6356351"/>
            <a:ext cx="2843898" cy="365125"/>
          </a:xfrm>
          <a:prstGeom prst="rect">
            <a:avLst/>
          </a:prstGeom>
        </p:spPr>
        <p:txBody>
          <a:bodyPr vert="horz" lIns="91440" tIns="45720" rIns="91440" bIns="45720" rtlCol="0" anchor="ctr"/>
          <a:lstStyle>
            <a:lvl1pPr algn="l">
              <a:spcBef>
                <a:spcPct val="50000"/>
              </a:spcBef>
              <a:defRPr sz="1200">
                <a:solidFill>
                  <a:schemeClr val="tx1">
                    <a:tint val="75000"/>
                  </a:schemeClr>
                </a:solidFill>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3"/>
          </p:nvPr>
        </p:nvSpPr>
        <p:spPr>
          <a:xfrm>
            <a:off x="4164792" y="6356351"/>
            <a:ext cx="3862417" cy="365125"/>
          </a:xfrm>
          <a:prstGeom prst="rect">
            <a:avLst/>
          </a:prstGeom>
        </p:spPr>
        <p:txBody>
          <a:bodyPr vert="horz" lIns="91440" tIns="45720" rIns="91440" bIns="45720" rtlCol="0" anchor="ctr"/>
          <a:lstStyle>
            <a:lvl1pPr algn="ctr">
              <a:spcBef>
                <a:spcPct val="50000"/>
              </a:spcBef>
              <a:defRPr sz="1200">
                <a:solidFill>
                  <a:schemeClr val="tx1">
                    <a:tint val="75000"/>
                  </a:schemeClr>
                </a:solidFill>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4"/>
          </p:nvPr>
        </p:nvSpPr>
        <p:spPr>
          <a:xfrm>
            <a:off x="8738581" y="6356351"/>
            <a:ext cx="2843898"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a:solidFill>
                  <a:srgbClr val="898989"/>
                </a:solidFill>
              </a:defRPr>
            </a:lvl1pPr>
          </a:lstStyle>
          <a:p>
            <a:pPr defTabSz="914400" eaLnBrk="0" fontAlgn="base" hangingPunct="0">
              <a:spcAft>
                <a:spcPct val="0"/>
              </a:spcAft>
              <a:defRPr/>
            </a:pPr>
            <a:fld id="{528DF184-28D5-406E-AD1C-ADE8F0BACE4E}"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49861999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图文框 6"/>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pic>
        <p:nvPicPr>
          <p:cNvPr id="8" name="图片 7"/>
          <p:cNvPicPr>
            <a:picLocks noChangeAspect="1"/>
          </p:cNvPicPr>
          <p:nvPr userDrawn="1"/>
        </p:nvPicPr>
        <p:blipFill>
          <a:blip r:embed="rId19"/>
          <a:srcRect l="21709" t="28104"/>
          <a:stretch>
            <a:fillRect/>
          </a:stretch>
        </p:blipFill>
        <p:spPr>
          <a:xfrm rot="21135172">
            <a:off x="-148158" y="-201943"/>
            <a:ext cx="3398403"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20"/>
          <a:srcRect r="24130" b="22282"/>
          <a:stretch>
            <a:fillRect/>
          </a:stretch>
        </p:blipFill>
        <p:spPr>
          <a:xfrm>
            <a:off x="9258302" y="4688356"/>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803935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512763" rtl="0" eaLnBrk="0" fontAlgn="base" hangingPunct="0">
        <a:lnSpc>
          <a:spcPct val="90000"/>
        </a:lnSpc>
        <a:spcBef>
          <a:spcPct val="0"/>
        </a:spcBef>
        <a:spcAft>
          <a:spcPct val="0"/>
        </a:spcAft>
        <a:defRPr sz="2400" kern="1200">
          <a:solidFill>
            <a:schemeClr val="tx1"/>
          </a:solidFill>
          <a:latin typeface="+mj-lt"/>
          <a:ea typeface="Microsoft YaHei" panose="020B0503020204020204" pitchFamily="34" charset="-122"/>
          <a:cs typeface="+mj-cs"/>
        </a:defRPr>
      </a:lvl1pPr>
      <a:lvl2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2pPr>
      <a:lvl3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3pPr>
      <a:lvl4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4pPr>
      <a:lvl5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5pPr>
      <a:lvl6pPr marL="265816"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6pPr>
      <a:lvl7pPr marL="531632"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7pPr>
      <a:lvl8pPr marL="797448"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8pPr>
      <a:lvl9pPr marL="1063265"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9pPr>
    </p:titleStyle>
    <p:bodyStyle>
      <a:lvl1pPr marL="127000" indent="-127000" algn="l" defTabSz="512763"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icrosoft YaHei" panose="020B0503020204020204" pitchFamily="34" charset="-122"/>
          <a:cs typeface="+mn-cs"/>
        </a:defRPr>
      </a:lvl1pPr>
      <a:lvl2pPr marL="384175" indent="-127000" algn="l" defTabSz="512763" rtl="0" eaLnBrk="0" fontAlgn="base" hangingPunct="0">
        <a:lnSpc>
          <a:spcPct val="90000"/>
        </a:lnSpc>
        <a:spcBef>
          <a:spcPts val="275"/>
        </a:spcBef>
        <a:spcAft>
          <a:spcPct val="0"/>
        </a:spcAft>
        <a:buFont typeface="Arial" panose="020B0604020202020204" pitchFamily="34" charset="0"/>
        <a:buChar char="•"/>
        <a:defRPr sz="1200" kern="1200">
          <a:solidFill>
            <a:schemeClr val="tx1"/>
          </a:solidFill>
          <a:latin typeface="+mn-lt"/>
          <a:ea typeface="Microsoft YaHei" panose="020B0503020204020204" pitchFamily="34" charset="-122"/>
          <a:cs typeface="+mn-cs"/>
        </a:defRPr>
      </a:lvl2pPr>
      <a:lvl3pPr marL="641350" indent="-127000" algn="l" defTabSz="512763"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icrosoft YaHei" panose="020B0503020204020204" pitchFamily="34" charset="-122"/>
          <a:cs typeface="+mn-cs"/>
        </a:defRPr>
      </a:lvl3pPr>
      <a:lvl4pPr marL="898525" indent="-127000" algn="l" defTabSz="512763"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icrosoft YaHei" panose="020B0503020204020204" pitchFamily="34" charset="-122"/>
          <a:cs typeface="+mn-cs"/>
        </a:defRPr>
      </a:lvl4pPr>
      <a:lvl5pPr marL="1155700" indent="-127000" algn="l" defTabSz="512763"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icrosoft YaHei" panose="020B0503020204020204" pitchFamily="34" charset="-122"/>
          <a:cs typeface="+mn-cs"/>
        </a:defRPr>
      </a:lvl5pPr>
      <a:lvl6pPr marL="1414328"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478"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29"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779"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01" rtl="0" eaLnBrk="1" latinLnBrk="0" hangingPunct="1">
        <a:defRPr sz="1013" kern="1200">
          <a:solidFill>
            <a:schemeClr val="tx1"/>
          </a:solidFill>
          <a:latin typeface="+mn-lt"/>
          <a:ea typeface="+mn-ea"/>
          <a:cs typeface="+mn-cs"/>
        </a:defRPr>
      </a:lvl1pPr>
      <a:lvl2pPr marL="257150" algn="l" defTabSz="514301" rtl="0" eaLnBrk="1" latinLnBrk="0" hangingPunct="1">
        <a:defRPr sz="1013" kern="1200">
          <a:solidFill>
            <a:schemeClr val="tx1"/>
          </a:solidFill>
          <a:latin typeface="+mn-lt"/>
          <a:ea typeface="+mn-ea"/>
          <a:cs typeface="+mn-cs"/>
        </a:defRPr>
      </a:lvl2pPr>
      <a:lvl3pPr marL="514301" algn="l" defTabSz="514301" rtl="0" eaLnBrk="1" latinLnBrk="0" hangingPunct="1">
        <a:defRPr sz="1013" kern="1200">
          <a:solidFill>
            <a:schemeClr val="tx1"/>
          </a:solidFill>
          <a:latin typeface="+mn-lt"/>
          <a:ea typeface="+mn-ea"/>
          <a:cs typeface="+mn-cs"/>
        </a:defRPr>
      </a:lvl3pPr>
      <a:lvl4pPr marL="771452" algn="l" defTabSz="514301" rtl="0" eaLnBrk="1" latinLnBrk="0" hangingPunct="1">
        <a:defRPr sz="1013" kern="1200">
          <a:solidFill>
            <a:schemeClr val="tx1"/>
          </a:solidFill>
          <a:latin typeface="+mn-lt"/>
          <a:ea typeface="+mn-ea"/>
          <a:cs typeface="+mn-cs"/>
        </a:defRPr>
      </a:lvl4pPr>
      <a:lvl5pPr marL="1028602" algn="l" defTabSz="514301" rtl="0" eaLnBrk="1" latinLnBrk="0" hangingPunct="1">
        <a:defRPr sz="1013" kern="1200">
          <a:solidFill>
            <a:schemeClr val="tx1"/>
          </a:solidFill>
          <a:latin typeface="+mn-lt"/>
          <a:ea typeface="+mn-ea"/>
          <a:cs typeface="+mn-cs"/>
        </a:defRPr>
      </a:lvl5pPr>
      <a:lvl6pPr marL="1285752" algn="l" defTabSz="514301" rtl="0" eaLnBrk="1" latinLnBrk="0" hangingPunct="1">
        <a:defRPr sz="1013" kern="1200">
          <a:solidFill>
            <a:schemeClr val="tx1"/>
          </a:solidFill>
          <a:latin typeface="+mn-lt"/>
          <a:ea typeface="+mn-ea"/>
          <a:cs typeface="+mn-cs"/>
        </a:defRPr>
      </a:lvl6pPr>
      <a:lvl7pPr marL="1542903" algn="l" defTabSz="514301" rtl="0" eaLnBrk="1" latinLnBrk="0" hangingPunct="1">
        <a:defRPr sz="1013" kern="1200">
          <a:solidFill>
            <a:schemeClr val="tx1"/>
          </a:solidFill>
          <a:latin typeface="+mn-lt"/>
          <a:ea typeface="+mn-ea"/>
          <a:cs typeface="+mn-cs"/>
        </a:defRPr>
      </a:lvl7pPr>
      <a:lvl8pPr marL="1800053" algn="l" defTabSz="514301" rtl="0" eaLnBrk="1" latinLnBrk="0" hangingPunct="1">
        <a:defRPr sz="1013" kern="1200">
          <a:solidFill>
            <a:schemeClr val="tx1"/>
          </a:solidFill>
          <a:latin typeface="+mn-lt"/>
          <a:ea typeface="+mn-ea"/>
          <a:cs typeface="+mn-cs"/>
        </a:defRPr>
      </a:lvl8pPr>
      <a:lvl9pPr marL="2057204" algn="l" defTabSz="514301"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eaLnBrk="0" fontAlgn="base" hangingPunct="0">
              <a:spcBef>
                <a:spcPct val="50000"/>
              </a:spcBef>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3"/>
          </p:nvPr>
        </p:nvSpPr>
        <p:spPr>
          <a:xfrm>
            <a:off x="4165600" y="6356351"/>
            <a:ext cx="3860800" cy="366183"/>
          </a:xfrm>
          <a:prstGeom prst="rect">
            <a:avLst/>
          </a:prstGeom>
        </p:spPr>
        <p:txBody>
          <a:bodyPr vert="horz" wrap="square" lIns="91440" tIns="45720" rIns="91440" bIns="45720" numCol="1" anchor="ctr" anchorCtr="0" compatLnSpc="1">
            <a:prstTxWarp prst="textNoShape">
              <a:avLst/>
            </a:prstTxWarp>
          </a:bodyPr>
          <a:lstStyle>
            <a:lvl1pPr algn="ctr">
              <a:defRPr sz="1600">
                <a:solidFill>
                  <a:srgbClr val="898989"/>
                </a:solidFill>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pPr defTabSz="1219170" eaLnBrk="0" fontAlgn="base" hangingPunct="0">
              <a:spcBef>
                <a:spcPct val="50000"/>
              </a:spcBef>
              <a:spcAft>
                <a:spcPct val="0"/>
              </a:spcAft>
            </a:pPr>
            <a:fld id="{CE108F36-BD4C-4D55-8FD4-427B51B6FC9F}"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a:latin typeface=".VnTime" panose="020B7200000000000000" pitchFamily="34" charset="0"/>
            </a:endParaRPr>
          </a:p>
        </p:txBody>
      </p:sp>
    </p:spTree>
    <p:extLst>
      <p:ext uri="{BB962C8B-B14F-4D97-AF65-F5344CB8AC3E}">
        <p14:creationId xmlns:p14="http://schemas.microsoft.com/office/powerpoint/2010/main" val="201849031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121111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521" y="274638"/>
            <a:ext cx="1097295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p:cNvSpPr>
            <a:spLocks noGrp="1"/>
          </p:cNvSpPr>
          <p:nvPr>
            <p:ph type="body" idx="1"/>
          </p:nvPr>
        </p:nvSpPr>
        <p:spPr bwMode="auto">
          <a:xfrm>
            <a:off x="609521" y="1600201"/>
            <a:ext cx="1097295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p:cNvSpPr>
            <a:spLocks noGrp="1"/>
          </p:cNvSpPr>
          <p:nvPr>
            <p:ph type="dt" sz="half" idx="2"/>
          </p:nvPr>
        </p:nvSpPr>
        <p:spPr>
          <a:xfrm>
            <a:off x="609521" y="6356351"/>
            <a:ext cx="2843898" cy="365125"/>
          </a:xfrm>
          <a:prstGeom prst="rect">
            <a:avLst/>
          </a:prstGeom>
        </p:spPr>
        <p:txBody>
          <a:bodyPr vert="horz" lIns="91440" tIns="45720" rIns="91440" bIns="45720" rtlCol="0" anchor="ctr"/>
          <a:lstStyle>
            <a:lvl1pPr algn="l">
              <a:spcBef>
                <a:spcPct val="50000"/>
              </a:spcBef>
              <a:defRPr sz="1200">
                <a:solidFill>
                  <a:schemeClr val="tx1">
                    <a:tint val="75000"/>
                  </a:schemeClr>
                </a:solidFill>
              </a:defRPr>
            </a:lvl1pPr>
          </a:lstStyle>
          <a:p>
            <a:pPr defTabSz="914400" eaLnBrk="0" fontAlgn="base" hangingPunct="0">
              <a:spcAft>
                <a:spcPct val="0"/>
              </a:spcAft>
              <a:defRPr/>
            </a:pPr>
            <a:r>
              <a:rPr lang="en-US">
                <a:solidFill>
                  <a:prstClr val="black">
                    <a:tint val="75000"/>
                  </a:prstClr>
                </a:solidFill>
                <a:latin typeface=".VnTime" panose="020B7200000000000000" pitchFamily="34" charset="0"/>
              </a:rPr>
              <a:t>31/10/2008</a:t>
            </a:r>
          </a:p>
        </p:txBody>
      </p:sp>
      <p:sp>
        <p:nvSpPr>
          <p:cNvPr id="5" name="Nơi giữ chỗ cho Chân trang 4"/>
          <p:cNvSpPr>
            <a:spLocks noGrp="1"/>
          </p:cNvSpPr>
          <p:nvPr>
            <p:ph type="ftr" sz="quarter" idx="3"/>
          </p:nvPr>
        </p:nvSpPr>
        <p:spPr>
          <a:xfrm>
            <a:off x="4164792" y="6356351"/>
            <a:ext cx="3862417" cy="365125"/>
          </a:xfrm>
          <a:prstGeom prst="rect">
            <a:avLst/>
          </a:prstGeom>
        </p:spPr>
        <p:txBody>
          <a:bodyPr vert="horz" lIns="91440" tIns="45720" rIns="91440" bIns="45720" rtlCol="0" anchor="ctr"/>
          <a:lstStyle>
            <a:lvl1pPr algn="ctr">
              <a:spcBef>
                <a:spcPct val="50000"/>
              </a:spcBef>
              <a:defRPr sz="1200">
                <a:solidFill>
                  <a:schemeClr val="tx1">
                    <a:tint val="75000"/>
                  </a:schemeClr>
                </a:solidFill>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4"/>
          </p:nvPr>
        </p:nvSpPr>
        <p:spPr>
          <a:xfrm>
            <a:off x="8738581" y="6356351"/>
            <a:ext cx="2843898"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smtClean="0">
                <a:solidFill>
                  <a:srgbClr val="898989"/>
                </a:solidFill>
              </a:defRPr>
            </a:lvl1pPr>
          </a:lstStyle>
          <a:p>
            <a:pPr defTabSz="914400" eaLnBrk="0" fontAlgn="base" hangingPunct="0">
              <a:spcAft>
                <a:spcPct val="0"/>
              </a:spcAft>
              <a:defRPr/>
            </a:pPr>
            <a:fld id="{20C08E6C-5A86-4753-9B2F-636D988A9F34}"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64882394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9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40.gif"/><Relationship Id="rId1" Type="http://schemas.openxmlformats.org/officeDocument/2006/relationships/slideLayout" Target="../slideLayouts/slideLayout92.xml"/><Relationship Id="rId5" Type="http://schemas.openxmlformats.org/officeDocument/2006/relationships/image" Target="../media/image42.gif"/><Relationship Id="rId4" Type="http://schemas.openxmlformats.org/officeDocument/2006/relationships/image" Target="../media/image41.wm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 y="7939"/>
            <a:ext cx="1216183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76824" y="1373330"/>
            <a:ext cx="10638351" cy="1661765"/>
          </a:xfrm>
          <a:prstGeom prst="rect">
            <a:avLst/>
          </a:prstGeom>
          <a:noFill/>
        </p:spPr>
        <p:txBody>
          <a:bodyPr wrap="square" lIns="91214" tIns="45607" rIns="91214" bIns="45607">
            <a:spAutoFit/>
          </a:bodyPr>
          <a:lstStyle/>
          <a:p>
            <a:pPr algn="ctr" defTabSz="912114">
              <a:defRPr/>
            </a:pPr>
            <a:r>
              <a:rPr lang="en-US" sz="4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lgerian" panose="04020705040A02060702" pitchFamily="82" charset="0"/>
              </a:rPr>
              <a:t>CHÀO MỪNG CÁC CON ĐẾN VỚI TIẾT</a:t>
            </a:r>
          </a:p>
          <a:p>
            <a:pPr algn="ctr" defTabSz="912114">
              <a:defRPr/>
            </a:pPr>
            <a:r>
              <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lgerian" panose="04020705040A02060702" pitchFamily="82" charset="0"/>
              </a:rPr>
              <a:t>TẬP ĐỌC 4</a:t>
            </a:r>
          </a:p>
        </p:txBody>
      </p:sp>
    </p:spTree>
    <p:extLst>
      <p:ext uri="{BB962C8B-B14F-4D97-AF65-F5344CB8AC3E}">
        <p14:creationId xmlns:p14="http://schemas.microsoft.com/office/powerpoint/2010/main" val="299704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633"/>
            <a:ext cx="6096000" cy="551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9633" y="5486401"/>
            <a:ext cx="6096000" cy="1241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defTabSz="1219170" eaLnBrk="0" fontAlgn="base" hangingPunct="0">
              <a:spcBef>
                <a:spcPct val="50000"/>
              </a:spcBef>
              <a:spcAft>
                <a:spcPct val="0"/>
              </a:spcAft>
            </a:pPr>
            <a:r>
              <a:rPr lang="vi-VN" altLang="en-US" sz="3733" b="1">
                <a:solidFill>
                  <a:srgbClr val="008000"/>
                </a:solidFill>
                <a:latin typeface="Times New Roman" panose="02020603050405020304" pitchFamily="18" charset="0"/>
                <a:cs typeface="Times New Roman" panose="02020603050405020304" pitchFamily="18" charset="0"/>
              </a:rPr>
              <a:t>- Mục đồng: trẻ chăn trâu, bò, dê, cừu.</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6368" y="0"/>
            <a:ext cx="612563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0"/>
          <p:cNvSpPr txBox="1">
            <a:spLocks noChangeArrowheads="1"/>
          </p:cNvSpPr>
          <p:nvPr/>
        </p:nvSpPr>
        <p:spPr bwMode="auto">
          <a:xfrm>
            <a:off x="6208184" y="5486400"/>
            <a:ext cx="5983816" cy="124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defTabSz="1219170" eaLnBrk="0" fontAlgn="base" hangingPunct="0">
              <a:spcBef>
                <a:spcPct val="50000"/>
              </a:spcBef>
              <a:spcAft>
                <a:spcPct val="0"/>
              </a:spcAft>
            </a:pPr>
            <a:r>
              <a:rPr lang="en-US" altLang="en-US" sz="3733" b="1">
                <a:solidFill>
                  <a:srgbClr val="0000CC"/>
                </a:solidFill>
                <a:latin typeface="Times New Roman" panose="02020603050405020304" pitchFamily="18" charset="0"/>
                <a:cs typeface="Times New Roman" panose="02020603050405020304" pitchFamily="18" charset="0"/>
              </a:rPr>
              <a:t>- </a:t>
            </a:r>
            <a:r>
              <a:rPr lang="vi-VN" altLang="en-US" sz="3733" b="1">
                <a:solidFill>
                  <a:srgbClr val="0000CC"/>
                </a:solidFill>
                <a:latin typeface="Times New Roman" panose="02020603050405020304" pitchFamily="18" charset="0"/>
                <a:cs typeface="Times New Roman" panose="02020603050405020304" pitchFamily="18" charset="0"/>
              </a:rPr>
              <a:t>Dải ngân hà là hình ảnh thu nhỏ của các vì sao.</a:t>
            </a:r>
            <a:endParaRPr lang="en-US" altLang="en-US" sz="3733"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7210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50"/>
                                        </p:tgtEl>
                                        <p:attrNameLst>
                                          <p:attrName>style.visibility</p:attrName>
                                        </p:attrNameLst>
                                      </p:cBhvr>
                                      <p:to>
                                        <p:strVal val="visible"/>
                                      </p:to>
                                    </p:set>
                                    <p:anim calcmode="discrete" valueType="clr">
                                      <p:cBhvr override="childStyle">
                                        <p:cTn id="28"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50"/>
                                        </p:tgtEl>
                                        <p:attrNameLst>
                                          <p:attrName>fillcolor</p:attrName>
                                        </p:attrNameLst>
                                      </p:cBhvr>
                                      <p:tavLst>
                                        <p:tav tm="0">
                                          <p:val>
                                            <p:clrVal>
                                              <a:schemeClr val="accent2"/>
                                            </p:clrVal>
                                          </p:val>
                                        </p:tav>
                                        <p:tav tm="50000">
                                          <p:val>
                                            <p:clrVal>
                                              <a:schemeClr val="hlink"/>
                                            </p:clrVal>
                                          </p:val>
                                        </p:tav>
                                      </p:tavLst>
                                    </p:anim>
                                    <p:set>
                                      <p:cBhvr>
                                        <p:cTn id="30" dur="80"/>
                                        <p:tgtEl>
                                          <p:spTgt spid="102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2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rong Dong">
            <a:extLst>
              <a:ext uri="{FF2B5EF4-FFF2-40B4-BE49-F238E27FC236}">
                <a16:creationId xmlns:a16="http://schemas.microsoft.com/office/drawing/2014/main" id="{7683E4A6-CC65-4E4A-940E-686AE2830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64" y="0"/>
            <a:ext cx="90455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0" descr="Thao luan nhon">
            <a:extLst>
              <a:ext uri="{FF2B5EF4-FFF2-40B4-BE49-F238E27FC236}">
                <a16:creationId xmlns:a16="http://schemas.microsoft.com/office/drawing/2014/main" id="{B4933B4E-C157-4170-AEC7-A05F87959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318" y="433386"/>
            <a:ext cx="7025481" cy="453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3">
            <a:extLst>
              <a:ext uri="{FF2B5EF4-FFF2-40B4-BE49-F238E27FC236}">
                <a16:creationId xmlns:a16="http://schemas.microsoft.com/office/drawing/2014/main" id="{8ADDFB41-11BE-406D-9E74-22E9028178FB}"/>
              </a:ext>
            </a:extLst>
          </p:cNvPr>
          <p:cNvSpPr txBox="1">
            <a:spLocks noChangeArrowheads="1"/>
          </p:cNvSpPr>
          <p:nvPr/>
        </p:nvSpPr>
        <p:spPr bwMode="auto">
          <a:xfrm>
            <a:off x="1211260" y="4968117"/>
            <a:ext cx="102314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r>
              <a:rPr lang="en-US" altLang="en-US" sz="3600" b="1" dirty="0" err="1">
                <a:latin typeface="Times New Roman" panose="02020603050405020304" pitchFamily="18" charset="0"/>
                <a:cs typeface="Times New Roman" panose="02020603050405020304" pitchFamily="18" charset="0"/>
              </a:rPr>
              <a:t>Toàn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với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giọng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thiết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vui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vẻ</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thể</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hiện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niềm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vui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đám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trẻ</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diều</a:t>
            </a:r>
            <a:r>
              <a:rPr lang="en-US" altLang="en-US" sz="36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05844" y="2693676"/>
            <a:ext cx="6011753" cy="1015663"/>
          </a:xfrm>
          <a:prstGeom prst="rect">
            <a:avLst/>
          </a:prstGeom>
          <a:noFill/>
        </p:spPr>
        <p:txBody>
          <a:bodyPr wrap="square" lIns="91440" tIns="45720" rIns="91440" bIns="45720">
            <a:spAutoFit/>
          </a:bodyPr>
          <a:lstStyle/>
          <a:p>
            <a:pPr algn="ctr"/>
            <a:r>
              <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388314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278" y="427952"/>
            <a:ext cx="6662595"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err="1">
                <a:solidFill>
                  <a:schemeClr val="accent2"/>
                </a:solidFill>
                <a:latin typeface="Times New Roman" panose="02020603050405020304" pitchFamily="18" charset="0"/>
                <a:cs typeface="Times New Roman" panose="02020603050405020304" pitchFamily="18" charset="0"/>
              </a:rPr>
              <a:t>Em</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hãy</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đọc</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đoạn</a:t>
            </a:r>
            <a:r>
              <a:rPr lang="en-US" sz="3200" dirty="0">
                <a:solidFill>
                  <a:schemeClr val="accent2"/>
                </a:solidFill>
                <a:latin typeface="Times New Roman" panose="02020603050405020304" pitchFamily="18" charset="0"/>
                <a:cs typeface="Times New Roman" panose="02020603050405020304" pitchFamily="18" charset="0"/>
              </a:rPr>
              <a:t> 1 </a:t>
            </a:r>
            <a:r>
              <a:rPr lang="en-US" sz="3200" dirty="0" err="1">
                <a:solidFill>
                  <a:schemeClr val="accent2"/>
                </a:solidFill>
                <a:latin typeface="Times New Roman" panose="02020603050405020304" pitchFamily="18" charset="0"/>
                <a:cs typeface="Times New Roman" panose="02020603050405020304" pitchFamily="18" charset="0"/>
              </a:rPr>
              <a:t>và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trả</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lời</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câu</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hỏi</a:t>
            </a:r>
            <a:r>
              <a:rPr lang="en-US" sz="3200" dirty="0">
                <a:solidFill>
                  <a:schemeClr val="accent2"/>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A76AE25-9991-4726-A214-0270D494F342}"/>
              </a:ext>
            </a:extLst>
          </p:cNvPr>
          <p:cNvSpPr txBox="1"/>
          <p:nvPr/>
        </p:nvSpPr>
        <p:spPr>
          <a:xfrm>
            <a:off x="874278" y="1171503"/>
            <a:ext cx="9530963" cy="62324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chọn những chi tiết nào để tả cánh diều?</a:t>
            </a:r>
            <a:endParaRPr lang="en-US" sz="3000" b="1"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438A0F9-529B-4A01-AB27-5B8140E44381}"/>
              </a:ext>
            </a:extLst>
          </p:cNvPr>
          <p:cNvSpPr txBox="1"/>
          <p:nvPr/>
        </p:nvSpPr>
        <p:spPr>
          <a:xfrm>
            <a:off x="874278" y="1909540"/>
            <a:ext cx="10528013" cy="2095830"/>
          </a:xfrm>
          <a:prstGeom prst="rect">
            <a:avLst/>
          </a:prstGeom>
          <a:solidFill>
            <a:schemeClr val="bg1"/>
          </a:solidFill>
        </p:spPr>
        <p:txBody>
          <a:bodyPr wrap="square">
            <a:spAutoFit/>
          </a:bodyPr>
          <a:lstStyle/>
          <a:p>
            <a:pPr>
              <a:lnSpc>
                <a:spcPct val="150000"/>
              </a:lnSpc>
            </a:pPr>
            <a:r>
              <a:rPr lang="vi-VN" sz="3000" dirty="0">
                <a:effectLst/>
                <a:latin typeface="Times New Roman" panose="02020603050405020304" pitchFamily="18" charset="0"/>
                <a:ea typeface="Times New Roman" panose="02020603050405020304" pitchFamily="18" charset="0"/>
              </a:rPr>
              <a:t>Cánh diều mềm mại như cánh bướm. </a:t>
            </a:r>
          </a:p>
          <a:p>
            <a:pPr>
              <a:lnSpc>
                <a:spcPct val="150000"/>
              </a:lnSpc>
            </a:pPr>
            <a:r>
              <a:rPr lang="vi-VN" sz="3000" dirty="0">
                <a:effectLst/>
                <a:latin typeface="Times New Roman" panose="02020603050405020304" pitchFamily="18" charset="0"/>
                <a:ea typeface="Times New Roman" panose="02020603050405020304" pitchFamily="18" charset="0"/>
              </a:rPr>
              <a:t>Trên cánh diều có nhiều loại sáo – sáo đơn, sáo kép, sáo bè… Tiếng sáo diều vi vu, trầm bổng</a:t>
            </a:r>
            <a:endParaRPr lang="en-US" sz="3000" dirty="0"/>
          </a:p>
        </p:txBody>
      </p:sp>
      <p:sp>
        <p:nvSpPr>
          <p:cNvPr id="12" name="TextBox 11">
            <a:extLst>
              <a:ext uri="{FF2B5EF4-FFF2-40B4-BE49-F238E27FC236}">
                <a16:creationId xmlns:a16="http://schemas.microsoft.com/office/drawing/2014/main" id="{709191FE-0738-4801-AD97-85C2DE8A2F70}"/>
              </a:ext>
            </a:extLst>
          </p:cNvPr>
          <p:cNvSpPr txBox="1"/>
          <p:nvPr/>
        </p:nvSpPr>
        <p:spPr>
          <a:xfrm>
            <a:off x="874277" y="4183092"/>
            <a:ext cx="9766013" cy="57926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8087E8B-7179-47C1-8C97-5493AC5144EA}"/>
              </a:ext>
            </a:extLst>
          </p:cNvPr>
          <p:cNvSpPr txBox="1"/>
          <p:nvPr/>
        </p:nvSpPr>
        <p:spPr>
          <a:xfrm>
            <a:off x="874276" y="4191914"/>
            <a:ext cx="10528015" cy="57926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thính</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3000"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26898A8-D049-4116-97A4-37E8BC44031B}"/>
              </a:ext>
            </a:extLst>
          </p:cNvPr>
          <p:cNvSpPr txBox="1"/>
          <p:nvPr/>
        </p:nvSpPr>
        <p:spPr>
          <a:xfrm>
            <a:off x="874277" y="4974398"/>
            <a:ext cx="10528014" cy="1110176"/>
          </a:xfrm>
          <a:prstGeom prst="rect">
            <a:avLst/>
          </a:prstGeom>
          <a:solidFill>
            <a:schemeClr val="bg1"/>
          </a:solidFill>
          <a:ln>
            <a:solidFill>
              <a:schemeClr val="bg1"/>
            </a:solidFill>
          </a:ln>
        </p:spPr>
        <p:txBody>
          <a:bodyPr wrap="square">
            <a:spAutoFit/>
          </a:bodyPr>
          <a:lstStyle/>
          <a:p>
            <a:pPr marL="0" marR="0" algn="just">
              <a:lnSpc>
                <a:spcPct val="115000"/>
              </a:lnSpc>
              <a:spcBef>
                <a:spcPts val="0"/>
              </a:spcBef>
              <a:spcAft>
                <a:spcPts val="0"/>
              </a:spcAft>
            </a:pPr>
            <a:r>
              <a:rPr lang="vi-VN"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=&gt; Cánh diều được tác giả miêu tả tỉ mỉ bằng cách quan sát tinh tế làm cho nó trở nên đẹp hơn, đáng yêu hơn.</a:t>
            </a:r>
            <a:endParaRPr lang="en-US" sz="3000"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pic>
        <p:nvPicPr>
          <p:cNvPr id="15" name="图片 4">
            <a:extLst>
              <a:ext uri="{FF2B5EF4-FFF2-40B4-BE49-F238E27FC236}">
                <a16:creationId xmlns:a16="http://schemas.microsoft.com/office/drawing/2014/main" id="{A1DDE499-8031-4423-9399-21BD97C5F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317" y="-247174"/>
            <a:ext cx="3094047" cy="1607127"/>
          </a:xfrm>
          <a:prstGeom prst="rect">
            <a:avLst/>
          </a:prstGeom>
        </p:spPr>
      </p:pic>
    </p:spTree>
    <p:extLst>
      <p:ext uri="{BB962C8B-B14F-4D97-AF65-F5344CB8AC3E}">
        <p14:creationId xmlns:p14="http://schemas.microsoft.com/office/powerpoint/2010/main" val="327144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ched Right Arrow 8"/>
          <p:cNvSpPr/>
          <p:nvPr/>
        </p:nvSpPr>
        <p:spPr>
          <a:xfrm rot="20709526">
            <a:off x="5741137" y="1983091"/>
            <a:ext cx="1749651" cy="729630"/>
          </a:xfrm>
          <a:prstGeom prst="notchedRightArrow">
            <a:avLst/>
          </a:prstGeom>
          <a:solidFill>
            <a:srgbClr val="C20316"/>
          </a:solidFill>
          <a:ln>
            <a:solidFill>
              <a:srgbClr val="C70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10;&#10;Description automatically generated">
            <a:extLst>
              <a:ext uri="{FF2B5EF4-FFF2-40B4-BE49-F238E27FC236}">
                <a16:creationId xmlns:a16="http://schemas.microsoft.com/office/drawing/2014/main" id="{22B4341E-8ABC-4CFB-A5A6-76680D97AAB2}"/>
              </a:ext>
            </a:extLst>
          </p:cNvPr>
          <p:cNvPicPr>
            <a:picLocks noChangeAspect="1"/>
          </p:cNvPicPr>
          <p:nvPr/>
        </p:nvPicPr>
        <p:blipFill rotWithShape="1">
          <a:blip r:embed="rId3"/>
          <a:srcRect l="7078" r="1" b="1"/>
          <a:stretch/>
        </p:blipFill>
        <p:spPr>
          <a:xfrm>
            <a:off x="409896" y="1718153"/>
            <a:ext cx="5215049" cy="3421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D18EC223-AAB3-409F-8F69-68B93F120F81}"/>
              </a:ext>
            </a:extLst>
          </p:cNvPr>
          <p:cNvGrpSpPr/>
          <p:nvPr/>
        </p:nvGrpSpPr>
        <p:grpSpPr>
          <a:xfrm>
            <a:off x="7606980" y="598566"/>
            <a:ext cx="3712184" cy="2725823"/>
            <a:chOff x="609936" y="1786440"/>
            <a:chExt cx="4272094" cy="2330675"/>
          </a:xfrm>
        </p:grpSpPr>
        <p:sp>
          <p:nvSpPr>
            <p:cNvPr id="16" name="Rounded Rectangle 8">
              <a:extLst>
                <a:ext uri="{FF2B5EF4-FFF2-40B4-BE49-F238E27FC236}">
                  <a16:creationId xmlns:a16="http://schemas.microsoft.com/office/drawing/2014/main" id="{5B342E33-2921-4FE4-A801-BCACE31BB260}"/>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diều</a:t>
              </a:r>
              <a:r>
                <a:rPr lang="en-US" sz="3200" dirty="0">
                  <a:latin typeface="Times New Roman" panose="02020603050405020304" pitchFamily="18" charset="0"/>
                  <a:cs typeface="Times New Roman" panose="02020603050405020304" pitchFamily="18" charset="0"/>
                </a:rPr>
                <a:t>.</a:t>
              </a:r>
            </a:p>
          </p:txBody>
        </p:sp>
        <p:sp>
          <p:nvSpPr>
            <p:cNvPr id="17" name="Rounded Rectangle 8">
              <a:extLst>
                <a:ext uri="{FF2B5EF4-FFF2-40B4-BE49-F238E27FC236}">
                  <a16:creationId xmlns:a16="http://schemas.microsoft.com/office/drawing/2014/main" id="{9CC2731E-DF4F-49E3-9E41-32010747B920}"/>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err="1">
                  <a:solidFill>
                    <a:schemeClr val="bg1"/>
                  </a:solidFill>
                  <a:latin typeface="Times New Roman" panose="02020603050405020304" pitchFamily="18" charset="0"/>
                  <a:cs typeface="Times New Roman" panose="02020603050405020304" pitchFamily="18" charset="0"/>
                </a:rPr>
                <a:t>Đoạn</a:t>
              </a:r>
              <a:r>
                <a:rPr lang="en-US" sz="3000" dirty="0">
                  <a:solidFill>
                    <a:schemeClr val="bg1"/>
                  </a:solidFill>
                  <a:latin typeface="Times New Roman" panose="02020603050405020304" pitchFamily="18" charset="0"/>
                  <a:cs typeface="Times New Roman" panose="02020603050405020304" pitchFamily="18" charset="0"/>
                </a:rPr>
                <a:t> 1</a:t>
              </a:r>
            </a:p>
          </p:txBody>
        </p:sp>
      </p:grpSp>
      <p:sp>
        <p:nvSpPr>
          <p:cNvPr id="2" name="TextBox 1"/>
          <p:cNvSpPr txBox="1"/>
          <p:nvPr/>
        </p:nvSpPr>
        <p:spPr>
          <a:xfrm>
            <a:off x="940526" y="598566"/>
            <a:ext cx="4506685"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1 </a:t>
            </a:r>
            <a:r>
              <a:rPr lang="en-US" sz="3200" dirty="0" err="1">
                <a:solidFill>
                  <a:srgbClr val="FF0000"/>
                </a:solidFill>
                <a:latin typeface="Times New Roman" panose="02020603050405020304" pitchFamily="18" charset="0"/>
                <a:cs typeface="Times New Roman" panose="02020603050405020304" pitchFamily="18" charset="0"/>
              </a:rPr>
              <a:t>nói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598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2"/>
                                        </p:tgtEl>
                                      </p:cBhvr>
                                    </p:animEffect>
                                    <p:anim calcmode="lin" valueType="num">
                                      <p:cBhvr>
                                        <p:cTn id="17" dur="1000"/>
                                        <p:tgtEl>
                                          <p:spTgt spid="2"/>
                                        </p:tgtEl>
                                        <p:attrNameLst>
                                          <p:attrName>ppt_x</p:attrName>
                                        </p:attrNameLst>
                                      </p:cBhvr>
                                      <p:tavLst>
                                        <p:tav tm="0">
                                          <p:val>
                                            <p:strVal val="ppt_x"/>
                                          </p:val>
                                        </p:tav>
                                        <p:tav tm="100000">
                                          <p:val>
                                            <p:strVal val="ppt_x"/>
                                          </p:val>
                                        </p:tav>
                                      </p:tavLst>
                                    </p:anim>
                                    <p:anim calcmode="lin" valueType="num">
                                      <p:cBhvr>
                                        <p:cTn id="18" dur="1000"/>
                                        <p:tgtEl>
                                          <p:spTgt spid="2"/>
                                        </p:tgtEl>
                                        <p:attrNameLst>
                                          <p:attrName>ppt_y</p:attrName>
                                        </p:attrNameLst>
                                      </p:cBhvr>
                                      <p:tavLst>
                                        <p:tav tm="0">
                                          <p:val>
                                            <p:strVal val="ppt_y"/>
                                          </p:val>
                                        </p:tav>
                                        <p:tav tm="100000">
                                          <p:val>
                                            <p:strVal val="ppt_y+.1"/>
                                          </p:val>
                                        </p:tav>
                                      </p:tavLst>
                                    </p:anim>
                                    <p:set>
                                      <p:cBhvr>
                                        <p:cTn id="1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vẽ, tranh vẽ chủ đề trò chơi dân gian đẹp nhất | VFO.VN">
            <a:extLst>
              <a:ext uri="{FF2B5EF4-FFF2-40B4-BE49-F238E27FC236}">
                <a16:creationId xmlns:a16="http://schemas.microsoft.com/office/drawing/2014/main" id="{7A714738-A7B5-4F91-90F7-E4CC60F29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5043" y="4300538"/>
            <a:ext cx="3546958" cy="2557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23446BD8-8029-4DA0-BA40-A2359684201E}"/>
              </a:ext>
            </a:extLst>
          </p:cNvPr>
          <p:cNvSpPr/>
          <p:nvPr/>
        </p:nvSpPr>
        <p:spPr>
          <a:xfrm>
            <a:off x="837063" y="1658498"/>
            <a:ext cx="10565998" cy="1351128"/>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C00000"/>
                </a:solidFill>
                <a:latin typeface="+mj-lt"/>
              </a:rPr>
              <a:t>Trò chơi thả diều đem lại cho trẻ em những niềm vui sướng như thế nào?</a:t>
            </a:r>
            <a:endParaRPr lang="en-US" sz="3200" dirty="0">
              <a:solidFill>
                <a:srgbClr val="C00000"/>
              </a:solidFill>
              <a:latin typeface="+mj-lt"/>
            </a:endParaRPr>
          </a:p>
        </p:txBody>
      </p:sp>
      <p:pic>
        <p:nvPicPr>
          <p:cNvPr id="4" name="Graphic 3" descr="Kite with solid fill">
            <a:extLst>
              <a:ext uri="{FF2B5EF4-FFF2-40B4-BE49-F238E27FC236}">
                <a16:creationId xmlns:a16="http://schemas.microsoft.com/office/drawing/2014/main" id="{62A59F90-F6E9-41E4-A8CC-2235244C5C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139" y="3268322"/>
            <a:ext cx="948580" cy="914400"/>
          </a:xfrm>
          <a:prstGeom prst="rect">
            <a:avLst/>
          </a:prstGeom>
        </p:spPr>
      </p:pic>
      <p:sp>
        <p:nvSpPr>
          <p:cNvPr id="6" name="TextBox 5">
            <a:extLst>
              <a:ext uri="{FF2B5EF4-FFF2-40B4-BE49-F238E27FC236}">
                <a16:creationId xmlns:a16="http://schemas.microsoft.com/office/drawing/2014/main" id="{12B3E249-233E-4998-9FEB-9B27A8F2947E}"/>
              </a:ext>
            </a:extLst>
          </p:cNvPr>
          <p:cNvSpPr txBox="1"/>
          <p:nvPr/>
        </p:nvSpPr>
        <p:spPr>
          <a:xfrm>
            <a:off x="1853943" y="3268322"/>
            <a:ext cx="9549118" cy="1077218"/>
          </a:xfrm>
          <a:prstGeom prst="rect">
            <a:avLst/>
          </a:prstGeom>
          <a:noFill/>
        </p:spPr>
        <p:txBody>
          <a:bodyPr wrap="square" rtlCol="0">
            <a:spAutoFit/>
          </a:bodyPr>
          <a:lstStyle/>
          <a:p>
            <a:pPr lvl="0" defTabSz="914400"/>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3B2D3-A900-49F8-B406-23A96A07D21D}"/>
              </a:ext>
            </a:extLst>
          </p:cNvPr>
          <p:cNvSpPr txBox="1"/>
          <p:nvPr/>
        </p:nvSpPr>
        <p:spPr>
          <a:xfrm>
            <a:off x="1853943" y="4688751"/>
            <a:ext cx="86855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Vui</a:t>
            </a:r>
            <a:r>
              <a:rPr kumimoji="0" lang="en-US"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sướng</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đến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phát</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dại</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nhìn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lên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bầu</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trời</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0946801-F683-47D5-A709-8E9219C0D435}"/>
              </a:ext>
            </a:extLst>
          </p:cNvPr>
          <p:cNvSpPr/>
          <p:nvPr/>
        </p:nvSpPr>
        <p:spPr>
          <a:xfrm>
            <a:off x="1247429" y="781978"/>
            <a:ext cx="5987537"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w="0"/>
                <a:solidFill>
                  <a:srgbClr val="FF0000"/>
                </a:solidFill>
                <a:uLnTx/>
                <a:uFillTx/>
                <a:latin typeface="Times New Roman" panose="02020603050405020304" pitchFamily="18" charset="0"/>
                <a:cs typeface="Times New Roman" panose="02020603050405020304" pitchFamily="18" charset="0"/>
              </a:rPr>
              <a:t>Đọc</a:t>
            </a:r>
            <a:r>
              <a:rPr kumimoji="0" lang="en-US" sz="3200" i="0" u="none" strike="noStrike" kern="1200" cap="none" spc="0" normalizeH="0" baseline="0" noProof="0" dirty="0">
                <a:ln w="0"/>
                <a:solidFill>
                  <a:srgbClr val="FF0000"/>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rgbClr val="FF0000"/>
                </a:solidFill>
                <a:uLnTx/>
                <a:uFillTx/>
                <a:latin typeface="Times New Roman" panose="02020603050405020304" pitchFamily="18" charset="0"/>
                <a:cs typeface="Times New Roman" panose="02020603050405020304" pitchFamily="18" charset="0"/>
              </a:rPr>
              <a:t>thầm</a:t>
            </a:r>
            <a:r>
              <a:rPr kumimoji="0" lang="en-US" sz="3200" i="0" u="none" strike="noStrike" kern="1200" cap="none" spc="0" normalizeH="0" baseline="0" noProof="0" dirty="0">
                <a:ln w="0"/>
                <a:solidFill>
                  <a:srgbClr val="FF0000"/>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rgbClr val="FF0000"/>
                </a:solidFill>
                <a:uLnTx/>
                <a:uFillTx/>
                <a:latin typeface="Times New Roman" panose="02020603050405020304" pitchFamily="18" charset="0"/>
                <a:cs typeface="Times New Roman" panose="02020603050405020304" pitchFamily="18" charset="0"/>
              </a:rPr>
              <a:t>đoạn</a:t>
            </a:r>
            <a:r>
              <a:rPr kumimoji="0" lang="en-US" sz="3200" i="0" u="none" strike="noStrike" kern="1200" cap="none" spc="0" normalizeH="0" baseline="0" noProof="0" dirty="0">
                <a:ln w="0"/>
                <a:solidFill>
                  <a:srgbClr val="FF0000"/>
                </a:solidFill>
                <a:uLnTx/>
                <a:uFillTx/>
                <a:latin typeface="Times New Roman" panose="02020603050405020304" pitchFamily="18" charset="0"/>
                <a:cs typeface="Times New Roman" panose="02020603050405020304" pitchFamily="18" charset="0"/>
              </a:rPr>
              <a:t> 2 </a:t>
            </a:r>
            <a:r>
              <a:rPr kumimoji="0" lang="en-US" sz="3200" i="0" u="none" strike="noStrike" kern="1200" cap="none" spc="0" normalizeH="0" baseline="0" noProof="0" dirty="0" err="1">
                <a:ln w="0"/>
                <a:solidFill>
                  <a:srgbClr val="FF0000"/>
                </a:solidFill>
                <a:uLnTx/>
                <a:uFillTx/>
                <a:latin typeface="Times New Roman" panose="02020603050405020304" pitchFamily="18" charset="0"/>
                <a:cs typeface="Times New Roman" panose="02020603050405020304" pitchFamily="18" charset="0"/>
              </a:rPr>
              <a:t>và</a:t>
            </a:r>
            <a:r>
              <a:rPr kumimoji="0" lang="en-US" sz="3200" i="0" u="none" strike="noStrike" kern="1200" cap="none" spc="0" normalizeH="0" noProof="0" dirty="0">
                <a:ln w="0"/>
                <a:solidFill>
                  <a:srgbClr val="FF0000"/>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rgbClr val="FF0000"/>
                </a:solidFill>
                <a:uLnTx/>
                <a:uFillTx/>
                <a:latin typeface="Times New Roman" panose="02020603050405020304" pitchFamily="18" charset="0"/>
                <a:cs typeface="Times New Roman" panose="02020603050405020304" pitchFamily="18" charset="0"/>
              </a:rPr>
              <a:t>trả</a:t>
            </a:r>
            <a:r>
              <a:rPr kumimoji="0" lang="en-US" sz="3200" i="0" u="none" strike="noStrike" kern="1200" cap="none" spc="0" normalizeH="0" noProof="0" dirty="0">
                <a:ln w="0"/>
                <a:solidFill>
                  <a:srgbClr val="FF0000"/>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rgbClr val="FF0000"/>
                </a:solidFill>
                <a:uLnTx/>
                <a:uFillTx/>
                <a:latin typeface="Times New Roman" panose="02020603050405020304" pitchFamily="18" charset="0"/>
                <a:cs typeface="Times New Roman" panose="02020603050405020304" pitchFamily="18" charset="0"/>
              </a:rPr>
              <a:t>lời</a:t>
            </a:r>
            <a:r>
              <a:rPr kumimoji="0" lang="en-US" sz="3200" i="0" u="none" strike="noStrike" kern="1200" cap="none" spc="0" normalizeH="0" noProof="0" dirty="0">
                <a:ln w="0"/>
                <a:solidFill>
                  <a:srgbClr val="FF0000"/>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rgbClr val="FF0000"/>
                </a:solidFill>
                <a:uLnTx/>
                <a:uFillTx/>
                <a:latin typeface="Times New Roman" panose="02020603050405020304" pitchFamily="18" charset="0"/>
                <a:cs typeface="Times New Roman" panose="02020603050405020304" pitchFamily="18" charset="0"/>
              </a:rPr>
              <a:t>câu</a:t>
            </a:r>
            <a:r>
              <a:rPr kumimoji="0" lang="en-US" sz="3200" i="0" u="none" strike="noStrike" kern="1200" cap="none" spc="0" normalizeH="0" noProof="0" dirty="0">
                <a:ln w="0"/>
                <a:solidFill>
                  <a:srgbClr val="FF0000"/>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rgbClr val="FF0000"/>
                </a:solidFill>
                <a:uLnTx/>
                <a:uFillTx/>
                <a:latin typeface="Times New Roman" panose="02020603050405020304" pitchFamily="18" charset="0"/>
                <a:cs typeface="Times New Roman" panose="02020603050405020304" pitchFamily="18" charset="0"/>
              </a:rPr>
              <a:t>hỏi</a:t>
            </a:r>
            <a:r>
              <a:rPr kumimoji="0" lang="en-US" sz="3200" i="0" u="none" strike="noStrike" kern="1200" cap="none" spc="0" normalizeH="0" noProof="0" dirty="0">
                <a:ln w="0"/>
                <a:solidFill>
                  <a:srgbClr val="FF0000"/>
                </a:solidFill>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w="0"/>
              <a:solidFill>
                <a:srgbClr val="FF0000"/>
              </a:solidFill>
              <a:uLnTx/>
              <a:uFillTx/>
              <a:latin typeface="Times New Roman" panose="02020603050405020304" pitchFamily="18" charset="0"/>
              <a:cs typeface="Times New Roman" panose="02020603050405020304" pitchFamily="18" charset="0"/>
            </a:endParaRPr>
          </a:p>
        </p:txBody>
      </p:sp>
      <p:pic>
        <p:nvPicPr>
          <p:cNvPr id="12" name="图片 4">
            <a:extLst>
              <a:ext uri="{FF2B5EF4-FFF2-40B4-BE49-F238E27FC236}">
                <a16:creationId xmlns:a16="http://schemas.microsoft.com/office/drawing/2014/main" id="{529BD016-8566-49EA-99E7-2B90C497E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014" y="0"/>
            <a:ext cx="3425786" cy="1457510"/>
          </a:xfrm>
          <a:prstGeom prst="rect">
            <a:avLst/>
          </a:prstGeom>
        </p:spPr>
      </p:pic>
      <p:pic>
        <p:nvPicPr>
          <p:cNvPr id="14" name="Graphic 13" descr="Kite with solid fill">
            <a:extLst>
              <a:ext uri="{FF2B5EF4-FFF2-40B4-BE49-F238E27FC236}">
                <a16:creationId xmlns:a16="http://schemas.microsoft.com/office/drawing/2014/main" id="{E71C1D09-1690-4AD4-8117-910C08C767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139" y="4523938"/>
            <a:ext cx="948580" cy="914400"/>
          </a:xfrm>
          <a:prstGeom prst="rect">
            <a:avLst/>
          </a:prstGeom>
        </p:spPr>
      </p:pic>
    </p:spTree>
    <p:custDataLst>
      <p:tags r:id="rId1"/>
    </p:custDataLst>
    <p:extLst>
      <p:ext uri="{BB962C8B-B14F-4D97-AF65-F5344CB8AC3E}">
        <p14:creationId xmlns:p14="http://schemas.microsoft.com/office/powerpoint/2010/main" val="743173024"/>
      </p:ext>
    </p:extLst>
  </p:cSld>
  <p:clrMapOvr>
    <a:masterClrMapping/>
  </p:clrMapOvr>
  <mc:AlternateContent xmlns:mc="http://schemas.openxmlformats.org/markup-compatibility/2006" xmlns:p14="http://schemas.microsoft.com/office/powerpoint/2010/main">
    <mc:Choice Requires="p14">
      <p:transition p14:dur="0" advTm="28456"/>
    </mc:Choice>
    <mc:Fallback xmlns="">
      <p:transition advTm="28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vẽ, tranh vẽ chủ đề trò chơi dân gian đẹp nhất | VFO.VN">
            <a:extLst>
              <a:ext uri="{FF2B5EF4-FFF2-40B4-BE49-F238E27FC236}">
                <a16:creationId xmlns:a16="http://schemas.microsoft.com/office/drawing/2014/main" id="{7A714738-A7B5-4F91-90F7-E4CC60F29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9014" y="3836193"/>
            <a:ext cx="3889858" cy="28047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23446BD8-8029-4DA0-BA40-A2359684201E}"/>
              </a:ext>
            </a:extLst>
          </p:cNvPr>
          <p:cNvSpPr/>
          <p:nvPr/>
        </p:nvSpPr>
        <p:spPr>
          <a:xfrm>
            <a:off x="457200" y="1181153"/>
            <a:ext cx="11715749" cy="1351128"/>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C00000"/>
                </a:solidFill>
                <a:latin typeface="Times New Roman" panose="02020603050405020304" pitchFamily="18" charset="0"/>
                <a:cs typeface="Times New Roman" panose="02020603050405020304" pitchFamily="18" charset="0"/>
              </a:rPr>
              <a:t>Tìm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những</a:t>
            </a:r>
            <a:r>
              <a:rPr lang="en-US" sz="3200" dirty="0">
                <a:solidFill>
                  <a:srgbClr val="C00000"/>
                </a:solidFill>
                <a:latin typeface="Times New Roman" panose="02020603050405020304" pitchFamily="18" charset="0"/>
                <a:cs typeface="Times New Roman" panose="02020603050405020304" pitchFamily="18" charset="0"/>
              </a:rPr>
              <a:t> chi </a:t>
            </a:r>
            <a:r>
              <a:rPr lang="en-US" sz="3200" dirty="0" err="1">
                <a:solidFill>
                  <a:srgbClr val="C00000"/>
                </a:solidFill>
                <a:latin typeface="Times New Roman" panose="02020603050405020304" pitchFamily="18" charset="0"/>
                <a:cs typeface="Times New Roman" panose="02020603050405020304" pitchFamily="18" charset="0"/>
              </a:rPr>
              <a:t>tiết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biết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trò</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chơi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thả</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diều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đem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lại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trẻ</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em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những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ước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cao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đẹp</a:t>
            </a:r>
            <a:r>
              <a:rPr lang="en-US" sz="3200" dirty="0">
                <a:solidFill>
                  <a:srgbClr val="C00000"/>
                </a:solidFill>
                <a:latin typeface="Times New Roman" panose="02020603050405020304" pitchFamily="18" charset="0"/>
                <a:cs typeface="Times New Roman" panose="02020603050405020304" pitchFamily="18" charset="0"/>
              </a:rPr>
              <a:t>.</a:t>
            </a:r>
          </a:p>
        </p:txBody>
      </p:sp>
      <p:pic>
        <p:nvPicPr>
          <p:cNvPr id="4" name="Graphic 3" descr="Kite with solid fill">
            <a:extLst>
              <a:ext uri="{FF2B5EF4-FFF2-40B4-BE49-F238E27FC236}">
                <a16:creationId xmlns:a16="http://schemas.microsoft.com/office/drawing/2014/main" id="{62A59F90-F6E9-41E4-A8CC-2235244C5C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2432612"/>
            <a:ext cx="970969" cy="914400"/>
          </a:xfrm>
          <a:prstGeom prst="rect">
            <a:avLst/>
          </a:prstGeom>
        </p:spPr>
      </p:pic>
      <p:pic>
        <p:nvPicPr>
          <p:cNvPr id="12" name="图片 4">
            <a:extLst>
              <a:ext uri="{FF2B5EF4-FFF2-40B4-BE49-F238E27FC236}">
                <a16:creationId xmlns:a16="http://schemas.microsoft.com/office/drawing/2014/main" id="{529BD016-8566-49EA-99E7-2B90C497E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014" y="0"/>
            <a:ext cx="3425786" cy="1457510"/>
          </a:xfrm>
          <a:prstGeom prst="rect">
            <a:avLst/>
          </a:prstGeom>
        </p:spPr>
      </p:pic>
      <p:sp>
        <p:nvSpPr>
          <p:cNvPr id="11" name="TextBox 10">
            <a:extLst>
              <a:ext uri="{FF2B5EF4-FFF2-40B4-BE49-F238E27FC236}">
                <a16:creationId xmlns:a16="http://schemas.microsoft.com/office/drawing/2014/main" id="{94724432-549C-4099-92D2-9B985E008AE3}"/>
              </a:ext>
            </a:extLst>
          </p:cNvPr>
          <p:cNvSpPr txBox="1"/>
          <p:nvPr/>
        </p:nvSpPr>
        <p:spPr>
          <a:xfrm>
            <a:off x="1131647" y="2485065"/>
            <a:ext cx="9798291" cy="2554545"/>
          </a:xfrm>
          <a:prstGeom prst="rect">
            <a:avLst/>
          </a:prstGeom>
          <a:noFill/>
        </p:spPr>
        <p:txBody>
          <a:bodyPr wrap="square">
            <a:spAutoFit/>
          </a:bodyPr>
          <a:lstStyle/>
          <a:p>
            <a:pPr algn="just"/>
            <a:r>
              <a:rPr lang="vi-VN" sz="3200" dirty="0">
                <a:effectLst/>
                <a:latin typeface="Times New Roman" panose="02020603050405020304" pitchFamily="18" charset="0"/>
                <a:ea typeface="Times New Roman" panose="02020603050405020304" pitchFamily="18" charset="0"/>
              </a:rPr>
              <a:t>Nhìn lên bầu trời đêm huyền ảo, đẹp như một tấm thảm nhung khổng lồ, bạn nhỏ thấy lòng cháy lên, cháy mãi khát vọng. Suốt một thời mới lớn, bạn đã ngửa cổ chờ đợi một nàng tiên áo xanh bay xuống từ trời, bao giờ cũng hi vọng, tha thiết cầu xin: “Bay đi, diều ơi! Bay đi!”</a:t>
            </a:r>
            <a:endParaRPr lang="en-US" sz="3200" dirty="0"/>
          </a:p>
        </p:txBody>
      </p:sp>
    </p:spTree>
    <p:custDataLst>
      <p:tags r:id="rId1"/>
    </p:custDataLst>
    <p:extLst>
      <p:ext uri="{BB962C8B-B14F-4D97-AF65-F5344CB8AC3E}">
        <p14:creationId xmlns:p14="http://schemas.microsoft.com/office/powerpoint/2010/main" val="1017586844"/>
      </p:ext>
    </p:extLst>
  </p:cSld>
  <p:clrMapOvr>
    <a:masterClrMapping/>
  </p:clrMapOvr>
  <mc:AlternateContent xmlns:mc="http://schemas.openxmlformats.org/markup-compatibility/2006" xmlns:p14="http://schemas.microsoft.com/office/powerpoint/2010/main">
    <mc:Choice Requires="p14">
      <p:transition p14:dur="0" advTm="28456"/>
    </mc:Choice>
    <mc:Fallback xmlns="">
      <p:transition advTm="28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Notched Right Arrow 8"/>
          <p:cNvSpPr/>
          <p:nvPr/>
        </p:nvSpPr>
        <p:spPr>
          <a:xfrm rot="20709526">
            <a:off x="5741137" y="1733707"/>
            <a:ext cx="1749651" cy="729630"/>
          </a:xfrm>
          <a:prstGeom prst="notchedRightArrow">
            <a:avLst/>
          </a:prstGeom>
          <a:solidFill>
            <a:srgbClr val="C20316"/>
          </a:solidFill>
          <a:ln>
            <a:solidFill>
              <a:srgbClr val="C70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Notched Right Arrow 9"/>
          <p:cNvSpPr/>
          <p:nvPr/>
        </p:nvSpPr>
        <p:spPr>
          <a:xfrm rot="1627598">
            <a:off x="5615946" y="3453423"/>
            <a:ext cx="1786900" cy="658861"/>
          </a:xfrm>
          <a:prstGeom prst="notchedRightArrow">
            <a:avLst/>
          </a:prstGeom>
          <a:solidFill>
            <a:srgbClr val="FF9409"/>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Diagram&#10;&#10;Description automatically generated">
            <a:extLst>
              <a:ext uri="{FF2B5EF4-FFF2-40B4-BE49-F238E27FC236}">
                <a16:creationId xmlns:a16="http://schemas.microsoft.com/office/drawing/2014/main" id="{22B4341E-8ABC-4CFB-A5A6-76680D97AAB2}"/>
              </a:ext>
            </a:extLst>
          </p:cNvPr>
          <p:cNvPicPr>
            <a:picLocks noChangeAspect="1"/>
          </p:cNvPicPr>
          <p:nvPr/>
        </p:nvPicPr>
        <p:blipFill rotWithShape="1">
          <a:blip r:embed="rId4"/>
          <a:srcRect l="7078" r="1" b="1"/>
          <a:stretch/>
        </p:blipFill>
        <p:spPr>
          <a:xfrm>
            <a:off x="297036" y="1793124"/>
            <a:ext cx="5215049" cy="3421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D18EC223-AAB3-409F-8F69-68B93F120F81}"/>
              </a:ext>
            </a:extLst>
          </p:cNvPr>
          <p:cNvGrpSpPr/>
          <p:nvPr/>
        </p:nvGrpSpPr>
        <p:grpSpPr>
          <a:xfrm>
            <a:off x="7606980" y="349182"/>
            <a:ext cx="3712184" cy="2725823"/>
            <a:chOff x="609936" y="1786440"/>
            <a:chExt cx="4272094" cy="2330675"/>
          </a:xfrm>
        </p:grpSpPr>
        <p:sp>
          <p:nvSpPr>
            <p:cNvPr id="16" name="Rounded Rectangle 8">
              <a:extLst>
                <a:ext uri="{FF2B5EF4-FFF2-40B4-BE49-F238E27FC236}">
                  <a16:creationId xmlns:a16="http://schemas.microsoft.com/office/drawing/2014/main" id="{5B342E33-2921-4FE4-A801-BCACE31BB260}"/>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vẻ</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diều</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ounded Rectangle 8">
              <a:extLst>
                <a:ext uri="{FF2B5EF4-FFF2-40B4-BE49-F238E27FC236}">
                  <a16:creationId xmlns:a16="http://schemas.microsoft.com/office/drawing/2014/main" id="{9CC2731E-DF4F-49E3-9E41-32010747B920}"/>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Đoạn</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a:t>
              </a:r>
            </a:p>
          </p:txBody>
        </p:sp>
      </p:grpSp>
      <p:grpSp>
        <p:nvGrpSpPr>
          <p:cNvPr id="18" name="Group 17">
            <a:extLst>
              <a:ext uri="{FF2B5EF4-FFF2-40B4-BE49-F238E27FC236}">
                <a16:creationId xmlns:a16="http://schemas.microsoft.com/office/drawing/2014/main" id="{9E36117A-EF27-436C-924D-5BF4D293F230}"/>
              </a:ext>
            </a:extLst>
          </p:cNvPr>
          <p:cNvGrpSpPr/>
          <p:nvPr/>
        </p:nvGrpSpPr>
        <p:grpSpPr>
          <a:xfrm>
            <a:off x="7356763" y="3503971"/>
            <a:ext cx="4558145" cy="3104645"/>
            <a:chOff x="609936" y="1786440"/>
            <a:chExt cx="4272094" cy="2330675"/>
          </a:xfrm>
        </p:grpSpPr>
        <p:sp>
          <p:nvSpPr>
            <p:cNvPr id="19" name="Rounded Rectangle 8">
              <a:extLst>
                <a:ext uri="{FF2B5EF4-FFF2-40B4-BE49-F238E27FC236}">
                  <a16:creationId xmlns:a16="http://schemas.microsoft.com/office/drawing/2014/main" id="{AC178E6A-0285-425F-A7BE-16268C74C001}"/>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15000"/>
                </a:lnSpc>
                <a:spcBef>
                  <a:spcPts val="0"/>
                </a:spcBef>
                <a:spcAft>
                  <a:spcPts val="0"/>
                </a:spcAft>
              </a:pPr>
              <a:r>
                <a:rPr lang="vi-VN" sz="3000" dirty="0">
                  <a:effectLst/>
                  <a:latin typeface="Times New Roman" panose="02020603050405020304" pitchFamily="18" charset="0"/>
                  <a:ea typeface="Times New Roman" panose="02020603050405020304" pitchFamily="18" charset="0"/>
                  <a:cs typeface="Times New Roman" panose="02020603050405020304" pitchFamily="18" charset="0"/>
                </a:rPr>
                <a:t>Trò chơi thả diều đem lại niềm vui và những ước mơ đẹp cho trẻ em.</a:t>
              </a:r>
              <a:endParaRPr lang="en-US" sz="3000" dirty="0">
                <a:effectLst/>
                <a:latin typeface="VNI-Times" pitchFamily="2" charset="0"/>
                <a:ea typeface="Times New Roman" panose="02020603050405020304" pitchFamily="18" charset="0"/>
                <a:cs typeface="Times New Roman" panose="02020603050405020304" pitchFamily="18" charset="0"/>
              </a:endParaRPr>
            </a:p>
          </p:txBody>
        </p:sp>
        <p:sp>
          <p:nvSpPr>
            <p:cNvPr id="20" name="Rounded Rectangle 8">
              <a:extLst>
                <a:ext uri="{FF2B5EF4-FFF2-40B4-BE49-F238E27FC236}">
                  <a16:creationId xmlns:a16="http://schemas.microsoft.com/office/drawing/2014/main" id="{9AFB400C-20FF-4FA4-ADE1-BB9410E90062}"/>
                </a:ext>
              </a:extLst>
            </p:cNvPr>
            <p:cNvSpPr/>
            <p:nvPr/>
          </p:nvSpPr>
          <p:spPr>
            <a:xfrm>
              <a:off x="1177636" y="1786440"/>
              <a:ext cx="3034145" cy="601058"/>
            </a:xfrm>
            <a:prstGeom prst="roundRect">
              <a:avLst/>
            </a:prstGeom>
            <a:solidFill>
              <a:srgbClr val="FF9409"/>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Đoạn</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a:t>
              </a:r>
            </a:p>
          </p:txBody>
        </p:sp>
      </p:grpSp>
      <p:sp>
        <p:nvSpPr>
          <p:cNvPr id="6" name="TextBox 5"/>
          <p:cNvSpPr txBox="1"/>
          <p:nvPr/>
        </p:nvSpPr>
        <p:spPr>
          <a:xfrm>
            <a:off x="1476103" y="349182"/>
            <a:ext cx="437605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4797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B88DE8B-294A-4F9D-8906-8E659C6D7123}"/>
              </a:ext>
            </a:extLst>
          </p:cNvPr>
          <p:cNvSpPr txBox="1">
            <a:spLocks/>
          </p:cNvSpPr>
          <p:nvPr/>
        </p:nvSpPr>
        <p:spPr bwMode="auto">
          <a:xfrm>
            <a:off x="1781176" y="190500"/>
            <a:ext cx="7827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algn="just">
              <a:spcBef>
                <a:spcPct val="20000"/>
              </a:spcBef>
              <a:buFont typeface="Arial" panose="020B0604020202020204" pitchFamily="34" charset="0"/>
              <a:buNone/>
            </a:pPr>
            <a:r>
              <a:rPr lang="en-US" altLang="en-US" sz="3600" b="1" dirty="0" err="1">
                <a:solidFill>
                  <a:srgbClr val="3366FF"/>
                </a:solidFill>
                <a:latin typeface="Times New Roman" panose="02020603050405020304" pitchFamily="18" charset="0"/>
                <a:cs typeface="Times New Roman" panose="02020603050405020304" pitchFamily="18" charset="0"/>
              </a:rPr>
              <a:t>Tìm</a:t>
            </a:r>
            <a:r>
              <a:rPr lang="en-US" altLang="en-US" sz="3600" b="1" dirty="0">
                <a:solidFill>
                  <a:srgbClr val="3366FF"/>
                </a:solidFill>
                <a:latin typeface="Times New Roman" panose="02020603050405020304" pitchFamily="18" charset="0"/>
                <a:cs typeface="Times New Roman" panose="02020603050405020304" pitchFamily="18" charset="0"/>
              </a:rPr>
              <a:t> </a:t>
            </a:r>
            <a:r>
              <a:rPr lang="en-US" altLang="en-US" sz="3600" b="1" dirty="0" err="1">
                <a:solidFill>
                  <a:srgbClr val="3366FF"/>
                </a:solidFill>
                <a:latin typeface="Times New Roman" panose="02020603050405020304" pitchFamily="18" charset="0"/>
                <a:cs typeface="Times New Roman" panose="02020603050405020304" pitchFamily="18" charset="0"/>
              </a:rPr>
              <a:t>mở</a:t>
            </a:r>
            <a:r>
              <a:rPr lang="en-US" altLang="en-US" sz="3600" b="1" dirty="0">
                <a:solidFill>
                  <a:srgbClr val="3366FF"/>
                </a:solidFill>
                <a:latin typeface="Times New Roman" panose="02020603050405020304" pitchFamily="18" charset="0"/>
                <a:cs typeface="Times New Roman" panose="02020603050405020304" pitchFamily="18" charset="0"/>
              </a:rPr>
              <a:t> </a:t>
            </a:r>
            <a:r>
              <a:rPr lang="en-US" altLang="en-US" sz="3600" b="1" dirty="0" err="1">
                <a:solidFill>
                  <a:srgbClr val="3366FF"/>
                </a:solidFill>
                <a:latin typeface="Times New Roman" panose="02020603050405020304" pitchFamily="18" charset="0"/>
                <a:cs typeface="Times New Roman" panose="02020603050405020304" pitchFamily="18" charset="0"/>
              </a:rPr>
              <a:t>bài</a:t>
            </a:r>
            <a:r>
              <a:rPr lang="en-US" altLang="en-US" sz="3600" b="1" dirty="0">
                <a:solidFill>
                  <a:srgbClr val="3366FF"/>
                </a:solidFill>
                <a:latin typeface="Times New Roman" panose="02020603050405020304" pitchFamily="18" charset="0"/>
                <a:cs typeface="Times New Roman" panose="02020603050405020304" pitchFamily="18" charset="0"/>
              </a:rPr>
              <a:t> </a:t>
            </a:r>
            <a:r>
              <a:rPr lang="en-US" altLang="en-US" sz="3600" b="1" dirty="0" err="1">
                <a:solidFill>
                  <a:srgbClr val="3366FF"/>
                </a:solidFill>
                <a:latin typeface="Times New Roman" panose="02020603050405020304" pitchFamily="18" charset="0"/>
                <a:cs typeface="Times New Roman" panose="02020603050405020304" pitchFamily="18" charset="0"/>
              </a:rPr>
              <a:t>và</a:t>
            </a:r>
            <a:r>
              <a:rPr lang="en-US" altLang="en-US" sz="3600" b="1" dirty="0">
                <a:solidFill>
                  <a:srgbClr val="3366FF"/>
                </a:solidFill>
                <a:latin typeface="Times New Roman" panose="02020603050405020304" pitchFamily="18" charset="0"/>
                <a:cs typeface="Times New Roman" panose="02020603050405020304" pitchFamily="18" charset="0"/>
              </a:rPr>
              <a:t> </a:t>
            </a:r>
            <a:r>
              <a:rPr lang="en-US" altLang="en-US" sz="3600" b="1" dirty="0" err="1">
                <a:solidFill>
                  <a:srgbClr val="3366FF"/>
                </a:solidFill>
                <a:latin typeface="Times New Roman" panose="02020603050405020304" pitchFamily="18" charset="0"/>
                <a:cs typeface="Times New Roman" panose="02020603050405020304" pitchFamily="18" charset="0"/>
              </a:rPr>
              <a:t>kết</a:t>
            </a:r>
            <a:r>
              <a:rPr lang="en-US" altLang="en-US" sz="3600" b="1" dirty="0">
                <a:solidFill>
                  <a:srgbClr val="3366FF"/>
                </a:solidFill>
                <a:latin typeface="Times New Roman" panose="02020603050405020304" pitchFamily="18" charset="0"/>
                <a:cs typeface="Times New Roman" panose="02020603050405020304" pitchFamily="18" charset="0"/>
              </a:rPr>
              <a:t> </a:t>
            </a:r>
            <a:r>
              <a:rPr lang="en-US" altLang="en-US" sz="3600" b="1" dirty="0" err="1">
                <a:solidFill>
                  <a:srgbClr val="3366FF"/>
                </a:solidFill>
                <a:latin typeface="Times New Roman" panose="02020603050405020304" pitchFamily="18" charset="0"/>
                <a:cs typeface="Times New Roman" panose="02020603050405020304" pitchFamily="18" charset="0"/>
              </a:rPr>
              <a:t>bài</a:t>
            </a:r>
            <a:r>
              <a:rPr lang="en-US" altLang="en-US" sz="3600" b="1" dirty="0">
                <a:solidFill>
                  <a:srgbClr val="3366FF"/>
                </a:solidFill>
                <a:latin typeface="Times New Roman" panose="02020603050405020304" pitchFamily="18" charset="0"/>
                <a:cs typeface="Times New Roman" panose="02020603050405020304" pitchFamily="18" charset="0"/>
              </a:rPr>
              <a:t> </a:t>
            </a:r>
            <a:r>
              <a:rPr lang="en-US" altLang="en-US" sz="3600" b="1" dirty="0" err="1">
                <a:solidFill>
                  <a:srgbClr val="3366FF"/>
                </a:solidFill>
                <a:latin typeface="Times New Roman" panose="02020603050405020304" pitchFamily="18" charset="0"/>
                <a:cs typeface="Times New Roman" panose="02020603050405020304" pitchFamily="18" charset="0"/>
              </a:rPr>
              <a:t>của</a:t>
            </a:r>
            <a:r>
              <a:rPr lang="en-US" altLang="en-US" sz="3600" b="1" dirty="0">
                <a:solidFill>
                  <a:srgbClr val="3366FF"/>
                </a:solidFill>
                <a:latin typeface="Times New Roman" panose="02020603050405020304" pitchFamily="18" charset="0"/>
                <a:cs typeface="Times New Roman" panose="02020603050405020304" pitchFamily="18" charset="0"/>
              </a:rPr>
              <a:t> </a:t>
            </a:r>
            <a:r>
              <a:rPr lang="en-US" altLang="en-US" sz="3600" b="1" dirty="0" err="1">
                <a:solidFill>
                  <a:srgbClr val="3366FF"/>
                </a:solidFill>
                <a:latin typeface="Times New Roman" panose="02020603050405020304" pitchFamily="18" charset="0"/>
                <a:cs typeface="Times New Roman" panose="02020603050405020304" pitchFamily="18" charset="0"/>
              </a:rPr>
              <a:t>bài</a:t>
            </a:r>
            <a:r>
              <a:rPr lang="en-US" altLang="en-US" sz="3600" b="1" dirty="0">
                <a:solidFill>
                  <a:srgbClr val="3366FF"/>
                </a:solidFill>
                <a:latin typeface="Times New Roman" panose="02020603050405020304" pitchFamily="18" charset="0"/>
                <a:cs typeface="Times New Roman" panose="02020603050405020304" pitchFamily="18" charset="0"/>
              </a:rPr>
              <a:t> </a:t>
            </a:r>
            <a:r>
              <a:rPr lang="en-US" altLang="en-US" sz="3600" b="1" dirty="0" err="1">
                <a:solidFill>
                  <a:srgbClr val="3366FF"/>
                </a:solidFill>
                <a:latin typeface="Times New Roman" panose="02020603050405020304" pitchFamily="18" charset="0"/>
                <a:cs typeface="Times New Roman" panose="02020603050405020304" pitchFamily="18" charset="0"/>
              </a:rPr>
              <a:t>văn</a:t>
            </a:r>
            <a:r>
              <a:rPr lang="en-US" altLang="en-US" sz="3600" b="1" dirty="0">
                <a:solidFill>
                  <a:srgbClr val="3366FF"/>
                </a:solidFill>
                <a:latin typeface="Times New Roman" panose="02020603050405020304" pitchFamily="18" charset="0"/>
                <a:cs typeface="Times New Roman" panose="02020603050405020304" pitchFamily="18" charset="0"/>
              </a:rPr>
              <a:t>.</a:t>
            </a:r>
          </a:p>
        </p:txBody>
      </p:sp>
      <p:sp>
        <p:nvSpPr>
          <p:cNvPr id="14" name="Content Placeholder 2">
            <a:extLst>
              <a:ext uri="{FF2B5EF4-FFF2-40B4-BE49-F238E27FC236}">
                <a16:creationId xmlns:a16="http://schemas.microsoft.com/office/drawing/2014/main" id="{2DA6BB13-8EE6-410C-8C23-1761EE433735}"/>
              </a:ext>
            </a:extLst>
          </p:cNvPr>
          <p:cNvSpPr txBox="1">
            <a:spLocks/>
          </p:cNvSpPr>
          <p:nvPr/>
        </p:nvSpPr>
        <p:spPr bwMode="auto">
          <a:xfrm>
            <a:off x="1052513" y="1638300"/>
            <a:ext cx="10086974"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algn="just">
              <a:spcBef>
                <a:spcPct val="20000"/>
              </a:spcBef>
              <a:buFontTx/>
              <a:buChar char="-"/>
            </a:pPr>
            <a:r>
              <a:rPr lang="en-US" altLang="en-US" sz="4000" b="1" dirty="0" err="1">
                <a:solidFill>
                  <a:srgbClr val="0000CC"/>
                </a:solidFill>
                <a:latin typeface="Times New Roman" panose="02020603050405020304" pitchFamily="18" charset="0"/>
                <a:cs typeface="Times New Roman" panose="02020603050405020304" pitchFamily="18" charset="0"/>
              </a:rPr>
              <a:t>Mở</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bài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Tuổi</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thơ</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của</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tôi</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được</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nâng</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lên</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từ</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những</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cánh</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diều</a:t>
            </a:r>
            <a:r>
              <a:rPr lang="en-US" altLang="en-US" sz="4000" b="1" dirty="0">
                <a:solidFill>
                  <a:srgbClr val="FF0000"/>
                </a:solidFill>
                <a:latin typeface="Times New Roman" panose="02020603050405020304" pitchFamily="18" charset="0"/>
                <a:cs typeface="Times New Roman" panose="02020603050405020304" pitchFamily="18" charset="0"/>
              </a:rPr>
              <a:t>.</a:t>
            </a:r>
          </a:p>
          <a:p>
            <a:pPr algn="just">
              <a:spcBef>
                <a:spcPct val="20000"/>
              </a:spcBef>
              <a:buFontTx/>
              <a:buChar char="-"/>
            </a:pPr>
            <a:r>
              <a:rPr lang="en-US" altLang="en-US" sz="4000" b="1" dirty="0" err="1">
                <a:solidFill>
                  <a:srgbClr val="0000CC"/>
                </a:solidFill>
                <a:latin typeface="Times New Roman" panose="02020603050405020304" pitchFamily="18" charset="0"/>
                <a:cs typeface="Times New Roman" panose="02020603050405020304" pitchFamily="18" charset="0"/>
              </a:rPr>
              <a:t>Kết</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bài</a:t>
            </a:r>
            <a:r>
              <a:rPr lang="en-US" altLang="en-US" sz="4000" b="1" dirty="0">
                <a:solidFill>
                  <a:srgbClr val="0000CC"/>
                </a:solidFill>
                <a:latin typeface="Times New Roman" panose="02020603050405020304" pitchFamily="18" charset="0"/>
                <a:cs typeface="Times New Roman" panose="02020603050405020304" pitchFamily="18" charset="0"/>
              </a:rPr>
              <a:t>:</a:t>
            </a:r>
            <a:r>
              <a:rPr lang="en-US" altLang="en-US" sz="4000" b="1" i="1" dirty="0">
                <a:solidFill>
                  <a:srgbClr val="0000CC"/>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Cánh</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diều</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tuổi</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ngọc</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ngà</a:t>
            </a:r>
            <a:r>
              <a:rPr lang="en-US" altLang="en-US" sz="4000" b="1" i="1" dirty="0">
                <a:solidFill>
                  <a:srgbClr val="FF0000"/>
                </a:solidFill>
                <a:latin typeface="Times New Roman" panose="02020603050405020304" pitchFamily="18" charset="0"/>
                <a:cs typeface="Times New Roman" panose="02020603050405020304" pitchFamily="18" charset="0"/>
              </a:rPr>
              <a:t> bay </a:t>
            </a:r>
            <a:r>
              <a:rPr lang="en-US" altLang="en-US" sz="4000" b="1" i="1" dirty="0" err="1">
                <a:solidFill>
                  <a:srgbClr val="FF0000"/>
                </a:solidFill>
                <a:latin typeface="Times New Roman" panose="02020603050405020304" pitchFamily="18" charset="0"/>
                <a:cs typeface="Times New Roman" panose="02020603050405020304" pitchFamily="18" charset="0"/>
              </a:rPr>
              <a:t>đi</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mang</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theo</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nỗi</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khát</a:t>
            </a:r>
            <a:r>
              <a:rPr lang="en-US" altLang="en-US" sz="4000" b="1" i="1" dirty="0">
                <a:solidFill>
                  <a:srgbClr val="FF0000"/>
                </a:solidFill>
                <a:latin typeface="Times New Roman" panose="02020603050405020304" pitchFamily="18" charset="0"/>
                <a:cs typeface="Times New Roman" panose="02020603050405020304" pitchFamily="18" charset="0"/>
              </a:rPr>
              <a:t> khao </a:t>
            </a:r>
            <a:r>
              <a:rPr lang="en-US" altLang="en-US" sz="4000" b="1" i="1" dirty="0" err="1">
                <a:solidFill>
                  <a:srgbClr val="FF0000"/>
                </a:solidFill>
                <a:latin typeface="Times New Roman" panose="02020603050405020304" pitchFamily="18" charset="0"/>
                <a:cs typeface="Times New Roman" panose="02020603050405020304" pitchFamily="18" charset="0"/>
              </a:rPr>
              <a:t>của</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dirty="0" err="1">
                <a:solidFill>
                  <a:srgbClr val="FF0000"/>
                </a:solidFill>
                <a:latin typeface="Times New Roman" panose="02020603050405020304" pitchFamily="18" charset="0"/>
                <a:cs typeface="Times New Roman" panose="02020603050405020304" pitchFamily="18" charset="0"/>
              </a:rPr>
              <a:t>tôi</a:t>
            </a:r>
            <a:r>
              <a:rPr lang="en-US" altLang="en-US" sz="4000" b="1" i="1" dirty="0">
                <a:solidFill>
                  <a:srgbClr val="FF0000"/>
                </a:solidFill>
                <a:latin typeface="Times New Roman" panose="02020603050405020304" pitchFamily="18" charset="0"/>
                <a:cs typeface="Times New Roman" panose="02020603050405020304" pitchFamily="18" charset="0"/>
              </a:rPr>
              <a:t>.</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fill="hold"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additive="base">
                                        <p:cTn id="1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B9757BB-7482-46D1-B495-D850A630F8EA}"/>
              </a:ext>
            </a:extLst>
          </p:cNvPr>
          <p:cNvSpPr txBox="1">
            <a:spLocks/>
          </p:cNvSpPr>
          <p:nvPr/>
        </p:nvSpPr>
        <p:spPr bwMode="auto">
          <a:xfrm>
            <a:off x="707232" y="304800"/>
            <a:ext cx="1077753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algn="just">
              <a:spcBef>
                <a:spcPct val="20000"/>
              </a:spcBef>
              <a:buFont typeface="Arial" panose="020B0604020202020204" pitchFamily="34" charset="0"/>
              <a:buNone/>
            </a:pPr>
            <a:r>
              <a:rPr lang="en-US" altLang="en-US" sz="3600" b="1" dirty="0">
                <a:solidFill>
                  <a:srgbClr val="3366FF"/>
                </a:solidFill>
                <a:latin typeface="Times New Roman" panose="02020603050405020304" pitchFamily="18" charset="0"/>
                <a:cs typeface="Times New Roman" panose="02020603050405020304" pitchFamily="18" charset="0"/>
              </a:rPr>
              <a:t> </a:t>
            </a:r>
            <a:r>
              <a:rPr lang="en-US" altLang="en-US" sz="3600" b="1" dirty="0">
                <a:solidFill>
                  <a:schemeClr val="tx1"/>
                </a:solidFill>
                <a:latin typeface="Times New Roman" panose="02020603050405020304" pitchFamily="18" charset="0"/>
                <a:cs typeface="Times New Roman" panose="02020603050405020304" pitchFamily="18" charset="0"/>
              </a:rPr>
              <a:t>Qua </a:t>
            </a:r>
            <a:r>
              <a:rPr lang="en-US" altLang="en-US" sz="3600" b="1" dirty="0" err="1">
                <a:solidFill>
                  <a:schemeClr val="tx1"/>
                </a:solidFill>
                <a:latin typeface="Times New Roman" panose="02020603050405020304" pitchFamily="18" charset="0"/>
                <a:cs typeface="Times New Roman" panose="02020603050405020304" pitchFamily="18" charset="0"/>
              </a:rPr>
              <a:t>mở</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bài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và</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kết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bài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tác</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giả</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muốn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nói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điều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gì</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về</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cánh</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diều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tuổi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thơ</a:t>
            </a:r>
            <a:r>
              <a:rPr lang="en-US" altLang="en-US" sz="3600" b="1" dirty="0">
                <a:solidFill>
                  <a:schemeClr val="tx1"/>
                </a:solidFill>
                <a:latin typeface="Times New Roman" panose="02020603050405020304" pitchFamily="18" charset="0"/>
                <a:cs typeface="Times New Roman" panose="02020603050405020304" pitchFamily="18" charset="0"/>
              </a:rPr>
              <a:t>?</a:t>
            </a:r>
          </a:p>
        </p:txBody>
      </p:sp>
      <p:sp>
        <p:nvSpPr>
          <p:cNvPr id="14" name="Content Placeholder 2">
            <a:extLst>
              <a:ext uri="{FF2B5EF4-FFF2-40B4-BE49-F238E27FC236}">
                <a16:creationId xmlns:a16="http://schemas.microsoft.com/office/drawing/2014/main" id="{EA75EC69-B1FD-4172-A819-763E49712978}"/>
              </a:ext>
            </a:extLst>
          </p:cNvPr>
          <p:cNvSpPr txBox="1">
            <a:spLocks/>
          </p:cNvSpPr>
          <p:nvPr/>
        </p:nvSpPr>
        <p:spPr bwMode="auto">
          <a:xfrm>
            <a:off x="882650" y="1562100"/>
            <a:ext cx="10602117"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algn="just">
              <a:lnSpc>
                <a:spcPct val="150000"/>
              </a:lnSpc>
            </a:pPr>
            <a:r>
              <a:rPr lang="en-US" altLang="en-US" sz="4000" b="1" dirty="0">
                <a:solidFill>
                  <a:srgbClr val="0000CC"/>
                </a:solidFill>
                <a:latin typeface="Times New Roman" panose="02020603050405020304" pitchFamily="18" charset="0"/>
                <a:cs typeface="Times New Roman" panose="02020603050405020304" pitchFamily="18" charset="0"/>
              </a:rPr>
              <a:t>a. </a:t>
            </a:r>
            <a:r>
              <a:rPr lang="en-US" altLang="en-US" sz="4000" b="1" dirty="0" err="1">
                <a:solidFill>
                  <a:srgbClr val="0000CC"/>
                </a:solidFill>
                <a:latin typeface="Times New Roman" panose="02020603050405020304" pitchFamily="18" charset="0"/>
                <a:cs typeface="Times New Roman" panose="02020603050405020304" pitchFamily="18" charset="0"/>
              </a:rPr>
              <a:t>Cánh</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diều</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là</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kỉ</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niệm</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đẹp</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đẽ</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của</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tuổi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thơ</a:t>
            </a:r>
            <a:r>
              <a:rPr lang="en-US" altLang="en-US" sz="4000" b="1" dirty="0">
                <a:solidFill>
                  <a:srgbClr val="0000CC"/>
                </a:solidFill>
                <a:latin typeface="Times New Roman" panose="02020603050405020304" pitchFamily="18" charset="0"/>
                <a:cs typeface="Times New Roman" panose="02020603050405020304" pitchFamily="18" charset="0"/>
              </a:rPr>
              <a:t>.</a:t>
            </a:r>
          </a:p>
          <a:p>
            <a:pPr algn="just">
              <a:lnSpc>
                <a:spcPct val="150000"/>
              </a:lnSpc>
            </a:pPr>
            <a:r>
              <a:rPr lang="en-US" altLang="en-US" sz="4000" b="1" dirty="0">
                <a:solidFill>
                  <a:srgbClr val="0000CC"/>
                </a:solidFill>
                <a:latin typeface="Times New Roman" panose="02020603050405020304" pitchFamily="18" charset="0"/>
                <a:cs typeface="Times New Roman" panose="02020603050405020304" pitchFamily="18" charset="0"/>
              </a:rPr>
              <a:t>b. </a:t>
            </a:r>
            <a:r>
              <a:rPr lang="en-US" altLang="en-US" sz="4000" b="1" dirty="0" err="1">
                <a:solidFill>
                  <a:srgbClr val="0000CC"/>
                </a:solidFill>
                <a:latin typeface="Times New Roman" panose="02020603050405020304" pitchFamily="18" charset="0"/>
                <a:cs typeface="Times New Roman" panose="02020603050405020304" pitchFamily="18" charset="0"/>
              </a:rPr>
              <a:t>Cánh</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diều</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khơi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gợi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những</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mơ</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ước</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đẹp</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của</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tuổi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thơ</a:t>
            </a:r>
            <a:r>
              <a:rPr lang="en-US" altLang="en-US" sz="4000" b="1" dirty="0">
                <a:solidFill>
                  <a:srgbClr val="0000CC"/>
                </a:solidFill>
                <a:latin typeface="Times New Roman" panose="02020603050405020304" pitchFamily="18" charset="0"/>
                <a:cs typeface="Times New Roman" panose="02020603050405020304" pitchFamily="18" charset="0"/>
              </a:rPr>
              <a:t>.</a:t>
            </a:r>
          </a:p>
          <a:p>
            <a:pPr algn="just">
              <a:lnSpc>
                <a:spcPct val="150000"/>
              </a:lnSpc>
            </a:pPr>
            <a:r>
              <a:rPr lang="en-US" altLang="en-US" sz="4000" b="1" dirty="0">
                <a:solidFill>
                  <a:srgbClr val="0000CC"/>
                </a:solidFill>
                <a:latin typeface="Times New Roman" panose="02020603050405020304" pitchFamily="18" charset="0"/>
                <a:cs typeface="Times New Roman" panose="02020603050405020304" pitchFamily="18" charset="0"/>
              </a:rPr>
              <a:t>c. </a:t>
            </a:r>
            <a:r>
              <a:rPr lang="en-US" altLang="en-US" sz="4000" b="1" dirty="0" err="1">
                <a:solidFill>
                  <a:srgbClr val="0000CC"/>
                </a:solidFill>
                <a:latin typeface="Times New Roman" panose="02020603050405020304" pitchFamily="18" charset="0"/>
                <a:cs typeface="Times New Roman" panose="02020603050405020304" pitchFamily="18" charset="0"/>
              </a:rPr>
              <a:t>Cánh</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diều</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đem</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đến</a:t>
            </a:r>
            <a:r>
              <a:rPr lang="en-US" altLang="en-US" sz="4000" b="1" dirty="0">
                <a:solidFill>
                  <a:srgbClr val="0000CC"/>
                </a:solidFill>
                <a:latin typeface="Times New Roman" panose="02020603050405020304" pitchFamily="18" charset="0"/>
                <a:cs typeface="Times New Roman" panose="02020603050405020304" pitchFamily="18" charset="0"/>
              </a:rPr>
              <a:t> bao </a:t>
            </a:r>
            <a:r>
              <a:rPr lang="en-US" altLang="en-US" sz="4000" b="1" dirty="0" err="1">
                <a:solidFill>
                  <a:srgbClr val="0000CC"/>
                </a:solidFill>
                <a:latin typeface="Times New Roman" panose="02020603050405020304" pitchFamily="18" charset="0"/>
                <a:cs typeface="Times New Roman" panose="02020603050405020304" pitchFamily="18" charset="0"/>
              </a:rPr>
              <a:t>niềm</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vui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cho</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tuổi</a:t>
            </a:r>
            <a:r>
              <a:rPr lang="en-US" altLang="en-US" sz="4000" b="1" dirty="0">
                <a:solidFill>
                  <a:srgbClr val="0000CC"/>
                </a:solidFill>
                <a:latin typeface="Times New Roman" panose="02020603050405020304" pitchFamily="18" charset="0"/>
                <a:cs typeface="Times New Roman" panose="02020603050405020304" pitchFamily="18" charset="0"/>
              </a:rPr>
              <a:t> </a:t>
            </a:r>
            <a:r>
              <a:rPr lang="en-US" altLang="en-US" sz="4000" b="1" dirty="0" err="1">
                <a:solidFill>
                  <a:srgbClr val="0000CC"/>
                </a:solidFill>
                <a:latin typeface="Times New Roman" panose="02020603050405020304" pitchFamily="18" charset="0"/>
                <a:cs typeface="Times New Roman" panose="02020603050405020304" pitchFamily="18" charset="0"/>
              </a:rPr>
              <a:t>thơ</a:t>
            </a:r>
            <a:r>
              <a:rPr lang="en-US" altLang="en-US" sz="4000" b="1" dirty="0">
                <a:solidFill>
                  <a:srgbClr val="0000CC"/>
                </a:solidFill>
                <a:latin typeface="Times New Roman" panose="02020603050405020304" pitchFamily="18" charset="0"/>
                <a:cs typeface="Times New Roman" panose="02020603050405020304" pitchFamily="18" charset="0"/>
              </a:rPr>
              <a:t>.</a:t>
            </a:r>
          </a:p>
        </p:txBody>
      </p:sp>
      <p:sp>
        <p:nvSpPr>
          <p:cNvPr id="4" name="Oval 3">
            <a:extLst>
              <a:ext uri="{FF2B5EF4-FFF2-40B4-BE49-F238E27FC236}">
                <a16:creationId xmlns:a16="http://schemas.microsoft.com/office/drawing/2014/main" id="{1022858C-234E-45B4-A0CE-53408D910EF3}"/>
              </a:ext>
            </a:extLst>
          </p:cNvPr>
          <p:cNvSpPr/>
          <p:nvPr/>
        </p:nvSpPr>
        <p:spPr>
          <a:xfrm>
            <a:off x="707232" y="2739231"/>
            <a:ext cx="808038" cy="808038"/>
          </a:xfrm>
          <a:prstGeom prst="ellipse">
            <a:avLst/>
          </a:prstGeom>
          <a:noFill/>
          <a:ln w="762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split orient="vert"/>
  </p:transition>
  <p:timing>
    <p:tnLst>
      <p:par>
        <p:cTn id="1" dur="indefinite" restart="never" fill="hold"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 calcmode="lin" valueType="num">
                                      <p:cBhvr additive="base">
                                        <p:cTn id="16"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 calcmode="lin" valueType="num">
                                      <p:cBhvr additive="base">
                                        <p:cTn id="2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mph" presetSubtype="2" fill="hold" nodeType="clickEffect">
                                  <p:stCondLst>
                                    <p:cond delay="0"/>
                                  </p:stCondLst>
                                  <p:childTnLst>
                                    <p:animClr clrSpc="rgb" dir="cw">
                                      <p:cBhvr override="childStyle">
                                        <p:cTn id="25" dur="500" fill="hold"/>
                                        <p:tgtEl>
                                          <p:spTgt spid="14">
                                            <p:txEl>
                                              <p:pRg st="1" end="1"/>
                                            </p:txEl>
                                          </p:spTgt>
                                        </p:tgtEl>
                                        <p:attrNameLst>
                                          <p:attrName>style.color</p:attrName>
                                        </p:attrNameLst>
                                      </p:cBhvr>
                                      <p:to>
                                        <a:srgbClr val="CC0066"/>
                                      </p:to>
                                    </p:animClr>
                                  </p:childTnLst>
                                </p:cTn>
                              </p:par>
                              <p:par>
                                <p:cTn id="26" presetID="2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edg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2" y="23814"/>
            <a:ext cx="12266613"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4091781" y="2667000"/>
            <a:ext cx="7126288" cy="16002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5400" b="1" kern="10">
                <a:ln w="9525">
                  <a:solidFill>
                    <a:srgbClr val="FFFF00"/>
                  </a:solidFill>
                  <a:round/>
                  <a:headEnd/>
                  <a:tailEnd/>
                </a:ln>
                <a:solidFill>
                  <a:srgbClr val="0000FF"/>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868968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C7C1E-15FD-4545-B56D-F21CAFBB2F74}"/>
              </a:ext>
            </a:extLst>
          </p:cNvPr>
          <p:cNvSpPr txBox="1"/>
          <p:nvPr/>
        </p:nvSpPr>
        <p:spPr>
          <a:xfrm>
            <a:off x="1314970" y="1423605"/>
            <a:ext cx="10102330" cy="2496517"/>
          </a:xfrm>
          <a:prstGeom prst="rect">
            <a:avLst/>
          </a:prstGeom>
          <a:noFill/>
        </p:spPr>
        <p:txBody>
          <a:bodyPr wrap="square">
            <a:spAutoFit/>
          </a:bodyPr>
          <a:lstStyle/>
          <a:p>
            <a:pPr algn="just">
              <a:lnSpc>
                <a:spcPct val="150000"/>
              </a:lnSpc>
            </a:pPr>
            <a:r>
              <a:rPr lang="en-US" sz="3600" b="1" dirty="0">
                <a:solidFill>
                  <a:srgbClr val="C00000"/>
                </a:solidFill>
                <a:effectLst/>
                <a:latin typeface="Times New Roman" panose="02020603050405020304" pitchFamily="18" charset="0"/>
                <a:ea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rPr>
              <a:t>Nội</a:t>
            </a:r>
            <a:r>
              <a:rPr lang="en-US" sz="3600" b="1" dirty="0">
                <a:solidFill>
                  <a:srgbClr val="C00000"/>
                </a:solidFill>
                <a:effectLst/>
                <a:latin typeface="Times New Roman" panose="02020603050405020304" pitchFamily="18" charset="0"/>
                <a:ea typeface="Times New Roman" panose="02020603050405020304" pitchFamily="18" charset="0"/>
              </a:rPr>
              <a:t> dung: </a:t>
            </a:r>
            <a:r>
              <a:rPr lang="vi-VN" sz="3600" b="1" dirty="0">
                <a:solidFill>
                  <a:srgbClr val="002060"/>
                </a:solidFill>
                <a:effectLst/>
                <a:latin typeface="Times New Roman" panose="02020603050405020304" pitchFamily="18" charset="0"/>
                <a:ea typeface="Times New Roman" panose="02020603050405020304" pitchFamily="18" charset="0"/>
              </a:rPr>
              <a:t>Bài văn nói lên niềm vui sướng và những khát vọng tốt đẹp mà trò chơi thả diều mang lại cho đám trẻ mục đồng.</a:t>
            </a:r>
            <a:endParaRPr lang="en-US" sz="3600" b="1" dirty="0">
              <a:solidFill>
                <a:srgbClr val="002060"/>
              </a:solidFill>
            </a:endParaRPr>
          </a:p>
        </p:txBody>
      </p:sp>
      <p:sp>
        <p:nvSpPr>
          <p:cNvPr id="3" name="Rectangle 2">
            <a:extLst>
              <a:ext uri="{FF2B5EF4-FFF2-40B4-BE49-F238E27FC236}">
                <a16:creationId xmlns:a16="http://schemas.microsoft.com/office/drawing/2014/main" id="{2CA127A0-48B8-45AB-8894-E8CEF3C10390}"/>
              </a:ext>
            </a:extLst>
          </p:cNvPr>
          <p:cNvSpPr/>
          <p:nvPr/>
        </p:nvSpPr>
        <p:spPr>
          <a:xfrm>
            <a:off x="1829075" y="0"/>
            <a:ext cx="5484194" cy="121001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150000"/>
              </a:lnSpc>
            </a:pPr>
            <a:r>
              <a:rPr lang="en-US" sz="5400" b="1" cap="none" spc="0" dirty="0">
                <a:ln/>
                <a:solidFill>
                  <a:srgbClr val="002060"/>
                </a:solidFill>
                <a:effectLst/>
              </a:rPr>
              <a:t> </a:t>
            </a:r>
            <a:r>
              <a:rPr lang="en-US" sz="3600" b="1" cap="none" spc="0" dirty="0" err="1">
                <a:ln/>
                <a:solidFill>
                  <a:srgbClr val="002060"/>
                </a:solidFill>
                <a:effectLst/>
                <a:latin typeface="Times New Roman" panose="02020603050405020304" pitchFamily="18" charset="0"/>
                <a:cs typeface="Times New Roman" panose="02020603050405020304" pitchFamily="18" charset="0"/>
              </a:rPr>
              <a:t>Bài</a:t>
            </a:r>
            <a:r>
              <a:rPr lang="en-US" sz="3600" b="1" cap="none" spc="0" dirty="0">
                <a:ln/>
                <a:solidFill>
                  <a:srgbClr val="002060"/>
                </a:solidFill>
                <a:effectLst/>
                <a:latin typeface="Times New Roman" panose="02020603050405020304" pitchFamily="18" charset="0"/>
                <a:cs typeface="Times New Roman" panose="02020603050405020304" pitchFamily="18" charset="0"/>
              </a:rPr>
              <a:t> </a:t>
            </a:r>
            <a:r>
              <a:rPr lang="en-US" sz="3600" b="1" cap="none" spc="0" dirty="0" err="1">
                <a:ln/>
                <a:solidFill>
                  <a:srgbClr val="002060"/>
                </a:solidFill>
                <a:effectLst/>
                <a:latin typeface="Times New Roman" panose="02020603050405020304" pitchFamily="18" charset="0"/>
                <a:cs typeface="Times New Roman" panose="02020603050405020304" pitchFamily="18" charset="0"/>
              </a:rPr>
              <a:t>văn</a:t>
            </a:r>
            <a:r>
              <a:rPr lang="en-US" sz="3600" b="1" cap="none" spc="0" dirty="0">
                <a:ln/>
                <a:solidFill>
                  <a:srgbClr val="002060"/>
                </a:solidFill>
                <a:effectLst/>
                <a:latin typeface="Times New Roman" panose="02020603050405020304" pitchFamily="18" charset="0"/>
                <a:cs typeface="Times New Roman" panose="02020603050405020304" pitchFamily="18" charset="0"/>
              </a:rPr>
              <a:t> </a:t>
            </a:r>
            <a:r>
              <a:rPr lang="en-US" sz="3600" b="1" cap="none" spc="0" dirty="0" err="1">
                <a:ln/>
                <a:solidFill>
                  <a:srgbClr val="002060"/>
                </a:solidFill>
                <a:effectLst/>
                <a:latin typeface="Times New Roman" panose="02020603050405020304" pitchFamily="18" charset="0"/>
                <a:cs typeface="Times New Roman" panose="02020603050405020304" pitchFamily="18" charset="0"/>
              </a:rPr>
              <a:t>muốn</a:t>
            </a:r>
            <a:r>
              <a:rPr lang="en-US" sz="3600" b="1" cap="none" spc="0" dirty="0">
                <a:ln/>
                <a:solidFill>
                  <a:srgbClr val="002060"/>
                </a:solidFill>
                <a:effectLst/>
                <a:latin typeface="Times New Roman" panose="02020603050405020304" pitchFamily="18" charset="0"/>
                <a:cs typeface="Times New Roman" panose="02020603050405020304" pitchFamily="18" charset="0"/>
              </a:rPr>
              <a:t> </a:t>
            </a:r>
            <a:r>
              <a:rPr lang="en-US" sz="3600" b="1" cap="none" spc="0" dirty="0" err="1">
                <a:ln/>
                <a:solidFill>
                  <a:srgbClr val="002060"/>
                </a:solidFill>
                <a:effectLst/>
                <a:latin typeface="Times New Roman" panose="02020603050405020304" pitchFamily="18" charset="0"/>
                <a:cs typeface="Times New Roman" panose="02020603050405020304" pitchFamily="18" charset="0"/>
              </a:rPr>
              <a:t>nói</a:t>
            </a:r>
            <a:r>
              <a:rPr lang="en-US" sz="3600" b="1" cap="none" spc="0" dirty="0">
                <a:ln/>
                <a:solidFill>
                  <a:srgbClr val="002060"/>
                </a:solidFill>
                <a:effectLst/>
                <a:latin typeface="Times New Roman" panose="02020603050405020304" pitchFamily="18" charset="0"/>
                <a:cs typeface="Times New Roman" panose="02020603050405020304" pitchFamily="18" charset="0"/>
              </a:rPr>
              <a:t> </a:t>
            </a:r>
            <a:r>
              <a:rPr lang="en-US" sz="3600" b="1" cap="none" spc="0" dirty="0" err="1">
                <a:ln/>
                <a:solidFill>
                  <a:srgbClr val="002060"/>
                </a:solidFill>
                <a:effectLst/>
                <a:latin typeface="Times New Roman" panose="02020603050405020304" pitchFamily="18" charset="0"/>
                <a:cs typeface="Times New Roman" panose="02020603050405020304" pitchFamily="18" charset="0"/>
              </a:rPr>
              <a:t>điều</a:t>
            </a:r>
            <a:r>
              <a:rPr lang="en-US" sz="3600" b="1" cap="none" spc="0" dirty="0">
                <a:ln/>
                <a:solidFill>
                  <a:srgbClr val="002060"/>
                </a:solidFill>
                <a:effectLst/>
                <a:latin typeface="Times New Roman" panose="02020603050405020304" pitchFamily="18" charset="0"/>
                <a:cs typeface="Times New Roman" panose="02020603050405020304" pitchFamily="18" charset="0"/>
              </a:rPr>
              <a:t> </a:t>
            </a:r>
            <a:r>
              <a:rPr lang="en-US" sz="3600" b="1" cap="none" spc="0" dirty="0" err="1">
                <a:ln/>
                <a:solidFill>
                  <a:srgbClr val="002060"/>
                </a:solidFill>
                <a:effectLst/>
                <a:latin typeface="Times New Roman" panose="02020603050405020304" pitchFamily="18" charset="0"/>
                <a:cs typeface="Times New Roman" panose="02020603050405020304" pitchFamily="18" charset="0"/>
              </a:rPr>
              <a:t>gì</a:t>
            </a:r>
            <a:r>
              <a:rPr lang="en-US" sz="3600" b="1" cap="none" spc="0" dirty="0">
                <a:ln/>
                <a:solidFill>
                  <a:srgbClr val="00206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504897"/>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0"/>
                                        <p:tgtEl>
                                          <p:spTgt spid="3"/>
                                        </p:tgtEl>
                                        <p:attrNameLst>
                                          <p:attrName>ppt_y</p:attrName>
                                        </p:attrNameLst>
                                      </p:cBhvr>
                                      <p:tavLst>
                                        <p:tav tm="0">
                                          <p:val>
                                            <p:strVal val="ppt_y"/>
                                          </p:val>
                                        </p:tav>
                                        <p:tav tm="100000">
                                          <p:val>
                                            <p:strVal val="ppt_y+.1"/>
                                          </p:val>
                                        </p:tav>
                                      </p:tavLst>
                                    </p:anim>
                                    <p:set>
                                      <p:cBhvr>
                                        <p:cTn id="21"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622" y="673348"/>
            <a:ext cx="8655284" cy="572077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94" y="2777401"/>
            <a:ext cx="3343024" cy="3221884"/>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5272">
            <a:off x="-115227" y="-385650"/>
            <a:ext cx="1593437" cy="1593436"/>
          </a:xfrm>
          <a:prstGeom prst="rect">
            <a:avLst/>
          </a:prstGeom>
        </p:spPr>
      </p:pic>
      <p:sp>
        <p:nvSpPr>
          <p:cNvPr id="2" name="Flowchart: Terminator 1"/>
          <p:cNvSpPr/>
          <p:nvPr/>
        </p:nvSpPr>
        <p:spPr>
          <a:xfrm>
            <a:off x="958645" y="168069"/>
            <a:ext cx="6740013" cy="804259"/>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75000"/>
                  </a:schemeClr>
                </a:solidFill>
                <a:latin typeface="Times New Roman" panose="02020603050405020304" pitchFamily="18" charset="0"/>
                <a:cs typeface="Times New Roman" panose="02020603050405020304" pitchFamily="18" charset="0"/>
              </a:rPr>
              <a:t>NÊU GIỌNG ĐỌC TOÀN BÀI?</a:t>
            </a:r>
          </a:p>
        </p:txBody>
      </p:sp>
      <p:sp>
        <p:nvSpPr>
          <p:cNvPr id="20" name="TextBox 19"/>
          <p:cNvSpPr txBox="1"/>
          <p:nvPr/>
        </p:nvSpPr>
        <p:spPr>
          <a:xfrm>
            <a:off x="4545122" y="2256460"/>
            <a:ext cx="5437077" cy="2554545"/>
          </a:xfrm>
          <a:prstGeom prst="rect">
            <a:avLst/>
          </a:prstGeom>
          <a:noFill/>
        </p:spPr>
        <p:txBody>
          <a:bodyPr wrap="square" rtlCol="0">
            <a:spAutoFit/>
          </a:bodyPr>
          <a:lstStyle/>
          <a:p>
            <a:pPr algn="just"/>
            <a:r>
              <a:rPr lang="en-US" sz="4000" dirty="0" err="1">
                <a:solidFill>
                  <a:srgbClr val="002060"/>
                </a:solidFill>
                <a:latin typeface="Times New Roman" panose="02020603050405020304" pitchFamily="18" charset="0"/>
                <a:cs typeface="Times New Roman" panose="02020603050405020304" pitchFamily="18" charset="0"/>
              </a:rPr>
              <a:t>Toàn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bài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đọc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với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giọng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tha</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thiết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thể</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hiện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niềm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vui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của</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đám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trẻ</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khi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chơi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thả</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diều</a:t>
            </a:r>
            <a:r>
              <a:rPr lang="en-US" sz="4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293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50814" y="2693676"/>
            <a:ext cx="6011753" cy="1015663"/>
          </a:xfrm>
          <a:prstGeom prst="rect">
            <a:avLst/>
          </a:prstGeom>
          <a:noFill/>
        </p:spPr>
        <p:txBody>
          <a:bodyPr wrap="square" lIns="91440" tIns="45720" rIns="91440" bIns="45720">
            <a:spAutoFit/>
          </a:bodyPr>
          <a:lstStyle/>
          <a:p>
            <a:pPr algn="ctr"/>
            <a:r>
              <a:rPr lang="en-US" sz="600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 DIỄN CẢM</a:t>
            </a:r>
            <a:endPar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086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3">
            <a:extLst>
              <a:ext uri="{FF2B5EF4-FFF2-40B4-BE49-F238E27FC236}">
                <a16:creationId xmlns:a16="http://schemas.microsoft.com/office/drawing/2014/main" id="{3A3B184B-2CAE-44F8-A48E-95674A50F52B}"/>
              </a:ext>
            </a:extLst>
          </p:cNvPr>
          <p:cNvSpPr txBox="1">
            <a:spLocks noChangeArrowheads="1"/>
          </p:cNvSpPr>
          <p:nvPr/>
        </p:nvSpPr>
        <p:spPr bwMode="auto">
          <a:xfrm>
            <a:off x="1935163" y="3873500"/>
            <a:ext cx="443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eaLnBrk="1" hangingPunct="1"/>
            <a:endParaRPr lang="vi-VN" altLang="en-US" sz="2400">
              <a:solidFill>
                <a:schemeClr val="tx1"/>
              </a:solidFill>
              <a:cs typeface="Arial" panose="020B0604020202020204" pitchFamily="34" charset="0"/>
            </a:endParaRPr>
          </a:p>
        </p:txBody>
      </p:sp>
      <p:sp>
        <p:nvSpPr>
          <p:cNvPr id="27651" name="Text Box 19">
            <a:extLst>
              <a:ext uri="{FF2B5EF4-FFF2-40B4-BE49-F238E27FC236}">
                <a16:creationId xmlns:a16="http://schemas.microsoft.com/office/drawing/2014/main" id="{053C94A9-BB9B-4B44-9FE2-1D5FDED9FD89}"/>
              </a:ext>
            </a:extLst>
          </p:cNvPr>
          <p:cNvSpPr txBox="1">
            <a:spLocks noChangeArrowheads="1"/>
          </p:cNvSpPr>
          <p:nvPr/>
        </p:nvSpPr>
        <p:spPr bwMode="auto">
          <a:xfrm>
            <a:off x="6719888" y="3492500"/>
            <a:ext cx="166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eaLnBrk="1" hangingPunct="1"/>
            <a:r>
              <a:rPr lang="en-US" altLang="en-US" sz="2400">
                <a:solidFill>
                  <a:schemeClr val="tx1"/>
                </a:solidFill>
                <a:cs typeface="Arial" panose="020B0604020202020204" pitchFamily="34" charset="0"/>
              </a:rPr>
              <a:t> </a:t>
            </a:r>
          </a:p>
        </p:txBody>
      </p:sp>
      <p:sp>
        <p:nvSpPr>
          <p:cNvPr id="35844" name="Text Box 25">
            <a:extLst>
              <a:ext uri="{FF2B5EF4-FFF2-40B4-BE49-F238E27FC236}">
                <a16:creationId xmlns:a16="http://schemas.microsoft.com/office/drawing/2014/main" id="{D074ACE7-AF41-4E31-90C3-7D5D7DAE0C73}"/>
              </a:ext>
            </a:extLst>
          </p:cNvPr>
          <p:cNvSpPr txBox="1">
            <a:spLocks noChangeArrowheads="1"/>
          </p:cNvSpPr>
          <p:nvPr/>
        </p:nvSpPr>
        <p:spPr bwMode="auto">
          <a:xfrm>
            <a:off x="745332" y="1504954"/>
            <a:ext cx="1047273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algn="just" eaLnBrk="1" hangingPunct="1"/>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Tuổi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thơ</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của</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tôi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được</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nâng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lên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từ</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những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cánh</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diều</a:t>
            </a:r>
            <a:r>
              <a:rPr lang="en-US" altLang="en-US" sz="3600" b="1" dirty="0">
                <a:solidFill>
                  <a:schemeClr val="tx1"/>
                </a:solidFill>
                <a:latin typeface="Times New Roman" panose="02020603050405020304" pitchFamily="18" charset="0"/>
                <a:cs typeface="Times New Roman" panose="02020603050405020304" pitchFamily="18" charset="0"/>
              </a:rPr>
              <a:t>.</a:t>
            </a:r>
          </a:p>
          <a:p>
            <a:pPr algn="just" eaLnBrk="1" hangingPunct="1"/>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Chiều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chiều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trên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bãi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thả</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đám</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trẻ</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mục</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đồng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chúng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tôi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hò</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hét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nhau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thả</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diều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Cánh</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diều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mềm</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mại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như</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cánh</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bướm</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Chúng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tôi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vui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sướng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đến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phát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dại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nhìn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lên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trời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Tiếng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sáo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diều</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vi vu </a:t>
            </a:r>
            <a:r>
              <a:rPr lang="en-US" altLang="en-US" sz="3600" b="1" dirty="0" err="1">
                <a:solidFill>
                  <a:srgbClr val="FF0000"/>
                </a:solidFill>
                <a:latin typeface="Times New Roman" panose="02020603050405020304" pitchFamily="18" charset="0"/>
                <a:cs typeface="Times New Roman" panose="02020603050405020304" pitchFamily="18" charset="0"/>
              </a:rPr>
              <a:t>trầm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bổng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Sáo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đơn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rồi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sáo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kép</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sáo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bè</a:t>
            </a:r>
            <a:r>
              <a:rPr lang="en-US" altLang="en-US" sz="3600" b="1" dirty="0">
                <a:solidFill>
                  <a:schemeClr val="tx1"/>
                </a:solidFill>
                <a:latin typeface="Times New Roman" panose="02020603050405020304" pitchFamily="18" charset="0"/>
                <a:cs typeface="Times New Roman" panose="02020603050405020304" pitchFamily="18" charset="0"/>
              </a:rPr>
              <a:t>…</a:t>
            </a:r>
            <a:r>
              <a:rPr lang="en-US" altLang="en-US" sz="3600" b="1" dirty="0" err="1">
                <a:solidFill>
                  <a:schemeClr val="tx1"/>
                </a:solidFill>
                <a:latin typeface="Times New Roman" panose="02020603050405020304" pitchFamily="18" charset="0"/>
                <a:cs typeface="Times New Roman" panose="02020603050405020304" pitchFamily="18" charset="0"/>
              </a:rPr>
              <a:t>như</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gọi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thấp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xuống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những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vì</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sao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sớm</a:t>
            </a:r>
            <a:r>
              <a:rPr lang="en-US" altLang="en-US" sz="3600" b="1" dirty="0">
                <a:solidFill>
                  <a:schemeClr val="tx1"/>
                </a:solidFill>
                <a:latin typeface="Times New Roman" panose="02020603050405020304" pitchFamily="18" charset="0"/>
                <a:cs typeface="Times New Roman" panose="02020603050405020304" pitchFamily="18" charset="0"/>
              </a:rPr>
              <a:t>.</a:t>
            </a:r>
          </a:p>
        </p:txBody>
      </p:sp>
      <p:sp>
        <p:nvSpPr>
          <p:cNvPr id="27653" name="Rectangle 9">
            <a:extLst>
              <a:ext uri="{FF2B5EF4-FFF2-40B4-BE49-F238E27FC236}">
                <a16:creationId xmlns:a16="http://schemas.microsoft.com/office/drawing/2014/main" id="{C399C244-056E-4362-BDF0-4C06FE05D8B1}"/>
              </a:ext>
            </a:extLst>
          </p:cNvPr>
          <p:cNvSpPr>
            <a:spLocks noChangeArrowheads="1"/>
          </p:cNvSpPr>
          <p:nvPr/>
        </p:nvSpPr>
        <p:spPr bwMode="auto">
          <a:xfrm>
            <a:off x="3876676" y="1143000"/>
            <a:ext cx="54086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a:spcBef>
                <a:spcPct val="20000"/>
              </a:spcBef>
            </a:pPr>
            <a:endParaRPr lang="vi-VN" altLang="en-US" sz="3600" b="1">
              <a:solidFill>
                <a:srgbClr val="FF0000"/>
              </a:solidFill>
            </a:endParaRPr>
          </a:p>
        </p:txBody>
      </p:sp>
      <p:sp>
        <p:nvSpPr>
          <p:cNvPr id="6" name="矩形 69">
            <a:extLst>
              <a:ext uri="{FF2B5EF4-FFF2-40B4-BE49-F238E27FC236}">
                <a16:creationId xmlns:a16="http://schemas.microsoft.com/office/drawing/2014/main" id="{4BC2F400-12A7-4227-9B92-FF9747155314}"/>
              </a:ext>
            </a:extLst>
          </p:cNvPr>
          <p:cNvSpPr>
            <a:spLocks noChangeArrowheads="1"/>
          </p:cNvSpPr>
          <p:nvPr/>
        </p:nvSpPr>
        <p:spPr bwMode="auto">
          <a:xfrm>
            <a:off x="2141538" y="220662"/>
            <a:ext cx="8102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algn="ctr">
              <a:buFont typeface="Arial" panose="020B0604020202020204" pitchFamily="34" charset="0"/>
              <a:buNone/>
            </a:pPr>
            <a:r>
              <a:rPr lang="en-US" altLang="zh-CN" sz="5400" b="1" dirty="0">
                <a:solidFill>
                  <a:srgbClr val="3366FF"/>
                </a:solidFill>
                <a:latin typeface="Times New Roman" panose="02020603050405020304" pitchFamily="18" charset="0"/>
                <a:ea typeface="方正卡通简体"/>
                <a:cs typeface="Times New Roman" panose="02020603050405020304" pitchFamily="18" charset="0"/>
                <a:sym typeface="Microsoft YaHei" panose="020B0503020204020204" pitchFamily="34" charset="-122"/>
              </a:rPr>
              <a:t>LUYỆN ĐỌC DIỄN CẢM</a:t>
            </a:r>
          </a:p>
        </p:txBody>
      </p:sp>
      <p:pic>
        <p:nvPicPr>
          <p:cNvPr id="7" name="图片 3">
            <a:extLst>
              <a:ext uri="{FF2B5EF4-FFF2-40B4-BE49-F238E27FC236}">
                <a16:creationId xmlns:a16="http://schemas.microsoft.com/office/drawing/2014/main" id="{2F5FF1DE-C389-4AA2-911F-A2269E9ABB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7989" y="620716"/>
            <a:ext cx="49180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5844">
                                            <p:txEl>
                                              <p:pRg st="0" end="0"/>
                                            </p:txEl>
                                          </p:spTgt>
                                        </p:tgtEl>
                                        <p:attrNameLst>
                                          <p:attrName>style.visibility</p:attrName>
                                        </p:attrNameLst>
                                      </p:cBhvr>
                                      <p:to>
                                        <p:strVal val="visible"/>
                                      </p:to>
                                    </p:set>
                                    <p:anim calcmode="lin" valueType="num">
                                      <p:cBhvr additive="base">
                                        <p:cTn id="18"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5844">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5844">
                                            <p:txEl>
                                              <p:pRg st="1" end="1"/>
                                            </p:txEl>
                                          </p:spTgt>
                                        </p:tgtEl>
                                        <p:attrNameLst>
                                          <p:attrName>style.visibility</p:attrName>
                                        </p:attrNameLst>
                                      </p:cBhvr>
                                      <p:to>
                                        <p:strVal val="visible"/>
                                      </p:to>
                                    </p:set>
                                    <p:anim calcmode="lin" valueType="num">
                                      <p:cBhvr additive="base">
                                        <p:cTn id="22" dur="500" fill="hold"/>
                                        <p:tgtEl>
                                          <p:spTgt spid="3584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584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a:extLst>
              <a:ext uri="{FF2B5EF4-FFF2-40B4-BE49-F238E27FC236}">
                <a16:creationId xmlns:a16="http://schemas.microsoft.com/office/drawing/2014/main" id="{9CA26A4D-AF6B-4BE2-8E4B-974CE2282ED9}"/>
              </a:ext>
            </a:extLst>
          </p:cNvPr>
          <p:cNvSpPr>
            <a:spLocks noChangeArrowheads="1"/>
          </p:cNvSpPr>
          <p:nvPr/>
        </p:nvSpPr>
        <p:spPr bwMode="auto">
          <a:xfrm>
            <a:off x="3663882" y="1143000"/>
            <a:ext cx="6332064" cy="55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a:spcBef>
                <a:spcPct val="20000"/>
              </a:spcBef>
            </a:pPr>
            <a:endParaRPr lang="vi-VN" altLang="en-US" sz="3600" b="1">
              <a:solidFill>
                <a:srgbClr val="FF0000"/>
              </a:solidFill>
            </a:endParaRPr>
          </a:p>
        </p:txBody>
      </p:sp>
      <p:sp>
        <p:nvSpPr>
          <p:cNvPr id="28675" name="Text Box 3">
            <a:extLst>
              <a:ext uri="{FF2B5EF4-FFF2-40B4-BE49-F238E27FC236}">
                <a16:creationId xmlns:a16="http://schemas.microsoft.com/office/drawing/2014/main" id="{828B959A-66F1-44E5-BDF3-8F7A7EDFF117}"/>
              </a:ext>
            </a:extLst>
          </p:cNvPr>
          <p:cNvSpPr txBox="1">
            <a:spLocks noChangeArrowheads="1"/>
          </p:cNvSpPr>
          <p:nvPr/>
        </p:nvSpPr>
        <p:spPr bwMode="auto">
          <a:xfrm>
            <a:off x="3663882" y="33448"/>
            <a:ext cx="4724400" cy="708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algn="ctr" eaLnBrk="1" hangingPunct="1"/>
            <a:r>
              <a:rPr lang="en-US" altLang="en-US" sz="4000" b="1" dirty="0" err="1">
                <a:solidFill>
                  <a:srgbClr val="FF0000"/>
                </a:solidFill>
                <a:latin typeface="Times New Roman" panose="02020603050405020304" pitchFamily="18" charset="0"/>
                <a:cs typeface="Times New Roman" panose="02020603050405020304" pitchFamily="18" charset="0"/>
              </a:rPr>
              <a:t>Lễ</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hội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thả</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diều</a:t>
            </a:r>
            <a:r>
              <a:rPr lang="en-US" altLang="en-US" sz="4000" b="1" dirty="0">
                <a:solidFill>
                  <a:srgbClr val="FF0000"/>
                </a:solidFill>
                <a:latin typeface="Times New Roman" panose="02020603050405020304" pitchFamily="18" charset="0"/>
                <a:cs typeface="Times New Roman" panose="02020603050405020304" pitchFamily="18" charset="0"/>
              </a:rPr>
              <a:t>                                                   </a:t>
            </a:r>
            <a:endParaRPr lang="en-US" altLang="en-US" sz="4000" b="1" u="sng" dirty="0">
              <a:solidFill>
                <a:srgbClr val="FF0000"/>
              </a:solidFill>
              <a:latin typeface="Times New Roman" panose="02020603050405020304" pitchFamily="18" charset="0"/>
              <a:cs typeface="Times New Roman" panose="02020603050405020304" pitchFamily="18" charset="0"/>
            </a:endParaRPr>
          </a:p>
        </p:txBody>
      </p:sp>
      <p:pic>
        <p:nvPicPr>
          <p:cNvPr id="28676" name="Picture 12" descr="Kết quả hình ảnh cho lễ hội thả diều  ở việt nam">
            <a:extLst>
              <a:ext uri="{FF2B5EF4-FFF2-40B4-BE49-F238E27FC236}">
                <a16:creationId xmlns:a16="http://schemas.microsoft.com/office/drawing/2014/main" id="{6924769F-979F-48D8-885F-7E0C1BD01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459" y="847724"/>
            <a:ext cx="9705324" cy="565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descr="Kết quả hình ảnh cho lễ hội thả diều  ở việt nam">
            <a:extLst>
              <a:ext uri="{FF2B5EF4-FFF2-40B4-BE49-F238E27FC236}">
                <a16:creationId xmlns:a16="http://schemas.microsoft.com/office/drawing/2014/main" id="{4F240464-53AD-40C5-82BB-398C06107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409" y="809626"/>
            <a:ext cx="9774091" cy="561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6" descr="Kết quả hình ảnh cho lễ hội thả diều">
            <a:extLst>
              <a:ext uri="{FF2B5EF4-FFF2-40B4-BE49-F238E27FC236}">
                <a16:creationId xmlns:a16="http://schemas.microsoft.com/office/drawing/2014/main" id="{ABCD820D-547F-45F4-9A00-F72562BE9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701" y="827087"/>
            <a:ext cx="9400522" cy="566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1758"/>
                                        </p:tgtEl>
                                        <p:attrNameLst>
                                          <p:attrName>style.visibility</p:attrName>
                                        </p:attrNameLst>
                                      </p:cBhvr>
                                      <p:to>
                                        <p:strVal val="visible"/>
                                      </p:to>
                                    </p:set>
                                    <p:animEffect transition="in" filter="wipe(down)">
                                      <p:cBhvr>
                                        <p:cTn id="7" dur="500"/>
                                        <p:tgtEl>
                                          <p:spTgt spid="317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1760"/>
                                        </p:tgtEl>
                                        <p:attrNameLst>
                                          <p:attrName>style.visibility</p:attrName>
                                        </p:attrNameLst>
                                      </p:cBhvr>
                                      <p:to>
                                        <p:strVal val="visible"/>
                                      </p:to>
                                    </p:set>
                                    <p:animEffect transition="in" filter="wipe(down)">
                                      <p:cBhvr>
                                        <p:cTn id="12" dur="500"/>
                                        <p:tgtEl>
                                          <p:spTgt spid="3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5413" y="357981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319" y="816089"/>
            <a:ext cx="72532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A6D5E53-4DA9-4671-9C39-6BD20806C05B}"/>
              </a:ext>
            </a:extLst>
          </p:cNvPr>
          <p:cNvSpPr/>
          <p:nvPr/>
        </p:nvSpPr>
        <p:spPr>
          <a:xfrm>
            <a:off x="1599104" y="2463377"/>
            <a:ext cx="3762375" cy="83099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rPr>
              <a:t>VẬN DỤNG</a:t>
            </a:r>
          </a:p>
        </p:txBody>
      </p:sp>
      <p:sp>
        <p:nvSpPr>
          <p:cNvPr id="7" name="Content Placeholder 2"/>
          <p:cNvSpPr txBox="1">
            <a:spLocks/>
          </p:cNvSpPr>
          <p:nvPr/>
        </p:nvSpPr>
        <p:spPr>
          <a:xfrm>
            <a:off x="6392114" y="1945005"/>
            <a:ext cx="5390359" cy="2202218"/>
          </a:xfrm>
          <a:prstGeom prst="rect">
            <a:avLst/>
          </a:prstGeom>
        </p:spPr>
        <p:txBody>
          <a:bodyPr spcFirstLastPara="1" vert="horz" wrap="square" lIns="91425" tIns="91425" rIns="91425" bIns="91425" rtlCol="0" anchor="t" anchorCtr="0">
            <a:noAutofit/>
          </a:bodyPr>
          <a:lstStyle>
            <a:lvl1pPr marL="228600" lvl="0"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Con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vận</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dụng</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được</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điều</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gì</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vào</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cuộc</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sống</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qua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học</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hôm</a:t>
            </a: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1932505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15081" y="0"/>
            <a:ext cx="12060238" cy="6705600"/>
            <a:chOff x="0" y="-19"/>
            <a:chExt cx="5760" cy="4377"/>
          </a:xfrm>
        </p:grpSpPr>
        <p:pic>
          <p:nvPicPr>
            <p:cNvPr id="36871" name="Picture 3"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4"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67" name="Picture 5" descr="j0424466">
            <a:hlinkClick r:id="" action="ppaction://noaction">
              <a:snd r:embed="rId3" name="applause.wav"/>
            </a:hlinkClick>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4782344" y="4397376"/>
            <a:ext cx="2627312" cy="1698625"/>
          </a:xfrm>
        </p:spPr>
      </p:pic>
      <p:sp>
        <p:nvSpPr>
          <p:cNvPr id="118791" name="WordArt 7"/>
          <p:cNvSpPr>
            <a:spLocks noChangeArrowheads="1" noChangeShapeType="1" noTextEdit="1"/>
          </p:cNvSpPr>
          <p:nvPr/>
        </p:nvSpPr>
        <p:spPr bwMode="auto">
          <a:xfrm>
            <a:off x="1196182" y="1752600"/>
            <a:ext cx="9910763" cy="21336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a:t>
            </a: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a:t>
            </a: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con </a:t>
            </a:r>
            <a:r>
              <a:rPr lang="en-US" sz="36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chăm</a:t>
            </a: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ngoan</a:t>
            </a: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a:t>
            </a: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giỏi</a:t>
            </a: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a:t>
            </a:r>
          </a:p>
        </p:txBody>
      </p:sp>
      <p:pic>
        <p:nvPicPr>
          <p:cNvPr id="36869" name="Picture 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1495" y="5181600"/>
            <a:ext cx="19256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744870" y="5181600"/>
            <a:ext cx="19256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450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repeatCount="5000"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additive="base">
                                        <p:cTn id="7" dur="5000" fill="hold"/>
                                        <p:tgtEl>
                                          <p:spTgt spid="118791"/>
                                        </p:tgtEl>
                                        <p:attrNameLst>
                                          <p:attrName>ppt_x</p:attrName>
                                        </p:attrNameLst>
                                      </p:cBhvr>
                                      <p:tavLst>
                                        <p:tav tm="0">
                                          <p:val>
                                            <p:strVal val="1+#ppt_w/2"/>
                                          </p:val>
                                        </p:tav>
                                        <p:tav tm="100000">
                                          <p:val>
                                            <p:strVal val="#ppt_x"/>
                                          </p:val>
                                        </p:tav>
                                      </p:tavLst>
                                    </p:anim>
                                    <p:anim calcmode="lin" valueType="num">
                                      <p:cBhvr additive="base">
                                        <p:cTn id="8" dur="5000" fill="hold"/>
                                        <p:tgtEl>
                                          <p:spTgt spid="1187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2"/>
          <p:cNvSpPr txBox="1">
            <a:spLocks noChangeArrowheads="1"/>
          </p:cNvSpPr>
          <p:nvPr/>
        </p:nvSpPr>
        <p:spPr bwMode="auto">
          <a:xfrm>
            <a:off x="4303058" y="349624"/>
            <a:ext cx="41685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Times New Roman" panose="02020603050405020304" pitchFamily="18" charset="0"/>
              </a:defRPr>
            </a:lvl1pPr>
            <a:lvl2pPr marL="742950" indent="-285750" eaLnBrk="0" hangingPunct="0">
              <a:defRPr sz="2400">
                <a:solidFill>
                  <a:srgbClr val="0000FF"/>
                </a:solidFill>
                <a:latin typeface="Times New Roman" panose="02020603050405020304" pitchFamily="18" charset="0"/>
              </a:defRPr>
            </a:lvl2pPr>
            <a:lvl3pPr marL="1143000" indent="-228600" eaLnBrk="0" hangingPunct="0">
              <a:defRPr sz="2400">
                <a:solidFill>
                  <a:srgbClr val="0000FF"/>
                </a:solidFill>
                <a:latin typeface="Times New Roman" panose="02020603050405020304" pitchFamily="18" charset="0"/>
              </a:defRPr>
            </a:lvl3pPr>
            <a:lvl4pPr marL="1600200" indent="-228600" eaLnBrk="0" hangingPunct="0">
              <a:defRPr sz="2400">
                <a:solidFill>
                  <a:srgbClr val="0000FF"/>
                </a:solidFill>
                <a:latin typeface="Times New Roman" panose="02020603050405020304" pitchFamily="18" charset="0"/>
              </a:defRPr>
            </a:lvl4pPr>
            <a:lvl5pPr marL="2057400" indent="-228600" eaLnBrk="0" hangingPunct="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defTabSz="914400" eaLnBrk="1" fontAlgn="base" hangingPunct="1">
              <a:spcBef>
                <a:spcPct val="50000"/>
              </a:spcBef>
              <a:spcAft>
                <a:spcPct val="0"/>
              </a:spcAft>
            </a:pPr>
            <a:r>
              <a:rPr lang="en-US" altLang="en-US" sz="4400" b="1" dirty="0" err="1">
                <a:solidFill>
                  <a:srgbClr val="FFCC00"/>
                </a:solidFill>
              </a:rPr>
              <a:t>Chú</a:t>
            </a:r>
            <a:r>
              <a:rPr lang="en-US" altLang="en-US" sz="4400" b="1" dirty="0">
                <a:solidFill>
                  <a:srgbClr val="FFCC00"/>
                </a:solidFill>
              </a:rPr>
              <a:t> </a:t>
            </a:r>
            <a:r>
              <a:rPr lang="en-US" altLang="en-US" sz="4400" b="1" dirty="0" err="1">
                <a:solidFill>
                  <a:srgbClr val="FFCC00"/>
                </a:solidFill>
              </a:rPr>
              <a:t>Đất</a:t>
            </a:r>
            <a:r>
              <a:rPr lang="en-US" altLang="en-US" sz="4400" b="1" dirty="0">
                <a:solidFill>
                  <a:srgbClr val="FFCC00"/>
                </a:solidFill>
              </a:rPr>
              <a:t> </a:t>
            </a:r>
            <a:r>
              <a:rPr lang="en-US" altLang="en-US" sz="4400" b="1" dirty="0" err="1">
                <a:solidFill>
                  <a:srgbClr val="FFCC00"/>
                </a:solidFill>
              </a:rPr>
              <a:t>nung</a:t>
            </a:r>
            <a:endParaRPr lang="en-US" altLang="en-US" sz="4400" b="1" dirty="0">
              <a:solidFill>
                <a:srgbClr val="FFCC00"/>
              </a:solidFill>
            </a:endParaRPr>
          </a:p>
        </p:txBody>
      </p:sp>
      <p:sp>
        <p:nvSpPr>
          <p:cNvPr id="21519" name="Text Box 15"/>
          <p:cNvSpPr txBox="1">
            <a:spLocks noChangeArrowheads="1"/>
          </p:cNvSpPr>
          <p:nvPr/>
        </p:nvSpPr>
        <p:spPr bwMode="auto">
          <a:xfrm>
            <a:off x="2286001" y="1981201"/>
            <a:ext cx="7637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FF"/>
                </a:solidFill>
                <a:latin typeface="Times New Roman" panose="02020603050405020304" pitchFamily="18" charset="0"/>
              </a:defRPr>
            </a:lvl1pPr>
            <a:lvl2pPr marL="742950" indent="-285750" eaLnBrk="0" hangingPunct="0">
              <a:defRPr sz="2400">
                <a:solidFill>
                  <a:srgbClr val="0000FF"/>
                </a:solidFill>
                <a:latin typeface="Times New Roman" panose="02020603050405020304" pitchFamily="18" charset="0"/>
              </a:defRPr>
            </a:lvl2pPr>
            <a:lvl3pPr marL="1143000" indent="-228600" eaLnBrk="0" hangingPunct="0">
              <a:defRPr sz="2400">
                <a:solidFill>
                  <a:srgbClr val="0000FF"/>
                </a:solidFill>
                <a:latin typeface="Times New Roman" panose="02020603050405020304" pitchFamily="18" charset="0"/>
              </a:defRPr>
            </a:lvl3pPr>
            <a:lvl4pPr marL="1600200" indent="-228600" eaLnBrk="0" hangingPunct="0">
              <a:defRPr sz="2400">
                <a:solidFill>
                  <a:srgbClr val="0000FF"/>
                </a:solidFill>
                <a:latin typeface="Times New Roman" panose="02020603050405020304" pitchFamily="18" charset="0"/>
              </a:defRPr>
            </a:lvl4pPr>
            <a:lvl5pPr marL="2057400" indent="-228600" eaLnBrk="0" hangingPunct="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defTabSz="914400" eaLnBrk="1" fontAlgn="base" hangingPunct="1">
              <a:spcBef>
                <a:spcPct val="0"/>
              </a:spcBef>
              <a:spcAft>
                <a:spcPct val="0"/>
              </a:spcAft>
            </a:pPr>
            <a:r>
              <a:rPr lang="en-US" altLang="en-US" sz="2800" b="1" dirty="0" err="1">
                <a:solidFill>
                  <a:srgbClr val="CC00CC"/>
                </a:solidFill>
              </a:rPr>
              <a:t>Đất</a:t>
            </a:r>
            <a:r>
              <a:rPr lang="en-US" altLang="en-US" sz="2800" b="1" dirty="0">
                <a:solidFill>
                  <a:srgbClr val="CC00CC"/>
                </a:solidFill>
              </a:rPr>
              <a:t> </a:t>
            </a:r>
            <a:r>
              <a:rPr lang="en-US" altLang="en-US" sz="2800" b="1" dirty="0" err="1">
                <a:solidFill>
                  <a:srgbClr val="CC00CC"/>
                </a:solidFill>
              </a:rPr>
              <a:t>Nung</a:t>
            </a:r>
            <a:r>
              <a:rPr lang="en-US" altLang="en-US" sz="2800" b="1" dirty="0">
                <a:solidFill>
                  <a:srgbClr val="CC00CC"/>
                </a:solidFill>
              </a:rPr>
              <a:t> </a:t>
            </a:r>
            <a:r>
              <a:rPr lang="en-US" altLang="en-US" sz="2800" b="1" dirty="0" err="1">
                <a:solidFill>
                  <a:srgbClr val="CC00CC"/>
                </a:solidFill>
              </a:rPr>
              <a:t>làm</a:t>
            </a:r>
            <a:r>
              <a:rPr lang="en-US" altLang="en-US" sz="2800" b="1" dirty="0">
                <a:solidFill>
                  <a:srgbClr val="CC00CC"/>
                </a:solidFill>
              </a:rPr>
              <a:t> </a:t>
            </a:r>
            <a:r>
              <a:rPr lang="en-US" altLang="en-US" sz="2800" b="1" dirty="0" err="1">
                <a:solidFill>
                  <a:srgbClr val="CC00CC"/>
                </a:solidFill>
              </a:rPr>
              <a:t>gì</a:t>
            </a:r>
            <a:r>
              <a:rPr lang="en-US" altLang="en-US" sz="2800" b="1" dirty="0">
                <a:solidFill>
                  <a:srgbClr val="CC00CC"/>
                </a:solidFill>
              </a:rPr>
              <a:t> </a:t>
            </a:r>
            <a:r>
              <a:rPr lang="en-US" altLang="en-US" sz="2800" b="1" dirty="0" err="1">
                <a:solidFill>
                  <a:srgbClr val="CC00CC"/>
                </a:solidFill>
              </a:rPr>
              <a:t>khi</a:t>
            </a:r>
            <a:r>
              <a:rPr lang="en-US" altLang="en-US" sz="2800" b="1" dirty="0">
                <a:solidFill>
                  <a:srgbClr val="CC00CC"/>
                </a:solidFill>
              </a:rPr>
              <a:t> </a:t>
            </a:r>
            <a:r>
              <a:rPr lang="en-US" altLang="en-US" sz="2800" b="1" dirty="0" err="1">
                <a:solidFill>
                  <a:srgbClr val="CC00CC"/>
                </a:solidFill>
              </a:rPr>
              <a:t>thấy</a:t>
            </a:r>
            <a:r>
              <a:rPr lang="en-US" altLang="en-US" sz="2800" b="1" dirty="0">
                <a:solidFill>
                  <a:srgbClr val="CC00CC"/>
                </a:solidFill>
              </a:rPr>
              <a:t> </a:t>
            </a:r>
            <a:r>
              <a:rPr lang="en-US" altLang="en-US" sz="2800" b="1" dirty="0" err="1">
                <a:solidFill>
                  <a:srgbClr val="CC00CC"/>
                </a:solidFill>
              </a:rPr>
              <a:t>hai</a:t>
            </a:r>
            <a:r>
              <a:rPr lang="en-US" altLang="en-US" sz="2800" b="1" dirty="0">
                <a:solidFill>
                  <a:srgbClr val="CC00CC"/>
                </a:solidFill>
              </a:rPr>
              <a:t> </a:t>
            </a:r>
            <a:r>
              <a:rPr lang="en-US" altLang="en-US" sz="2800" b="1" dirty="0" err="1">
                <a:solidFill>
                  <a:srgbClr val="CC00CC"/>
                </a:solidFill>
              </a:rPr>
              <a:t>người</a:t>
            </a:r>
            <a:r>
              <a:rPr lang="en-US" altLang="en-US" sz="2800" b="1" dirty="0">
                <a:solidFill>
                  <a:srgbClr val="CC00CC"/>
                </a:solidFill>
              </a:rPr>
              <a:t> </a:t>
            </a:r>
            <a:r>
              <a:rPr lang="en-US" altLang="en-US" sz="2800" b="1" dirty="0" err="1">
                <a:solidFill>
                  <a:srgbClr val="CC00CC"/>
                </a:solidFill>
              </a:rPr>
              <a:t>bột</a:t>
            </a:r>
            <a:r>
              <a:rPr lang="en-US" altLang="en-US" sz="2800" b="1" dirty="0">
                <a:solidFill>
                  <a:srgbClr val="CC00CC"/>
                </a:solidFill>
              </a:rPr>
              <a:t> </a:t>
            </a:r>
            <a:r>
              <a:rPr lang="en-US" altLang="en-US" sz="2800" b="1" dirty="0" err="1">
                <a:solidFill>
                  <a:srgbClr val="CC00CC"/>
                </a:solidFill>
              </a:rPr>
              <a:t>gặp</a:t>
            </a:r>
            <a:r>
              <a:rPr lang="en-US" altLang="en-US" sz="2800" b="1" dirty="0">
                <a:solidFill>
                  <a:srgbClr val="CC00CC"/>
                </a:solidFill>
              </a:rPr>
              <a:t> </a:t>
            </a:r>
            <a:r>
              <a:rPr lang="en-US" altLang="en-US" sz="2800" b="1" dirty="0" err="1">
                <a:solidFill>
                  <a:srgbClr val="CC00CC"/>
                </a:solidFill>
              </a:rPr>
              <a:t>nạn</a:t>
            </a:r>
            <a:r>
              <a:rPr lang="en-US" altLang="en-US" sz="2800" b="1" dirty="0">
                <a:solidFill>
                  <a:srgbClr val="CC00CC"/>
                </a:solidFill>
              </a:rPr>
              <a:t>?</a:t>
            </a:r>
          </a:p>
        </p:txBody>
      </p:sp>
      <p:sp>
        <p:nvSpPr>
          <p:cNvPr id="21520" name="Text Box 16"/>
          <p:cNvSpPr txBox="1">
            <a:spLocks noChangeArrowheads="1"/>
          </p:cNvSpPr>
          <p:nvPr/>
        </p:nvSpPr>
        <p:spPr bwMode="auto">
          <a:xfrm>
            <a:off x="2057400" y="259080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FF"/>
                </a:solidFill>
                <a:latin typeface="Times New Roman" panose="02020603050405020304" pitchFamily="18" charset="0"/>
              </a:defRPr>
            </a:lvl1pPr>
            <a:lvl2pPr marL="742950" indent="-285750" eaLnBrk="0" hangingPunct="0">
              <a:defRPr sz="2400">
                <a:solidFill>
                  <a:srgbClr val="0000FF"/>
                </a:solidFill>
                <a:latin typeface="Times New Roman" panose="02020603050405020304" pitchFamily="18" charset="0"/>
              </a:defRPr>
            </a:lvl2pPr>
            <a:lvl3pPr marL="1143000" indent="-228600" eaLnBrk="0" hangingPunct="0">
              <a:defRPr sz="2400">
                <a:solidFill>
                  <a:srgbClr val="0000FF"/>
                </a:solidFill>
                <a:latin typeface="Times New Roman" panose="02020603050405020304" pitchFamily="18" charset="0"/>
              </a:defRPr>
            </a:lvl3pPr>
            <a:lvl4pPr marL="1600200" indent="-228600" eaLnBrk="0" hangingPunct="0">
              <a:defRPr sz="2400">
                <a:solidFill>
                  <a:srgbClr val="0000FF"/>
                </a:solidFill>
                <a:latin typeface="Times New Roman" panose="02020603050405020304" pitchFamily="18" charset="0"/>
              </a:defRPr>
            </a:lvl4pPr>
            <a:lvl5pPr marL="2057400" indent="-228600" eaLnBrk="0" hangingPunct="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defTabSz="914400" eaLnBrk="1" fontAlgn="base" hangingPunct="1">
              <a:spcBef>
                <a:spcPct val="0"/>
              </a:spcBef>
              <a:spcAft>
                <a:spcPct val="0"/>
              </a:spcAft>
            </a:pPr>
            <a:r>
              <a:rPr lang="en-US" altLang="en-US" sz="2800" b="1" dirty="0" err="1">
                <a:solidFill>
                  <a:srgbClr val="000000"/>
                </a:solidFill>
              </a:rPr>
              <a:t>Đất</a:t>
            </a:r>
            <a:r>
              <a:rPr lang="en-US" altLang="en-US" sz="2800" b="1" dirty="0">
                <a:solidFill>
                  <a:srgbClr val="000000"/>
                </a:solidFill>
              </a:rPr>
              <a:t> </a:t>
            </a:r>
            <a:r>
              <a:rPr lang="en-US" altLang="en-US" sz="2800" b="1" dirty="0" err="1">
                <a:solidFill>
                  <a:srgbClr val="000000"/>
                </a:solidFill>
              </a:rPr>
              <a:t>nung</a:t>
            </a:r>
            <a:r>
              <a:rPr lang="en-US" altLang="en-US" sz="2800" b="1" dirty="0">
                <a:solidFill>
                  <a:srgbClr val="000000"/>
                </a:solidFill>
              </a:rPr>
              <a:t> </a:t>
            </a:r>
            <a:r>
              <a:rPr lang="en-US" altLang="en-US" sz="2800" b="1" dirty="0" err="1">
                <a:solidFill>
                  <a:srgbClr val="000000"/>
                </a:solidFill>
              </a:rPr>
              <a:t>nhảy</a:t>
            </a:r>
            <a:r>
              <a:rPr lang="en-US" altLang="en-US" sz="2800" b="1" dirty="0">
                <a:solidFill>
                  <a:srgbClr val="000000"/>
                </a:solidFill>
              </a:rPr>
              <a:t> </a:t>
            </a:r>
            <a:r>
              <a:rPr lang="en-US" altLang="en-US" sz="2800" b="1" dirty="0" err="1">
                <a:solidFill>
                  <a:srgbClr val="000000"/>
                </a:solidFill>
              </a:rPr>
              <a:t>xuống</a:t>
            </a:r>
            <a:r>
              <a:rPr lang="en-US" altLang="en-US" sz="2800" b="1" dirty="0">
                <a:solidFill>
                  <a:srgbClr val="000000"/>
                </a:solidFill>
              </a:rPr>
              <a:t> </a:t>
            </a:r>
            <a:r>
              <a:rPr lang="en-US" altLang="en-US" sz="2800" b="1" dirty="0" err="1">
                <a:solidFill>
                  <a:srgbClr val="000000"/>
                </a:solidFill>
              </a:rPr>
              <a:t>nước</a:t>
            </a:r>
            <a:r>
              <a:rPr lang="en-US" altLang="en-US" sz="2800" b="1" dirty="0">
                <a:solidFill>
                  <a:srgbClr val="000000"/>
                </a:solidFill>
              </a:rPr>
              <a:t>, </a:t>
            </a:r>
            <a:r>
              <a:rPr lang="en-US" altLang="en-US" sz="2800" b="1" dirty="0" err="1">
                <a:solidFill>
                  <a:srgbClr val="000000"/>
                </a:solidFill>
              </a:rPr>
              <a:t>vớt</a:t>
            </a:r>
            <a:r>
              <a:rPr lang="en-US" altLang="en-US" sz="2800" b="1" dirty="0">
                <a:solidFill>
                  <a:srgbClr val="000000"/>
                </a:solidFill>
              </a:rPr>
              <a:t> </a:t>
            </a:r>
            <a:r>
              <a:rPr lang="en-US" altLang="en-US" sz="2800" b="1" dirty="0" err="1">
                <a:solidFill>
                  <a:srgbClr val="000000"/>
                </a:solidFill>
              </a:rPr>
              <a:t>họ</a:t>
            </a:r>
            <a:r>
              <a:rPr lang="en-US" altLang="en-US" sz="2800" b="1" dirty="0">
                <a:solidFill>
                  <a:srgbClr val="000000"/>
                </a:solidFill>
              </a:rPr>
              <a:t> </a:t>
            </a:r>
            <a:r>
              <a:rPr lang="en-US" altLang="en-US" sz="2800" b="1" dirty="0" err="1">
                <a:solidFill>
                  <a:srgbClr val="000000"/>
                </a:solidFill>
              </a:rPr>
              <a:t>lên</a:t>
            </a:r>
            <a:r>
              <a:rPr lang="en-US" altLang="en-US" sz="2800" b="1" dirty="0">
                <a:solidFill>
                  <a:srgbClr val="000000"/>
                </a:solidFill>
              </a:rPr>
              <a:t> </a:t>
            </a:r>
            <a:r>
              <a:rPr lang="en-US" altLang="en-US" sz="2800" b="1" dirty="0" err="1">
                <a:solidFill>
                  <a:srgbClr val="000000"/>
                </a:solidFill>
              </a:rPr>
              <a:t>bờ</a:t>
            </a:r>
            <a:r>
              <a:rPr lang="en-US" altLang="en-US" sz="2800" b="1" dirty="0">
                <a:solidFill>
                  <a:srgbClr val="000000"/>
                </a:solidFill>
              </a:rPr>
              <a:t> </a:t>
            </a:r>
            <a:r>
              <a:rPr lang="en-US" altLang="en-US" sz="2800" b="1" dirty="0" err="1">
                <a:solidFill>
                  <a:srgbClr val="000000"/>
                </a:solidFill>
              </a:rPr>
              <a:t>phơi</a:t>
            </a:r>
            <a:r>
              <a:rPr lang="en-US" altLang="en-US" sz="2800" b="1" dirty="0">
                <a:solidFill>
                  <a:srgbClr val="000000"/>
                </a:solidFill>
              </a:rPr>
              <a:t> </a:t>
            </a:r>
            <a:r>
              <a:rPr lang="en-US" altLang="en-US" sz="2800" b="1" dirty="0" err="1">
                <a:solidFill>
                  <a:srgbClr val="000000"/>
                </a:solidFill>
              </a:rPr>
              <a:t>nắng</a:t>
            </a:r>
            <a:r>
              <a:rPr lang="en-US" altLang="en-US" sz="2800" b="1" dirty="0">
                <a:solidFill>
                  <a:srgbClr val="000000"/>
                </a:solidFill>
              </a:rPr>
              <a:t> </a:t>
            </a:r>
            <a:r>
              <a:rPr lang="en-US" altLang="en-US" sz="2800" b="1" dirty="0" err="1">
                <a:solidFill>
                  <a:srgbClr val="000000"/>
                </a:solidFill>
              </a:rPr>
              <a:t>cho</a:t>
            </a:r>
            <a:r>
              <a:rPr lang="en-US" altLang="en-US" sz="2800" b="1" dirty="0">
                <a:solidFill>
                  <a:srgbClr val="000000"/>
                </a:solidFill>
              </a:rPr>
              <a:t> se </a:t>
            </a:r>
            <a:r>
              <a:rPr lang="en-US" altLang="en-US" sz="2800" b="1" dirty="0" err="1">
                <a:solidFill>
                  <a:srgbClr val="000000"/>
                </a:solidFill>
              </a:rPr>
              <a:t>bột</a:t>
            </a:r>
            <a:r>
              <a:rPr lang="en-US" altLang="en-US" sz="2800" b="1" dirty="0">
                <a:solidFill>
                  <a:srgbClr val="000000"/>
                </a:solidFill>
              </a:rPr>
              <a:t> </a:t>
            </a:r>
            <a:r>
              <a:rPr lang="en-US" altLang="en-US" sz="2800" b="1" dirty="0" err="1">
                <a:solidFill>
                  <a:srgbClr val="000000"/>
                </a:solidFill>
              </a:rPr>
              <a:t>lại</a:t>
            </a:r>
            <a:endParaRPr lang="en-US" altLang="en-US" sz="2800" b="1" dirty="0">
              <a:solidFill>
                <a:srgbClr val="000000"/>
              </a:solidFill>
            </a:endParaRPr>
          </a:p>
        </p:txBody>
      </p:sp>
      <p:sp>
        <p:nvSpPr>
          <p:cNvPr id="21522" name="Text Box 18"/>
          <p:cNvSpPr txBox="1">
            <a:spLocks noChangeArrowheads="1"/>
          </p:cNvSpPr>
          <p:nvPr/>
        </p:nvSpPr>
        <p:spPr bwMode="auto">
          <a:xfrm>
            <a:off x="2362200" y="48006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FF"/>
                </a:solidFill>
                <a:latin typeface="Times New Roman" panose="02020603050405020304" pitchFamily="18" charset="0"/>
              </a:defRPr>
            </a:lvl1pPr>
            <a:lvl2pPr marL="742950" indent="-285750" eaLnBrk="0" hangingPunct="0">
              <a:defRPr sz="2400">
                <a:solidFill>
                  <a:srgbClr val="0000FF"/>
                </a:solidFill>
                <a:latin typeface="Times New Roman" panose="02020603050405020304" pitchFamily="18" charset="0"/>
              </a:defRPr>
            </a:lvl2pPr>
            <a:lvl3pPr marL="1143000" indent="-228600" eaLnBrk="0" hangingPunct="0">
              <a:defRPr sz="2400">
                <a:solidFill>
                  <a:srgbClr val="0000FF"/>
                </a:solidFill>
                <a:latin typeface="Times New Roman" panose="02020603050405020304" pitchFamily="18" charset="0"/>
              </a:defRPr>
            </a:lvl3pPr>
            <a:lvl4pPr marL="1600200" indent="-228600" eaLnBrk="0" hangingPunct="0">
              <a:defRPr sz="2400">
                <a:solidFill>
                  <a:srgbClr val="0000FF"/>
                </a:solidFill>
                <a:latin typeface="Times New Roman" panose="02020603050405020304" pitchFamily="18" charset="0"/>
              </a:defRPr>
            </a:lvl4pPr>
            <a:lvl5pPr marL="2057400" indent="-228600" eaLnBrk="0" hangingPunct="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defTabSz="914400" eaLnBrk="1" fontAlgn="base" hangingPunct="1">
              <a:spcBef>
                <a:spcPct val="50000"/>
              </a:spcBef>
              <a:spcAft>
                <a:spcPct val="0"/>
              </a:spcAft>
            </a:pPr>
            <a:r>
              <a:rPr lang="en-US" altLang="en-US" sz="2800" b="1" dirty="0" err="1">
                <a:solidFill>
                  <a:srgbClr val="000000"/>
                </a:solidFill>
              </a:rPr>
              <a:t>Cả</a:t>
            </a:r>
            <a:r>
              <a:rPr lang="en-US" altLang="en-US" sz="2800" b="1" dirty="0">
                <a:solidFill>
                  <a:srgbClr val="000000"/>
                </a:solidFill>
              </a:rPr>
              <a:t> </a:t>
            </a:r>
            <a:r>
              <a:rPr lang="en-US" altLang="en-US" sz="2800" b="1" dirty="0" err="1">
                <a:solidFill>
                  <a:srgbClr val="000000"/>
                </a:solidFill>
              </a:rPr>
              <a:t>bài</a:t>
            </a:r>
            <a:r>
              <a:rPr lang="en-US" altLang="en-US" sz="2800" b="1" dirty="0">
                <a:solidFill>
                  <a:srgbClr val="000000"/>
                </a:solidFill>
              </a:rPr>
              <a:t> </a:t>
            </a:r>
            <a:r>
              <a:rPr lang="en-US" altLang="en-US" sz="2800" b="1" dirty="0" err="1">
                <a:solidFill>
                  <a:srgbClr val="000000"/>
                </a:solidFill>
              </a:rPr>
              <a:t>khuyên</a:t>
            </a:r>
            <a:r>
              <a:rPr lang="en-US" altLang="en-US" sz="2800" b="1" dirty="0">
                <a:solidFill>
                  <a:srgbClr val="000000"/>
                </a:solidFill>
              </a:rPr>
              <a:t> </a:t>
            </a:r>
            <a:r>
              <a:rPr lang="en-US" altLang="en-US" sz="2800" b="1" dirty="0" err="1">
                <a:solidFill>
                  <a:srgbClr val="000000"/>
                </a:solidFill>
              </a:rPr>
              <a:t>chúng</a:t>
            </a:r>
            <a:r>
              <a:rPr lang="en-US" altLang="en-US" sz="2800" b="1" dirty="0">
                <a:solidFill>
                  <a:srgbClr val="000000"/>
                </a:solidFill>
              </a:rPr>
              <a:t> ta </a:t>
            </a:r>
            <a:r>
              <a:rPr lang="en-US" altLang="en-US" sz="2800" b="1" dirty="0" err="1">
                <a:solidFill>
                  <a:srgbClr val="000000"/>
                </a:solidFill>
              </a:rPr>
              <a:t>muốn</a:t>
            </a:r>
            <a:r>
              <a:rPr lang="en-US" altLang="en-US" sz="2800" b="1" dirty="0">
                <a:solidFill>
                  <a:srgbClr val="000000"/>
                </a:solidFill>
              </a:rPr>
              <a:t> </a:t>
            </a:r>
            <a:r>
              <a:rPr lang="en-US" altLang="en-US" sz="2800" b="1" dirty="0" err="1">
                <a:solidFill>
                  <a:srgbClr val="000000"/>
                </a:solidFill>
              </a:rPr>
              <a:t>trở</a:t>
            </a:r>
            <a:r>
              <a:rPr lang="en-US" altLang="en-US" sz="2800" b="1" dirty="0">
                <a:solidFill>
                  <a:srgbClr val="000000"/>
                </a:solidFill>
              </a:rPr>
              <a:t> </a:t>
            </a:r>
            <a:r>
              <a:rPr lang="en-US" altLang="en-US" sz="2800" b="1" dirty="0" err="1">
                <a:solidFill>
                  <a:srgbClr val="000000"/>
                </a:solidFill>
              </a:rPr>
              <a:t>thành</a:t>
            </a:r>
            <a:r>
              <a:rPr lang="en-US" altLang="en-US" sz="2800" b="1" dirty="0">
                <a:solidFill>
                  <a:srgbClr val="000000"/>
                </a:solidFill>
              </a:rPr>
              <a:t> </a:t>
            </a:r>
            <a:r>
              <a:rPr lang="en-US" altLang="en-US" sz="2800" b="1" dirty="0" err="1">
                <a:solidFill>
                  <a:srgbClr val="000000"/>
                </a:solidFill>
              </a:rPr>
              <a:t>người</a:t>
            </a:r>
            <a:r>
              <a:rPr lang="en-US" altLang="en-US" sz="2800" b="1" dirty="0">
                <a:solidFill>
                  <a:srgbClr val="000000"/>
                </a:solidFill>
              </a:rPr>
              <a:t> </a:t>
            </a:r>
            <a:r>
              <a:rPr lang="en-US" altLang="en-US" sz="2800" b="1" dirty="0" err="1">
                <a:solidFill>
                  <a:srgbClr val="000000"/>
                </a:solidFill>
              </a:rPr>
              <a:t>có</a:t>
            </a:r>
            <a:r>
              <a:rPr lang="en-US" altLang="en-US" sz="2800" b="1" dirty="0">
                <a:solidFill>
                  <a:srgbClr val="000000"/>
                </a:solidFill>
              </a:rPr>
              <a:t> </a:t>
            </a:r>
            <a:r>
              <a:rPr lang="en-US" altLang="en-US" sz="2800" b="1" dirty="0" err="1">
                <a:solidFill>
                  <a:srgbClr val="000000"/>
                </a:solidFill>
              </a:rPr>
              <a:t>ích</a:t>
            </a:r>
            <a:r>
              <a:rPr lang="en-US" altLang="en-US" sz="2800" b="1" dirty="0">
                <a:solidFill>
                  <a:srgbClr val="000000"/>
                </a:solidFill>
              </a:rPr>
              <a:t> </a:t>
            </a:r>
            <a:r>
              <a:rPr lang="en-US" altLang="en-US" sz="2800" b="1" dirty="0" err="1">
                <a:solidFill>
                  <a:srgbClr val="000000"/>
                </a:solidFill>
              </a:rPr>
              <a:t>phải</a:t>
            </a:r>
            <a:r>
              <a:rPr lang="en-US" altLang="en-US" sz="2800" b="1" dirty="0">
                <a:solidFill>
                  <a:srgbClr val="000000"/>
                </a:solidFill>
              </a:rPr>
              <a:t> </a:t>
            </a:r>
            <a:r>
              <a:rPr lang="en-US" altLang="en-US" sz="2800" b="1" dirty="0" err="1">
                <a:solidFill>
                  <a:srgbClr val="000000"/>
                </a:solidFill>
              </a:rPr>
              <a:t>biết</a:t>
            </a:r>
            <a:r>
              <a:rPr lang="en-US" altLang="en-US" sz="2800" b="1" dirty="0">
                <a:solidFill>
                  <a:srgbClr val="000000"/>
                </a:solidFill>
              </a:rPr>
              <a:t> </a:t>
            </a:r>
            <a:r>
              <a:rPr lang="en-US" altLang="en-US" sz="2800" b="1" dirty="0" err="1">
                <a:solidFill>
                  <a:srgbClr val="000000"/>
                </a:solidFill>
              </a:rPr>
              <a:t>rèn</a:t>
            </a:r>
            <a:r>
              <a:rPr lang="en-US" altLang="en-US" sz="2800" b="1" dirty="0">
                <a:solidFill>
                  <a:srgbClr val="000000"/>
                </a:solidFill>
              </a:rPr>
              <a:t> </a:t>
            </a:r>
            <a:r>
              <a:rPr lang="en-US" altLang="en-US" sz="2800" b="1" dirty="0" err="1">
                <a:solidFill>
                  <a:srgbClr val="000000"/>
                </a:solidFill>
              </a:rPr>
              <a:t>luyện</a:t>
            </a:r>
            <a:r>
              <a:rPr lang="en-US" altLang="en-US" sz="2800" b="1" dirty="0">
                <a:solidFill>
                  <a:srgbClr val="000000"/>
                </a:solidFill>
              </a:rPr>
              <a:t>, </a:t>
            </a:r>
            <a:r>
              <a:rPr lang="en-US" altLang="en-US" sz="2800" b="1" dirty="0" err="1">
                <a:solidFill>
                  <a:srgbClr val="000000"/>
                </a:solidFill>
              </a:rPr>
              <a:t>không</a:t>
            </a:r>
            <a:r>
              <a:rPr lang="en-US" altLang="en-US" sz="2800" b="1" dirty="0">
                <a:solidFill>
                  <a:srgbClr val="000000"/>
                </a:solidFill>
              </a:rPr>
              <a:t> </a:t>
            </a:r>
            <a:r>
              <a:rPr lang="en-US" altLang="en-US" sz="2800" b="1" dirty="0" err="1">
                <a:solidFill>
                  <a:srgbClr val="000000"/>
                </a:solidFill>
              </a:rPr>
              <a:t>sợ</a:t>
            </a:r>
            <a:r>
              <a:rPr lang="en-US" altLang="en-US" sz="2800" b="1" dirty="0">
                <a:solidFill>
                  <a:srgbClr val="000000"/>
                </a:solidFill>
              </a:rPr>
              <a:t> </a:t>
            </a:r>
            <a:r>
              <a:rPr lang="en-US" altLang="en-US" sz="2800" b="1" dirty="0" err="1">
                <a:solidFill>
                  <a:srgbClr val="000000"/>
                </a:solidFill>
              </a:rPr>
              <a:t>gian</a:t>
            </a:r>
            <a:r>
              <a:rPr lang="en-US" altLang="en-US" sz="2800" b="1" dirty="0">
                <a:solidFill>
                  <a:srgbClr val="000000"/>
                </a:solidFill>
              </a:rPr>
              <a:t> </a:t>
            </a:r>
            <a:r>
              <a:rPr lang="en-US" altLang="en-US" sz="2800" b="1" dirty="0" err="1">
                <a:solidFill>
                  <a:srgbClr val="000000"/>
                </a:solidFill>
              </a:rPr>
              <a:t>khổ</a:t>
            </a:r>
            <a:r>
              <a:rPr lang="en-US" altLang="en-US" sz="2800" b="1" dirty="0">
                <a:solidFill>
                  <a:srgbClr val="000000"/>
                </a:solidFill>
              </a:rPr>
              <a:t>, </a:t>
            </a:r>
            <a:r>
              <a:rPr lang="en-US" altLang="en-US" sz="2800" b="1" dirty="0" err="1">
                <a:solidFill>
                  <a:srgbClr val="000000"/>
                </a:solidFill>
              </a:rPr>
              <a:t>khó</a:t>
            </a:r>
            <a:r>
              <a:rPr lang="en-US" altLang="en-US" sz="2800" b="1" dirty="0">
                <a:solidFill>
                  <a:srgbClr val="000000"/>
                </a:solidFill>
              </a:rPr>
              <a:t> </a:t>
            </a:r>
            <a:r>
              <a:rPr lang="en-US" altLang="en-US" sz="2800" b="1" dirty="0" err="1">
                <a:solidFill>
                  <a:srgbClr val="000000"/>
                </a:solidFill>
              </a:rPr>
              <a:t>khăn</a:t>
            </a:r>
            <a:r>
              <a:rPr lang="en-US" altLang="en-US" sz="2800" b="1" dirty="0">
                <a:solidFill>
                  <a:srgbClr val="000000"/>
                </a:solidFill>
              </a:rPr>
              <a:t>.</a:t>
            </a:r>
          </a:p>
        </p:txBody>
      </p:sp>
      <p:sp>
        <p:nvSpPr>
          <p:cNvPr id="21523" name="Text Box 19"/>
          <p:cNvSpPr txBox="1">
            <a:spLocks noChangeArrowheads="1"/>
          </p:cNvSpPr>
          <p:nvPr/>
        </p:nvSpPr>
        <p:spPr bwMode="auto">
          <a:xfrm>
            <a:off x="2438400" y="3909218"/>
            <a:ext cx="5602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FF"/>
                </a:solidFill>
                <a:latin typeface="Times New Roman" panose="02020603050405020304" pitchFamily="18" charset="0"/>
              </a:defRPr>
            </a:lvl1pPr>
            <a:lvl2pPr marL="742950" indent="-285750" eaLnBrk="0" hangingPunct="0">
              <a:defRPr sz="2400">
                <a:solidFill>
                  <a:srgbClr val="0000FF"/>
                </a:solidFill>
                <a:latin typeface="Times New Roman" panose="02020603050405020304" pitchFamily="18" charset="0"/>
              </a:defRPr>
            </a:lvl2pPr>
            <a:lvl3pPr marL="1143000" indent="-228600" eaLnBrk="0" hangingPunct="0">
              <a:defRPr sz="2400">
                <a:solidFill>
                  <a:srgbClr val="0000FF"/>
                </a:solidFill>
                <a:latin typeface="Times New Roman" panose="02020603050405020304" pitchFamily="18" charset="0"/>
              </a:defRPr>
            </a:lvl3pPr>
            <a:lvl4pPr marL="1600200" indent="-228600" eaLnBrk="0" hangingPunct="0">
              <a:defRPr sz="2400">
                <a:solidFill>
                  <a:srgbClr val="0000FF"/>
                </a:solidFill>
                <a:latin typeface="Times New Roman" panose="02020603050405020304" pitchFamily="18" charset="0"/>
              </a:defRPr>
            </a:lvl4pPr>
            <a:lvl5pPr marL="2057400" indent="-228600" eaLnBrk="0" hangingPunct="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defTabSz="914400" eaLnBrk="1" fontAlgn="base" hangingPunct="1">
              <a:spcBef>
                <a:spcPct val="0"/>
              </a:spcBef>
              <a:spcAft>
                <a:spcPct val="0"/>
              </a:spcAft>
            </a:pPr>
            <a:r>
              <a:rPr lang="en-US" altLang="en-US" sz="2800" b="1" dirty="0" err="1">
                <a:solidFill>
                  <a:srgbClr val="CC00CC"/>
                </a:solidFill>
              </a:rPr>
              <a:t>Bài</a:t>
            </a:r>
            <a:r>
              <a:rPr lang="en-US" altLang="en-US" sz="2800" b="1" dirty="0">
                <a:solidFill>
                  <a:srgbClr val="CC00CC"/>
                </a:solidFill>
              </a:rPr>
              <a:t>:  </a:t>
            </a:r>
            <a:r>
              <a:rPr lang="en-US" altLang="en-US" sz="2800" b="1" dirty="0" err="1">
                <a:solidFill>
                  <a:srgbClr val="CC00CC"/>
                </a:solidFill>
              </a:rPr>
              <a:t>Chú</a:t>
            </a:r>
            <a:r>
              <a:rPr lang="en-US" altLang="en-US" sz="2800" b="1" dirty="0">
                <a:solidFill>
                  <a:srgbClr val="CC00CC"/>
                </a:solidFill>
              </a:rPr>
              <a:t> </a:t>
            </a:r>
            <a:r>
              <a:rPr lang="en-US" altLang="en-US" sz="2800" b="1" dirty="0" err="1">
                <a:solidFill>
                  <a:srgbClr val="CC00CC"/>
                </a:solidFill>
              </a:rPr>
              <a:t>Đất</a:t>
            </a:r>
            <a:r>
              <a:rPr lang="en-US" altLang="en-US" sz="2800" b="1" dirty="0">
                <a:solidFill>
                  <a:srgbClr val="CC00CC"/>
                </a:solidFill>
              </a:rPr>
              <a:t> </a:t>
            </a:r>
            <a:r>
              <a:rPr lang="en-US" altLang="en-US" sz="2800" b="1" dirty="0" err="1">
                <a:solidFill>
                  <a:srgbClr val="CC00CC"/>
                </a:solidFill>
              </a:rPr>
              <a:t>Nung</a:t>
            </a:r>
            <a:r>
              <a:rPr lang="en-US" altLang="en-US" sz="2800" b="1" dirty="0">
                <a:solidFill>
                  <a:srgbClr val="CC00CC"/>
                </a:solidFill>
              </a:rPr>
              <a:t> </a:t>
            </a:r>
            <a:r>
              <a:rPr lang="en-US" altLang="en-US" sz="2800" b="1" dirty="0" err="1">
                <a:solidFill>
                  <a:srgbClr val="CC00CC"/>
                </a:solidFill>
              </a:rPr>
              <a:t>nói</a:t>
            </a:r>
            <a:r>
              <a:rPr lang="en-US" altLang="en-US" sz="2800" b="1" dirty="0">
                <a:solidFill>
                  <a:srgbClr val="CC00CC"/>
                </a:solidFill>
              </a:rPr>
              <a:t> </a:t>
            </a:r>
            <a:r>
              <a:rPr lang="en-US" altLang="en-US" sz="2800" b="1" dirty="0" err="1">
                <a:solidFill>
                  <a:srgbClr val="CC00CC"/>
                </a:solidFill>
              </a:rPr>
              <a:t>lên</a:t>
            </a:r>
            <a:r>
              <a:rPr lang="en-US" altLang="en-US" sz="2800" b="1" dirty="0">
                <a:solidFill>
                  <a:srgbClr val="CC00CC"/>
                </a:solidFill>
              </a:rPr>
              <a:t> </a:t>
            </a:r>
            <a:r>
              <a:rPr lang="en-US" altLang="en-US" sz="2800" b="1" dirty="0" err="1">
                <a:solidFill>
                  <a:srgbClr val="CC00CC"/>
                </a:solidFill>
              </a:rPr>
              <a:t>điều</a:t>
            </a:r>
            <a:r>
              <a:rPr lang="en-US" altLang="en-US" sz="2800" b="1" dirty="0">
                <a:solidFill>
                  <a:srgbClr val="CC00CC"/>
                </a:solidFill>
              </a:rPr>
              <a:t> </a:t>
            </a:r>
            <a:r>
              <a:rPr lang="en-US" altLang="en-US" sz="2800" b="1" dirty="0" err="1">
                <a:solidFill>
                  <a:srgbClr val="CC00CC"/>
                </a:solidFill>
              </a:rPr>
              <a:t>gì</a:t>
            </a:r>
            <a:r>
              <a:rPr lang="en-US" altLang="en-US" sz="2800" b="1" dirty="0">
                <a:solidFill>
                  <a:srgbClr val="CC00CC"/>
                </a:solidFill>
              </a:rPr>
              <a:t>?</a:t>
            </a:r>
          </a:p>
        </p:txBody>
      </p:sp>
    </p:spTree>
    <p:extLst>
      <p:ext uri="{BB962C8B-B14F-4D97-AF65-F5344CB8AC3E}">
        <p14:creationId xmlns:p14="http://schemas.microsoft.com/office/powerpoint/2010/main" val="193061235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blinds(horizontal)">
                                      <p:cBhvr>
                                        <p:cTn id="7" dur="500"/>
                                        <p:tgtEl>
                                          <p:spTgt spid="21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1519"/>
                                        </p:tgtEl>
                                        <p:attrNameLst>
                                          <p:attrName>style.visibility</p:attrName>
                                        </p:attrNameLst>
                                      </p:cBhvr>
                                      <p:to>
                                        <p:strVal val="visible"/>
                                      </p:to>
                                    </p:set>
                                    <p:anim calcmode="lin" valueType="num">
                                      <p:cBhvr>
                                        <p:cTn id="12" dur="1000" fill="hold"/>
                                        <p:tgtEl>
                                          <p:spTgt spid="21519"/>
                                        </p:tgtEl>
                                        <p:attrNameLst>
                                          <p:attrName>ppt_w</p:attrName>
                                        </p:attrNameLst>
                                      </p:cBhvr>
                                      <p:tavLst>
                                        <p:tav tm="0">
                                          <p:val>
                                            <p:strVal val="#ppt_w*0.70"/>
                                          </p:val>
                                        </p:tav>
                                        <p:tav tm="100000">
                                          <p:val>
                                            <p:strVal val="#ppt_w"/>
                                          </p:val>
                                        </p:tav>
                                      </p:tavLst>
                                    </p:anim>
                                    <p:anim calcmode="lin" valueType="num">
                                      <p:cBhvr>
                                        <p:cTn id="13" dur="1000" fill="hold"/>
                                        <p:tgtEl>
                                          <p:spTgt spid="21519"/>
                                        </p:tgtEl>
                                        <p:attrNameLst>
                                          <p:attrName>ppt_h</p:attrName>
                                        </p:attrNameLst>
                                      </p:cBhvr>
                                      <p:tavLst>
                                        <p:tav tm="0">
                                          <p:val>
                                            <p:strVal val="#ppt_h"/>
                                          </p:val>
                                        </p:tav>
                                        <p:tav tm="100000">
                                          <p:val>
                                            <p:strVal val="#ppt_h"/>
                                          </p:val>
                                        </p:tav>
                                      </p:tavLst>
                                    </p:anim>
                                    <p:animEffect transition="in" filter="fade">
                                      <p:cBhvr>
                                        <p:cTn id="14" dur="1000"/>
                                        <p:tgtEl>
                                          <p:spTgt spid="215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1520"/>
                                        </p:tgtEl>
                                        <p:attrNameLst>
                                          <p:attrName>style.visibility</p:attrName>
                                        </p:attrNameLst>
                                      </p:cBhvr>
                                      <p:to>
                                        <p:strVal val="visible"/>
                                      </p:to>
                                    </p:set>
                                    <p:anim calcmode="lin" valueType="num">
                                      <p:cBhvr additive="base">
                                        <p:cTn id="19" dur="500" fill="hold"/>
                                        <p:tgtEl>
                                          <p:spTgt spid="21520"/>
                                        </p:tgtEl>
                                        <p:attrNameLst>
                                          <p:attrName>ppt_x</p:attrName>
                                        </p:attrNameLst>
                                      </p:cBhvr>
                                      <p:tavLst>
                                        <p:tav tm="0">
                                          <p:val>
                                            <p:strVal val="#ppt_x"/>
                                          </p:val>
                                        </p:tav>
                                        <p:tav tm="100000">
                                          <p:val>
                                            <p:strVal val="#ppt_x"/>
                                          </p:val>
                                        </p:tav>
                                      </p:tavLst>
                                    </p:anim>
                                    <p:anim calcmode="lin" valueType="num">
                                      <p:cBhvr additive="base">
                                        <p:cTn id="20" dur="500" fill="hold"/>
                                        <p:tgtEl>
                                          <p:spTgt spid="215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23"/>
                                        </p:tgtEl>
                                        <p:attrNameLst>
                                          <p:attrName>style.visibility</p:attrName>
                                        </p:attrNameLst>
                                      </p:cBhvr>
                                      <p:to>
                                        <p:strVal val="visible"/>
                                      </p:to>
                                    </p:set>
                                    <p:anim calcmode="lin" valueType="num">
                                      <p:cBhvr additive="base">
                                        <p:cTn id="25" dur="500" fill="hold"/>
                                        <p:tgtEl>
                                          <p:spTgt spid="21523"/>
                                        </p:tgtEl>
                                        <p:attrNameLst>
                                          <p:attrName>ppt_x</p:attrName>
                                        </p:attrNameLst>
                                      </p:cBhvr>
                                      <p:tavLst>
                                        <p:tav tm="0">
                                          <p:val>
                                            <p:strVal val="#ppt_x"/>
                                          </p:val>
                                        </p:tav>
                                        <p:tav tm="100000">
                                          <p:val>
                                            <p:strVal val="#ppt_x"/>
                                          </p:val>
                                        </p:tav>
                                      </p:tavLst>
                                    </p:anim>
                                    <p:anim calcmode="lin" valueType="num">
                                      <p:cBhvr additive="base">
                                        <p:cTn id="26" dur="500" fill="hold"/>
                                        <p:tgtEl>
                                          <p:spTgt spid="2152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22"/>
                                        </p:tgtEl>
                                        <p:attrNameLst>
                                          <p:attrName>style.visibility</p:attrName>
                                        </p:attrNameLst>
                                      </p:cBhvr>
                                      <p:to>
                                        <p:strVal val="visible"/>
                                      </p:to>
                                    </p:set>
                                    <p:anim calcmode="lin" valueType="num">
                                      <p:cBhvr additive="base">
                                        <p:cTn id="31" dur="500" fill="hold"/>
                                        <p:tgtEl>
                                          <p:spTgt spid="21522"/>
                                        </p:tgtEl>
                                        <p:attrNameLst>
                                          <p:attrName>ppt_x</p:attrName>
                                        </p:attrNameLst>
                                      </p:cBhvr>
                                      <p:tavLst>
                                        <p:tav tm="0">
                                          <p:val>
                                            <p:strVal val="#ppt_x"/>
                                          </p:val>
                                        </p:tav>
                                        <p:tav tm="100000">
                                          <p:val>
                                            <p:strVal val="#ppt_x"/>
                                          </p:val>
                                        </p:tav>
                                      </p:tavLst>
                                    </p:anim>
                                    <p:anim calcmode="lin" valueType="num">
                                      <p:cBhvr additive="base">
                                        <p:cTn id="32" dur="500" fill="hold"/>
                                        <p:tgtEl>
                                          <p:spTgt spid="215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P spid="21519" grpId="0"/>
      <p:bldP spid="21520" grpId="0"/>
      <p:bldP spid="21522" grpId="0"/>
      <p:bldP spid="215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051E494-46E7-4F8F-AF08-156D22A2AA87}"/>
              </a:ext>
            </a:extLst>
          </p:cNvPr>
          <p:cNvPicPr>
            <a:picLocks noChangeAspect="1"/>
          </p:cNvPicPr>
          <p:nvPr/>
        </p:nvPicPr>
        <p:blipFill rotWithShape="1">
          <a:blip r:embed="rId3"/>
          <a:srcRect l="7078" r="1" b="1"/>
          <a:stretch/>
        </p:blipFill>
        <p:spPr>
          <a:xfrm>
            <a:off x="35823" y="-66810"/>
            <a:ext cx="12192000" cy="606829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a:extLst>
              <a:ext uri="{FF2B5EF4-FFF2-40B4-BE49-F238E27FC236}">
                <a16:creationId xmlns:a16="http://schemas.microsoft.com/office/drawing/2014/main" id="{A1D12471-FFC2-4A16-892F-4A7FD8049FB6}"/>
              </a:ext>
            </a:extLst>
          </p:cNvPr>
          <p:cNvSpPr/>
          <p:nvPr/>
        </p:nvSpPr>
        <p:spPr>
          <a:xfrm>
            <a:off x="4057588" y="5692449"/>
            <a:ext cx="3855158" cy="707886"/>
          </a:xfrm>
          <a:prstGeom prst="rect">
            <a:avLst/>
          </a:prstGeom>
          <a:noFill/>
        </p:spPr>
        <p:txBody>
          <a:bodyPr wrap="none" lIns="91440" tIns="45720" rIns="91440" bIns="45720">
            <a:spAutoFit/>
          </a:bodyPr>
          <a:lstStyle/>
          <a:p>
            <a:pPr algn="ctr"/>
            <a:r>
              <a:rPr lang="en-US" sz="4000" b="0" cap="none" spc="0" dirty="0" err="1">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Tranh</a:t>
            </a:r>
            <a:r>
              <a:rPr lang="en-US" sz="40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vẽ</a:t>
            </a:r>
            <a:r>
              <a:rPr lang="en-US" sz="40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cảnh</a:t>
            </a:r>
            <a:r>
              <a:rPr lang="en-US" sz="40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40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850919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4648" y="-580306"/>
            <a:ext cx="5205984" cy="5205984"/>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1316">
            <a:off x="8619194" y="3992842"/>
            <a:ext cx="1866715" cy="2642593"/>
          </a:xfrm>
          <a:prstGeom prst="rect">
            <a:avLst/>
          </a:prstGeom>
        </p:spPr>
      </p:pic>
      <p:sp>
        <p:nvSpPr>
          <p:cNvPr id="9" name="TextBox 8"/>
          <p:cNvSpPr txBox="1"/>
          <p:nvPr/>
        </p:nvSpPr>
        <p:spPr>
          <a:xfrm>
            <a:off x="655560" y="3135424"/>
            <a:ext cx="10439107" cy="1200329"/>
          </a:xfrm>
          <a:prstGeom prst="rect">
            <a:avLst/>
          </a:prstGeom>
          <a:noFill/>
        </p:spPr>
        <p:txBody>
          <a:bodyPr wrap="square" rtlCol="0">
            <a:spAutoFit/>
          </a:bodyPr>
          <a:lstStyle/>
          <a:p>
            <a:r>
              <a:rPr lang="en-US" sz="7200" b="1" dirty="0">
                <a:solidFill>
                  <a:srgbClr val="C00000"/>
                </a:solidFill>
                <a:latin typeface="Times New Roman" panose="02020603050405020304" pitchFamily="18" charset="0"/>
                <a:cs typeface="Times New Roman" panose="02020603050405020304" pitchFamily="18" charset="0"/>
              </a:rPr>
              <a:t>CÁNH DIỀU TUỔI THƠ</a:t>
            </a:r>
          </a:p>
        </p:txBody>
      </p:sp>
      <p:sp>
        <p:nvSpPr>
          <p:cNvPr id="14" name="TextBox 13"/>
          <p:cNvSpPr txBox="1"/>
          <p:nvPr/>
        </p:nvSpPr>
        <p:spPr>
          <a:xfrm>
            <a:off x="4650772" y="2054707"/>
            <a:ext cx="2448684"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TẬP ĐỌC</a:t>
            </a:r>
          </a:p>
        </p:txBody>
      </p:sp>
      <p:sp>
        <p:nvSpPr>
          <p:cNvPr id="10" name="TextBox 9">
            <a:extLst>
              <a:ext uri="{FF2B5EF4-FFF2-40B4-BE49-F238E27FC236}">
                <a16:creationId xmlns:a16="http://schemas.microsoft.com/office/drawing/2014/main" id="{6E62A10B-3BA3-4F53-A952-5E772863AD65}"/>
              </a:ext>
            </a:extLst>
          </p:cNvPr>
          <p:cNvSpPr txBox="1"/>
          <p:nvPr/>
        </p:nvSpPr>
        <p:spPr>
          <a:xfrm>
            <a:off x="1922929" y="699247"/>
            <a:ext cx="7933765" cy="707886"/>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Thứ</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ngày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năm</a:t>
            </a:r>
            <a:r>
              <a:rPr lang="en-US" sz="4000" b="1" dirty="0">
                <a:latin typeface="Times New Roman" panose="02020603050405020304" pitchFamily="18" charset="0"/>
                <a:cs typeface="Times New Roman" panose="02020603050405020304" pitchFamily="18" charset="0"/>
              </a:rPr>
              <a:t> 2021</a:t>
            </a:r>
          </a:p>
        </p:txBody>
      </p:sp>
      <p:pic>
        <p:nvPicPr>
          <p:cNvPr id="4" name="Graphic 3" descr="A kite">
            <a:extLst>
              <a:ext uri="{FF2B5EF4-FFF2-40B4-BE49-F238E27FC236}">
                <a16:creationId xmlns:a16="http://schemas.microsoft.com/office/drawing/2014/main" id="{FB1F5D84-C45F-48FF-9166-FB95E9D789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409" y="793534"/>
            <a:ext cx="3660293" cy="3660293"/>
          </a:xfrm>
          <a:prstGeom prst="rect">
            <a:avLst/>
          </a:prstGeom>
        </p:spPr>
      </p:pic>
    </p:spTree>
    <p:extLst>
      <p:ext uri="{BB962C8B-B14F-4D97-AF65-F5344CB8AC3E}">
        <p14:creationId xmlns:p14="http://schemas.microsoft.com/office/powerpoint/2010/main" val="64189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81400" y="263769"/>
            <a:ext cx="5143500" cy="749334"/>
          </a:xfrm>
          <a:prstGeom prst="rect">
            <a:avLst/>
          </a:prstGeom>
        </p:spPr>
        <p:txBody>
          <a:bodyPr lIns="84406" tIns="42203" rIns="84406" bIns="42203"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62"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微软雅黑"/>
                <a:cs typeface="Times New Roman" panose="02020603050405020304" pitchFamily="18" charset="0"/>
              </a:rPr>
              <a:t>YÊU CẦU CẦN ĐẠT</a:t>
            </a:r>
          </a:p>
        </p:txBody>
      </p:sp>
      <p:grpSp>
        <p:nvGrpSpPr>
          <p:cNvPr id="142339" name="Group 13"/>
          <p:cNvGrpSpPr>
            <a:grpSpLocks/>
          </p:cNvGrpSpPr>
          <p:nvPr/>
        </p:nvGrpSpPr>
        <p:grpSpPr bwMode="auto">
          <a:xfrm>
            <a:off x="1738377" y="1013103"/>
            <a:ext cx="8105418" cy="1268412"/>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 name="Rectangle 4"/>
            <p:cNvSpPr/>
            <p:nvPr/>
          </p:nvSpPr>
          <p:spPr>
            <a:xfrm>
              <a:off x="1292225" y="1295400"/>
              <a:ext cx="2822575" cy="38074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85"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cxnSp>
          <p:nvCxnSpPr>
            <p:cNvPr id="6" name="Straight Connector 5"/>
            <p:cNvCxnSpPr/>
            <p:nvPr/>
          </p:nvCxnSpPr>
          <p:spPr>
            <a:xfrm>
              <a:off x="1292225" y="173991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42340" name="Group 13"/>
          <p:cNvGrpSpPr>
            <a:grpSpLocks/>
          </p:cNvGrpSpPr>
          <p:nvPr/>
        </p:nvGrpSpPr>
        <p:grpSpPr bwMode="auto">
          <a:xfrm>
            <a:off x="1732027" y="2440265"/>
            <a:ext cx="8076950" cy="131445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9" name="Rectangle 8"/>
            <p:cNvSpPr/>
            <p:nvPr/>
          </p:nvSpPr>
          <p:spPr>
            <a:xfrm>
              <a:off x="1292225" y="1295400"/>
              <a:ext cx="2822575" cy="33845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cxnSp>
          <p:nvCxnSpPr>
            <p:cNvPr id="10" name="Straight Connector 9"/>
            <p:cNvCxnSpPr/>
            <p:nvPr/>
          </p:nvCxnSpPr>
          <p:spPr>
            <a:xfrm>
              <a:off x="1292225" y="174063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1738377" y="1487941"/>
            <a:ext cx="630238" cy="62706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12" name="Freeform 11"/>
          <p:cNvSpPr/>
          <p:nvPr/>
        </p:nvSpPr>
        <p:spPr>
          <a:xfrm>
            <a:off x="1732026" y="3051645"/>
            <a:ext cx="573087" cy="53816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13" name="Rectangle 12"/>
          <p:cNvSpPr/>
          <p:nvPr/>
        </p:nvSpPr>
        <p:spPr>
          <a:xfrm>
            <a:off x="2728977" y="1503640"/>
            <a:ext cx="5664200" cy="52322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Đọc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các</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tiếng</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từ</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khó</a:t>
            </a: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p:cNvSpPr/>
          <p:nvPr/>
        </p:nvSpPr>
        <p:spPr>
          <a:xfrm>
            <a:off x="2187061" y="2712470"/>
            <a:ext cx="773996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Đọc</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trôi</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chảy</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toàn</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bài</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ngắt</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nghỉ</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đúng</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đọc</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diễn</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cảm</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và</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thể</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hiện</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giọng</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đọc</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phù</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hợp</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với</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nhân</a:t>
            </a:r>
            <a:r>
              <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79646"/>
                </a:solidFill>
                <a:effectLst/>
                <a:uLnTx/>
                <a:uFillTx/>
                <a:latin typeface="Times New Roman" panose="02020603050405020304" pitchFamily="18" charset="0"/>
                <a:ea typeface="微软雅黑"/>
                <a:cs typeface="Times New Roman" panose="02020603050405020304" pitchFamily="18" charset="0"/>
              </a:rPr>
              <a:t>vật</a:t>
            </a:r>
            <a:endParaRPr kumimoji="0" lang="en-US" sz="2800" b="1" i="0" u="none" strike="noStrike" kern="1200" cap="none" spc="0" normalizeH="0" baseline="0" noProof="0" dirty="0">
              <a:ln>
                <a:noFill/>
              </a:ln>
              <a:solidFill>
                <a:srgbClr val="F79646"/>
              </a:solidFill>
              <a:effectLst/>
              <a:uLnTx/>
              <a:uFillTx/>
              <a:latin typeface="Times New Roman" panose="02020603050405020304" pitchFamily="18" charset="0"/>
              <a:ea typeface="微软雅黑"/>
              <a:cs typeface="Times New Roman" panose="02020603050405020304" pitchFamily="18" charset="0"/>
            </a:endParaRPr>
          </a:p>
        </p:txBody>
      </p:sp>
      <p:grpSp>
        <p:nvGrpSpPr>
          <p:cNvPr id="142345" name="Group 13"/>
          <p:cNvGrpSpPr>
            <a:grpSpLocks/>
          </p:cNvGrpSpPr>
          <p:nvPr/>
        </p:nvGrpSpPr>
        <p:grpSpPr bwMode="auto">
          <a:xfrm>
            <a:off x="1732026" y="3802340"/>
            <a:ext cx="8112808" cy="1081088"/>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17" name="Rectangle 16"/>
            <p:cNvSpPr/>
            <p:nvPr/>
          </p:nvSpPr>
          <p:spPr>
            <a:xfrm>
              <a:off x="1292225" y="1295400"/>
              <a:ext cx="2822575" cy="380702"/>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cxnSp>
          <p:nvCxnSpPr>
            <p:cNvPr id="18" name="Straight Connector 17"/>
            <p:cNvCxnSpPr/>
            <p:nvPr/>
          </p:nvCxnSpPr>
          <p:spPr>
            <a:xfrm>
              <a:off x="1292225" y="1739918"/>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1738377" y="4205330"/>
            <a:ext cx="631825" cy="57308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20" name="Rectangle 19"/>
          <p:cNvSpPr/>
          <p:nvPr/>
        </p:nvSpPr>
        <p:spPr>
          <a:xfrm>
            <a:off x="2584907" y="4207809"/>
            <a:ext cx="694427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từ</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khó</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nội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dung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đọc</a:t>
            </a:r>
            <a:r>
              <a:rPr kumimoji="0" lang="en-US" sz="2800" b="1" i="0" u="none" strike="noStrike" kern="1200" cap="none" spc="0" normalizeH="0" baseline="0" noProof="0" dirty="0">
                <a:ln>
                  <a:noFill/>
                </a:ln>
                <a:solidFill>
                  <a:srgbClr val="A3CEB8"/>
                </a:solidFill>
                <a:effectLst/>
                <a:uLnTx/>
                <a:uFillTx/>
                <a:latin typeface="Times New Roman" panose="02020603050405020304" pitchFamily="18" charset="0"/>
                <a:ea typeface="微软雅黑"/>
                <a:cs typeface="Times New Roman" panose="02020603050405020304" pitchFamily="18" charset="0"/>
              </a:rPr>
              <a:t>.</a:t>
            </a:r>
          </a:p>
        </p:txBody>
      </p:sp>
      <p:grpSp>
        <p:nvGrpSpPr>
          <p:cNvPr id="142348" name="Group 13"/>
          <p:cNvGrpSpPr>
            <a:grpSpLocks/>
          </p:cNvGrpSpPr>
          <p:nvPr/>
        </p:nvGrpSpPr>
        <p:grpSpPr bwMode="auto">
          <a:xfrm>
            <a:off x="1738377" y="5172353"/>
            <a:ext cx="8105418" cy="1082675"/>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23" name="Rectangle 22"/>
            <p:cNvSpPr/>
            <p:nvPr/>
          </p:nvSpPr>
          <p:spPr>
            <a:xfrm>
              <a:off x="1292225" y="1295400"/>
              <a:ext cx="2822575" cy="380143"/>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cxnSp>
          <p:nvCxnSpPr>
            <p:cNvPr id="24" name="Straight Connector 23"/>
            <p:cNvCxnSpPr/>
            <p:nvPr/>
          </p:nvCxnSpPr>
          <p:spPr>
            <a:xfrm>
              <a:off x="1292225" y="1739267"/>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1674875" y="5570422"/>
            <a:ext cx="630238" cy="57467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 name="Rectangle 2"/>
          <p:cNvSpPr/>
          <p:nvPr/>
        </p:nvSpPr>
        <p:spPr>
          <a:xfrm>
            <a:off x="2204470" y="5380705"/>
            <a:ext cx="7739968" cy="954107"/>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GD HS tình yêu với các trò chơi vui tươi, lành mạnh của tuổi thơ</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60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05844" y="2427261"/>
            <a:ext cx="6011753" cy="1015663"/>
          </a:xfrm>
          <a:prstGeom prst="rect">
            <a:avLst/>
          </a:prstGeom>
          <a:noFill/>
        </p:spPr>
        <p:txBody>
          <a:bodyPr wrap="square" lIns="91440" tIns="45720" rIns="91440" bIns="45720">
            <a:spAutoFit/>
          </a:bodyPr>
          <a:lstStyle/>
          <a:p>
            <a:pPr algn="ctr"/>
            <a:r>
              <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401498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093AD-5DDA-4CDD-A318-52B6516E2CD6}"/>
              </a:ext>
            </a:extLst>
          </p:cNvPr>
          <p:cNvPicPr>
            <a:picLocks noChangeAspect="1"/>
          </p:cNvPicPr>
          <p:nvPr/>
        </p:nvPicPr>
        <p:blipFill>
          <a:blip r:embed="rId2"/>
          <a:stretch>
            <a:fillRect/>
          </a:stretch>
        </p:blipFill>
        <p:spPr>
          <a:xfrm>
            <a:off x="369336" y="823010"/>
            <a:ext cx="11658600" cy="5449193"/>
          </a:xfrm>
          <a:prstGeom prst="rect">
            <a:avLst/>
          </a:prstGeom>
        </p:spPr>
      </p:pic>
      <p:sp>
        <p:nvSpPr>
          <p:cNvPr id="4" name="Rectangle 3">
            <a:extLst>
              <a:ext uri="{FF2B5EF4-FFF2-40B4-BE49-F238E27FC236}">
                <a16:creationId xmlns:a16="http://schemas.microsoft.com/office/drawing/2014/main" id="{A3E2E6C1-43FD-4B9B-B6AD-E3D817D6BCAB}"/>
              </a:ext>
            </a:extLst>
          </p:cNvPr>
          <p:cNvSpPr/>
          <p:nvPr/>
        </p:nvSpPr>
        <p:spPr>
          <a:xfrm>
            <a:off x="1171638" y="-38764"/>
            <a:ext cx="9439422" cy="861774"/>
          </a:xfrm>
          <a:prstGeom prst="rect">
            <a:avLst/>
          </a:prstGeom>
          <a:noFill/>
        </p:spPr>
        <p:txBody>
          <a:bodyPr wrap="square" lIns="91440" tIns="45720" rIns="91440" bIns="45720">
            <a:spAutoFit/>
          </a:bodyPr>
          <a:lstStyle/>
          <a:p>
            <a:pPr algn="ctr"/>
            <a:r>
              <a:rPr lang="en-US" sz="50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CÁNH DIỀU TUỔI THƠ</a:t>
            </a:r>
          </a:p>
        </p:txBody>
      </p:sp>
      <p:pic>
        <p:nvPicPr>
          <p:cNvPr id="8" name="Graphic 7" descr="Badge with solid fill">
            <a:extLst>
              <a:ext uri="{FF2B5EF4-FFF2-40B4-BE49-F238E27FC236}">
                <a16:creationId xmlns:a16="http://schemas.microsoft.com/office/drawing/2014/main" id="{D5C7CA44-51F3-4BF8-876F-C511036C79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8660" y="3259936"/>
            <a:ext cx="575341" cy="575341"/>
          </a:xfrm>
          <a:prstGeom prst="rect">
            <a:avLst/>
          </a:prstGeom>
        </p:spPr>
      </p:pic>
      <p:pic>
        <p:nvPicPr>
          <p:cNvPr id="10" name="Graphic 9" descr="Badge 1 with solid fill">
            <a:extLst>
              <a:ext uri="{FF2B5EF4-FFF2-40B4-BE49-F238E27FC236}">
                <a16:creationId xmlns:a16="http://schemas.microsoft.com/office/drawing/2014/main" id="{56BDA8EE-EA4B-48F6-9D4E-B0351C6CF1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H="1" flipV="1">
            <a:off x="1073750" y="1109017"/>
            <a:ext cx="540244" cy="551864"/>
          </a:xfrm>
          <a:prstGeom prst="rect">
            <a:avLst/>
          </a:prstGeom>
        </p:spPr>
      </p:pic>
      <p:sp>
        <p:nvSpPr>
          <p:cNvPr id="2" name="TextBox 1"/>
          <p:cNvSpPr txBox="1"/>
          <p:nvPr/>
        </p:nvSpPr>
        <p:spPr>
          <a:xfrm>
            <a:off x="818031" y="585797"/>
            <a:ext cx="4942689"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chia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mấy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8422C6D-494B-47AA-8B4D-9357F6271D74}"/>
              </a:ext>
            </a:extLst>
          </p:cNvPr>
          <p:cNvSpPr txBox="1"/>
          <p:nvPr/>
        </p:nvSpPr>
        <p:spPr>
          <a:xfrm>
            <a:off x="948660" y="572730"/>
            <a:ext cx="4942689"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chia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3 </a:t>
            </a:r>
            <a:r>
              <a:rPr lang="en-US" sz="2800" dirty="0" err="1">
                <a:solidFill>
                  <a:srgbClr val="FF0000"/>
                </a:solidFill>
                <a:latin typeface="Times New Roman" panose="02020603050405020304" pitchFamily="18" charset="0"/>
                <a:cs typeface="Times New Roman" panose="02020603050405020304" pitchFamily="18" charset="0"/>
              </a:rPr>
              <a:t>đoạn</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6536061"/>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631459-2656-4354-AD61-8A15112D3580}"/>
              </a:ext>
            </a:extLst>
          </p:cNvPr>
          <p:cNvSpPr txBox="1"/>
          <p:nvPr/>
        </p:nvSpPr>
        <p:spPr>
          <a:xfrm>
            <a:off x="537586" y="964643"/>
            <a:ext cx="10877341" cy="403334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4400" dirty="0" err="1">
                <a:latin typeface="Times New Roman" panose="02020603050405020304" pitchFamily="18" charset="0"/>
                <a:cs typeface="Times New Roman" panose="02020603050405020304" pitchFamily="18" charset="0"/>
              </a:rPr>
              <a:t>Tôi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ngửa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lớn</a:t>
            </a:r>
            <a:r>
              <a:rPr lang="en-US" sz="4400" dirty="0">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xanh</a:t>
            </a:r>
            <a:r>
              <a:rPr lang="en-US" sz="4400" dirty="0">
                <a:latin typeface="Times New Roman" panose="02020603050405020304" pitchFamily="18" charset="0"/>
                <a:cs typeface="Times New Roman" panose="02020603050405020304" pitchFamily="18" charset="0"/>
              </a:rPr>
              <a:t> bay </a:t>
            </a:r>
            <a:r>
              <a:rPr lang="en-US" sz="4400" dirty="0" err="1">
                <a:latin typeface="Times New Roman" panose="02020603050405020304" pitchFamily="18" charset="0"/>
                <a:cs typeface="Times New Roman" panose="02020603050405020304" pitchFamily="18" charset="0"/>
              </a:rPr>
              <a:t>xuống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trời</a:t>
            </a:r>
            <a:r>
              <a:rPr lang="en-US" sz="4400" dirty="0">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bao </a:t>
            </a:r>
            <a:r>
              <a:rPr lang="en-US" sz="4400" dirty="0" err="1">
                <a:latin typeface="Times New Roman" panose="02020603050405020304" pitchFamily="18" charset="0"/>
                <a:cs typeface="Times New Roman" panose="02020603050405020304" pitchFamily="18" charset="0"/>
              </a:rPr>
              <a:t>giờ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hi </a:t>
            </a:r>
            <a:r>
              <a:rPr lang="en-US" sz="4400" dirty="0" err="1">
                <a:latin typeface="Times New Roman" panose="02020603050405020304" pitchFamily="18" charset="0"/>
                <a:cs typeface="Times New Roman" panose="02020603050405020304" pitchFamily="18" charset="0"/>
              </a:rPr>
              <a:t>vọng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xin</a:t>
            </a:r>
            <a:r>
              <a:rPr lang="en-US" sz="4400" dirty="0">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“Bay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ơi</a:t>
            </a:r>
            <a:r>
              <a:rPr lang="en-US" sz="4400" dirty="0">
                <a:latin typeface="Times New Roman" panose="02020603050405020304" pitchFamily="18" charset="0"/>
                <a:cs typeface="Times New Roman" panose="02020603050405020304" pitchFamily="18" charset="0"/>
              </a:rPr>
              <a:t> ! Bay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399080"/>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1328065"/>
</p:tagLst>
</file>

<file path=ppt/tags/tag2.xml><?xml version="1.0" encoding="utf-8"?>
<p:tagLst xmlns:a="http://schemas.openxmlformats.org/drawingml/2006/main" xmlns:r="http://schemas.openxmlformats.org/officeDocument/2006/relationships" xmlns:p="http://schemas.openxmlformats.org/presentationml/2006/main">
  <p:tag name="TIMING" val="|1.6|3.5|8.5|3.8"/>
</p:tagLst>
</file>

<file path=ppt/tags/tag3.xml><?xml version="1.0" encoding="utf-8"?>
<p:tagLst xmlns:a="http://schemas.openxmlformats.org/drawingml/2006/main" xmlns:r="http://schemas.openxmlformats.org/officeDocument/2006/relationships" xmlns:p="http://schemas.openxmlformats.org/presentationml/2006/main">
  <p:tag name="TIMING" val="|1.6|3.5|8.5|3.8"/>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1254</TotalTime>
  <Words>937</Words>
  <Application>Microsoft Office PowerPoint</Application>
  <PresentationFormat>Widescreen</PresentationFormat>
  <Paragraphs>81</Paragraphs>
  <Slides>26</Slides>
  <Notes>9</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26</vt:i4>
      </vt:variant>
    </vt:vector>
  </HeadingPairs>
  <TitlesOfParts>
    <vt:vector size="45" baseType="lpstr">
      <vt:lpstr>.VnTime</vt:lpstr>
      <vt:lpstr>Algerian</vt:lpstr>
      <vt:lpstr>Arial</vt:lpstr>
      <vt:lpstr>Calibri</vt:lpstr>
      <vt:lpstr>Calibri Light</vt:lpstr>
      <vt:lpstr>inpin heiti</vt:lpstr>
      <vt:lpstr>Permanent Marker</vt:lpstr>
      <vt:lpstr>Tahoma</vt:lpstr>
      <vt:lpstr>Times New Roman</vt:lpstr>
      <vt:lpstr>VNI-Times</vt:lpstr>
      <vt:lpstr>Office Theme</vt:lpstr>
      <vt:lpstr>1_Office Theme</vt:lpstr>
      <vt:lpstr>Default Design</vt:lpstr>
      <vt:lpstr>2_Office Theme</vt:lpstr>
      <vt:lpstr>Chủ đề của Office</vt:lpstr>
      <vt:lpstr>1_Office 主题​​</vt:lpstr>
      <vt:lpstr>1_Chủ đề của Office</vt:lpstr>
      <vt:lpstr>7_Office Theme</vt:lpstr>
      <vt:lpstr>2_Chủ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优品PPT;45</dc:creator>
  <dc:description>http://www.ypppt.com/</dc:description>
  <cp:lastModifiedBy>Lâm Thị Huyền</cp:lastModifiedBy>
  <cp:revision>208</cp:revision>
  <dcterms:created xsi:type="dcterms:W3CDTF">2017-08-18T03:02:00Z</dcterms:created>
  <dcterms:modified xsi:type="dcterms:W3CDTF">2021-12-06T05:12:52Z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