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8" r:id="rId4"/>
    <p:sldMasterId id="2147483711" r:id="rId5"/>
    <p:sldMasterId id="2147483724" r:id="rId6"/>
    <p:sldMasterId id="2147483774" r:id="rId7"/>
    <p:sldMasterId id="2147483786" r:id="rId8"/>
  </p:sldMasterIdLst>
  <p:notesMasterIdLst>
    <p:notesMasterId r:id="rId47"/>
  </p:notesMasterIdLst>
  <p:sldIdLst>
    <p:sldId id="359" r:id="rId9"/>
    <p:sldId id="360" r:id="rId10"/>
    <p:sldId id="361" r:id="rId11"/>
    <p:sldId id="365" r:id="rId12"/>
    <p:sldId id="310" r:id="rId13"/>
    <p:sldId id="368" r:id="rId14"/>
    <p:sldId id="352" r:id="rId15"/>
    <p:sldId id="321" r:id="rId16"/>
    <p:sldId id="319" r:id="rId17"/>
    <p:sldId id="362" r:id="rId18"/>
    <p:sldId id="313" r:id="rId19"/>
    <p:sldId id="363" r:id="rId20"/>
    <p:sldId id="367" r:id="rId21"/>
    <p:sldId id="323" r:id="rId22"/>
    <p:sldId id="320" r:id="rId23"/>
    <p:sldId id="326" r:id="rId24"/>
    <p:sldId id="329" r:id="rId25"/>
    <p:sldId id="347" r:id="rId26"/>
    <p:sldId id="348" r:id="rId27"/>
    <p:sldId id="374" r:id="rId28"/>
    <p:sldId id="371" r:id="rId29"/>
    <p:sldId id="334" r:id="rId30"/>
    <p:sldId id="356" r:id="rId31"/>
    <p:sldId id="357" r:id="rId32"/>
    <p:sldId id="358" r:id="rId33"/>
    <p:sldId id="372" r:id="rId34"/>
    <p:sldId id="339" r:id="rId35"/>
    <p:sldId id="284" r:id="rId36"/>
    <p:sldId id="342" r:id="rId37"/>
    <p:sldId id="340" r:id="rId38"/>
    <p:sldId id="373" r:id="rId39"/>
    <p:sldId id="346" r:id="rId40"/>
    <p:sldId id="364" r:id="rId41"/>
    <p:sldId id="344" r:id="rId42"/>
    <p:sldId id="345" r:id="rId43"/>
    <p:sldId id="366" r:id="rId44"/>
    <p:sldId id="369" r:id="rId45"/>
    <p:sldId id="277" r:id="rId46"/>
  </p:sldIdLst>
  <p:sldSz cx="12192000" cy="6858000"/>
  <p:notesSz cx="6858000" cy="9144000"/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989" y="5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ags" Target="tags/tag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9B20FC-0E25-4344-8BCB-281A9E40841E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F093C-0A53-457D-9915-E37D8FFE5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114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07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093C-0A53-457D-9915-E37D8FFE537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68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093C-0A53-457D-9915-E37D8FFE537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9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093C-0A53-457D-9915-E37D8FFE537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08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3F093C-0A53-457D-9915-E37D8FFE53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949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093C-0A53-457D-9915-E37D8FFE537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0190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3F093C-0A53-457D-9915-E37D8FFE53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368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093C-0A53-457D-9915-E37D8FFE537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882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093C-0A53-457D-9915-E37D8FFE537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248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093C-0A53-457D-9915-E37D8FFE537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612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3F093C-0A53-457D-9915-E37D8FFE53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714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182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093C-0A53-457D-9915-E37D8FFE537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3490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3F093C-0A53-457D-9915-E37D8FFE53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1145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093C-0A53-457D-9915-E37D8FFE537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142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093C-0A53-457D-9915-E37D8FFE537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473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3F093C-0A53-457D-9915-E37D8FFE53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3502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931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093C-0A53-457D-9915-E37D8FFE53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2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093C-0A53-457D-9915-E37D8FFE53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59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3F093C-0A53-457D-9915-E37D8FFE53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862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093C-0A53-457D-9915-E37D8FFE53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2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093C-0A53-457D-9915-E37D8FFE53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923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093C-0A53-457D-9915-E37D8FFE537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61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093C-0A53-457D-9915-E37D8FFE537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563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B2730B-09F8-42DD-B6FB-8E55400528B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91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7DAB4B-C73A-4A2D-9A99-730A278682B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600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6A00C5-9EF0-41D7-9DB6-CD0F594F20F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919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8A72C2-C08E-4415-B9C7-D90D6C19619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891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3BC25-E5C0-451B-BBAF-5150E07525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DB6A30-1F13-4701-A841-D559CD8BA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288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3BC25-E5C0-451B-BBAF-5150E07525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DB6A30-1F13-4701-A841-D559CD8BA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71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3BC25-E5C0-451B-BBAF-5150E07525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DB6A30-1F13-4701-A841-D559CD8BA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16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3BC25-E5C0-451B-BBAF-5150E07525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DB6A30-1F13-4701-A841-D559CD8BA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256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3BC25-E5C0-451B-BBAF-5150E07525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DB6A30-1F13-4701-A841-D559CD8BA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7756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3BC25-E5C0-451B-BBAF-5150E07525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DB6A30-1F13-4701-A841-D559CD8BA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789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3BC25-E5C0-451B-BBAF-5150E07525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DB6A30-1F13-4701-A841-D559CD8BA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104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DA579B-35D0-4FE0-ABF9-1D37007ED86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8921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3BC25-E5C0-451B-BBAF-5150E07525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DB6A30-1F13-4701-A841-D559CD8BA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624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3BC25-E5C0-451B-BBAF-5150E07525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DB6A30-1F13-4701-A841-D559CD8BA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450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3BC25-E5C0-451B-BBAF-5150E07525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DB6A30-1F13-4701-A841-D559CD8BA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7193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3BC25-E5C0-451B-BBAF-5150E07525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DB6A30-1F13-4701-A841-D559CD8BA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4258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B2730B-09F8-42DD-B6FB-8E55400528B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5538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DA579B-35D0-4FE0-ABF9-1D37007ED86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7891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E6F717-30F9-49AA-85CC-B6B392E54E7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0597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C2AD4C-2B22-4DA7-A5F4-24872F02F1F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5020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7234BD-73AF-4535-830B-EBAEE419165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418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13905-7BD7-4C64-988F-B49EAEB6CCD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07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E6F717-30F9-49AA-85CC-B6B392E54E7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8209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F855F3-B352-44AE-BFD9-BBA8EBC8541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2392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3B7617-8E8F-4C72-A571-C12855D5A66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8883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8CFD0C-703D-41A3-9A4B-6FB58674571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4755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7DAB4B-C73A-4A2D-9A99-730A278682B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7574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6A00C5-9EF0-41D7-9DB6-CD0F594F20F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5563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8A72C2-C08E-4415-B9C7-D90D6C19619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1241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B2730B-09F8-42DD-B6FB-8E55400528B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0418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DA579B-35D0-4FE0-ABF9-1D37007ED86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6606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E6F717-30F9-49AA-85CC-B6B392E54E7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0083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C2AD4C-2B22-4DA7-A5F4-24872F02F1F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959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C2AD4C-2B22-4DA7-A5F4-24872F02F1F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6875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7234BD-73AF-4535-830B-EBAEE419165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6966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13905-7BD7-4C64-988F-B49EAEB6CCD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5239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F855F3-B352-44AE-BFD9-BBA8EBC8541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0938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3B7617-8E8F-4C72-A571-C12855D5A66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5709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8CFD0C-703D-41A3-9A4B-6FB58674571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7195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7DAB4B-C73A-4A2D-9A99-730A278682B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8299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6A00C5-9EF0-41D7-9DB6-CD0F594F20F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6790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8A72C2-C08E-4415-B9C7-D90D6C19619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6082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1D8B3-5D87-44B9-AAFB-E83C863CB77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0064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4F3E0D-522D-4FB2-98BD-B4178006DC1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917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7234BD-73AF-4535-830B-EBAEE419165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2199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38BBA5-2739-4725-A75B-1F9CAAEBB60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8581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A55B20-2B64-4499-B8D5-2928FE30301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4536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867564-0BDF-45FE-BABE-4E2790A3B85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5133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C8E871-9E07-4EF5-BE27-B8B32273785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7527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49AB1C-8B57-4AF1-B7FE-499D892474D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8015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0683B1-35C1-4D61-9D57-B5C9D22581C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8244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B91A0D-94CF-4104-A0CE-5AE56172B8E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4648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804C24-09AA-4DEF-94FE-37884CAFA00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2955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912F8D-725C-492B-8AF1-C813A050842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4295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C51D01-53E3-439D-8DCF-A49AE849400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417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13905-7BD7-4C64-988F-B49EAEB6CCD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2179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541338"/>
            <a:ext cx="101600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图文框 7"/>
          <p:cNvSpPr/>
          <p:nvPr userDrawn="1"/>
        </p:nvSpPr>
        <p:spPr>
          <a:xfrm>
            <a:off x="315913" y="349250"/>
            <a:ext cx="11560175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5143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2612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2"/>
          <p:cNvSpPr/>
          <p:nvPr userDrawn="1"/>
        </p:nvSpPr>
        <p:spPr>
          <a:xfrm>
            <a:off x="315913" y="349250"/>
            <a:ext cx="11560175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5143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9" t="7222" r="7066" b="14722"/>
          <a:stretch>
            <a:fillRect/>
          </a:stretch>
        </p:blipFill>
        <p:spPr bwMode="auto">
          <a:xfrm>
            <a:off x="6096000" y="1071563"/>
            <a:ext cx="60960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2459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1908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3729570" y="2036763"/>
            <a:ext cx="2273300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8648702" y="2036763"/>
            <a:ext cx="2273300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858834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2184400" y="2019300"/>
            <a:ext cx="210820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5041900" y="2019300"/>
            <a:ext cx="210820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7899400" y="2019300"/>
            <a:ext cx="210820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227392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479551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3985686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6491818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</p:nvPr>
        </p:nvSpPr>
        <p:spPr>
          <a:xfrm>
            <a:off x="8997951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662509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4" y="1970736"/>
            <a:ext cx="3442037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65411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8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5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71760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7809712" y="2115445"/>
            <a:ext cx="2508205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8887997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837307" y="2840525"/>
            <a:ext cx="2527629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27495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F855F3-B352-44AE-BFD9-BBA8EBC8541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67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5090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912727" y="2638278"/>
            <a:ext cx="2353652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480210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270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EA4240-3551-4F03-8C89-0312A6FF873F}" type="datetimeFigureOut">
              <a: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06/12/2021</a:t>
            </a:fld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270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270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AD46E4-F20F-4825-86F5-234EB334855A}" type="slidenum">
              <a: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1377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9160933" cy="1600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828800"/>
            <a:ext cx="5029200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828800"/>
            <a:ext cx="5029200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18288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z="2700">
                <a:solidFill>
                  <a:prstClr val="black"/>
                </a:solidFill>
                <a:latin typeface="Arial"/>
                <a:ea typeface="+mn-ea"/>
                <a:cs typeface="+mn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41863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sz="2700">
                <a:solidFill>
                  <a:prstClr val="black"/>
                </a:solidFill>
                <a:latin typeface="Arial"/>
                <a:ea typeface="+mn-ea"/>
                <a:cs typeface="+mn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958263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z="2700">
                <a:solidFill>
                  <a:prstClr val="black"/>
                </a:solidFill>
                <a:latin typeface="Arial"/>
                <a:ea typeface="+mn-ea"/>
                <a:cs typeface="+mn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AC4C28-90F0-4DBD-B1B8-C41F432B17B9}" type="slidenum">
              <a:rPr kumimoji="0" lang="en-US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4142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33E5A4-9EF3-4B32-BBAF-A85DFAF9CF66}" type="slidenum"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0774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  <a:prstGeom prst="rect">
            <a:avLst/>
          </a:prstGeo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05000"/>
            <a:ext cx="53848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7F93E7-C963-42B1-B7F3-D31FDBB19B5B}" type="slidenum"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6160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7072628"/>
      </p:ext>
    </p:extLst>
  </p:cSld>
  <p:clrMapOvr>
    <a:masterClrMapping/>
  </p:clrMapOvr>
  <p:transition spd="slow" advClick="0" advTm="0">
    <p:randomBar dir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1EC2-377F-46FD-9805-0CAE1B9958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9076-3DB3-497A-A173-E3BE0D07D9E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7646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1EC2-377F-46FD-9805-0CAE1B9958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9076-3DB3-497A-A173-E3BE0D07D9E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1217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1EC2-377F-46FD-9805-0CAE1B9958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9076-3DB3-497A-A173-E3BE0D07D9E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388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3B7617-8E8F-4C72-A571-C12855D5A66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9779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1EC2-377F-46FD-9805-0CAE1B9958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9076-3DB3-497A-A173-E3BE0D07D9E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4772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1EC2-377F-46FD-9805-0CAE1B9958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9076-3DB3-497A-A173-E3BE0D07D9E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2270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1EC2-377F-46FD-9805-0CAE1B9958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9076-3DB3-497A-A173-E3BE0D07D9E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9877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1EC2-377F-46FD-9805-0CAE1B9958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9076-3DB3-497A-A173-E3BE0D07D9E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730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1EC2-377F-46FD-9805-0CAE1B9958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9076-3DB3-497A-A173-E3BE0D07D9E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2907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1EC2-377F-46FD-9805-0CAE1B9958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9076-3DB3-497A-A173-E3BE0D07D9E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4403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1EC2-377F-46FD-9805-0CAE1B9958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9076-3DB3-497A-A173-E3BE0D07D9E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9310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1EC2-377F-46FD-9805-0CAE1B9958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9076-3DB3-497A-A173-E3BE0D07D9E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0010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D8C6-45F4-4426-949C-6319B886BC4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31A12F-325C-49F0-9B51-5FFBB9DA2C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3715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D8C6-45F4-4426-949C-6319B886BC4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31A12F-325C-49F0-9B51-5FFBB9DA2C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535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8CFD0C-703D-41A3-9A4B-6FB58674571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9272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D8C6-45F4-4426-949C-6319B886BC4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31A12F-325C-49F0-9B51-5FFBB9DA2C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27898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D8C6-45F4-4426-949C-6319B886BC4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31A12F-325C-49F0-9B51-5FFBB9DA2C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11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D8C6-45F4-4426-949C-6319B886BC4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31A12F-325C-49F0-9B51-5FFBB9DA2C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93225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D8C6-45F4-4426-949C-6319B886BC4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31A12F-325C-49F0-9B51-5FFBB9DA2C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7491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D8C6-45F4-4426-949C-6319B886BC4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31A12F-325C-49F0-9B51-5FFBB9DA2C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2030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D8C6-45F4-4426-949C-6319B886BC4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31A12F-325C-49F0-9B51-5FFBB9DA2C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379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D8C6-45F4-4426-949C-6319B886BC4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31A12F-325C-49F0-9B51-5FFBB9DA2C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95708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D8C6-45F4-4426-949C-6319B886BC4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31A12F-325C-49F0-9B51-5FFBB9DA2C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1377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D8C6-45F4-4426-949C-6319B886BC4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31A12F-325C-49F0-9B51-5FFBB9DA2C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9128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6956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EE9A01-14BB-418E-8815-892E2ADA78C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954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3BC25-E5C0-451B-BBAF-5150E07525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DB6A30-1F13-4701-A841-D559CD8BA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46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EE9A01-14BB-418E-8815-892E2ADA78C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55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EE9A01-14BB-418E-8815-892E2ADA78C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162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4768EA-F01F-464B-8A5C-C2F12D590FD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487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文框 6"/>
          <p:cNvSpPr/>
          <p:nvPr userDrawn="1"/>
        </p:nvSpPr>
        <p:spPr>
          <a:xfrm>
            <a:off x="315913" y="349250"/>
            <a:ext cx="11560175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5143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9"/>
          <a:srcRect l="21709" t="28104"/>
          <a:stretch>
            <a:fillRect/>
          </a:stretch>
        </p:blipFill>
        <p:spPr>
          <a:xfrm rot="21135172">
            <a:off x="-148158" y="-201943"/>
            <a:ext cx="3398403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20"/>
          <a:srcRect r="24130" b="22282"/>
          <a:stretch>
            <a:fillRect/>
          </a:stretch>
        </p:blipFill>
        <p:spPr>
          <a:xfrm>
            <a:off x="9258302" y="4688356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7913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5127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defTabSz="5127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defTabSz="5127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defTabSz="5127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defTabSz="5127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65816" algn="l" defTabSz="514096" rtl="0" fontAlgn="base">
        <a:lnSpc>
          <a:spcPct val="90000"/>
        </a:lnSpc>
        <a:spcBef>
          <a:spcPct val="0"/>
        </a:spcBef>
        <a:spcAft>
          <a:spcPct val="0"/>
        </a:spcAft>
        <a:defRPr sz="2442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531632" algn="l" defTabSz="514096" rtl="0" fontAlgn="base">
        <a:lnSpc>
          <a:spcPct val="90000"/>
        </a:lnSpc>
        <a:spcBef>
          <a:spcPct val="0"/>
        </a:spcBef>
        <a:spcAft>
          <a:spcPct val="0"/>
        </a:spcAft>
        <a:defRPr sz="2442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797448" algn="l" defTabSz="514096" rtl="0" fontAlgn="base">
        <a:lnSpc>
          <a:spcPct val="90000"/>
        </a:lnSpc>
        <a:spcBef>
          <a:spcPct val="0"/>
        </a:spcBef>
        <a:spcAft>
          <a:spcPct val="0"/>
        </a:spcAft>
        <a:defRPr sz="2442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063265" algn="l" defTabSz="514096" rtl="0" fontAlgn="base">
        <a:lnSpc>
          <a:spcPct val="90000"/>
        </a:lnSpc>
        <a:spcBef>
          <a:spcPct val="0"/>
        </a:spcBef>
        <a:spcAft>
          <a:spcPct val="0"/>
        </a:spcAft>
        <a:defRPr sz="2442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127000" indent="-127000" algn="l" defTabSz="512763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384175" indent="-127000" algn="l" defTabSz="512763" rtl="0" eaLnBrk="0" fontAlgn="base" hangingPunct="0">
        <a:lnSpc>
          <a:spcPct val="90000"/>
        </a:lnSpc>
        <a:spcBef>
          <a:spcPts val="275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641350" indent="-127000" algn="l" defTabSz="512763" rtl="0" eaLnBrk="0" fontAlgn="base" hangingPunct="0">
        <a:lnSpc>
          <a:spcPct val="90000"/>
        </a:lnSpc>
        <a:spcBef>
          <a:spcPts val="275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898525" indent="-127000" algn="l" defTabSz="512763" rtl="0" eaLnBrk="0" fontAlgn="base" hangingPunct="0">
        <a:lnSpc>
          <a:spcPct val="90000"/>
        </a:lnSpc>
        <a:spcBef>
          <a:spcPts val="275"/>
        </a:spcBef>
        <a:spcAft>
          <a:spcPct val="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1155700" indent="-127000" algn="l" defTabSz="512763" rtl="0" eaLnBrk="0" fontAlgn="base" hangingPunct="0">
        <a:lnSpc>
          <a:spcPct val="90000"/>
        </a:lnSpc>
        <a:spcBef>
          <a:spcPts val="275"/>
        </a:spcBef>
        <a:spcAft>
          <a:spcPct val="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1414328" indent="-128576" algn="l" defTabSz="51430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478" indent="-128576" algn="l" defTabSz="51430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629" indent="-128576" algn="l" defTabSz="51430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779" indent="-128576" algn="l" defTabSz="51430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50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01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52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02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752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903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053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204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01EC2-377F-46FD-9805-0CAE1B9958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09076-3DB3-497A-A173-E3BE0D07D9E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12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D8C6-45F4-4426-949C-6319B886BC4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31A12F-325C-49F0-9B51-5FFBB9DA2C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32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9.pn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46.gif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9.pn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50.gif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50.gif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1.png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63.gif"/><Relationship Id="rId4" Type="http://schemas.openxmlformats.org/officeDocument/2006/relationships/slide" Target="slide3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23.jpe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71.pn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19.png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fif"/><Relationship Id="rId13" Type="http://schemas.openxmlformats.org/officeDocument/2006/relationships/image" Target="../media/image39.jfi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3.jfif"/><Relationship Id="rId12" Type="http://schemas.openxmlformats.org/officeDocument/2006/relationships/image" Target="../media/image38.jf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2.jfif"/><Relationship Id="rId1" Type="http://schemas.openxmlformats.org/officeDocument/2006/relationships/tags" Target="../tags/tag5.xml"/><Relationship Id="rId6" Type="http://schemas.openxmlformats.org/officeDocument/2006/relationships/image" Target="../media/image32.png"/><Relationship Id="rId11" Type="http://schemas.openxmlformats.org/officeDocument/2006/relationships/image" Target="../media/image37.jfif"/><Relationship Id="rId5" Type="http://schemas.openxmlformats.org/officeDocument/2006/relationships/image" Target="../media/image31.jfif"/><Relationship Id="rId15" Type="http://schemas.openxmlformats.org/officeDocument/2006/relationships/image" Target="../media/image41.jfif"/><Relationship Id="rId10" Type="http://schemas.openxmlformats.org/officeDocument/2006/relationships/image" Target="../media/image36.jfif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image" Target="../media/image40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405" y="-152401"/>
            <a:ext cx="123444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5" descr="00179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486400"/>
            <a:ext cx="6273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 descr="flower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52400"/>
            <a:ext cx="17335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7" name="Group 7"/>
          <p:cNvGrpSpPr>
            <a:grpSpLocks/>
          </p:cNvGrpSpPr>
          <p:nvPr/>
        </p:nvGrpSpPr>
        <p:grpSpPr bwMode="auto">
          <a:xfrm rot="-1483798">
            <a:off x="2432050" y="752475"/>
            <a:ext cx="660400" cy="533400"/>
            <a:chOff x="4755" y="443"/>
            <a:chExt cx="200" cy="392"/>
          </a:xfrm>
        </p:grpSpPr>
        <p:sp>
          <p:nvSpPr>
            <p:cNvPr id="3098" name="Freeform 8"/>
            <p:cNvSpPr>
              <a:spLocks/>
            </p:cNvSpPr>
            <p:nvPr/>
          </p:nvSpPr>
          <p:spPr bwMode="auto">
            <a:xfrm rot="1699937">
              <a:off x="4776" y="443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099" name="Freeform 9"/>
            <p:cNvSpPr>
              <a:spLocks/>
            </p:cNvSpPr>
            <p:nvPr/>
          </p:nvSpPr>
          <p:spPr bwMode="auto">
            <a:xfrm rot="2146665">
              <a:off x="4755" y="518"/>
              <a:ext cx="91" cy="317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078" name="Group 10"/>
          <p:cNvGrpSpPr>
            <a:grpSpLocks/>
          </p:cNvGrpSpPr>
          <p:nvPr/>
        </p:nvGrpSpPr>
        <p:grpSpPr bwMode="auto">
          <a:xfrm rot="-3471247">
            <a:off x="1362075" y="390525"/>
            <a:ext cx="1066800" cy="742950"/>
            <a:chOff x="4733" y="799"/>
            <a:chExt cx="388" cy="353"/>
          </a:xfrm>
        </p:grpSpPr>
        <p:sp>
          <p:nvSpPr>
            <p:cNvPr id="3095" name="Freeform 11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096" name="Freeform 12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097" name="Freeform 13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079" name="Picture 14" descr="flower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447800"/>
            <a:ext cx="17335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0" name="Group 15"/>
          <p:cNvGrpSpPr>
            <a:grpSpLocks/>
          </p:cNvGrpSpPr>
          <p:nvPr/>
        </p:nvGrpSpPr>
        <p:grpSpPr bwMode="auto">
          <a:xfrm>
            <a:off x="1358900" y="935038"/>
            <a:ext cx="908050" cy="1427162"/>
            <a:chOff x="336" y="144"/>
            <a:chExt cx="528" cy="899"/>
          </a:xfrm>
        </p:grpSpPr>
        <p:grpSp>
          <p:nvGrpSpPr>
            <p:cNvPr id="3090" name="Group 16"/>
            <p:cNvGrpSpPr>
              <a:grpSpLocks/>
            </p:cNvGrpSpPr>
            <p:nvPr/>
          </p:nvGrpSpPr>
          <p:grpSpPr bwMode="auto">
            <a:xfrm rot="-3471247">
              <a:off x="312" y="264"/>
              <a:ext cx="672" cy="432"/>
              <a:chOff x="4733" y="799"/>
              <a:chExt cx="388" cy="353"/>
            </a:xfrm>
          </p:grpSpPr>
          <p:sp>
            <p:nvSpPr>
              <p:cNvPr id="3092" name="Freeform 17"/>
              <p:cNvSpPr>
                <a:spLocks/>
              </p:cNvSpPr>
              <p:nvPr/>
            </p:nvSpPr>
            <p:spPr bwMode="auto">
              <a:xfrm rot="2108015">
                <a:off x="4942" y="799"/>
                <a:ext cx="179" cy="353"/>
              </a:xfrm>
              <a:custGeom>
                <a:avLst/>
                <a:gdLst>
                  <a:gd name="T0" fmla="*/ 0 w 409"/>
                  <a:gd name="T1" fmla="*/ 1 h 658"/>
                  <a:gd name="T2" fmla="*/ 0 w 409"/>
                  <a:gd name="T3" fmla="*/ 1 h 658"/>
                  <a:gd name="T4" fmla="*/ 0 w 409"/>
                  <a:gd name="T5" fmla="*/ 1 h 658"/>
                  <a:gd name="T6" fmla="*/ 0 w 409"/>
                  <a:gd name="T7" fmla="*/ 1 h 658"/>
                  <a:gd name="T8" fmla="*/ 0 w 409"/>
                  <a:gd name="T9" fmla="*/ 1 h 658"/>
                  <a:gd name="T10" fmla="*/ 0 w 409"/>
                  <a:gd name="T11" fmla="*/ 1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9"/>
                  <a:gd name="T19" fmla="*/ 0 h 658"/>
                  <a:gd name="T20" fmla="*/ 409 w 409"/>
                  <a:gd name="T21" fmla="*/ 658 h 6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93" name="Freeform 18"/>
              <p:cNvSpPr>
                <a:spLocks/>
              </p:cNvSpPr>
              <p:nvPr/>
            </p:nvSpPr>
            <p:spPr bwMode="auto">
              <a:xfrm rot="4401636">
                <a:off x="4820" y="808"/>
                <a:ext cx="179" cy="353"/>
              </a:xfrm>
              <a:custGeom>
                <a:avLst/>
                <a:gdLst>
                  <a:gd name="T0" fmla="*/ 0 w 409"/>
                  <a:gd name="T1" fmla="*/ 1 h 658"/>
                  <a:gd name="T2" fmla="*/ 0 w 409"/>
                  <a:gd name="T3" fmla="*/ 1 h 658"/>
                  <a:gd name="T4" fmla="*/ 0 w 409"/>
                  <a:gd name="T5" fmla="*/ 1 h 658"/>
                  <a:gd name="T6" fmla="*/ 0 w 409"/>
                  <a:gd name="T7" fmla="*/ 1 h 658"/>
                  <a:gd name="T8" fmla="*/ 0 w 409"/>
                  <a:gd name="T9" fmla="*/ 1 h 658"/>
                  <a:gd name="T10" fmla="*/ 0 w 409"/>
                  <a:gd name="T11" fmla="*/ 1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9"/>
                  <a:gd name="T19" fmla="*/ 0 h 658"/>
                  <a:gd name="T20" fmla="*/ 409 w 409"/>
                  <a:gd name="T21" fmla="*/ 658 h 6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94" name="Freeform 19"/>
              <p:cNvSpPr>
                <a:spLocks/>
              </p:cNvSpPr>
              <p:nvPr/>
            </p:nvSpPr>
            <p:spPr bwMode="auto">
              <a:xfrm rot="728459">
                <a:off x="5002" y="913"/>
                <a:ext cx="105" cy="231"/>
              </a:xfrm>
              <a:custGeom>
                <a:avLst/>
                <a:gdLst>
                  <a:gd name="T0" fmla="*/ 0 w 409"/>
                  <a:gd name="T1" fmla="*/ 0 h 658"/>
                  <a:gd name="T2" fmla="*/ 0 w 409"/>
                  <a:gd name="T3" fmla="*/ 0 h 658"/>
                  <a:gd name="T4" fmla="*/ 0 w 409"/>
                  <a:gd name="T5" fmla="*/ 0 h 658"/>
                  <a:gd name="T6" fmla="*/ 0 w 409"/>
                  <a:gd name="T7" fmla="*/ 0 h 658"/>
                  <a:gd name="T8" fmla="*/ 0 w 409"/>
                  <a:gd name="T9" fmla="*/ 0 h 658"/>
                  <a:gd name="T10" fmla="*/ 0 w 409"/>
                  <a:gd name="T11" fmla="*/ 0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9"/>
                  <a:gd name="T19" fmla="*/ 0 h 658"/>
                  <a:gd name="T20" fmla="*/ 409 w 409"/>
                  <a:gd name="T21" fmla="*/ 658 h 6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091" name="Freeform 20"/>
            <p:cNvSpPr>
              <a:spLocks/>
            </p:cNvSpPr>
            <p:nvPr/>
          </p:nvSpPr>
          <p:spPr bwMode="auto">
            <a:xfrm rot="4401636">
              <a:off x="423" y="777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3081" name="Oval 21"/>
          <p:cNvSpPr>
            <a:spLocks noChangeArrowheads="1"/>
          </p:cNvSpPr>
          <p:nvPr/>
        </p:nvSpPr>
        <p:spPr bwMode="auto">
          <a:xfrm>
            <a:off x="9842500" y="0"/>
            <a:ext cx="825500" cy="838200"/>
          </a:xfrm>
          <a:prstGeom prst="ellipse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82" name="Freeform 22"/>
          <p:cNvSpPr>
            <a:spLocks/>
          </p:cNvSpPr>
          <p:nvPr/>
        </p:nvSpPr>
        <p:spPr bwMode="auto">
          <a:xfrm>
            <a:off x="9366250" y="1752600"/>
            <a:ext cx="1733550" cy="304800"/>
          </a:xfrm>
          <a:custGeom>
            <a:avLst/>
            <a:gdLst>
              <a:gd name="T0" fmla="*/ 2147483647 w 2016"/>
              <a:gd name="T1" fmla="*/ 2147483647 h 1472"/>
              <a:gd name="T2" fmla="*/ 2147483647 w 2016"/>
              <a:gd name="T3" fmla="*/ 2147483647 h 1472"/>
              <a:gd name="T4" fmla="*/ 2147483647 w 2016"/>
              <a:gd name="T5" fmla="*/ 2147483647 h 1472"/>
              <a:gd name="T6" fmla="*/ 2147483647 w 2016"/>
              <a:gd name="T7" fmla="*/ 2147483647 h 1472"/>
              <a:gd name="T8" fmla="*/ 2147483647 w 2016"/>
              <a:gd name="T9" fmla="*/ 2147483647 h 1472"/>
              <a:gd name="T10" fmla="*/ 2147483647 w 2016"/>
              <a:gd name="T11" fmla="*/ 2147483647 h 1472"/>
              <a:gd name="T12" fmla="*/ 2147483647 w 2016"/>
              <a:gd name="T13" fmla="*/ 2147483647 h 1472"/>
              <a:gd name="T14" fmla="*/ 2147483647 w 2016"/>
              <a:gd name="T15" fmla="*/ 2147483647 h 1472"/>
              <a:gd name="T16" fmla="*/ 2147483647 w 2016"/>
              <a:gd name="T17" fmla="*/ 2147483647 h 1472"/>
              <a:gd name="T18" fmla="*/ 2147483647 w 2016"/>
              <a:gd name="T19" fmla="*/ 2147483647 h 1472"/>
              <a:gd name="T20" fmla="*/ 2147483647 w 2016"/>
              <a:gd name="T21" fmla="*/ 2147483647 h 1472"/>
              <a:gd name="T22" fmla="*/ 2147483647 w 2016"/>
              <a:gd name="T23" fmla="*/ 2147483647 h 1472"/>
              <a:gd name="T24" fmla="*/ 2147483647 w 2016"/>
              <a:gd name="T25" fmla="*/ 2147483647 h 1472"/>
              <a:gd name="T26" fmla="*/ 2147483647 w 2016"/>
              <a:gd name="T27" fmla="*/ 2147483647 h 1472"/>
              <a:gd name="T28" fmla="*/ 2147483647 w 2016"/>
              <a:gd name="T29" fmla="*/ 2147483647 h 1472"/>
              <a:gd name="T30" fmla="*/ 2147483647 w 2016"/>
              <a:gd name="T31" fmla="*/ 2147483647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83" name="Freeform 23"/>
          <p:cNvSpPr>
            <a:spLocks/>
          </p:cNvSpPr>
          <p:nvPr/>
        </p:nvSpPr>
        <p:spPr bwMode="auto">
          <a:xfrm>
            <a:off x="8623300" y="2057400"/>
            <a:ext cx="1073150" cy="304800"/>
          </a:xfrm>
          <a:custGeom>
            <a:avLst/>
            <a:gdLst>
              <a:gd name="T0" fmla="*/ 2147483647 w 2016"/>
              <a:gd name="T1" fmla="*/ 2147483647 h 1472"/>
              <a:gd name="T2" fmla="*/ 2147483647 w 2016"/>
              <a:gd name="T3" fmla="*/ 2147483647 h 1472"/>
              <a:gd name="T4" fmla="*/ 2147483647 w 2016"/>
              <a:gd name="T5" fmla="*/ 2147483647 h 1472"/>
              <a:gd name="T6" fmla="*/ 2147483647 w 2016"/>
              <a:gd name="T7" fmla="*/ 2147483647 h 1472"/>
              <a:gd name="T8" fmla="*/ 2147483647 w 2016"/>
              <a:gd name="T9" fmla="*/ 2147483647 h 1472"/>
              <a:gd name="T10" fmla="*/ 2147483647 w 2016"/>
              <a:gd name="T11" fmla="*/ 2147483647 h 1472"/>
              <a:gd name="T12" fmla="*/ 2147483647 w 2016"/>
              <a:gd name="T13" fmla="*/ 2147483647 h 1472"/>
              <a:gd name="T14" fmla="*/ 2147483647 w 2016"/>
              <a:gd name="T15" fmla="*/ 2147483647 h 1472"/>
              <a:gd name="T16" fmla="*/ 2147483647 w 2016"/>
              <a:gd name="T17" fmla="*/ 2147483647 h 1472"/>
              <a:gd name="T18" fmla="*/ 2147483647 w 2016"/>
              <a:gd name="T19" fmla="*/ 2147483647 h 1472"/>
              <a:gd name="T20" fmla="*/ 2147483647 w 2016"/>
              <a:gd name="T21" fmla="*/ 2147483647 h 1472"/>
              <a:gd name="T22" fmla="*/ 2147483647 w 2016"/>
              <a:gd name="T23" fmla="*/ 2147483647 h 1472"/>
              <a:gd name="T24" fmla="*/ 2147483647 w 2016"/>
              <a:gd name="T25" fmla="*/ 2147483647 h 1472"/>
              <a:gd name="T26" fmla="*/ 2147483647 w 2016"/>
              <a:gd name="T27" fmla="*/ 2147483647 h 1472"/>
              <a:gd name="T28" fmla="*/ 2147483647 w 2016"/>
              <a:gd name="T29" fmla="*/ 2147483647 h 1472"/>
              <a:gd name="T30" fmla="*/ 2147483647 w 2016"/>
              <a:gd name="T31" fmla="*/ 2147483647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085" name="Picture 6" descr="flower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76600"/>
            <a:ext cx="17335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6" descr="flower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450" y="3124200"/>
            <a:ext cx="17335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6" descr="flower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47800"/>
            <a:ext cx="17335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6" descr="flower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17335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9" name="WordArt 38"/>
          <p:cNvSpPr>
            <a:spLocks noChangeArrowheads="1" noChangeShapeType="1" noTextEdit="1"/>
          </p:cNvSpPr>
          <p:nvPr/>
        </p:nvSpPr>
        <p:spPr bwMode="auto">
          <a:xfrm>
            <a:off x="7543800" y="163513"/>
            <a:ext cx="4648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9463F74-9738-48C4-A41D-9231E290A350}"/>
              </a:ext>
            </a:extLst>
          </p:cNvPr>
          <p:cNvSpPr/>
          <p:nvPr/>
        </p:nvSpPr>
        <p:spPr>
          <a:xfrm>
            <a:off x="3215040" y="2722513"/>
            <a:ext cx="6506636" cy="2308324"/>
          </a:xfrm>
          <a:prstGeom prst="rect">
            <a:avLst/>
          </a:prstGeom>
          <a:noFill/>
        </p:spPr>
        <p:txBody>
          <a:bodyPr spcFirstLastPara="1" wrap="none" numCol="1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TẬP ĐỌC 4 </a:t>
            </a:r>
          </a:p>
        </p:txBody>
      </p:sp>
    </p:spTree>
    <p:extLst>
      <p:ext uri="{BB962C8B-B14F-4D97-AF65-F5344CB8AC3E}">
        <p14:creationId xmlns:p14="http://schemas.microsoft.com/office/powerpoint/2010/main" val="3075982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675032" y="25943"/>
            <a:ext cx="2534150" cy="10115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矩形 50"/>
          <p:cNvSpPr/>
          <p:nvPr/>
        </p:nvSpPr>
        <p:spPr>
          <a:xfrm>
            <a:off x="4801602" y="167037"/>
            <a:ext cx="22810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Tuổi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ngựa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27032" y="125254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tuổi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?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Tuổi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tuổi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Ngựa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Ngựa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chỗ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Tuổi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tuổi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1627032" y="2868370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phi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Qua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nhiêu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gió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trung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du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đỏ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hút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ngàn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Mấp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núi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mẹ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92537" y="1298711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Ngựa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khắp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hoa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Lóa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màu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hoa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giấy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nguyên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chưa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viết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ôm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hết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Mùi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hoa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huệ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ngào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xôn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xao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Khắp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hoa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6692537" y="4391864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Tuổi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tuổi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Ngựa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Nhưng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buồn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Dẫu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núi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rừng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Dẫu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biển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mẹ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Ngựa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vẫn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nhớ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0" name="WordArt 13"/>
          <p:cNvSpPr>
            <a:spLocks noChangeArrowheads="1" noChangeShapeType="1" noTextEdit="1"/>
          </p:cNvSpPr>
          <p:nvPr/>
        </p:nvSpPr>
        <p:spPr bwMode="auto">
          <a:xfrm>
            <a:off x="10340915" y="6519616"/>
            <a:ext cx="1599575" cy="3634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Quỳnh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Oval 2"/>
          <p:cNvSpPr/>
          <p:nvPr/>
        </p:nvSpPr>
        <p:spPr>
          <a:xfrm>
            <a:off x="1143000" y="1298711"/>
            <a:ext cx="484032" cy="3014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6208505" y="4521827"/>
            <a:ext cx="484032" cy="2591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2" name="Oval 11"/>
          <p:cNvSpPr/>
          <p:nvPr/>
        </p:nvSpPr>
        <p:spPr>
          <a:xfrm>
            <a:off x="6208505" y="1428673"/>
            <a:ext cx="484032" cy="3014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1205784" y="3002400"/>
            <a:ext cx="484032" cy="3014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6570" y="366779"/>
            <a:ext cx="4675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600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60" y="1532586"/>
            <a:ext cx="9762185" cy="3090930"/>
          </a:xfrm>
          <a:prstGeom prst="rect">
            <a:avLst/>
          </a:prstGeom>
        </p:spPr>
      </p:pic>
      <p:sp>
        <p:nvSpPr>
          <p:cNvPr id="6" name="文本框 29"/>
          <p:cNvSpPr txBox="1"/>
          <p:nvPr/>
        </p:nvSpPr>
        <p:spPr>
          <a:xfrm>
            <a:off x="4266823" y="2354776"/>
            <a:ext cx="39588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Luyện</a:t>
            </a:r>
            <a:r>
              <a:rPr kumimoji="0" lang="en-US" altLang="zh-CN" sz="60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đọc</a:t>
            </a:r>
            <a:endParaRPr kumimoji="0" lang="en-US" altLang="zh-CN" sz="6000" b="1" i="0" u="none" strike="noStrike" kern="1200" cap="none" spc="30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5416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xfrm>
            <a:off x="1524000" y="1168400"/>
            <a:ext cx="4381500" cy="2260600"/>
          </a:xfrm>
          <a:solidFill>
            <a:schemeClr val="bg1"/>
          </a:solidFill>
        </p:spPr>
        <p:txBody>
          <a:bodyPr/>
          <a:lstStyle/>
          <a:p>
            <a:pPr algn="l" eaLnBrk="1" hangingPunct="1">
              <a:buFontTx/>
              <a:buChar char="-"/>
            </a:pPr>
            <a:r>
              <a:rPr lang="en-US" altLang="en-US" sz="2400" b="1" dirty="0"/>
              <a:t> 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Mẹ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ơi</a:t>
            </a:r>
            <a:r>
              <a:rPr lang="en-US" altLang="en-US" sz="2400" b="1" dirty="0">
                <a:latin typeface="Times New Roman" panose="02020603050405020304" pitchFamily="18" charset="0"/>
              </a:rPr>
              <a:t>, con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tuổi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2400" b="1" dirty="0">
                <a:latin typeface="Times New Roman" panose="02020603050405020304" pitchFamily="18" charset="0"/>
              </a:rPr>
              <a:t>?</a:t>
            </a:r>
            <a:br>
              <a:rPr lang="en-US" altLang="en-US" sz="2400" b="1" dirty="0">
                <a:latin typeface="Times New Roman" panose="02020603050405020304" pitchFamily="18" charset="0"/>
              </a:rPr>
            </a:br>
            <a:r>
              <a:rPr lang="en-US" altLang="en-US" sz="2400" b="1" dirty="0"/>
              <a:t>- 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Tuổi</a:t>
            </a:r>
            <a:r>
              <a:rPr lang="en-US" altLang="en-US" sz="2400" b="1" dirty="0">
                <a:latin typeface="Times New Roman" panose="02020603050405020304" pitchFamily="18" charset="0"/>
              </a:rPr>
              <a:t> con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b="1" dirty="0">
                <a:latin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tuổi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Ngựa</a:t>
            </a:r>
            <a:r>
              <a:rPr lang="en-US" altLang="en-US" sz="2400" b="1" dirty="0"/>
              <a:t>                       </a:t>
            </a:r>
            <a:br>
              <a:rPr lang="en-US" altLang="en-US" sz="2400" b="1" dirty="0"/>
            </a:br>
            <a:r>
              <a:rPr lang="en-US" altLang="en-US" sz="2400" b="1" dirty="0"/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Ngựa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yên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chỗ</a:t>
            </a:r>
            <a:r>
              <a:rPr lang="en-US" altLang="en-US" sz="2400" b="1" dirty="0"/>
              <a:t>                     </a:t>
            </a:r>
            <a:br>
              <a:rPr lang="en-US" altLang="en-US" sz="2400" b="1" dirty="0"/>
            </a:br>
            <a:r>
              <a:rPr lang="en-US" altLang="en-US" sz="2400" b="1" dirty="0"/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Tuổi</a:t>
            </a:r>
            <a:r>
              <a:rPr lang="en-US" altLang="en-US" sz="2400" b="1" dirty="0">
                <a:latin typeface="Times New Roman" panose="02020603050405020304" pitchFamily="18" charset="0"/>
              </a:rPr>
              <a:t> con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b="1" dirty="0">
                <a:latin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tuổi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đi</a:t>
            </a:r>
            <a:r>
              <a:rPr lang="en-US" altLang="en-US" sz="2400" b="1" dirty="0">
                <a:latin typeface="Times New Roman" panose="02020603050405020304" pitchFamily="18" charset="0"/>
              </a:rPr>
              <a:t>…</a:t>
            </a:r>
            <a:endParaRPr lang="vi-VN" altLang="en-US" sz="2400" b="1" dirty="0"/>
          </a:p>
        </p:txBody>
      </p:sp>
      <p:sp>
        <p:nvSpPr>
          <p:cNvPr id="9219" name="Rectangle 3"/>
          <p:cNvSpPr>
            <a:spLocks noGrp="1"/>
          </p:cNvSpPr>
          <p:nvPr>
            <p:ph idx="1"/>
          </p:nvPr>
        </p:nvSpPr>
        <p:spPr>
          <a:xfrm>
            <a:off x="609600" y="762000"/>
            <a:ext cx="10896600" cy="5000625"/>
          </a:xfrm>
        </p:spPr>
        <p:txBody>
          <a:bodyPr/>
          <a:lstStyle/>
          <a:p>
            <a:pPr eaLnBrk="1" hangingPunct="1"/>
            <a:endParaRPr lang="en-US" altLang="en-US" b="1" dirty="0"/>
          </a:p>
          <a:p>
            <a:pPr eaLnBrk="1" hangingPunct="1"/>
            <a:endParaRPr lang="vi-VN" altLang="en-US" dirty="0"/>
          </a:p>
        </p:txBody>
      </p:sp>
      <p:sp>
        <p:nvSpPr>
          <p:cNvPr id="9220" name="Rectangle 5"/>
          <p:cNvSpPr>
            <a:spLocks noChangeArrowheads="1"/>
          </p:cNvSpPr>
          <p:nvPr/>
        </p:nvSpPr>
        <p:spPr bwMode="auto">
          <a:xfrm>
            <a:off x="6019800" y="1168400"/>
            <a:ext cx="4648200" cy="3022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Ngựa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sẽ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khắp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hoa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Lóa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trắng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mơ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giấy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nguyên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chưa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Con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hết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Mùi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huệ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ngọt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ngào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Gió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nắng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xôn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xao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Khắp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cúc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dại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221" name="Rectangle 7"/>
          <p:cNvSpPr>
            <a:spLocks noChangeArrowheads="1"/>
          </p:cNvSpPr>
          <p:nvPr/>
        </p:nvSpPr>
        <p:spPr bwMode="auto">
          <a:xfrm>
            <a:off x="1524000" y="3430588"/>
            <a:ext cx="4343400" cy="30464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-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Mẹ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ơi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con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sẽ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phi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nhiêu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ngọn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gió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Gió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xanh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miền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trung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du                     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Gió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hồng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vùng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đỏ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Gió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đen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hút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đại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ngàn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Mấp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mô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triền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núi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đá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mang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mẹ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Ngọn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gió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trăm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miền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222" name="Rectangle 8"/>
          <p:cNvSpPr>
            <a:spLocks noChangeArrowheads="1"/>
          </p:cNvSpPr>
          <p:nvPr/>
        </p:nvSpPr>
        <p:spPr bwMode="auto">
          <a:xfrm>
            <a:off x="6096000" y="4270375"/>
            <a:ext cx="4572000" cy="2308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Tuổi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tuổi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Ngựa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mẹ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ơi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đừng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buồn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Dẫu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núi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rừng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Dẫu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biển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Con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với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mẹ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Ngựa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vẫn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nhớ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đường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                                                                                           </a:t>
            </a:r>
          </a:p>
        </p:txBody>
      </p:sp>
      <p:sp>
        <p:nvSpPr>
          <p:cNvPr id="9223" name="Rectangle 9"/>
          <p:cNvSpPr>
            <a:spLocks noChangeArrowheads="1"/>
          </p:cNvSpPr>
          <p:nvPr/>
        </p:nvSpPr>
        <p:spPr bwMode="auto">
          <a:xfrm>
            <a:off x="8850313" y="6477000"/>
            <a:ext cx="15890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Xuân Quỳnh</a:t>
            </a:r>
          </a:p>
        </p:txBody>
      </p:sp>
      <p:grpSp>
        <p:nvGrpSpPr>
          <p:cNvPr id="9225" name="Group 1"/>
          <p:cNvGrpSpPr>
            <a:grpSpLocks/>
          </p:cNvGrpSpPr>
          <p:nvPr/>
        </p:nvGrpSpPr>
        <p:grpSpPr bwMode="auto">
          <a:xfrm>
            <a:off x="2209800" y="1143000"/>
            <a:ext cx="8077200" cy="5410200"/>
            <a:chOff x="838200" y="368300"/>
            <a:chExt cx="8077200" cy="5410200"/>
          </a:xfrm>
        </p:grpSpPr>
        <p:sp>
          <p:nvSpPr>
            <p:cNvPr id="9227" name="Line 10"/>
            <p:cNvSpPr>
              <a:spLocks noChangeShapeType="1"/>
            </p:cNvSpPr>
            <p:nvPr/>
          </p:nvSpPr>
          <p:spPr bwMode="auto">
            <a:xfrm flipH="1">
              <a:off x="1295400" y="7620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28" name="Line 11"/>
            <p:cNvSpPr>
              <a:spLocks noChangeShapeType="1"/>
            </p:cNvSpPr>
            <p:nvPr/>
          </p:nvSpPr>
          <p:spPr bwMode="auto">
            <a:xfrm flipH="1">
              <a:off x="3352800" y="10668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29" name="Line 12"/>
            <p:cNvSpPr>
              <a:spLocks noChangeShapeType="1"/>
            </p:cNvSpPr>
            <p:nvPr/>
          </p:nvSpPr>
          <p:spPr bwMode="auto">
            <a:xfrm flipH="1">
              <a:off x="1981200" y="10668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30" name="Line 13"/>
            <p:cNvSpPr>
              <a:spLocks noChangeShapeType="1"/>
            </p:cNvSpPr>
            <p:nvPr/>
          </p:nvSpPr>
          <p:spPr bwMode="auto">
            <a:xfrm flipH="1">
              <a:off x="3581400" y="14478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31" name="Line 14"/>
            <p:cNvSpPr>
              <a:spLocks noChangeShapeType="1"/>
            </p:cNvSpPr>
            <p:nvPr/>
          </p:nvSpPr>
          <p:spPr bwMode="auto">
            <a:xfrm flipH="1">
              <a:off x="1371600" y="27432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32" name="Line 15"/>
            <p:cNvSpPr>
              <a:spLocks noChangeShapeType="1"/>
            </p:cNvSpPr>
            <p:nvPr/>
          </p:nvSpPr>
          <p:spPr bwMode="auto">
            <a:xfrm flipH="1">
              <a:off x="2743200" y="27432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33" name="Line 17"/>
            <p:cNvSpPr>
              <a:spLocks noChangeShapeType="1"/>
            </p:cNvSpPr>
            <p:nvPr/>
          </p:nvSpPr>
          <p:spPr bwMode="auto">
            <a:xfrm flipH="1">
              <a:off x="3352800" y="31242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34" name="Line 18"/>
            <p:cNvSpPr>
              <a:spLocks noChangeShapeType="1"/>
            </p:cNvSpPr>
            <p:nvPr/>
          </p:nvSpPr>
          <p:spPr bwMode="auto">
            <a:xfrm flipH="1">
              <a:off x="1447800" y="3644900"/>
              <a:ext cx="76200" cy="2413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35" name="Line 19"/>
            <p:cNvSpPr>
              <a:spLocks noChangeShapeType="1"/>
            </p:cNvSpPr>
            <p:nvPr/>
          </p:nvSpPr>
          <p:spPr bwMode="auto">
            <a:xfrm flipH="1">
              <a:off x="3505200" y="35052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36" name="Line 20"/>
            <p:cNvSpPr>
              <a:spLocks noChangeShapeType="1"/>
            </p:cNvSpPr>
            <p:nvPr/>
          </p:nvSpPr>
          <p:spPr bwMode="auto">
            <a:xfrm flipH="1">
              <a:off x="1447800" y="38862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37" name="Line 21"/>
            <p:cNvSpPr>
              <a:spLocks noChangeShapeType="1"/>
            </p:cNvSpPr>
            <p:nvPr/>
          </p:nvSpPr>
          <p:spPr bwMode="auto">
            <a:xfrm flipH="1">
              <a:off x="3276600" y="38862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38" name="Line 22"/>
            <p:cNvSpPr>
              <a:spLocks noChangeShapeType="1"/>
            </p:cNvSpPr>
            <p:nvPr/>
          </p:nvSpPr>
          <p:spPr bwMode="auto">
            <a:xfrm flipH="1">
              <a:off x="1828800" y="41910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39" name="Line 23"/>
            <p:cNvSpPr>
              <a:spLocks noChangeShapeType="1"/>
            </p:cNvSpPr>
            <p:nvPr/>
          </p:nvSpPr>
          <p:spPr bwMode="auto">
            <a:xfrm flipH="1">
              <a:off x="3124200" y="41910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40" name="Line 24"/>
            <p:cNvSpPr>
              <a:spLocks noChangeShapeType="1"/>
            </p:cNvSpPr>
            <p:nvPr/>
          </p:nvSpPr>
          <p:spPr bwMode="auto">
            <a:xfrm flipH="1">
              <a:off x="1371600" y="45720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41" name="Line 25"/>
            <p:cNvSpPr>
              <a:spLocks noChangeShapeType="1"/>
            </p:cNvSpPr>
            <p:nvPr/>
          </p:nvSpPr>
          <p:spPr bwMode="auto">
            <a:xfrm flipH="1">
              <a:off x="838200" y="50165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42" name="Line 26"/>
            <p:cNvSpPr>
              <a:spLocks noChangeShapeType="1"/>
            </p:cNvSpPr>
            <p:nvPr/>
          </p:nvSpPr>
          <p:spPr bwMode="auto">
            <a:xfrm flipH="1">
              <a:off x="3429000" y="45720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43" name="Line 27"/>
            <p:cNvSpPr>
              <a:spLocks noChangeShapeType="1"/>
            </p:cNvSpPr>
            <p:nvPr/>
          </p:nvSpPr>
          <p:spPr bwMode="auto">
            <a:xfrm flipH="1">
              <a:off x="1981200" y="53213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44" name="Line 28"/>
            <p:cNvSpPr>
              <a:spLocks noChangeShapeType="1"/>
            </p:cNvSpPr>
            <p:nvPr/>
          </p:nvSpPr>
          <p:spPr bwMode="auto">
            <a:xfrm flipH="1">
              <a:off x="2057400" y="49530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45" name="Line 29"/>
            <p:cNvSpPr>
              <a:spLocks noChangeShapeType="1"/>
            </p:cNvSpPr>
            <p:nvPr/>
          </p:nvSpPr>
          <p:spPr bwMode="auto">
            <a:xfrm flipH="1">
              <a:off x="3581400" y="52578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46" name="Line 30"/>
            <p:cNvSpPr>
              <a:spLocks noChangeShapeType="1"/>
            </p:cNvSpPr>
            <p:nvPr/>
          </p:nvSpPr>
          <p:spPr bwMode="auto">
            <a:xfrm flipH="1">
              <a:off x="3657600" y="52578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47" name="Line 31"/>
            <p:cNvSpPr>
              <a:spLocks noChangeShapeType="1"/>
            </p:cNvSpPr>
            <p:nvPr/>
          </p:nvSpPr>
          <p:spPr bwMode="auto">
            <a:xfrm flipH="1">
              <a:off x="2438400" y="14478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48" name="Line 32"/>
            <p:cNvSpPr>
              <a:spLocks noChangeShapeType="1"/>
            </p:cNvSpPr>
            <p:nvPr/>
          </p:nvSpPr>
          <p:spPr bwMode="auto">
            <a:xfrm flipH="1">
              <a:off x="3505200" y="45593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49" name="Line 33"/>
            <p:cNvSpPr>
              <a:spLocks noChangeShapeType="1"/>
            </p:cNvSpPr>
            <p:nvPr/>
          </p:nvSpPr>
          <p:spPr bwMode="auto">
            <a:xfrm flipH="1">
              <a:off x="3124200" y="49530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50" name="Line 34"/>
            <p:cNvSpPr>
              <a:spLocks noChangeShapeType="1"/>
            </p:cNvSpPr>
            <p:nvPr/>
          </p:nvSpPr>
          <p:spPr bwMode="auto">
            <a:xfrm flipH="1">
              <a:off x="1828800" y="17907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51" name="Line 35"/>
            <p:cNvSpPr>
              <a:spLocks noChangeShapeType="1"/>
            </p:cNvSpPr>
            <p:nvPr/>
          </p:nvSpPr>
          <p:spPr bwMode="auto">
            <a:xfrm flipH="1">
              <a:off x="8153400" y="28829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52" name="Line 36"/>
            <p:cNvSpPr>
              <a:spLocks noChangeShapeType="1"/>
            </p:cNvSpPr>
            <p:nvPr/>
          </p:nvSpPr>
          <p:spPr bwMode="auto">
            <a:xfrm flipH="1">
              <a:off x="7848600" y="25781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53" name="Line 37"/>
            <p:cNvSpPr>
              <a:spLocks noChangeShapeType="1"/>
            </p:cNvSpPr>
            <p:nvPr/>
          </p:nvSpPr>
          <p:spPr bwMode="auto">
            <a:xfrm flipH="1">
              <a:off x="8153400" y="22098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54" name="Line 38"/>
            <p:cNvSpPr>
              <a:spLocks noChangeShapeType="1"/>
            </p:cNvSpPr>
            <p:nvPr/>
          </p:nvSpPr>
          <p:spPr bwMode="auto">
            <a:xfrm flipH="1">
              <a:off x="8229600" y="4203194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55" name="Line 39"/>
            <p:cNvSpPr>
              <a:spLocks noChangeShapeType="1"/>
            </p:cNvSpPr>
            <p:nvPr/>
          </p:nvSpPr>
          <p:spPr bwMode="auto">
            <a:xfrm flipH="1">
              <a:off x="8229600" y="46355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56" name="Line 40"/>
            <p:cNvSpPr>
              <a:spLocks noChangeShapeType="1"/>
            </p:cNvSpPr>
            <p:nvPr/>
          </p:nvSpPr>
          <p:spPr bwMode="auto">
            <a:xfrm flipH="1">
              <a:off x="8458200" y="53213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57" name="Line 41"/>
            <p:cNvSpPr>
              <a:spLocks noChangeShapeType="1"/>
            </p:cNvSpPr>
            <p:nvPr/>
          </p:nvSpPr>
          <p:spPr bwMode="auto">
            <a:xfrm flipH="1">
              <a:off x="7315200" y="50165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58" name="Line 44"/>
            <p:cNvSpPr>
              <a:spLocks noChangeShapeType="1"/>
            </p:cNvSpPr>
            <p:nvPr/>
          </p:nvSpPr>
          <p:spPr bwMode="auto">
            <a:xfrm flipH="1">
              <a:off x="7772400" y="34925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59" name="Line 45"/>
            <p:cNvSpPr>
              <a:spLocks noChangeShapeType="1"/>
            </p:cNvSpPr>
            <p:nvPr/>
          </p:nvSpPr>
          <p:spPr bwMode="auto">
            <a:xfrm flipH="1">
              <a:off x="8229600" y="3822194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60" name="Line 46"/>
            <p:cNvSpPr>
              <a:spLocks noChangeShapeType="1"/>
            </p:cNvSpPr>
            <p:nvPr/>
          </p:nvSpPr>
          <p:spPr bwMode="auto">
            <a:xfrm flipH="1">
              <a:off x="8229600" y="28829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61" name="Line 47"/>
            <p:cNvSpPr>
              <a:spLocks noChangeShapeType="1"/>
            </p:cNvSpPr>
            <p:nvPr/>
          </p:nvSpPr>
          <p:spPr bwMode="auto">
            <a:xfrm flipH="1">
              <a:off x="8686800" y="7493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62" name="Line 48"/>
            <p:cNvSpPr>
              <a:spLocks noChangeShapeType="1"/>
            </p:cNvSpPr>
            <p:nvPr/>
          </p:nvSpPr>
          <p:spPr bwMode="auto">
            <a:xfrm flipH="1">
              <a:off x="7010400" y="11303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63" name="Line 49"/>
            <p:cNvSpPr>
              <a:spLocks noChangeShapeType="1"/>
            </p:cNvSpPr>
            <p:nvPr/>
          </p:nvSpPr>
          <p:spPr bwMode="auto">
            <a:xfrm flipH="1">
              <a:off x="7543800" y="15113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64" name="Line 50"/>
            <p:cNvSpPr>
              <a:spLocks noChangeShapeType="1"/>
            </p:cNvSpPr>
            <p:nvPr/>
          </p:nvSpPr>
          <p:spPr bwMode="auto">
            <a:xfrm flipH="1">
              <a:off x="8839200" y="14478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65" name="Line 51"/>
            <p:cNvSpPr>
              <a:spLocks noChangeShapeType="1"/>
            </p:cNvSpPr>
            <p:nvPr/>
          </p:nvSpPr>
          <p:spPr bwMode="auto">
            <a:xfrm flipH="1">
              <a:off x="7696200" y="18161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66" name="Line 52"/>
            <p:cNvSpPr>
              <a:spLocks noChangeShapeType="1"/>
            </p:cNvSpPr>
            <p:nvPr/>
          </p:nvSpPr>
          <p:spPr bwMode="auto">
            <a:xfrm flipH="1">
              <a:off x="6477000" y="29591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67" name="Line 53"/>
            <p:cNvSpPr>
              <a:spLocks noChangeShapeType="1"/>
            </p:cNvSpPr>
            <p:nvPr/>
          </p:nvSpPr>
          <p:spPr bwMode="auto">
            <a:xfrm flipH="1">
              <a:off x="6705600" y="38735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68" name="Line 55"/>
            <p:cNvSpPr>
              <a:spLocks noChangeShapeType="1"/>
            </p:cNvSpPr>
            <p:nvPr/>
          </p:nvSpPr>
          <p:spPr bwMode="auto">
            <a:xfrm flipH="1">
              <a:off x="8382000" y="53213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69" name="Line 56"/>
            <p:cNvSpPr>
              <a:spLocks noChangeShapeType="1"/>
            </p:cNvSpPr>
            <p:nvPr/>
          </p:nvSpPr>
          <p:spPr bwMode="auto">
            <a:xfrm flipH="1">
              <a:off x="6400800" y="50165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70" name="Line 57"/>
            <p:cNvSpPr>
              <a:spLocks noChangeShapeType="1"/>
            </p:cNvSpPr>
            <p:nvPr/>
          </p:nvSpPr>
          <p:spPr bwMode="auto">
            <a:xfrm flipH="1">
              <a:off x="5486400" y="50165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71" name="Line 58"/>
            <p:cNvSpPr>
              <a:spLocks noChangeShapeType="1"/>
            </p:cNvSpPr>
            <p:nvPr/>
          </p:nvSpPr>
          <p:spPr bwMode="auto">
            <a:xfrm flipH="1">
              <a:off x="6858000" y="46355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72" name="Line 59"/>
            <p:cNvSpPr>
              <a:spLocks noChangeShapeType="1"/>
            </p:cNvSpPr>
            <p:nvPr/>
          </p:nvSpPr>
          <p:spPr bwMode="auto">
            <a:xfrm flipH="1">
              <a:off x="6781800" y="41783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73" name="Line 60"/>
            <p:cNvSpPr>
              <a:spLocks noChangeShapeType="1"/>
            </p:cNvSpPr>
            <p:nvPr/>
          </p:nvSpPr>
          <p:spPr bwMode="auto">
            <a:xfrm flipH="1">
              <a:off x="8191500" y="11303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74" name="Line 61"/>
            <p:cNvSpPr>
              <a:spLocks noChangeShapeType="1"/>
            </p:cNvSpPr>
            <p:nvPr/>
          </p:nvSpPr>
          <p:spPr bwMode="auto">
            <a:xfrm flipH="1">
              <a:off x="6654800" y="18923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75" name="Line 62"/>
            <p:cNvSpPr>
              <a:spLocks noChangeShapeType="1"/>
            </p:cNvSpPr>
            <p:nvPr/>
          </p:nvSpPr>
          <p:spPr bwMode="auto">
            <a:xfrm flipH="1">
              <a:off x="6400800" y="34925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76" name="Line 63"/>
            <p:cNvSpPr>
              <a:spLocks noChangeShapeType="1"/>
            </p:cNvSpPr>
            <p:nvPr/>
          </p:nvSpPr>
          <p:spPr bwMode="auto">
            <a:xfrm flipH="1">
              <a:off x="5715000" y="7493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77" name="Line 64"/>
            <p:cNvSpPr>
              <a:spLocks noChangeShapeType="1"/>
            </p:cNvSpPr>
            <p:nvPr/>
          </p:nvSpPr>
          <p:spPr bwMode="auto">
            <a:xfrm flipH="1">
              <a:off x="6629400" y="3683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78" name="Line 65"/>
            <p:cNvSpPr>
              <a:spLocks noChangeShapeType="1"/>
            </p:cNvSpPr>
            <p:nvPr/>
          </p:nvSpPr>
          <p:spPr bwMode="auto">
            <a:xfrm flipH="1">
              <a:off x="6172200" y="53975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79" name="Line 67"/>
            <p:cNvSpPr>
              <a:spLocks noChangeShapeType="1"/>
            </p:cNvSpPr>
            <p:nvPr/>
          </p:nvSpPr>
          <p:spPr bwMode="auto">
            <a:xfrm flipH="1">
              <a:off x="3124200" y="18288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80" name="Line 68"/>
            <p:cNvSpPr>
              <a:spLocks noChangeShapeType="1"/>
            </p:cNvSpPr>
            <p:nvPr/>
          </p:nvSpPr>
          <p:spPr bwMode="auto">
            <a:xfrm flipH="1">
              <a:off x="3048000" y="1828800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70" name="Rectangle 69"/>
          <p:cNvSpPr>
            <a:spLocks noChangeArrowheads="1"/>
          </p:cNvSpPr>
          <p:nvPr/>
        </p:nvSpPr>
        <p:spPr bwMode="auto">
          <a:xfrm>
            <a:off x="3025588" y="317500"/>
            <a:ext cx="5508812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Tuổi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Ngựa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970428" y="1574799"/>
            <a:ext cx="542365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</a:t>
            </a:r>
          </a:p>
        </p:txBody>
      </p:sp>
      <p:sp>
        <p:nvSpPr>
          <p:cNvPr id="67" name="Oval 66"/>
          <p:cNvSpPr/>
          <p:nvPr/>
        </p:nvSpPr>
        <p:spPr>
          <a:xfrm>
            <a:off x="5744134" y="4357687"/>
            <a:ext cx="542365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4</a:t>
            </a:r>
          </a:p>
        </p:txBody>
      </p:sp>
      <p:sp>
        <p:nvSpPr>
          <p:cNvPr id="68" name="Oval 67"/>
          <p:cNvSpPr/>
          <p:nvPr/>
        </p:nvSpPr>
        <p:spPr>
          <a:xfrm>
            <a:off x="5762063" y="1247871"/>
            <a:ext cx="542365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</a:p>
        </p:txBody>
      </p:sp>
      <p:sp>
        <p:nvSpPr>
          <p:cNvPr id="69" name="Oval 68"/>
          <p:cNvSpPr/>
          <p:nvPr/>
        </p:nvSpPr>
        <p:spPr>
          <a:xfrm>
            <a:off x="981635" y="3573462"/>
            <a:ext cx="542365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5073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9" name="WordArt 3"/>
          <p:cNvSpPr>
            <a:spLocks noChangeArrowheads="1" noChangeShapeType="1" noTextEdit="1"/>
          </p:cNvSpPr>
          <p:nvPr/>
        </p:nvSpPr>
        <p:spPr bwMode="auto">
          <a:xfrm>
            <a:off x="3810000" y="1143000"/>
            <a:ext cx="6172200" cy="1665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Đọc  đoạn trong nhóm </a:t>
            </a:r>
          </a:p>
        </p:txBody>
      </p:sp>
      <p:pic>
        <p:nvPicPr>
          <p:cNvPr id="15258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117850"/>
            <a:ext cx="4149725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4115978"/>
            <a:ext cx="2705100" cy="28003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146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60" y="1532586"/>
            <a:ext cx="9762185" cy="3090930"/>
          </a:xfrm>
          <a:prstGeom prst="rect">
            <a:avLst/>
          </a:prstGeom>
        </p:spPr>
      </p:pic>
      <p:sp>
        <p:nvSpPr>
          <p:cNvPr id="6" name="文本框 29"/>
          <p:cNvSpPr txBox="1"/>
          <p:nvPr/>
        </p:nvSpPr>
        <p:spPr>
          <a:xfrm>
            <a:off x="3729286" y="2354776"/>
            <a:ext cx="50339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60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hiểu</a:t>
            </a:r>
            <a:r>
              <a:rPr kumimoji="0" lang="en-US" altLang="zh-CN" sz="60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</a:t>
            </a:r>
            <a:endParaRPr kumimoji="0" lang="en-US" altLang="zh-CN" sz="6000" b="1" i="0" u="none" strike="noStrike" kern="1200" cap="none" spc="30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5440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517158" y="318347"/>
            <a:ext cx="8979781" cy="15973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29"/>
          <p:cNvSpPr txBox="1"/>
          <p:nvPr/>
        </p:nvSpPr>
        <p:spPr>
          <a:xfrm>
            <a:off x="1663648" y="516228"/>
            <a:ext cx="8686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Đọc</a:t>
            </a:r>
            <a:r>
              <a:rPr lang="en-US" altLang="zh-CN" sz="3600" b="1" spc="30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thầm</a:t>
            </a:r>
            <a:r>
              <a:rPr lang="en-US" altLang="zh-CN" sz="3600" b="1" spc="30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khổ</a:t>
            </a:r>
            <a:r>
              <a:rPr lang="en-US" altLang="zh-CN" sz="3600" b="1" spc="30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1, TLCH: </a:t>
            </a:r>
            <a:r>
              <a:rPr kumimoji="0" lang="en-US" altLang="zh-CN" sz="3600" b="1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nhỏ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thơ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tuổi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gì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30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29"/>
          <p:cNvSpPr txBox="1"/>
          <p:nvPr/>
        </p:nvSpPr>
        <p:spPr>
          <a:xfrm>
            <a:off x="1162595" y="2168576"/>
            <a:ext cx="87521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nhỏ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thơ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tuổi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ngựa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026" name="Picture 2" descr="Tổng hợp hình ảnh, hình nền con ngựa đẹp, sinh động nhất">
            <a:extLst>
              <a:ext uri="{FF2B5EF4-FFF2-40B4-BE49-F238E27FC236}">
                <a16:creationId xmlns:a16="http://schemas.microsoft.com/office/drawing/2014/main" id="{ACC44707-0996-43C8-B2C9-C24365C6F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59936" y="2840303"/>
            <a:ext cx="3016699" cy="167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A39BE12-CCD1-4B61-83C3-1620CB8D0DC6}"/>
              </a:ext>
            </a:extLst>
          </p:cNvPr>
          <p:cNvGrpSpPr/>
          <p:nvPr/>
        </p:nvGrpSpPr>
        <p:grpSpPr>
          <a:xfrm>
            <a:off x="1195923" y="3065179"/>
            <a:ext cx="4684230" cy="1344939"/>
            <a:chOff x="1195923" y="3065179"/>
            <a:chExt cx="4684230" cy="1344939"/>
          </a:xfrm>
        </p:grpSpPr>
        <p:sp>
          <p:nvSpPr>
            <p:cNvPr id="6" name="Rounded Rectangle 6">
              <a:extLst>
                <a:ext uri="{FF2B5EF4-FFF2-40B4-BE49-F238E27FC236}">
                  <a16:creationId xmlns:a16="http://schemas.microsoft.com/office/drawing/2014/main" id="{7DB0102C-A8AA-4B62-9568-AA87E5B70290}"/>
                </a:ext>
              </a:extLst>
            </p:cNvPr>
            <p:cNvSpPr/>
            <p:nvPr/>
          </p:nvSpPr>
          <p:spPr>
            <a:xfrm>
              <a:off x="1517158" y="3065179"/>
              <a:ext cx="4362995" cy="108121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文本框 29">
              <a:extLst>
                <a:ext uri="{FF2B5EF4-FFF2-40B4-BE49-F238E27FC236}">
                  <a16:creationId xmlns:a16="http://schemas.microsoft.com/office/drawing/2014/main" id="{208E074B-A1F2-4DE9-90D0-89302BD5B523}"/>
                </a:ext>
              </a:extLst>
            </p:cNvPr>
            <p:cNvSpPr txBox="1"/>
            <p:nvPr/>
          </p:nvSpPr>
          <p:spPr>
            <a:xfrm>
              <a:off x="1195923" y="3209789"/>
              <a:ext cx="468423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Tuổi</a:t>
              </a:r>
              <a:r>
                <a:rPr kumimoji="0" lang="en-US" altLang="zh-CN" sz="3600" b="1" i="0" u="none" strike="noStrike" kern="1200" cap="none" spc="30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200" cap="none" spc="30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ngựa</a:t>
              </a:r>
              <a:r>
                <a:rPr kumimoji="0" lang="en-US" altLang="zh-CN" sz="3600" b="1" i="0" u="none" strike="noStrike" kern="1200" cap="none" spc="30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200" cap="none" spc="30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là</a:t>
              </a:r>
              <a:r>
                <a:rPr kumimoji="0" lang="en-US" altLang="zh-CN" sz="3600" b="1" i="0" u="none" strike="noStrike" kern="1200" cap="none" spc="30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200" cap="none" spc="30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gì</a:t>
              </a:r>
              <a:r>
                <a:rPr kumimoji="0" lang="en-US" altLang="zh-CN" sz="3600" b="1" i="0" u="none" strike="noStrike" kern="1200" cap="none" spc="30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文本框 29">
            <a:extLst>
              <a:ext uri="{FF2B5EF4-FFF2-40B4-BE49-F238E27FC236}">
                <a16:creationId xmlns:a16="http://schemas.microsoft.com/office/drawing/2014/main" id="{71973A5E-FB3E-4258-AED3-86ACF489A72F}"/>
              </a:ext>
            </a:extLst>
          </p:cNvPr>
          <p:cNvSpPr txBox="1"/>
          <p:nvPr/>
        </p:nvSpPr>
        <p:spPr>
          <a:xfrm>
            <a:off x="443639" y="4587446"/>
            <a:ext cx="92844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Tuổi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ngựa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l</a:t>
            </a:r>
            <a:r>
              <a:rPr kumimoji="0" lang="en-US" altLang="zh-CN" sz="36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à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</a:t>
            </a:r>
            <a:r>
              <a:rPr kumimoji="0" lang="en-US" altLang="zh-CN" sz="3600" b="1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inh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năm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ngựa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(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năm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ngọ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)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theo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âm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lịch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190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6A25FBC-C9DF-42DC-ADA8-CF255EDEC8AB}"/>
              </a:ext>
            </a:extLst>
          </p:cNvPr>
          <p:cNvGrpSpPr/>
          <p:nvPr/>
        </p:nvGrpSpPr>
        <p:grpSpPr>
          <a:xfrm>
            <a:off x="612090" y="371162"/>
            <a:ext cx="9306351" cy="758174"/>
            <a:chOff x="1176591" y="884345"/>
            <a:chExt cx="9082417" cy="968119"/>
          </a:xfrm>
        </p:grpSpPr>
        <p:sp>
          <p:nvSpPr>
            <p:cNvPr id="7" name="Rounded Rectangle 6"/>
            <p:cNvSpPr/>
            <p:nvPr/>
          </p:nvSpPr>
          <p:spPr>
            <a:xfrm>
              <a:off x="1176591" y="884345"/>
              <a:ext cx="9082417" cy="93195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文本框 29"/>
            <p:cNvSpPr txBox="1"/>
            <p:nvPr/>
          </p:nvSpPr>
          <p:spPr>
            <a:xfrm>
              <a:off x="1227910" y="1027158"/>
              <a:ext cx="8979780" cy="825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Mẹ</a:t>
              </a:r>
              <a:r>
                <a:rPr kumimoji="0" lang="en-US" altLang="zh-CN" sz="3600" b="1" i="0" u="none" strike="noStrike" kern="1200" cap="none" spc="30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200" cap="none" spc="30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bảo</a:t>
              </a:r>
              <a:r>
                <a:rPr kumimoji="0" lang="en-US" altLang="zh-CN" sz="3600" b="1" i="0" u="none" strike="noStrike" kern="1200" cap="none" spc="30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200" cap="none" spc="30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tuổi</a:t>
              </a:r>
              <a:r>
                <a:rPr kumimoji="0" lang="en-US" altLang="zh-CN" sz="3600" b="1" i="0" u="none" strike="noStrike" kern="1200" cap="none" spc="30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200" cap="none" spc="30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ấy</a:t>
              </a:r>
              <a:r>
                <a:rPr kumimoji="0" lang="en-US" altLang="zh-CN" sz="3600" b="1" i="0" u="none" strike="noStrike" kern="1200" cap="none" spc="30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200" cap="none" spc="30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tính</a:t>
              </a:r>
              <a:r>
                <a:rPr kumimoji="0" lang="en-US" altLang="zh-CN" sz="3600" b="1" i="0" u="none" strike="noStrike" kern="1200" cap="none" spc="30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200" cap="none" spc="30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nết</a:t>
              </a:r>
              <a:r>
                <a:rPr kumimoji="0" lang="en-US" altLang="zh-CN" sz="3600" b="1" i="0" u="none" strike="noStrike" kern="1200" cap="none" spc="30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200" cap="none" spc="30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như</a:t>
              </a:r>
              <a:r>
                <a:rPr kumimoji="0" lang="en-US" altLang="zh-CN" sz="3600" b="1" i="0" u="none" strike="noStrike" kern="1200" cap="none" spc="30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200" cap="none" spc="30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thế</a:t>
              </a:r>
              <a:r>
                <a:rPr kumimoji="0" lang="en-US" altLang="zh-CN" sz="3600" b="1" i="0" u="none" strike="noStrike" kern="1200" cap="none" spc="30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200" cap="none" spc="30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nào</a:t>
              </a:r>
              <a:r>
                <a:rPr lang="en-US" altLang="zh-CN" sz="3600" b="1" spc="300" dirty="0"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?</a:t>
              </a:r>
              <a:endParaRPr kumimoji="0" lang="en-US" altLang="zh-CN" sz="3600" b="1" i="0" u="none" strike="noStrike" kern="1200" cap="none" spc="30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文本框 29"/>
          <p:cNvSpPr txBox="1"/>
          <p:nvPr/>
        </p:nvSpPr>
        <p:spPr>
          <a:xfrm>
            <a:off x="338103" y="1674674"/>
            <a:ext cx="11194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  </a:t>
            </a:r>
            <a:r>
              <a:rPr kumimoji="0" lang="en-US" altLang="zh-CN" sz="3600" b="1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Tuổi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ngựa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không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chịu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ở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yên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một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chỗ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,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là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tuổi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thích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đi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.</a:t>
            </a:r>
            <a:endParaRPr kumimoji="0" lang="en-US" altLang="zh-CN" sz="3600" b="1" i="0" u="none" strike="noStrike" kern="1200" cap="none" spc="30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A228F5-3B5C-4B0C-BE7F-A33E3CBB0A96}"/>
              </a:ext>
            </a:extLst>
          </p:cNvPr>
          <p:cNvSpPr txBox="1"/>
          <p:nvPr/>
        </p:nvSpPr>
        <p:spPr>
          <a:xfrm>
            <a:off x="664674" y="3336667"/>
            <a:ext cx="6152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spc="30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Nội</a:t>
            </a:r>
            <a:r>
              <a:rPr lang="en-US" altLang="zh-CN" sz="3600" b="1" spc="30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dung </a:t>
            </a:r>
            <a:r>
              <a:rPr lang="en-US" altLang="zh-CN" sz="3600" b="1" spc="30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khổ</a:t>
            </a:r>
            <a:r>
              <a:rPr lang="en-US" altLang="zh-CN" sz="3600" b="1" spc="30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thơ</a:t>
            </a:r>
            <a:r>
              <a:rPr lang="en-US" altLang="zh-CN" sz="3600" b="1" spc="30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 </a:t>
            </a:r>
            <a:r>
              <a:rPr lang="en-US" altLang="zh-CN" sz="3600" b="1" spc="30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là</a:t>
            </a:r>
            <a:r>
              <a:rPr lang="en-US" altLang="zh-CN" sz="3600" b="1" spc="30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gì</a:t>
            </a:r>
            <a:r>
              <a:rPr lang="en-US" altLang="zh-CN" sz="3600" b="1" spc="30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?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7591C83-4EBD-4100-8CD2-79C48570D834}"/>
              </a:ext>
            </a:extLst>
          </p:cNvPr>
          <p:cNvGrpSpPr/>
          <p:nvPr/>
        </p:nvGrpSpPr>
        <p:grpSpPr>
          <a:xfrm>
            <a:off x="535578" y="4373831"/>
            <a:ext cx="10997059" cy="646332"/>
            <a:chOff x="535578" y="4373831"/>
            <a:chExt cx="10997059" cy="646332"/>
          </a:xfrm>
        </p:grpSpPr>
        <p:sp>
          <p:nvSpPr>
            <p:cNvPr id="10" name="Rounded Rectangle 6">
              <a:extLst>
                <a:ext uri="{FF2B5EF4-FFF2-40B4-BE49-F238E27FC236}">
                  <a16:creationId xmlns:a16="http://schemas.microsoft.com/office/drawing/2014/main" id="{4348919A-0D77-4D08-850F-0442FF70F9F0}"/>
                </a:ext>
              </a:extLst>
            </p:cNvPr>
            <p:cNvSpPr/>
            <p:nvPr/>
          </p:nvSpPr>
          <p:spPr>
            <a:xfrm>
              <a:off x="535578" y="4373831"/>
              <a:ext cx="10997059" cy="64633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文本框 29">
              <a:extLst>
                <a:ext uri="{FF2B5EF4-FFF2-40B4-BE49-F238E27FC236}">
                  <a16:creationId xmlns:a16="http://schemas.microsoft.com/office/drawing/2014/main" id="{769568F8-635B-4EBF-A163-0EBA6F5DA486}"/>
                </a:ext>
              </a:extLst>
            </p:cNvPr>
            <p:cNvSpPr txBox="1"/>
            <p:nvPr/>
          </p:nvSpPr>
          <p:spPr>
            <a:xfrm>
              <a:off x="547708" y="4373831"/>
              <a:ext cx="102628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spc="300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G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iới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thiệu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bạn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nhỏ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trong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bài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thơ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tuổi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ngựa</a:t>
              </a:r>
              <a:r>
                <a:rPr lang="en-US" altLang="zh-CN" sz="3600" b="1" spc="300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.</a:t>
              </a:r>
              <a:endParaRPr kumimoji="0" lang="en-US" altLang="zh-CN" sz="36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2820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37106" y="236770"/>
            <a:ext cx="11024941" cy="142407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29"/>
          <p:cNvSpPr txBox="1"/>
          <p:nvPr/>
        </p:nvSpPr>
        <p:spPr>
          <a:xfrm>
            <a:off x="64489" y="366639"/>
            <a:ext cx="11024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Đọc</a:t>
            </a:r>
            <a:r>
              <a:rPr lang="en-US" altLang="zh-CN" sz="3600" b="1" spc="30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thầm</a:t>
            </a:r>
            <a:r>
              <a:rPr lang="en-US" altLang="zh-CN" sz="3600" b="1" spc="30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khổ</a:t>
            </a:r>
            <a:r>
              <a:rPr lang="en-US" altLang="zh-CN" sz="3600" b="1" spc="30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 </a:t>
            </a:r>
            <a:r>
              <a:rPr lang="en-US" altLang="zh-CN" sz="3600" b="1" spc="30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và</a:t>
            </a:r>
            <a:r>
              <a:rPr lang="en-US" altLang="zh-CN" sz="3600" b="1" spc="30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TLCH: </a:t>
            </a:r>
            <a:r>
              <a:rPr kumimoji="0" lang="en-US" altLang="zh-CN" sz="3600" b="1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Ngựa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con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theo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ngọn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gió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rong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chơi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những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đâu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文本框 29"/>
          <p:cNvSpPr txBox="1"/>
          <p:nvPr/>
        </p:nvSpPr>
        <p:spPr>
          <a:xfrm>
            <a:off x="527179" y="1674674"/>
            <a:ext cx="109074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Ngựa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con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rong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chơi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khắp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nơi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: Qua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miền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trung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du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xanh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ngắt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, qua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những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cao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nguyên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đất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đỏ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,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những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rừng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đại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ngàn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đến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triền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núi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đá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.</a:t>
            </a:r>
            <a:endParaRPr kumimoji="0" lang="en-US" altLang="zh-CN" sz="3600" b="1" i="0" u="none" strike="noStrike" kern="1200" cap="none" spc="30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0C43A23-BF16-4D2E-9155-662987A89FFE}"/>
              </a:ext>
            </a:extLst>
          </p:cNvPr>
          <p:cNvGrpSpPr/>
          <p:nvPr/>
        </p:nvGrpSpPr>
        <p:grpSpPr>
          <a:xfrm>
            <a:off x="438276" y="3524766"/>
            <a:ext cx="4665569" cy="716057"/>
            <a:chOff x="186349" y="3429000"/>
            <a:chExt cx="4665569" cy="716057"/>
          </a:xfrm>
        </p:grpSpPr>
        <p:sp>
          <p:nvSpPr>
            <p:cNvPr id="5" name="Rounded Rectangle 6">
              <a:extLst>
                <a:ext uri="{FF2B5EF4-FFF2-40B4-BE49-F238E27FC236}">
                  <a16:creationId xmlns:a16="http://schemas.microsoft.com/office/drawing/2014/main" id="{EB94F63B-5185-49B7-9B11-CE4EDED08889}"/>
                </a:ext>
              </a:extLst>
            </p:cNvPr>
            <p:cNvSpPr/>
            <p:nvPr/>
          </p:nvSpPr>
          <p:spPr>
            <a:xfrm>
              <a:off x="527179" y="3429000"/>
              <a:ext cx="4324739" cy="71605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文本框 29">
              <a:extLst>
                <a:ext uri="{FF2B5EF4-FFF2-40B4-BE49-F238E27FC236}">
                  <a16:creationId xmlns:a16="http://schemas.microsoft.com/office/drawing/2014/main" id="{0542165D-FF40-45E1-8D61-63EBBED5C2B5}"/>
                </a:ext>
              </a:extLst>
            </p:cNvPr>
            <p:cNvSpPr txBox="1"/>
            <p:nvPr/>
          </p:nvSpPr>
          <p:spPr>
            <a:xfrm>
              <a:off x="186349" y="3464057"/>
              <a:ext cx="45470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spc="300" dirty="0" err="1"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Đại</a:t>
              </a:r>
              <a:r>
                <a:rPr lang="en-US" altLang="zh-CN" sz="3600" b="1" spc="300" dirty="0"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spc="300" dirty="0" err="1"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ngàn</a:t>
              </a:r>
              <a:r>
                <a:rPr lang="en-US" altLang="zh-CN" sz="3600" b="1" spc="300" dirty="0"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spc="300" dirty="0" err="1"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3600" b="1" spc="300" dirty="0"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spc="300" dirty="0" err="1"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gì</a:t>
              </a:r>
              <a:r>
                <a:rPr lang="en-US" altLang="zh-CN" sz="3600" b="1" spc="300" dirty="0"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?</a:t>
              </a:r>
              <a:endParaRPr kumimoji="0" lang="en-US" altLang="zh-CN" sz="3600" b="1" i="0" u="none" strike="noStrike" kern="1200" cap="none" spc="30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29" descr="images836590_9_Mountain_Ash_forest_Yarra_012">
            <a:extLst>
              <a:ext uri="{FF2B5EF4-FFF2-40B4-BE49-F238E27FC236}">
                <a16:creationId xmlns:a16="http://schemas.microsoft.com/office/drawing/2014/main" id="{2A953B25-5BEC-4A56-A28B-8DD3F8C4E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503438" y="3601058"/>
            <a:ext cx="5003073" cy="2671395"/>
          </a:xfrm>
          <a:prstGeom prst="rect">
            <a:avLst/>
          </a:prstGeom>
          <a:noFill/>
        </p:spPr>
      </p:pic>
      <p:sp>
        <p:nvSpPr>
          <p:cNvPr id="10" name="文本框 29">
            <a:extLst>
              <a:ext uri="{FF2B5EF4-FFF2-40B4-BE49-F238E27FC236}">
                <a16:creationId xmlns:a16="http://schemas.microsoft.com/office/drawing/2014/main" id="{9FBFF18E-6ED8-4BDF-A741-0EF52F1DA5C1}"/>
              </a:ext>
            </a:extLst>
          </p:cNvPr>
          <p:cNvSpPr txBox="1"/>
          <p:nvPr/>
        </p:nvSpPr>
        <p:spPr>
          <a:xfrm>
            <a:off x="302420" y="4336590"/>
            <a:ext cx="5930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spc="30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Đại</a:t>
            </a:r>
            <a:r>
              <a:rPr lang="en-US" altLang="zh-CN" sz="3600" b="1" spc="300" noProof="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ngàn</a:t>
            </a:r>
            <a:r>
              <a:rPr lang="en-US" altLang="zh-CN" sz="3600" b="1" spc="300" noProof="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</a:t>
            </a:r>
            <a:r>
              <a:rPr kumimoji="0" lang="en-US" altLang="zh-CN" sz="3600" b="1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à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rừng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lớn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cây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to,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lâu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đời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660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83" name="Picture 5" descr="578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2334"/>
            <a:ext cx="12192000" cy="677333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2784" name="Rectangle 16"/>
          <p:cNvSpPr>
            <a:spLocks noChangeArrowheads="1"/>
          </p:cNvSpPr>
          <p:nvPr/>
        </p:nvSpPr>
        <p:spPr bwMode="auto">
          <a:xfrm>
            <a:off x="4673600" y="532871"/>
            <a:ext cx="6019692" cy="851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939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4939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39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4939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39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4939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39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939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39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endParaRPr lang="en-US" sz="4939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4" descr="1710774970_7b7560nn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409256" flipH="1" flipV="1">
            <a:off x="3368659" y="2703062"/>
            <a:ext cx="2815791" cy="2144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7385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3" name="Picture 7" descr="nhung-khuc-cua-an-tuong-tren-duong-hanh-phuc-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2334"/>
            <a:ext cx="12192000" cy="677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8" name="Picture 7" descr="IMG_012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2334"/>
            <a:ext cx="12192000" cy="677333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4830" name="Picture 14" descr="1710774970_7b7560nn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313131" flipH="1">
            <a:off x="1016000" y="1246481"/>
            <a:ext cx="2235200" cy="1312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31" name="Rectangle 15"/>
          <p:cNvSpPr>
            <a:spLocks noChangeArrowheads="1"/>
          </p:cNvSpPr>
          <p:nvPr/>
        </p:nvSpPr>
        <p:spPr bwMode="auto">
          <a:xfrm>
            <a:off x="677334" y="117593"/>
            <a:ext cx="6407578" cy="851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939" b="1" dirty="0" err="1">
                <a:solidFill>
                  <a:srgbClr val="FF6600"/>
                </a:solidFill>
                <a:latin typeface="Times New Roman" pitchFamily="18" charset="0"/>
              </a:rPr>
              <a:t>Mấp</a:t>
            </a:r>
            <a:r>
              <a:rPr lang="en-US" sz="4939" b="1" dirty="0">
                <a:solidFill>
                  <a:srgbClr val="FF6600"/>
                </a:solidFill>
                <a:latin typeface="Times New Roman" pitchFamily="18" charset="0"/>
              </a:rPr>
              <a:t> </a:t>
            </a:r>
            <a:r>
              <a:rPr lang="en-US" sz="4939" b="1" dirty="0" err="1">
                <a:solidFill>
                  <a:srgbClr val="FF6600"/>
                </a:solidFill>
                <a:latin typeface="Times New Roman" pitchFamily="18" charset="0"/>
              </a:rPr>
              <a:t>mô</a:t>
            </a:r>
            <a:r>
              <a:rPr lang="en-US" sz="4939" b="1" dirty="0">
                <a:solidFill>
                  <a:srgbClr val="FF6600"/>
                </a:solidFill>
                <a:latin typeface="Times New Roman" pitchFamily="18" charset="0"/>
              </a:rPr>
              <a:t> </a:t>
            </a:r>
            <a:r>
              <a:rPr lang="en-US" sz="4939" b="1" dirty="0" err="1">
                <a:solidFill>
                  <a:srgbClr val="FF6600"/>
                </a:solidFill>
                <a:latin typeface="Times New Roman" pitchFamily="18" charset="0"/>
              </a:rPr>
              <a:t>triền</a:t>
            </a:r>
            <a:r>
              <a:rPr lang="en-US" sz="4939" b="1" dirty="0">
                <a:solidFill>
                  <a:srgbClr val="FF6600"/>
                </a:solidFill>
                <a:latin typeface="Times New Roman" pitchFamily="18" charset="0"/>
              </a:rPr>
              <a:t> </a:t>
            </a:r>
            <a:r>
              <a:rPr lang="en-US" sz="4939" b="1" dirty="0" err="1">
                <a:solidFill>
                  <a:srgbClr val="FF6600"/>
                </a:solidFill>
                <a:latin typeface="Times New Roman" pitchFamily="18" charset="0"/>
              </a:rPr>
              <a:t>núi</a:t>
            </a:r>
            <a:r>
              <a:rPr lang="en-US" sz="4939" b="1" dirty="0">
                <a:solidFill>
                  <a:srgbClr val="FF6600"/>
                </a:solidFill>
                <a:latin typeface="Times New Roman" pitchFamily="18" charset="0"/>
              </a:rPr>
              <a:t> </a:t>
            </a:r>
            <a:r>
              <a:rPr lang="en-US" sz="4939" b="1" dirty="0" err="1">
                <a:solidFill>
                  <a:srgbClr val="FF6600"/>
                </a:solidFill>
                <a:latin typeface="Times New Roman" pitchFamily="18" charset="0"/>
              </a:rPr>
              <a:t>đá</a:t>
            </a:r>
            <a:r>
              <a:rPr lang="en-US" sz="4939" b="1" dirty="0">
                <a:solidFill>
                  <a:srgbClr val="FF6600"/>
                </a:solidFill>
                <a:latin typeface="Times New Roman" pitchFamily="18" charset="0"/>
              </a:rPr>
              <a:t>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5222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4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4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011" y="772573"/>
            <a:ext cx="5672079" cy="5655720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243940" y="2583466"/>
            <a:ext cx="40234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718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0757ABB-A4FF-46D0-8984-9CE959BFDF08}"/>
              </a:ext>
            </a:extLst>
          </p:cNvPr>
          <p:cNvSpPr txBox="1">
            <a:spLocks/>
          </p:cNvSpPr>
          <p:nvPr/>
        </p:nvSpPr>
        <p:spPr bwMode="auto">
          <a:xfrm>
            <a:off x="622300" y="214313"/>
            <a:ext cx="11164824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chi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8B231E-3965-4287-9D0A-397AD20E8C6F}"/>
              </a:ext>
            </a:extLst>
          </p:cNvPr>
          <p:cNvSpPr txBox="1">
            <a:spLocks/>
          </p:cNvSpPr>
          <p:nvPr/>
        </p:nvSpPr>
        <p:spPr bwMode="auto">
          <a:xfrm>
            <a:off x="495300" y="2615406"/>
            <a:ext cx="10998200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20000"/>
              </a:spcBef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Chi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289489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A0A21AC-5253-4EED-AB2E-137749AF1BDE}"/>
              </a:ext>
            </a:extLst>
          </p:cNvPr>
          <p:cNvGrpSpPr/>
          <p:nvPr/>
        </p:nvGrpSpPr>
        <p:grpSpPr>
          <a:xfrm>
            <a:off x="383537" y="1524002"/>
            <a:ext cx="11297114" cy="2705580"/>
            <a:chOff x="383537" y="1524002"/>
            <a:chExt cx="11297114" cy="2705580"/>
          </a:xfrm>
        </p:grpSpPr>
        <p:sp>
          <p:nvSpPr>
            <p:cNvPr id="7" name="Rounded Rectangle 6"/>
            <p:cNvSpPr/>
            <p:nvPr/>
          </p:nvSpPr>
          <p:spPr>
            <a:xfrm>
              <a:off x="656335" y="1524002"/>
              <a:ext cx="11024316" cy="237564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文本框 29"/>
            <p:cNvSpPr txBox="1"/>
            <p:nvPr/>
          </p:nvSpPr>
          <p:spPr>
            <a:xfrm>
              <a:off x="383537" y="1736592"/>
              <a:ext cx="11152128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b="1" spc="300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N</a:t>
              </a:r>
              <a:r>
                <a:rPr kumimoji="0" lang="en-US" altLang="zh-CN" sz="60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gựa</a:t>
              </a:r>
              <a:r>
                <a:rPr kumimoji="0" lang="en-US" altLang="zh-CN" sz="6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con </a:t>
              </a:r>
              <a:r>
                <a:rPr kumimoji="0" lang="en-US" altLang="zh-CN" sz="60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rong</a:t>
              </a:r>
              <a:r>
                <a:rPr kumimoji="0" lang="en-US" altLang="zh-CN" sz="6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60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chơi</a:t>
              </a:r>
              <a:r>
                <a:rPr kumimoji="0" lang="en-US" altLang="zh-CN" sz="6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60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khắp</a:t>
              </a:r>
              <a:r>
                <a:rPr kumimoji="0" lang="en-US" altLang="zh-CN" sz="6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60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nơi</a:t>
              </a:r>
              <a:r>
                <a:rPr kumimoji="0" lang="en-US" altLang="zh-CN" sz="6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60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cùng</a:t>
              </a:r>
              <a:r>
                <a:rPr kumimoji="0" lang="en-US" altLang="zh-CN" sz="6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60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ngọn</a:t>
              </a:r>
              <a:r>
                <a:rPr kumimoji="0" lang="en-US" altLang="zh-CN" sz="6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60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gió</a:t>
              </a:r>
              <a:r>
                <a:rPr kumimoji="0" lang="en-US" altLang="zh-CN" sz="6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 flipH="1" flipV="1">
            <a:off x="4931543" y="724791"/>
            <a:ext cx="5570610" cy="437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 flipH="1">
            <a:off x="656334" y="363071"/>
            <a:ext cx="10034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800" b="1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Khổ</a:t>
            </a:r>
            <a:r>
              <a:rPr lang="en-US" altLang="zh-CN" sz="48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thơ</a:t>
            </a:r>
            <a:r>
              <a:rPr lang="en-US" altLang="zh-CN" sz="48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 </a:t>
            </a:r>
            <a:r>
              <a:rPr lang="en-US" altLang="zh-CN" sz="4800" b="1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muốn</a:t>
            </a:r>
            <a:r>
              <a:rPr lang="en-US" altLang="zh-CN" sz="48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nói</a:t>
            </a:r>
            <a:r>
              <a:rPr lang="en-US" altLang="zh-CN" sz="48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điều</a:t>
            </a:r>
            <a:r>
              <a:rPr lang="en-US" altLang="zh-CN" sz="48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gì</a:t>
            </a:r>
            <a:r>
              <a:rPr lang="en-US" altLang="zh-CN" sz="48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698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61377" y="328125"/>
            <a:ext cx="10565986" cy="11834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29"/>
          <p:cNvSpPr txBox="1"/>
          <p:nvPr/>
        </p:nvSpPr>
        <p:spPr>
          <a:xfrm>
            <a:off x="524378" y="328125"/>
            <a:ext cx="10467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Đọc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khổ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thơ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3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và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trả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lời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: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Điều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gì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đã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hấp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dẫn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ngựa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con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trên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những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cánh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đồng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hoa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712858" y="1989487"/>
            <a:ext cx="106630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loá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55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6" name="Picture 6" descr="3716022200903005k_-34cae-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7" descr="hoa-dao-moc-ch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9" descr="Hoa mơ trắng tinh khiết giữa núi rừ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340"/>
            <a:ext cx="12192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1752601" y="1"/>
            <a:ext cx="5229225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Lóa màu trắng hoa mơ</a:t>
            </a:r>
          </a:p>
        </p:txBody>
      </p:sp>
    </p:spTree>
    <p:extLst>
      <p:ext uri="{BB962C8B-B14F-4D97-AF65-F5344CB8AC3E}">
        <p14:creationId xmlns:p14="http://schemas.microsoft.com/office/powerpoint/2010/main" val="133886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0" name="Picture 6" descr="40_9_1331634687_78_hoa-loa-ken-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 descr="CLX060109_073_1_5-de-381890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5867400" y="-31750"/>
            <a:ext cx="47884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en-US" sz="3600" b="1" dirty="0" err="1">
                <a:solidFill>
                  <a:srgbClr val="FF6600"/>
                </a:solidFill>
              </a:rPr>
              <a:t>Mùi</a:t>
            </a:r>
            <a:r>
              <a:rPr lang="en-US" altLang="en-US" sz="3600" b="1" dirty="0">
                <a:solidFill>
                  <a:srgbClr val="FF6600"/>
                </a:solidFill>
              </a:rPr>
              <a:t> </a:t>
            </a:r>
            <a:r>
              <a:rPr lang="en-US" altLang="en-US" sz="3600" b="1" dirty="0" err="1">
                <a:solidFill>
                  <a:srgbClr val="FF6600"/>
                </a:solidFill>
              </a:rPr>
              <a:t>hoa</a:t>
            </a:r>
            <a:r>
              <a:rPr lang="en-US" altLang="en-US" sz="3600" b="1" dirty="0">
                <a:solidFill>
                  <a:srgbClr val="FF6600"/>
                </a:solidFill>
              </a:rPr>
              <a:t> </a:t>
            </a:r>
            <a:r>
              <a:rPr lang="en-US" altLang="en-US" sz="3600" b="1" dirty="0" err="1">
                <a:solidFill>
                  <a:srgbClr val="FF6600"/>
                </a:solidFill>
              </a:rPr>
              <a:t>huệ</a:t>
            </a:r>
            <a:r>
              <a:rPr lang="en-US" altLang="en-US" sz="3600" b="1" dirty="0">
                <a:solidFill>
                  <a:srgbClr val="FF6600"/>
                </a:solidFill>
              </a:rPr>
              <a:t> </a:t>
            </a:r>
            <a:r>
              <a:rPr lang="en-US" altLang="en-US" sz="3600" b="1" dirty="0" err="1">
                <a:solidFill>
                  <a:srgbClr val="FF6600"/>
                </a:solidFill>
              </a:rPr>
              <a:t>ngạt</a:t>
            </a:r>
            <a:r>
              <a:rPr lang="en-US" altLang="en-US" sz="3600" b="1" dirty="0">
                <a:solidFill>
                  <a:srgbClr val="FF6600"/>
                </a:solidFill>
              </a:rPr>
              <a:t> </a:t>
            </a:r>
            <a:r>
              <a:rPr lang="en-US" altLang="en-US" sz="3600" b="1" dirty="0" err="1">
                <a:solidFill>
                  <a:srgbClr val="FF6600"/>
                </a:solidFill>
              </a:rPr>
              <a:t>ngào</a:t>
            </a:r>
            <a:endParaRPr lang="en-US" altLang="en-US" sz="36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952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6" name="Picture 8" descr="CÚC 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897" y="199587"/>
            <a:ext cx="7870206" cy="590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3" descr="ho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48" y="256423"/>
            <a:ext cx="7870206" cy="590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5" name="Picture 17" descr="hoa dai4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035" y="142752"/>
            <a:ext cx="7870206" cy="590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DC5DD87-D831-4A95-85F8-FF4C7F804094}"/>
              </a:ext>
            </a:extLst>
          </p:cNvPr>
          <p:cNvGrpSpPr/>
          <p:nvPr/>
        </p:nvGrpSpPr>
        <p:grpSpPr>
          <a:xfrm>
            <a:off x="1024635" y="177800"/>
            <a:ext cx="9690100" cy="6038115"/>
            <a:chOff x="399662" y="564885"/>
            <a:chExt cx="9753600" cy="5486400"/>
          </a:xfrm>
        </p:grpSpPr>
        <p:pic>
          <p:nvPicPr>
            <p:cNvPr id="2" name="Flowers - 76624">
              <a:hlinkClick r:id="" action="ppaction://media"/>
              <a:extLst>
                <a:ext uri="{FF2B5EF4-FFF2-40B4-BE49-F238E27FC236}">
                  <a16:creationId xmlns:a16="http://schemas.microsoft.com/office/drawing/2014/main" id="{D1F44F90-5AA7-4602-A72D-F353213214B7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399662" y="564885"/>
              <a:ext cx="9753600" cy="5486400"/>
            </a:xfrm>
            <a:prstGeom prst="rect">
              <a:avLst/>
            </a:prstGeom>
          </p:spPr>
        </p:pic>
        <p:sp>
          <p:nvSpPr>
            <p:cNvPr id="37908" name="Rectangle 20"/>
            <p:cNvSpPr>
              <a:spLocks noChangeArrowheads="1"/>
            </p:cNvSpPr>
            <p:nvPr/>
          </p:nvSpPr>
          <p:spPr bwMode="auto">
            <a:xfrm>
              <a:off x="4635341" y="655785"/>
              <a:ext cx="5465695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Khắp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cúc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dại</a:t>
              </a: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81546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3FD5B90-BEF0-4A00-A698-6CDADAD73355}"/>
              </a:ext>
            </a:extLst>
          </p:cNvPr>
          <p:cNvGrpSpPr/>
          <p:nvPr/>
        </p:nvGrpSpPr>
        <p:grpSpPr>
          <a:xfrm>
            <a:off x="785949" y="3235490"/>
            <a:ext cx="9899469" cy="2308324"/>
            <a:chOff x="785949" y="3235490"/>
            <a:chExt cx="9899469" cy="2308324"/>
          </a:xfrm>
        </p:grpSpPr>
        <p:sp>
          <p:nvSpPr>
            <p:cNvPr id="7" name="Rounded Rectangle 6"/>
            <p:cNvSpPr/>
            <p:nvPr/>
          </p:nvSpPr>
          <p:spPr>
            <a:xfrm>
              <a:off x="1039949" y="3235490"/>
              <a:ext cx="9645469" cy="1667889"/>
            </a:xfrm>
            <a:prstGeom prst="roundRect">
              <a:avLst>
                <a:gd name="adj" fmla="val 15524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文本框 29"/>
            <p:cNvSpPr txBox="1"/>
            <p:nvPr/>
          </p:nvSpPr>
          <p:spPr>
            <a:xfrm>
              <a:off x="785949" y="3235490"/>
              <a:ext cx="953588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400" b="1" spc="300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C</a:t>
              </a:r>
              <a:r>
                <a:rPr kumimoji="0" lang="en-US" altLang="zh-CN" sz="5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ảnh</a:t>
              </a:r>
              <a:r>
                <a:rPr kumimoji="0" lang="en-US" altLang="zh-CN" sz="5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đẹp</a:t>
              </a:r>
              <a:r>
                <a:rPr kumimoji="0" lang="en-US" altLang="zh-CN" sz="5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của</a:t>
              </a:r>
              <a:r>
                <a:rPr kumimoji="0" lang="en-US" altLang="zh-CN" sz="5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đồng</a:t>
              </a:r>
              <a:r>
                <a:rPr kumimoji="0" lang="en-US" altLang="zh-CN" sz="5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hoa</a:t>
              </a:r>
              <a:r>
                <a:rPr kumimoji="0" lang="en-US" altLang="zh-CN" sz="5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mà</a:t>
              </a:r>
              <a:r>
                <a:rPr kumimoji="0" lang="en-US" altLang="zh-CN" sz="5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ngựa</a:t>
              </a:r>
              <a:r>
                <a:rPr kumimoji="0" lang="en-US" altLang="zh-CN" sz="5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con </a:t>
              </a:r>
              <a:r>
                <a:rPr kumimoji="0" lang="en-US" altLang="zh-CN" sz="5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vui</a:t>
              </a:r>
              <a:r>
                <a:rPr kumimoji="0" lang="en-US" altLang="zh-CN" sz="5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chơi</a:t>
              </a:r>
              <a:r>
                <a:rPr kumimoji="0" lang="en-US" altLang="zh-CN" sz="5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460138" y="852521"/>
            <a:ext cx="7654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54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Nội</a:t>
            </a:r>
            <a:r>
              <a:rPr lang="en-US" altLang="zh-CN" sz="54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dung </a:t>
            </a:r>
            <a:r>
              <a:rPr lang="en-US" altLang="zh-CN" sz="54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khổ</a:t>
            </a:r>
            <a:r>
              <a:rPr lang="en-US" altLang="zh-CN" sz="54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3 </a:t>
            </a:r>
            <a:r>
              <a:rPr lang="en-US" altLang="zh-CN" sz="54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là</a:t>
            </a:r>
            <a:r>
              <a:rPr lang="en-US" altLang="zh-CN" sz="54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gì</a:t>
            </a:r>
            <a:r>
              <a:rPr lang="en-US" altLang="zh-CN" sz="54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7234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96389" y="812869"/>
            <a:ext cx="10247811" cy="14600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9" name="文本框 29"/>
          <p:cNvSpPr txBox="1"/>
          <p:nvPr/>
        </p:nvSpPr>
        <p:spPr>
          <a:xfrm>
            <a:off x="585289" y="880029"/>
            <a:ext cx="96964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   </a:t>
            </a:r>
            <a:r>
              <a:rPr lang="en-US" altLang="zh-CN" sz="3600" b="1" spc="30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Hãy</a:t>
            </a:r>
            <a:r>
              <a:rPr lang="en-US" altLang="zh-CN" sz="3600" b="1" spc="30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đọc</a:t>
            </a:r>
            <a:r>
              <a:rPr lang="en-US" altLang="zh-CN" sz="3600" b="1" spc="30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thầm</a:t>
            </a:r>
            <a:r>
              <a:rPr lang="en-US" altLang="zh-CN" sz="3600" b="1" spc="30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khổ</a:t>
            </a:r>
            <a:r>
              <a:rPr lang="en-US" altLang="zh-CN" sz="3600" b="1" spc="30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4 </a:t>
            </a:r>
            <a:r>
              <a:rPr lang="en-US" altLang="zh-CN" sz="3600" b="1" spc="30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và</a:t>
            </a:r>
            <a:r>
              <a:rPr lang="en-US" altLang="zh-CN" sz="3600" b="1" spc="30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TLCH: N</a:t>
            </a:r>
            <a:r>
              <a:rPr kumimoji="0" lang="en-US" altLang="zh-CN" sz="3600" b="1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gựa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con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nhắn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nhủ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điều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gì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29"/>
          <p:cNvSpPr txBox="1"/>
          <p:nvPr/>
        </p:nvSpPr>
        <p:spPr>
          <a:xfrm>
            <a:off x="255089" y="2745070"/>
            <a:ext cx="113516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  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Ngựa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con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nhắn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nhủ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: T</a:t>
            </a:r>
            <a:r>
              <a:rPr kumimoji="0" lang="en-US" altLang="zh-CN" sz="3600" b="1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uổi</a:t>
            </a:r>
            <a:r>
              <a:rPr kumimoji="0" lang="en-US" altLang="zh-CN" sz="36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con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là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tuổi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đi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nhưng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mẹ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đừng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buồn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dù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đi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xa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cách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núi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cách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rừng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,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cách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sông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,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cách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biển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con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cũng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nhớ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tìm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đường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về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với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mẹ</a:t>
            </a:r>
            <a:r>
              <a:rPr lang="en-US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.</a:t>
            </a:r>
            <a:endParaRPr kumimoji="0" lang="zh-CN" altLang="en-US" sz="3600" b="1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839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84" name="Picture 12" descr="Ruộng Bậc Thang ở đồng Bằng Trung Du Bắc Bộ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01600" y="42334"/>
            <a:ext cx="12293600" cy="6773333"/>
          </a:xfrm>
          <a:prstGeom prst="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31756" name="Rectangle 12"/>
          <p:cNvSpPr>
            <a:spLocks noChangeArrowheads="1"/>
          </p:cNvSpPr>
          <p:nvPr/>
        </p:nvSpPr>
        <p:spPr bwMode="auto">
          <a:xfrm>
            <a:off x="5052638" y="244828"/>
            <a:ext cx="6687807" cy="851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939" b="1" dirty="0" err="1">
                <a:solidFill>
                  <a:srgbClr val="751A01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4939" b="1" dirty="0">
                <a:solidFill>
                  <a:srgbClr val="751A0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39" b="1" dirty="0" err="1">
                <a:solidFill>
                  <a:srgbClr val="751A01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939" b="1" dirty="0">
                <a:solidFill>
                  <a:srgbClr val="751A0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39" b="1" dirty="0" err="1">
                <a:solidFill>
                  <a:srgbClr val="751A01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4939" b="1" dirty="0">
                <a:solidFill>
                  <a:srgbClr val="751A0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39" b="1" dirty="0" err="1">
                <a:solidFill>
                  <a:srgbClr val="751A0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4939" b="1" dirty="0">
                <a:solidFill>
                  <a:srgbClr val="751A01"/>
                </a:solidFill>
                <a:latin typeface="Times New Roman" pitchFamily="18" charset="0"/>
                <a:cs typeface="Times New Roman" pitchFamily="18" charset="0"/>
              </a:rPr>
              <a:t> du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052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9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24" y="2076327"/>
            <a:ext cx="4339771" cy="39356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4BB13-B5C8-4173-9AFF-8A66BA7F35EC}"/>
              </a:ext>
            </a:extLst>
          </p:cNvPr>
          <p:cNvSpPr txBox="1">
            <a:spLocks/>
          </p:cNvSpPr>
          <p:nvPr/>
        </p:nvSpPr>
        <p:spPr bwMode="auto">
          <a:xfrm>
            <a:off x="1142999" y="334169"/>
            <a:ext cx="9055101" cy="70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9242AE2-E5B8-4501-8C06-48C3AC526EA3}"/>
              </a:ext>
            </a:extLst>
          </p:cNvPr>
          <p:cNvSpPr txBox="1">
            <a:spLocks/>
          </p:cNvSpPr>
          <p:nvPr/>
        </p:nvSpPr>
        <p:spPr bwMode="auto">
          <a:xfrm>
            <a:off x="758031" y="1298055"/>
            <a:ext cx="10646569" cy="155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20000"/>
              </a:spcBef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16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17 -0.03171 L 0.34037 0.07454 C 0.40443 0.09861 0.50065 0.11227 0.60235 0.11227 C 0.71745 0.11227 0.80938 0.09861 0.87396 0.07454 L 1.18295 -0.03171 " pathEditMode="relative" rAng="0" ptsTypes="AAAAA">
                                      <p:cBhvr>
                                        <p:cTn id="21" dur="4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539" y="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97" name="Text Box 25"/>
          <p:cNvSpPr txBox="1">
            <a:spLocks noChangeArrowheads="1"/>
          </p:cNvSpPr>
          <p:nvPr/>
        </p:nvSpPr>
        <p:spPr bwMode="auto">
          <a:xfrm>
            <a:off x="1524000" y="228600"/>
            <a:ext cx="876300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</a:rPr>
              <a:t>Cánh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</a:rPr>
              <a:t>diều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</a:rPr>
              <a:t>tuổi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</a:rPr>
              <a:t>thơ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56699" name="Rectangle 27"/>
          <p:cNvSpPr>
            <a:spLocks noChangeArrowheads="1"/>
          </p:cNvSpPr>
          <p:nvPr/>
        </p:nvSpPr>
        <p:spPr bwMode="auto">
          <a:xfrm>
            <a:off x="1384663" y="1059597"/>
            <a:ext cx="9283337" cy="265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đoạn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1, </a:t>
            </a:r>
            <a:r>
              <a:rPr kumimoji="0" lang="en-US" alt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trả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lời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hỏi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sau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Tác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giả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đã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chi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để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tả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diều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diều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mềm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bướm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diều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vi vu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trầm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bổng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đơn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rồi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kép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bè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,..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gọi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thấp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xuống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vì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sớm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Rectangle 27"/>
          <p:cNvSpPr>
            <a:spLocks noChangeArrowheads="1"/>
          </p:cNvSpPr>
          <p:nvPr/>
        </p:nvSpPr>
        <p:spPr bwMode="auto">
          <a:xfrm>
            <a:off x="1384663" y="3853544"/>
            <a:ext cx="92833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đoạn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2, </a:t>
            </a:r>
            <a:r>
              <a:rPr kumimoji="0" lang="en-US" alt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nêu</a:t>
            </a:r>
            <a:r>
              <a:rPr kumimoji="0" lang="en-US" altLang="en-US" sz="32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</a:t>
            </a:r>
            <a:r>
              <a:rPr kumimoji="0" lang="en-US" altLang="en-US" sz="32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dung </a:t>
            </a:r>
            <a:r>
              <a:rPr kumimoji="0" lang="en-US" altLang="en-US" sz="32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chính</a:t>
            </a:r>
            <a:r>
              <a:rPr kumimoji="0" lang="en-US" altLang="en-US" sz="32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32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B33FA5-6E0D-4A8D-ACFA-8D2C93D91511}"/>
              </a:ext>
            </a:extLst>
          </p:cNvPr>
          <p:cNvSpPr txBox="1"/>
          <p:nvPr/>
        </p:nvSpPr>
        <p:spPr>
          <a:xfrm>
            <a:off x="854335" y="4582371"/>
            <a:ext cx="101023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dung: </a:t>
            </a:r>
            <a:r>
              <a:rPr lang="vi-VN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văn nói lên niềm vui sướng và những khát vọng tốt đẹp mà trò chơi thả diều mang lại cho đám trẻ mục đồng.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63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6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6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89" name="Picture 17" descr="horse_with_halter_trotting_md_clr">
            <a:extLst>
              <a:ext uri="{FF2B5EF4-FFF2-40B4-BE49-F238E27FC236}">
                <a16:creationId xmlns:a16="http://schemas.microsoft.com/office/drawing/2014/main" id="{20BBFF80-C05B-4CD6-A829-7560EF1432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4227">
            <a:off x="4512738" y="4745398"/>
            <a:ext cx="1920797" cy="2114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20">
            <a:extLst>
              <a:ext uri="{FF2B5EF4-FFF2-40B4-BE49-F238E27FC236}">
                <a16:creationId xmlns:a16="http://schemas.microsoft.com/office/drawing/2014/main" id="{42323799-AA9B-4E98-9C71-594C6BEED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3329" y="4994353"/>
            <a:ext cx="10015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vi-VN" altLang="en-US" sz="32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894" name="Text Box 22">
            <a:extLst>
              <a:ext uri="{FF2B5EF4-FFF2-40B4-BE49-F238E27FC236}">
                <a16:creationId xmlns:a16="http://schemas.microsoft.com/office/drawing/2014/main" id="{0ABFF6FF-B5D6-424A-914B-9DC6622FBD85}"/>
              </a:ext>
            </a:extLst>
          </p:cNvPr>
          <p:cNvSpPr txBox="1">
            <a:spLocks noChangeArrowheads="1"/>
          </p:cNvSpPr>
          <p:nvPr/>
        </p:nvSpPr>
        <p:spPr bwMode="auto">
          <a:xfrm rot="-3389026">
            <a:off x="1131757" y="1920070"/>
            <a:ext cx="26070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  <a:endParaRPr lang="vi-VN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9895" name="Picture 23" descr="horse_with_halter_trotting_md_clr">
            <a:extLst>
              <a:ext uri="{FF2B5EF4-FFF2-40B4-BE49-F238E27FC236}">
                <a16:creationId xmlns:a16="http://schemas.microsoft.com/office/drawing/2014/main" id="{ED106746-86DC-4B0A-8C41-92DEF2A587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3425" flipH="1">
            <a:off x="1322897" y="2834435"/>
            <a:ext cx="1989034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96" name="Picture 24" descr="Ruộng Bậc Thang ở đồng Bằng Trung Du Bắc Bộ">
            <a:extLst>
              <a:ext uri="{FF2B5EF4-FFF2-40B4-BE49-F238E27FC236}">
                <a16:creationId xmlns:a16="http://schemas.microsoft.com/office/drawing/2014/main" id="{FE1BA787-C751-430C-9285-A7559A4B8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43112"/>
            <a:ext cx="6367317" cy="477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98" name="Text Box 26">
            <a:extLst>
              <a:ext uri="{FF2B5EF4-FFF2-40B4-BE49-F238E27FC236}">
                <a16:creationId xmlns:a16="http://schemas.microsoft.com/office/drawing/2014/main" id="{D9D6E630-CFBA-4D1B-8089-D198352CB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32200"/>
            <a:ext cx="28781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nguyên</a:t>
            </a:r>
            <a:endParaRPr lang="vi-VN" altLang="en-US" sz="32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9899" name="Picture 27" descr="horse_with_halter_trotting_md_clr">
            <a:extLst>
              <a:ext uri="{FF2B5EF4-FFF2-40B4-BE49-F238E27FC236}">
                <a16:creationId xmlns:a16="http://schemas.microsoft.com/office/drawing/2014/main" id="{17391885-9B06-46BB-9327-2657D338FF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5773" flipH="1">
            <a:off x="1538419" y="-405258"/>
            <a:ext cx="200818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00" name="Picture 28" descr="Hình ảnh Cao nguyên Đồng Văn">
            <a:extLst>
              <a:ext uri="{FF2B5EF4-FFF2-40B4-BE49-F238E27FC236}">
                <a16:creationId xmlns:a16="http://schemas.microsoft.com/office/drawing/2014/main" id="{921FEA52-CC57-499B-8F86-B1CD72887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152662"/>
            <a:ext cx="5942969" cy="445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08" name="Picture 36" descr="horse_with_halter_trotting_md_clr">
            <a:extLst>
              <a:ext uri="{FF2B5EF4-FFF2-40B4-BE49-F238E27FC236}">
                <a16:creationId xmlns:a16="http://schemas.microsoft.com/office/drawing/2014/main" id="{8B4A7919-C351-45C6-9241-E15FEB58D2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5773" flipH="1">
            <a:off x="6293943" y="-433144"/>
            <a:ext cx="1951037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09" name="Picture 37" descr="Pretty_27[1]">
            <a:extLst>
              <a:ext uri="{FF2B5EF4-FFF2-40B4-BE49-F238E27FC236}">
                <a16:creationId xmlns:a16="http://schemas.microsoft.com/office/drawing/2014/main" id="{D6E81839-5EAA-4224-B30D-4E611039D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512" y="1146092"/>
            <a:ext cx="5681249" cy="426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16" name="Picture 44" descr="hd3">
            <a:extLst>
              <a:ext uri="{FF2B5EF4-FFF2-40B4-BE49-F238E27FC236}">
                <a16:creationId xmlns:a16="http://schemas.microsoft.com/office/drawing/2014/main" id="{54D1E0C8-BEC3-420A-8C23-F440299C6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282" y="1252523"/>
            <a:ext cx="5894650" cy="434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17" name="Picture 45" descr="Picture 053">
            <a:extLst>
              <a:ext uri="{FF2B5EF4-FFF2-40B4-BE49-F238E27FC236}">
                <a16:creationId xmlns:a16="http://schemas.microsoft.com/office/drawing/2014/main" id="{16D0C90A-B92B-46F5-B30E-C16981874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111" y="1212006"/>
            <a:ext cx="4800600" cy="3810000"/>
          </a:xfrm>
          <a:prstGeom prst="rect">
            <a:avLst/>
          </a:prstGeom>
          <a:noFill/>
          <a:ln w="5715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915" name="Picture 43" descr="horse_with_halter_trotting_md_clr">
            <a:extLst>
              <a:ext uri="{FF2B5EF4-FFF2-40B4-BE49-F238E27FC236}">
                <a16:creationId xmlns:a16="http://schemas.microsoft.com/office/drawing/2014/main" id="{E3FBC559-67B8-49D6-A1CD-DD219393F3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485">
            <a:off x="9313729" y="2107622"/>
            <a:ext cx="1841381" cy="2705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914" name="Text Box 42">
            <a:extLst>
              <a:ext uri="{FF2B5EF4-FFF2-40B4-BE49-F238E27FC236}">
                <a16:creationId xmlns:a16="http://schemas.microsoft.com/office/drawing/2014/main" id="{8AEDB68A-4674-4C38-8E98-23D74BA36BB1}"/>
              </a:ext>
            </a:extLst>
          </p:cNvPr>
          <p:cNvSpPr txBox="1">
            <a:spLocks noChangeArrowheads="1"/>
          </p:cNvSpPr>
          <p:nvPr/>
        </p:nvSpPr>
        <p:spPr bwMode="auto">
          <a:xfrm rot="-2395516">
            <a:off x="6858001" y="5258225"/>
            <a:ext cx="28924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altLang="en-US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907" name="Text Box 35">
            <a:extLst>
              <a:ext uri="{FF2B5EF4-FFF2-40B4-BE49-F238E27FC236}">
                <a16:creationId xmlns:a16="http://schemas.microsoft.com/office/drawing/2014/main" id="{4E5FEDB2-A4BB-45F6-93AF-E5CE93A3306E}"/>
              </a:ext>
            </a:extLst>
          </p:cNvPr>
          <p:cNvSpPr txBox="1">
            <a:spLocks noChangeArrowheads="1"/>
          </p:cNvSpPr>
          <p:nvPr/>
        </p:nvSpPr>
        <p:spPr bwMode="auto">
          <a:xfrm rot="1853016">
            <a:off x="8264390" y="1255949"/>
            <a:ext cx="1981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endParaRPr lang="vi-VN" altLang="en-US" sz="32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9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798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9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9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9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798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798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79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79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79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500"/>
                                        <p:tgtEl>
                                          <p:spTgt spid="798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799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79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"/>
                                        <p:tgtEl>
                                          <p:spTgt spid="79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79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0" dur="500"/>
                                        <p:tgtEl>
                                          <p:spTgt spid="799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3" dur="500"/>
                                        <p:tgtEl>
                                          <p:spTgt spid="799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500"/>
                                        <p:tgtEl>
                                          <p:spTgt spid="79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0" dur="2000"/>
                                        <p:tgtEl>
                                          <p:spTgt spid="79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79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7" dur="500"/>
                                        <p:tgtEl>
                                          <p:spTgt spid="799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0" dur="500"/>
                                        <p:tgtEl>
                                          <p:spTgt spid="799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79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8" dur="500"/>
                                        <p:tgtEl>
                                          <p:spTgt spid="79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94" grpId="0"/>
      <p:bldP spid="79898" grpId="0"/>
      <p:bldP spid="79914" grpId="0"/>
      <p:bldP spid="7990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035231" y="2542449"/>
            <a:ext cx="9535887" cy="14580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文本框 29"/>
          <p:cNvSpPr txBox="1"/>
          <p:nvPr/>
        </p:nvSpPr>
        <p:spPr>
          <a:xfrm>
            <a:off x="1035231" y="2542449"/>
            <a:ext cx="953588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     </a:t>
            </a:r>
            <a:r>
              <a:rPr kumimoji="0" lang="en-US" altLang="zh-CN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Cậu</a:t>
            </a:r>
            <a:r>
              <a:rPr kumimoji="0" lang="en-US" altLang="zh-CN" sz="40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bé</a:t>
            </a:r>
            <a:r>
              <a:rPr kumimoji="0" lang="en-US" altLang="zh-CN" sz="40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dù</a:t>
            </a:r>
            <a:r>
              <a:rPr kumimoji="0" lang="en-US" altLang="zh-CN" sz="40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đi</a:t>
            </a:r>
            <a:r>
              <a:rPr kumimoji="0" lang="en-US" altLang="zh-CN" sz="40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muôn</a:t>
            </a:r>
            <a:r>
              <a:rPr kumimoji="0" lang="en-US" altLang="zh-CN" sz="40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nơi</a:t>
            </a:r>
            <a:r>
              <a:rPr kumimoji="0" lang="en-US" altLang="zh-CN" sz="40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vẫn</a:t>
            </a:r>
            <a:r>
              <a:rPr kumimoji="0" lang="en-US" altLang="zh-CN" sz="40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40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đường</a:t>
            </a:r>
            <a:r>
              <a:rPr kumimoji="0" lang="en-US" altLang="zh-CN" sz="40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về</a:t>
            </a:r>
            <a:r>
              <a:rPr kumimoji="0" lang="en-US" altLang="zh-CN" sz="40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với</a:t>
            </a:r>
            <a:r>
              <a:rPr kumimoji="0" lang="en-US" altLang="zh-CN" sz="40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mẹ</a:t>
            </a:r>
            <a:r>
              <a:rPr kumimoji="0" lang="en-US" altLang="zh-CN" sz="40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13847" y="847165"/>
            <a:ext cx="5930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 spc="30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Khổ</a:t>
            </a:r>
            <a:r>
              <a:rPr lang="en-US" altLang="zh-CN" sz="4000" b="1" spc="30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4 </a:t>
            </a:r>
            <a:r>
              <a:rPr lang="en-US" altLang="zh-CN" sz="4000" b="1" spc="30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nói</a:t>
            </a:r>
            <a:r>
              <a:rPr lang="en-US" altLang="zh-CN" sz="4000" b="1" spc="30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30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về</a:t>
            </a:r>
            <a:r>
              <a:rPr lang="en-US" altLang="zh-CN" sz="4000" b="1" spc="30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30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điều</a:t>
            </a:r>
            <a:r>
              <a:rPr lang="en-US" altLang="zh-CN" sz="4000" b="1" spc="30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30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gì</a:t>
            </a:r>
            <a:r>
              <a:rPr lang="en-US" altLang="zh-CN" sz="4000" b="1" spc="30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917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36148" y="2408996"/>
            <a:ext cx="10972800" cy="25226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29"/>
          <p:cNvSpPr txBox="1"/>
          <p:nvPr/>
        </p:nvSpPr>
        <p:spPr>
          <a:xfrm>
            <a:off x="613836" y="2623285"/>
            <a:ext cx="10217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      </a:t>
            </a:r>
            <a:r>
              <a:rPr kumimoji="0" lang="en-US" altLang="zh-CN" sz="36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Cậu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bé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tuổi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ngựa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thích</a:t>
            </a:r>
            <a:r>
              <a:rPr lang="en-US" altLang="zh-CN" sz="36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bay </a:t>
            </a:r>
            <a:r>
              <a:rPr lang="en-US" altLang="zh-CN" sz="3600" b="1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nhảy</a:t>
            </a:r>
            <a:r>
              <a:rPr lang="en-US" altLang="zh-CN" sz="36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, </a:t>
            </a:r>
            <a:r>
              <a:rPr lang="en-US" altLang="zh-CN" sz="3600" b="1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thích</a:t>
            </a:r>
            <a:r>
              <a:rPr lang="en-US" altLang="zh-CN" sz="36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du </a:t>
            </a:r>
            <a:r>
              <a:rPr lang="en-US" altLang="zh-CN" sz="3600" b="1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ngoạn</a:t>
            </a:r>
            <a:r>
              <a:rPr lang="en-US" altLang="zh-CN" sz="36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nhiều</a:t>
            </a:r>
            <a:r>
              <a:rPr lang="en-US" altLang="zh-CN" sz="36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nơi</a:t>
            </a:r>
            <a:r>
              <a:rPr lang="en-US" altLang="zh-CN" sz="36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nhưng</a:t>
            </a:r>
            <a:r>
              <a:rPr lang="en-US" altLang="zh-CN" sz="36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cậu</a:t>
            </a:r>
            <a:r>
              <a:rPr lang="en-US" altLang="zh-CN" sz="36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yêu</a:t>
            </a:r>
            <a:r>
              <a:rPr lang="en-US" altLang="zh-CN" sz="36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mẹ</a:t>
            </a:r>
            <a:r>
              <a:rPr lang="en-US" altLang="zh-CN" sz="36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, </a:t>
            </a:r>
            <a:r>
              <a:rPr lang="en-US" altLang="zh-CN" sz="3600" b="1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đi</a:t>
            </a:r>
            <a:r>
              <a:rPr lang="en-US" altLang="zh-CN" sz="36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đâu</a:t>
            </a:r>
            <a:r>
              <a:rPr lang="en-US" altLang="zh-CN" sz="36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cũng</a:t>
            </a:r>
            <a:r>
              <a:rPr lang="en-US" altLang="zh-CN" sz="36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nhớ</a:t>
            </a:r>
            <a:r>
              <a:rPr lang="en-US" altLang="zh-CN" sz="36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đường</a:t>
            </a:r>
            <a:r>
              <a:rPr lang="en-US" altLang="zh-CN" sz="36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về</a:t>
            </a:r>
            <a:r>
              <a:rPr lang="en-US" altLang="zh-CN" sz="36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với</a:t>
            </a:r>
            <a:r>
              <a:rPr lang="en-US" altLang="zh-CN" sz="36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mẹ</a:t>
            </a:r>
            <a:endParaRPr kumimoji="0" lang="en-US" altLang="zh-CN" sz="3600" b="1" i="0" u="none" strike="noStrike" kern="1200" cap="none" spc="30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755" y="38229"/>
            <a:ext cx="7959143" cy="22365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544618" y="1080593"/>
            <a:ext cx="48832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Nội</a:t>
            </a:r>
            <a:r>
              <a:rPr lang="en-US" altLang="zh-CN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dung </a:t>
            </a:r>
            <a:r>
              <a:rPr lang="en-US" altLang="zh-CN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bài</a:t>
            </a:r>
            <a:r>
              <a:rPr lang="en-US" altLang="zh-CN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thơ</a:t>
            </a:r>
            <a:r>
              <a:rPr lang="en-US" altLang="zh-CN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:</a:t>
            </a:r>
            <a:endParaRPr lang="zh-CN" alt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8" name="图片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07" y="4360108"/>
            <a:ext cx="1448690" cy="2126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73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09600" y="2274801"/>
            <a:ext cx="10972800" cy="29111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755" y="38229"/>
            <a:ext cx="8376759" cy="22365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834640" y="1080593"/>
            <a:ext cx="59697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Nêu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giọng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đọc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toàn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bài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8" name="图片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98" y="4583200"/>
            <a:ext cx="1634178" cy="23982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89755" y="2163256"/>
            <a:ext cx="10189029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500" b="1" dirty="0" err="1">
                <a:solidFill>
                  <a:srgbClr val="1F05BB"/>
                </a:solidFill>
                <a:latin typeface="Times New Roman" panose="02020603050405020304" pitchFamily="18" charset="0"/>
              </a:rPr>
              <a:t>Giọng</a:t>
            </a:r>
            <a:r>
              <a:rPr lang="en-US" altLang="en-US" sz="3500" b="1" dirty="0">
                <a:solidFill>
                  <a:srgbClr val="1F05BB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1F05BB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3500" b="1" dirty="0">
                <a:solidFill>
                  <a:srgbClr val="1F05BB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1F05BB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3500" b="1" dirty="0">
                <a:solidFill>
                  <a:srgbClr val="1F05BB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1F05BB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500" b="1" dirty="0">
                <a:solidFill>
                  <a:srgbClr val="1F05BB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500" b="1" dirty="0" err="1">
                <a:solidFill>
                  <a:srgbClr val="1F05BB"/>
                </a:solidFill>
                <a:latin typeface="Times New Roman" panose="02020603050405020304" pitchFamily="18" charset="0"/>
              </a:rPr>
              <a:t>dịu</a:t>
            </a:r>
            <a:r>
              <a:rPr lang="en-US" altLang="en-US" sz="3500" b="1" dirty="0">
                <a:solidFill>
                  <a:srgbClr val="1F05BB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1F05BB"/>
                </a:solidFill>
                <a:latin typeface="Times New Roman" panose="02020603050405020304" pitchFamily="18" charset="0"/>
              </a:rPr>
              <a:t>dàng</a:t>
            </a:r>
            <a:r>
              <a:rPr lang="en-US" altLang="en-US" sz="3500" b="1" dirty="0">
                <a:solidFill>
                  <a:srgbClr val="1F05BB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500" b="1" dirty="0" err="1">
                <a:solidFill>
                  <a:srgbClr val="1F05BB"/>
                </a:solidFill>
                <a:latin typeface="Times New Roman" panose="02020603050405020304" pitchFamily="18" charset="0"/>
              </a:rPr>
              <a:t>hào</a:t>
            </a:r>
            <a:r>
              <a:rPr lang="en-US" altLang="en-US" sz="3500" b="1" dirty="0">
                <a:solidFill>
                  <a:srgbClr val="1F05BB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1F05BB"/>
                </a:solidFill>
                <a:latin typeface="Times New Roman" panose="02020603050405020304" pitchFamily="18" charset="0"/>
              </a:rPr>
              <a:t>hứng</a:t>
            </a:r>
            <a:r>
              <a:rPr lang="en-US" altLang="en-US" sz="3500" b="1" dirty="0">
                <a:solidFill>
                  <a:srgbClr val="1F05BB"/>
                </a:solidFill>
                <a:latin typeface="Times New Roman" panose="02020603050405020304" pitchFamily="18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500" b="1" dirty="0" err="1">
                <a:solidFill>
                  <a:srgbClr val="1F05BB"/>
                </a:solidFill>
                <a:latin typeface="Times New Roman" panose="02020603050405020304" pitchFamily="18" charset="0"/>
              </a:rPr>
              <a:t>Khổ</a:t>
            </a:r>
            <a:r>
              <a:rPr lang="en-US" altLang="en-US" sz="3500" b="1" dirty="0">
                <a:solidFill>
                  <a:srgbClr val="1F05BB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3500" b="1" dirty="0" err="1">
                <a:solidFill>
                  <a:srgbClr val="1F05BB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500" b="1" dirty="0">
                <a:solidFill>
                  <a:srgbClr val="1F05BB"/>
                </a:solidFill>
                <a:latin typeface="Times New Roman" panose="02020603050405020304" pitchFamily="18" charset="0"/>
              </a:rPr>
              <a:t> 3: </a:t>
            </a:r>
            <a:r>
              <a:rPr lang="en-US" altLang="en-US" sz="3500" b="1" dirty="0" err="1">
                <a:solidFill>
                  <a:srgbClr val="1F05BB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3500" b="1" dirty="0">
                <a:solidFill>
                  <a:srgbClr val="1F05BB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1F05BB"/>
                </a:solidFill>
                <a:latin typeface="Times New Roman" panose="02020603050405020304" pitchFamily="18" charset="0"/>
              </a:rPr>
              <a:t>nhanh</a:t>
            </a:r>
            <a:r>
              <a:rPr lang="en-US" altLang="en-US" sz="3500" b="1" dirty="0">
                <a:solidFill>
                  <a:srgbClr val="1F05BB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1F05BB"/>
                </a:solidFill>
                <a:latin typeface="Times New Roman" panose="02020603050405020304" pitchFamily="18" charset="0"/>
              </a:rPr>
              <a:t>hơn</a:t>
            </a:r>
            <a:endParaRPr lang="en-US" altLang="en-US" sz="3500" b="1" dirty="0">
              <a:solidFill>
                <a:srgbClr val="1F05BB"/>
              </a:solidFill>
              <a:latin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500" b="1" dirty="0" err="1">
                <a:solidFill>
                  <a:srgbClr val="1F05BB"/>
                </a:solidFill>
                <a:latin typeface="Times New Roman" panose="02020603050405020304" pitchFamily="18" charset="0"/>
              </a:rPr>
              <a:t>Khổ</a:t>
            </a:r>
            <a:r>
              <a:rPr lang="en-US" altLang="en-US" sz="3500" b="1" dirty="0">
                <a:solidFill>
                  <a:srgbClr val="1F05BB"/>
                </a:solidFill>
                <a:latin typeface="Times New Roman" panose="02020603050405020304" pitchFamily="18" charset="0"/>
              </a:rPr>
              <a:t> 4: </a:t>
            </a:r>
            <a:r>
              <a:rPr lang="en-US" altLang="en-US" sz="3500" b="1" dirty="0" err="1">
                <a:solidFill>
                  <a:srgbClr val="1F05BB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3500" b="1" dirty="0">
                <a:solidFill>
                  <a:srgbClr val="1F05BB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1F05BB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3500" b="1" dirty="0">
                <a:solidFill>
                  <a:srgbClr val="1F05BB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500" b="1" dirty="0" err="1">
                <a:solidFill>
                  <a:srgbClr val="1F05BB"/>
                </a:solidFill>
                <a:latin typeface="Times New Roman" panose="02020603050405020304" pitchFamily="18" charset="0"/>
              </a:rPr>
              <a:t>thiết</a:t>
            </a:r>
            <a:r>
              <a:rPr lang="en-US" altLang="en-US" sz="3500" b="1" dirty="0">
                <a:solidFill>
                  <a:srgbClr val="1F05BB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1F05BB"/>
                </a:solidFill>
                <a:latin typeface="Times New Roman" panose="02020603050405020304" pitchFamily="18" charset="0"/>
              </a:rPr>
              <a:t>tha</a:t>
            </a:r>
            <a:r>
              <a:rPr lang="en-US" altLang="en-US" sz="3500" b="1" dirty="0">
                <a:solidFill>
                  <a:srgbClr val="1F05BB"/>
                </a:solidFill>
                <a:latin typeface="Times New Roman" panose="02020603050405020304" pitchFamily="18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500" b="1" dirty="0" err="1">
                <a:solidFill>
                  <a:srgbClr val="1F05BB"/>
                </a:solidFill>
                <a:latin typeface="Times New Roman" panose="02020603050405020304" pitchFamily="18" charset="0"/>
              </a:rPr>
              <a:t>Ngắt</a:t>
            </a:r>
            <a:r>
              <a:rPr lang="en-US" altLang="en-US" sz="3500" b="1" dirty="0">
                <a:solidFill>
                  <a:srgbClr val="1F05BB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1F05BB"/>
                </a:solidFill>
                <a:latin typeface="Times New Roman" panose="02020603050405020304" pitchFamily="18" charset="0"/>
              </a:rPr>
              <a:t>nghỉ</a:t>
            </a:r>
            <a:r>
              <a:rPr lang="en-US" altLang="en-US" sz="3500" b="1" dirty="0">
                <a:solidFill>
                  <a:srgbClr val="1F05BB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1F05BB"/>
                </a:solidFill>
                <a:latin typeface="Times New Roman" panose="02020603050405020304" pitchFamily="18" charset="0"/>
              </a:rPr>
              <a:t>hơi</a:t>
            </a:r>
            <a:r>
              <a:rPr lang="en-US" altLang="en-US" sz="3500" b="1" dirty="0">
                <a:solidFill>
                  <a:srgbClr val="1F05BB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1F05BB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en-US" sz="3500" b="1" dirty="0">
                <a:solidFill>
                  <a:srgbClr val="1F05BB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1F05BB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500" b="1" dirty="0">
                <a:solidFill>
                  <a:srgbClr val="1F05BB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1F05BB"/>
                </a:solidFill>
                <a:latin typeface="Times New Roman" panose="02020603050405020304" pitchFamily="18" charset="0"/>
              </a:rPr>
              <a:t>dòng</a:t>
            </a:r>
            <a:r>
              <a:rPr lang="en-US" altLang="en-US" sz="3500" b="1" dirty="0">
                <a:solidFill>
                  <a:srgbClr val="1F05BB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1F05BB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3500" b="1" dirty="0">
                <a:solidFill>
                  <a:srgbClr val="1F05BB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500" b="1" dirty="0" err="1">
                <a:solidFill>
                  <a:srgbClr val="1F05BB"/>
                </a:solidFill>
                <a:latin typeface="Times New Roman" panose="02020603050405020304" pitchFamily="18" charset="0"/>
              </a:rPr>
              <a:t>cụm</a:t>
            </a:r>
            <a:r>
              <a:rPr lang="en-US" altLang="en-US" sz="3500" b="1" dirty="0">
                <a:solidFill>
                  <a:srgbClr val="1F05BB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1F05BB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500" b="1" dirty="0">
                <a:solidFill>
                  <a:srgbClr val="1F05BB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500" b="1" dirty="0" err="1">
                <a:solidFill>
                  <a:srgbClr val="1F05BB"/>
                </a:solidFill>
                <a:latin typeface="Times New Roman" panose="02020603050405020304" pitchFamily="18" charset="0"/>
              </a:rPr>
              <a:t>nhấn</a:t>
            </a:r>
            <a:r>
              <a:rPr lang="en-US" altLang="en-US" sz="3500" b="1" dirty="0">
                <a:solidFill>
                  <a:srgbClr val="1F05BB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1F05BB"/>
                </a:solidFill>
                <a:latin typeface="Times New Roman" panose="02020603050405020304" pitchFamily="18" charset="0"/>
              </a:rPr>
              <a:t>giọng</a:t>
            </a:r>
            <a:r>
              <a:rPr lang="en-US" altLang="en-US" sz="3500" b="1" dirty="0">
                <a:solidFill>
                  <a:srgbClr val="1F05BB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500" b="1" dirty="0" err="1">
                <a:solidFill>
                  <a:srgbClr val="1F05BB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500" b="1" dirty="0">
                <a:solidFill>
                  <a:srgbClr val="1F05BB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1F05BB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500" b="1" dirty="0">
                <a:solidFill>
                  <a:srgbClr val="1F05BB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1F05BB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3500" b="1" dirty="0">
                <a:solidFill>
                  <a:srgbClr val="1F05BB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1F05BB"/>
                </a:solidFill>
                <a:latin typeface="Times New Roman" panose="02020603050405020304" pitchFamily="18" charset="0"/>
              </a:rPr>
              <a:t>gợi</a:t>
            </a:r>
            <a:r>
              <a:rPr lang="en-US" altLang="en-US" sz="3500" b="1" dirty="0">
                <a:solidFill>
                  <a:srgbClr val="1F05BB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1F05BB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sz="3500" b="1" dirty="0">
                <a:solidFill>
                  <a:srgbClr val="1F05BB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500" b="1" dirty="0" err="1">
                <a:solidFill>
                  <a:srgbClr val="1F05BB"/>
                </a:solidFill>
                <a:latin typeface="Times New Roman" panose="02020603050405020304" pitchFamily="18" charset="0"/>
              </a:rPr>
              <a:t>gợi</a:t>
            </a:r>
            <a:r>
              <a:rPr lang="en-US" altLang="en-US" sz="3500" b="1" dirty="0">
                <a:solidFill>
                  <a:srgbClr val="1F05BB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1F05BB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3500" b="1" dirty="0">
                <a:solidFill>
                  <a:srgbClr val="1F05BB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01084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77" y="1375831"/>
            <a:ext cx="9762185" cy="4489392"/>
          </a:xfrm>
          <a:prstGeom prst="rect">
            <a:avLst/>
          </a:prstGeom>
        </p:spPr>
      </p:pic>
      <p:sp>
        <p:nvSpPr>
          <p:cNvPr id="6" name="文本框 29"/>
          <p:cNvSpPr txBox="1"/>
          <p:nvPr/>
        </p:nvSpPr>
        <p:spPr>
          <a:xfrm>
            <a:off x="2203297" y="2806792"/>
            <a:ext cx="751114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Luyện</a:t>
            </a:r>
            <a:r>
              <a:rPr lang="en-US" altLang="zh-CN" sz="60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đọc</a:t>
            </a:r>
            <a:r>
              <a:rPr lang="en-US" altLang="zh-CN" sz="60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diễn</a:t>
            </a:r>
            <a:r>
              <a:rPr lang="en-US" altLang="zh-CN" sz="60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cảm</a:t>
            </a:r>
            <a:r>
              <a:rPr lang="en-US" altLang="zh-CN" sz="60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và</a:t>
            </a:r>
            <a:r>
              <a:rPr lang="en-US" altLang="zh-CN" sz="60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học</a:t>
            </a:r>
            <a:r>
              <a:rPr lang="en-US" altLang="zh-CN" sz="60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thuộc</a:t>
            </a:r>
            <a:r>
              <a:rPr lang="en-US" altLang="zh-CN" sz="60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lòng</a:t>
            </a:r>
            <a:endParaRPr kumimoji="0" lang="en-US" altLang="zh-CN" sz="6000" b="1" i="0" u="none" strike="noStrike" kern="1200" cap="none" spc="30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9427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82833" y="1110343"/>
            <a:ext cx="616206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-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Mẹ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ơi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,/ con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sẽ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phi/</a:t>
            </a:r>
          </a:p>
          <a:p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Qua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bao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nhiêu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/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ngọn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gió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/</a:t>
            </a:r>
          </a:p>
          <a:p>
            <a:r>
              <a:rPr lang="en-US" sz="4000" b="1" dirty="0" err="1">
                <a:latin typeface="Times New Roman" pitchFamily="18" charset="0"/>
              </a:rPr>
              <a:t>Gió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xanh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/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miền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trung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du/</a:t>
            </a:r>
          </a:p>
          <a:p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Gió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hồng</a:t>
            </a:r>
            <a:r>
              <a:rPr lang="en-US" sz="4000" b="1" dirty="0">
                <a:latin typeface="Times New Roman" pitchFamily="18" charset="0"/>
              </a:rPr>
              <a:t>/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vùng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đất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đỏ</a:t>
            </a:r>
            <a:endParaRPr lang="en-US" sz="40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</a:endParaRPr>
          </a:p>
          <a:p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Gió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đen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hút</a:t>
            </a:r>
            <a:r>
              <a:rPr lang="en-US" sz="4000" b="1" dirty="0">
                <a:latin typeface="Times New Roman" pitchFamily="18" charset="0"/>
              </a:rPr>
              <a:t>/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đại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ngàn</a:t>
            </a:r>
            <a:endParaRPr lang="en-US" sz="40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</a:endParaRPr>
          </a:p>
          <a:p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Mấp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mô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/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triền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núi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đá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…</a:t>
            </a:r>
          </a:p>
          <a:p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Con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mang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về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/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cho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mẹ</a:t>
            </a:r>
            <a:endParaRPr lang="en-US" sz="40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</a:endParaRPr>
          </a:p>
          <a:p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Ngọn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gió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của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/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trăm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miền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.</a:t>
            </a:r>
          </a:p>
          <a:p>
            <a:endParaRPr lang="en-US" sz="40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4" name="AutoShape 13"/>
          <p:cNvSpPr>
            <a:spLocks noChangeArrowheads="1"/>
          </p:cNvSpPr>
          <p:nvPr/>
        </p:nvSpPr>
        <p:spPr bwMode="auto">
          <a:xfrm>
            <a:off x="182880" y="143691"/>
            <a:ext cx="5434149" cy="862149"/>
          </a:xfrm>
          <a:prstGeom prst="flowChartAlternateProcess">
            <a:avLst/>
          </a:prstGeom>
          <a:solidFill>
            <a:srgbClr val="BEED69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LUYỆN ĐỌC DIỄN CẢM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86655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675032" y="25943"/>
            <a:ext cx="2534150" cy="10115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矩形 50"/>
          <p:cNvSpPr/>
          <p:nvPr/>
        </p:nvSpPr>
        <p:spPr>
          <a:xfrm>
            <a:off x="4801602" y="167037"/>
            <a:ext cx="22810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Tuổi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ngựa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27032" y="125254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….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Tuổi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Ngựa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Tuổi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…….</a:t>
            </a:r>
          </a:p>
        </p:txBody>
      </p:sp>
      <p:sp>
        <p:nvSpPr>
          <p:cNvPr id="8" name="Rectangle 7"/>
          <p:cNvSpPr/>
          <p:nvPr/>
        </p:nvSpPr>
        <p:spPr>
          <a:xfrm>
            <a:off x="1627032" y="2868370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…..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Qua 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Mấp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Con 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92537" y="1298711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Ngựa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Lóa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Con 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Mùi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Khắp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…..</a:t>
            </a:r>
          </a:p>
        </p:txBody>
      </p:sp>
      <p:sp>
        <p:nvSpPr>
          <p:cNvPr id="9" name="Rectangle 8"/>
          <p:cNvSpPr/>
          <p:nvPr/>
        </p:nvSpPr>
        <p:spPr>
          <a:xfrm>
            <a:off x="6692537" y="4391864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Tuổi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Nhưng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Dẫu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Dẫu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Con 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Ngựa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…..</a:t>
            </a:r>
          </a:p>
        </p:txBody>
      </p:sp>
      <p:sp>
        <p:nvSpPr>
          <p:cNvPr id="10" name="WordArt 13"/>
          <p:cNvSpPr>
            <a:spLocks noChangeArrowheads="1" noChangeShapeType="1" noTextEdit="1"/>
          </p:cNvSpPr>
          <p:nvPr/>
        </p:nvSpPr>
        <p:spPr bwMode="auto">
          <a:xfrm>
            <a:off x="10340915" y="6519616"/>
            <a:ext cx="1599575" cy="3634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Quỳnh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Oval 2"/>
          <p:cNvSpPr/>
          <p:nvPr/>
        </p:nvSpPr>
        <p:spPr>
          <a:xfrm>
            <a:off x="1143000" y="1298711"/>
            <a:ext cx="484032" cy="3014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6208505" y="4521827"/>
            <a:ext cx="484032" cy="2591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2" name="Oval 11"/>
          <p:cNvSpPr/>
          <p:nvPr/>
        </p:nvSpPr>
        <p:spPr>
          <a:xfrm>
            <a:off x="6208505" y="1428673"/>
            <a:ext cx="484032" cy="3014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1205784" y="3002400"/>
            <a:ext cx="484032" cy="3014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auto">
          <a:xfrm>
            <a:off x="0" y="0"/>
            <a:ext cx="4548461" cy="809897"/>
          </a:xfrm>
          <a:prstGeom prst="flowChartAlternateProcess">
            <a:avLst/>
          </a:prstGeom>
          <a:solidFill>
            <a:srgbClr val="BEED69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kern="0" dirty="0">
                <a:solidFill>
                  <a:prstClr val="black"/>
                </a:solidFill>
              </a:rPr>
              <a:t>HỌC THUỘC LÒNG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82834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3579813"/>
            <a:ext cx="2981325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19" y="816089"/>
            <a:ext cx="7253288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A6D5E53-4DA9-4671-9C39-6BD20806C05B}"/>
              </a:ext>
            </a:extLst>
          </p:cNvPr>
          <p:cNvSpPr/>
          <p:nvPr/>
        </p:nvSpPr>
        <p:spPr>
          <a:xfrm>
            <a:off x="1599104" y="2463377"/>
            <a:ext cx="376237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dist="38100" dir="2700000" algn="tl" rotWithShape="0">
                    <a:srgbClr val="333399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VẬN DỤNG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595314" y="1933684"/>
            <a:ext cx="5390359" cy="220221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lvl="0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cuộc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hôm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nay?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140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23" y="4543065"/>
            <a:ext cx="2230809" cy="2093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2745337" y="368720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7594584" y="369927"/>
            <a:ext cx="856661" cy="8020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8395962" y="2087411"/>
            <a:ext cx="1354086" cy="1168595"/>
            <a:chOff x="8395962" y="2087411"/>
            <a:chExt cx="1354086" cy="1168595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552670" y="2256209"/>
              <a:ext cx="104067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 err="1">
                  <a:solidFill>
                    <a:srgbClr val="FF69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em</a:t>
              </a:r>
              <a:endParaRPr lang="zh-CN" altLang="en-US" sz="4800" dirty="0">
                <a:solidFill>
                  <a:srgbClr val="FF69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974300" y="1678431"/>
            <a:ext cx="1446958" cy="1168595"/>
            <a:chOff x="2974300" y="1678431"/>
            <a:chExt cx="1446958" cy="1168595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2974300" y="1884762"/>
              <a:ext cx="141737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dirty="0" err="1">
                  <a:solidFill>
                    <a:srgbClr val="099F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Tạm</a:t>
              </a:r>
              <a:endParaRPr lang="zh-CN" altLang="en-US" sz="4800" dirty="0">
                <a:solidFill>
                  <a:srgbClr val="099F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63782" y="2031260"/>
            <a:ext cx="1354086" cy="1168595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4837888" y="2203500"/>
              <a:ext cx="1178528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dirty="0" err="1">
                  <a:solidFill>
                    <a:srgbClr val="FFC0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biệt</a:t>
              </a:r>
              <a:endParaRPr lang="zh-CN" altLang="en-US" sz="4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545751" y="1967332"/>
            <a:ext cx="1354086" cy="1168595"/>
            <a:chOff x="6545751" y="1967332"/>
            <a:chExt cx="1354086" cy="1168595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654365" y="2175921"/>
              <a:ext cx="114326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dirty="0" err="1">
                  <a:solidFill>
                    <a:srgbClr val="FF4F66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các</a:t>
              </a:r>
              <a:endParaRPr lang="zh-CN" altLang="en-US" sz="4800" dirty="0">
                <a:solidFill>
                  <a:srgbClr val="FF4F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709943" y="1804998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 rot="20118966">
            <a:off x="4635925" y="1816637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 rot="1119809">
            <a:off x="7357675" y="1852964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 rot="20691888">
            <a:off x="9084817" y="2014730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"/>
          <p:cNvGrpSpPr/>
          <p:nvPr/>
        </p:nvGrpSpPr>
        <p:grpSpPr>
          <a:xfrm>
            <a:off x="2949464" y="1673730"/>
            <a:ext cx="1446958" cy="1168595"/>
            <a:chOff x="2974300" y="1678431"/>
            <a:chExt cx="1446958" cy="1168595"/>
          </a:xfrm>
        </p:grpSpPr>
        <p:sp>
          <p:nvSpPr>
            <p:cNvPr id="30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19"/>
            <p:cNvSpPr/>
            <p:nvPr/>
          </p:nvSpPr>
          <p:spPr>
            <a:xfrm rot="20718769">
              <a:off x="2974300" y="1884762"/>
              <a:ext cx="141737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dirty="0" err="1">
                  <a:solidFill>
                    <a:srgbClr val="099F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Tạm</a:t>
              </a:r>
              <a:endParaRPr lang="zh-CN" altLang="en-US" sz="4800" dirty="0">
                <a:solidFill>
                  <a:srgbClr val="099F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562707" y="3602038"/>
            <a:ext cx="12027877" cy="1655762"/>
          </a:xfrm>
        </p:spPr>
        <p:txBody>
          <a:bodyPr>
            <a:noAutofit/>
          </a:bodyPr>
          <a:lstStyle/>
          <a:p>
            <a:r>
              <a:rPr lang="en-US" sz="5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5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5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5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5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5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5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586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/>
          <p:cNvSpPr>
            <a:spLocks noGrp="1"/>
          </p:cNvSpPr>
          <p:nvPr>
            <p:ph type="title"/>
          </p:nvPr>
        </p:nvSpPr>
        <p:spPr>
          <a:xfrm>
            <a:off x="1591491" y="-171450"/>
            <a:ext cx="9009017" cy="1071154"/>
          </a:xfrm>
          <a:noFill/>
        </p:spPr>
        <p:txBody>
          <a:bodyPr/>
          <a:lstStyle/>
          <a:p>
            <a:pPr algn="l"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06" name="Picture 6" descr="Picture 0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29" y="709204"/>
            <a:ext cx="11652058" cy="5786846"/>
          </a:xfrm>
          <a:prstGeom prst="rect">
            <a:avLst/>
          </a:prstGeom>
          <a:noFill/>
          <a:ln w="5715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214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53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0348909" y="3138497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314613" y="327143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442" y="6351710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0" y="914658"/>
            <a:ext cx="12192000" cy="361815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文本框 29"/>
          <p:cNvSpPr txBox="1"/>
          <p:nvPr/>
        </p:nvSpPr>
        <p:spPr>
          <a:xfrm>
            <a:off x="587829" y="914659"/>
            <a:ext cx="11861075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30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Tập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đọc</a:t>
            </a:r>
            <a:endParaRPr kumimoji="0" lang="en-US" altLang="zh-CN" sz="5400" b="1" i="0" u="none" strike="noStrike" kern="1200" cap="none" spc="300" normalizeH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b="1" spc="300" dirty="0" err="1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Tuổi</a:t>
            </a:r>
            <a:r>
              <a:rPr lang="en-US" altLang="zh-CN" sz="8800" b="1" spc="300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8800" b="1" spc="300" dirty="0" err="1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ngựa</a:t>
            </a:r>
            <a:endParaRPr kumimoji="0" lang="en-US" altLang="zh-CN" sz="7200" b="1" i="0" u="none" strike="noStrike" kern="1200" cap="none" spc="30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                                     </a:t>
            </a:r>
            <a:r>
              <a:rPr kumimoji="0" lang="en-US" altLang="zh-CN" sz="3600" b="1" i="0" u="none" strike="noStrike" kern="1200" cap="none" spc="30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Xuân</a:t>
            </a:r>
            <a:r>
              <a:rPr kumimoji="0" lang="en-US" altLang="zh-CN" sz="3600" b="1" i="0" u="none" strike="noStrike" kern="1200" cap="none" spc="30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30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Quỳnh</a:t>
            </a:r>
            <a:endParaRPr kumimoji="0" lang="zh-CN" altLang="en-US" sz="3600" b="1" i="0" u="none" strike="noStrike" kern="1200" cap="none" spc="3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283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9825" y="248195"/>
            <a:ext cx="10973419" cy="6201521"/>
            <a:chOff x="4146246" y="1618656"/>
            <a:chExt cx="4958290" cy="4891298"/>
          </a:xfrm>
        </p:grpSpPr>
        <p:sp>
          <p:nvSpPr>
            <p:cNvPr id="8" name="Title 1"/>
            <p:cNvSpPr txBox="1">
              <a:spLocks/>
            </p:cNvSpPr>
            <p:nvPr/>
          </p:nvSpPr>
          <p:spPr>
            <a:xfrm>
              <a:off x="4715781" y="1618656"/>
              <a:ext cx="3496960" cy="608834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3300" b="1" cap="all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Calibri Light" panose="020F0302020204030204"/>
                </a:rPr>
                <a:t>YÊU CẦU CẦN ĐẠT</a:t>
              </a:r>
            </a:p>
          </p:txBody>
        </p:sp>
        <p:grpSp>
          <p:nvGrpSpPr>
            <p:cNvPr id="9" name="Group 13"/>
            <p:cNvGrpSpPr>
              <a:grpSpLocks/>
            </p:cNvGrpSpPr>
            <p:nvPr/>
          </p:nvGrpSpPr>
          <p:grpSpPr bwMode="auto">
            <a:xfrm>
              <a:off x="4181940" y="2103230"/>
              <a:ext cx="4775915" cy="1247998"/>
              <a:chOff x="1292225" y="968088"/>
              <a:chExt cx="2846760" cy="181597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92225" y="968088"/>
                <a:ext cx="2846760" cy="181597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292225" y="1295400"/>
                <a:ext cx="2822575" cy="381147"/>
              </a:xfrm>
              <a:prstGeom prst="rect">
                <a:avLst/>
              </a:prstGeom>
              <a:solidFill>
                <a:schemeClr val="accent3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sz="2100" b="1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>
                <a:off x="1292225" y="1740648"/>
                <a:ext cx="2822575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4181940" y="3359649"/>
              <a:ext cx="4789332" cy="1198871"/>
              <a:chOff x="1262444" y="1111750"/>
              <a:chExt cx="2852356" cy="1682250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262444" y="1111750"/>
                <a:ext cx="2852356" cy="16822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292225" y="1295400"/>
                <a:ext cx="2822575" cy="337477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sz="2100" b="1" dirty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>
                  <a:defRPr/>
                </a:pPr>
                <a:endParaRPr lang="en-US" sz="2100" b="1" dirty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>
                  <a:defRPr/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1286609" y="1295400"/>
                <a:ext cx="2828191" cy="444401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Freeform 16"/>
            <p:cNvSpPr/>
            <p:nvPr/>
          </p:nvSpPr>
          <p:spPr>
            <a:xfrm>
              <a:off x="4343851" y="3969161"/>
              <a:ext cx="389547" cy="438150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" fmla="*/ 169069 w 397669"/>
                <a:gd name="connsiteY0" fmla="*/ 176212 h 289079"/>
                <a:gd name="connsiteX1" fmla="*/ 73819 w 397669"/>
                <a:gd name="connsiteY1" fmla="*/ 97631 h 289079"/>
                <a:gd name="connsiteX2" fmla="*/ 0 w 397669"/>
                <a:gd name="connsiteY2" fmla="*/ 169068 h 289079"/>
                <a:gd name="connsiteX3" fmla="*/ 126206 w 397669"/>
                <a:gd name="connsiteY3" fmla="*/ 280987 h 289079"/>
                <a:gd name="connsiteX4" fmla="*/ 219075 w 397669"/>
                <a:gd name="connsiteY4" fmla="*/ 273843 h 289079"/>
                <a:gd name="connsiteX5" fmla="*/ 397669 w 397669"/>
                <a:gd name="connsiteY5" fmla="*/ 35718 h 289079"/>
                <a:gd name="connsiteX6" fmla="*/ 376237 w 397669"/>
                <a:gd name="connsiteY6" fmla="*/ 0 h 289079"/>
                <a:gd name="connsiteX7" fmla="*/ 169069 w 397669"/>
                <a:gd name="connsiteY7" fmla="*/ 176212 h 289079"/>
                <a:gd name="connsiteX0" fmla="*/ 169069 w 397669"/>
                <a:gd name="connsiteY0" fmla="*/ 176212 h 297100"/>
                <a:gd name="connsiteX1" fmla="*/ 73819 w 397669"/>
                <a:gd name="connsiteY1" fmla="*/ 97631 h 297100"/>
                <a:gd name="connsiteX2" fmla="*/ 0 w 397669"/>
                <a:gd name="connsiteY2" fmla="*/ 169068 h 297100"/>
                <a:gd name="connsiteX3" fmla="*/ 126206 w 397669"/>
                <a:gd name="connsiteY3" fmla="*/ 280987 h 297100"/>
                <a:gd name="connsiteX4" fmla="*/ 219075 w 397669"/>
                <a:gd name="connsiteY4" fmla="*/ 273843 h 297100"/>
                <a:gd name="connsiteX5" fmla="*/ 397669 w 397669"/>
                <a:gd name="connsiteY5" fmla="*/ 35718 h 297100"/>
                <a:gd name="connsiteX6" fmla="*/ 376237 w 397669"/>
                <a:gd name="connsiteY6" fmla="*/ 0 h 297100"/>
                <a:gd name="connsiteX7" fmla="*/ 169069 w 397669"/>
                <a:gd name="connsiteY7" fmla="*/ 176212 h 297100"/>
                <a:gd name="connsiteX0" fmla="*/ 177436 w 406036"/>
                <a:gd name="connsiteY0" fmla="*/ 176212 h 297100"/>
                <a:gd name="connsiteX1" fmla="*/ 82186 w 406036"/>
                <a:gd name="connsiteY1" fmla="*/ 97631 h 297100"/>
                <a:gd name="connsiteX2" fmla="*/ 8367 w 406036"/>
                <a:gd name="connsiteY2" fmla="*/ 169068 h 297100"/>
                <a:gd name="connsiteX3" fmla="*/ 134573 w 406036"/>
                <a:gd name="connsiteY3" fmla="*/ 280987 h 297100"/>
                <a:gd name="connsiteX4" fmla="*/ 227442 w 406036"/>
                <a:gd name="connsiteY4" fmla="*/ 273843 h 297100"/>
                <a:gd name="connsiteX5" fmla="*/ 406036 w 406036"/>
                <a:gd name="connsiteY5" fmla="*/ 35718 h 297100"/>
                <a:gd name="connsiteX6" fmla="*/ 384604 w 406036"/>
                <a:gd name="connsiteY6" fmla="*/ 0 h 297100"/>
                <a:gd name="connsiteX7" fmla="*/ 177436 w 406036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25397"/>
                <a:gd name="connsiteY0" fmla="*/ 176212 h 297100"/>
                <a:gd name="connsiteX1" fmla="*/ 84721 w 425397"/>
                <a:gd name="connsiteY1" fmla="*/ 97631 h 297100"/>
                <a:gd name="connsiteX2" fmla="*/ 10902 w 425397"/>
                <a:gd name="connsiteY2" fmla="*/ 169068 h 297100"/>
                <a:gd name="connsiteX3" fmla="*/ 137108 w 425397"/>
                <a:gd name="connsiteY3" fmla="*/ 280987 h 297100"/>
                <a:gd name="connsiteX4" fmla="*/ 229977 w 425397"/>
                <a:gd name="connsiteY4" fmla="*/ 273843 h 297100"/>
                <a:gd name="connsiteX5" fmla="*/ 408571 w 425397"/>
                <a:gd name="connsiteY5" fmla="*/ 35718 h 297100"/>
                <a:gd name="connsiteX6" fmla="*/ 387139 w 425397"/>
                <a:gd name="connsiteY6" fmla="*/ 0 h 297100"/>
                <a:gd name="connsiteX7" fmla="*/ 179971 w 425397"/>
                <a:gd name="connsiteY7" fmla="*/ 176212 h 297100"/>
                <a:gd name="connsiteX0" fmla="*/ 179971 w 445220"/>
                <a:gd name="connsiteY0" fmla="*/ 184370 h 305258"/>
                <a:gd name="connsiteX1" fmla="*/ 84721 w 445220"/>
                <a:gd name="connsiteY1" fmla="*/ 105789 h 305258"/>
                <a:gd name="connsiteX2" fmla="*/ 10902 w 445220"/>
                <a:gd name="connsiteY2" fmla="*/ 177226 h 305258"/>
                <a:gd name="connsiteX3" fmla="*/ 137108 w 445220"/>
                <a:gd name="connsiteY3" fmla="*/ 289145 h 305258"/>
                <a:gd name="connsiteX4" fmla="*/ 229977 w 445220"/>
                <a:gd name="connsiteY4" fmla="*/ 282001 h 305258"/>
                <a:gd name="connsiteX5" fmla="*/ 408571 w 445220"/>
                <a:gd name="connsiteY5" fmla="*/ 43876 h 305258"/>
                <a:gd name="connsiteX6" fmla="*/ 387139 w 445220"/>
                <a:gd name="connsiteY6" fmla="*/ 8158 h 305258"/>
                <a:gd name="connsiteX7" fmla="*/ 179971 w 445220"/>
                <a:gd name="connsiteY7" fmla="*/ 184370 h 3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Rectangle 12"/>
            <p:cNvSpPr>
              <a:spLocks noChangeArrowheads="1"/>
            </p:cNvSpPr>
            <p:nvPr/>
          </p:nvSpPr>
          <p:spPr bwMode="auto">
            <a:xfrm>
              <a:off x="4842558" y="2642583"/>
              <a:ext cx="3851637" cy="752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khó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dễ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lẫn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do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endPara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3"/>
            <p:cNvSpPr>
              <a:spLocks noChangeArrowheads="1"/>
            </p:cNvSpPr>
            <p:nvPr/>
          </p:nvSpPr>
          <p:spPr bwMode="auto">
            <a:xfrm>
              <a:off x="4768328" y="3865185"/>
              <a:ext cx="4264303" cy="752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r>
                <a:rPr lang="en-US" sz="2800" b="1" dirty="0" err="1">
                  <a:solidFill>
                    <a:srgbClr val="F7964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solidFill>
                    <a:srgbClr val="F7964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7964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trôi</a:t>
              </a:r>
              <a:r>
                <a:rPr lang="en-US" sz="2800" b="1" dirty="0">
                  <a:solidFill>
                    <a:srgbClr val="F7964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7964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chảy</a:t>
              </a:r>
              <a:r>
                <a:rPr lang="en-US" sz="2800" b="1" dirty="0">
                  <a:solidFill>
                    <a:srgbClr val="F7964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7964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sz="2800" b="1" dirty="0">
                  <a:solidFill>
                    <a:srgbClr val="F7964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7964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F7964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F7964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r>
                <a:rPr lang="en-US" sz="2800" b="1" dirty="0">
                  <a:solidFill>
                    <a:srgbClr val="F7964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7964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nghỉ</a:t>
              </a:r>
              <a:r>
                <a:rPr lang="en-US" sz="2800" b="1" dirty="0">
                  <a:solidFill>
                    <a:srgbClr val="F7964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7964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800" b="1" dirty="0">
                  <a:solidFill>
                    <a:srgbClr val="F7964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2800" b="1" dirty="0" err="1">
                  <a:solidFill>
                    <a:srgbClr val="F7964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solidFill>
                    <a:srgbClr val="F7964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7964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2800" b="1" dirty="0">
                  <a:solidFill>
                    <a:srgbClr val="F7964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7964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800" b="1" dirty="0">
                  <a:solidFill>
                    <a:srgbClr val="F7964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7964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F7964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7964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nhấn</a:t>
              </a:r>
              <a:r>
                <a:rPr lang="en-US" sz="2800" b="1" dirty="0">
                  <a:solidFill>
                    <a:srgbClr val="F7964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7964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giọng</a:t>
              </a:r>
              <a:r>
                <a:rPr lang="en-US" sz="2800" b="1" dirty="0">
                  <a:solidFill>
                    <a:srgbClr val="F7964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b="1" dirty="0" err="1">
                  <a:solidFill>
                    <a:srgbClr val="F7964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b="1" dirty="0">
                  <a:solidFill>
                    <a:srgbClr val="F7964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7964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b="1" dirty="0">
                  <a:solidFill>
                    <a:srgbClr val="F7964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7964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gợi</a:t>
              </a:r>
              <a:r>
                <a:rPr lang="en-US" sz="2800" b="1" dirty="0">
                  <a:solidFill>
                    <a:srgbClr val="F7964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7964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endParaRPr lang="en-US" sz="2800" b="1" dirty="0">
                <a:solidFill>
                  <a:srgbClr val="F7964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0" name="Group 13"/>
            <p:cNvGrpSpPr>
              <a:grpSpLocks/>
            </p:cNvGrpSpPr>
            <p:nvPr/>
          </p:nvGrpSpPr>
          <p:grpSpPr bwMode="auto">
            <a:xfrm>
              <a:off x="4181940" y="4566942"/>
              <a:ext cx="4789332" cy="954794"/>
              <a:chOff x="1262444" y="1165589"/>
              <a:chExt cx="2852356" cy="1628411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1262444" y="1165589"/>
                <a:ext cx="2852356" cy="1628411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292225" y="1295400"/>
                <a:ext cx="2822575" cy="381757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sz="2100" b="1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1292225" y="1740107"/>
                <a:ext cx="2822575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Freeform 23"/>
            <p:cNvSpPr/>
            <p:nvPr/>
          </p:nvSpPr>
          <p:spPr>
            <a:xfrm>
              <a:off x="4339926" y="4940711"/>
              <a:ext cx="428402" cy="466725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" fmla="*/ 169069 w 397669"/>
                <a:gd name="connsiteY0" fmla="*/ 176212 h 289079"/>
                <a:gd name="connsiteX1" fmla="*/ 73819 w 397669"/>
                <a:gd name="connsiteY1" fmla="*/ 97631 h 289079"/>
                <a:gd name="connsiteX2" fmla="*/ 0 w 397669"/>
                <a:gd name="connsiteY2" fmla="*/ 169068 h 289079"/>
                <a:gd name="connsiteX3" fmla="*/ 126206 w 397669"/>
                <a:gd name="connsiteY3" fmla="*/ 280987 h 289079"/>
                <a:gd name="connsiteX4" fmla="*/ 219075 w 397669"/>
                <a:gd name="connsiteY4" fmla="*/ 273843 h 289079"/>
                <a:gd name="connsiteX5" fmla="*/ 397669 w 397669"/>
                <a:gd name="connsiteY5" fmla="*/ 35718 h 289079"/>
                <a:gd name="connsiteX6" fmla="*/ 376237 w 397669"/>
                <a:gd name="connsiteY6" fmla="*/ 0 h 289079"/>
                <a:gd name="connsiteX7" fmla="*/ 169069 w 397669"/>
                <a:gd name="connsiteY7" fmla="*/ 176212 h 289079"/>
                <a:gd name="connsiteX0" fmla="*/ 169069 w 397669"/>
                <a:gd name="connsiteY0" fmla="*/ 176212 h 297100"/>
                <a:gd name="connsiteX1" fmla="*/ 73819 w 397669"/>
                <a:gd name="connsiteY1" fmla="*/ 97631 h 297100"/>
                <a:gd name="connsiteX2" fmla="*/ 0 w 397669"/>
                <a:gd name="connsiteY2" fmla="*/ 169068 h 297100"/>
                <a:gd name="connsiteX3" fmla="*/ 126206 w 397669"/>
                <a:gd name="connsiteY3" fmla="*/ 280987 h 297100"/>
                <a:gd name="connsiteX4" fmla="*/ 219075 w 397669"/>
                <a:gd name="connsiteY4" fmla="*/ 273843 h 297100"/>
                <a:gd name="connsiteX5" fmla="*/ 397669 w 397669"/>
                <a:gd name="connsiteY5" fmla="*/ 35718 h 297100"/>
                <a:gd name="connsiteX6" fmla="*/ 376237 w 397669"/>
                <a:gd name="connsiteY6" fmla="*/ 0 h 297100"/>
                <a:gd name="connsiteX7" fmla="*/ 169069 w 397669"/>
                <a:gd name="connsiteY7" fmla="*/ 176212 h 297100"/>
                <a:gd name="connsiteX0" fmla="*/ 177436 w 406036"/>
                <a:gd name="connsiteY0" fmla="*/ 176212 h 297100"/>
                <a:gd name="connsiteX1" fmla="*/ 82186 w 406036"/>
                <a:gd name="connsiteY1" fmla="*/ 97631 h 297100"/>
                <a:gd name="connsiteX2" fmla="*/ 8367 w 406036"/>
                <a:gd name="connsiteY2" fmla="*/ 169068 h 297100"/>
                <a:gd name="connsiteX3" fmla="*/ 134573 w 406036"/>
                <a:gd name="connsiteY3" fmla="*/ 280987 h 297100"/>
                <a:gd name="connsiteX4" fmla="*/ 227442 w 406036"/>
                <a:gd name="connsiteY4" fmla="*/ 273843 h 297100"/>
                <a:gd name="connsiteX5" fmla="*/ 406036 w 406036"/>
                <a:gd name="connsiteY5" fmla="*/ 35718 h 297100"/>
                <a:gd name="connsiteX6" fmla="*/ 384604 w 406036"/>
                <a:gd name="connsiteY6" fmla="*/ 0 h 297100"/>
                <a:gd name="connsiteX7" fmla="*/ 177436 w 406036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25397"/>
                <a:gd name="connsiteY0" fmla="*/ 176212 h 297100"/>
                <a:gd name="connsiteX1" fmla="*/ 84721 w 425397"/>
                <a:gd name="connsiteY1" fmla="*/ 97631 h 297100"/>
                <a:gd name="connsiteX2" fmla="*/ 10902 w 425397"/>
                <a:gd name="connsiteY2" fmla="*/ 169068 h 297100"/>
                <a:gd name="connsiteX3" fmla="*/ 137108 w 425397"/>
                <a:gd name="connsiteY3" fmla="*/ 280987 h 297100"/>
                <a:gd name="connsiteX4" fmla="*/ 229977 w 425397"/>
                <a:gd name="connsiteY4" fmla="*/ 273843 h 297100"/>
                <a:gd name="connsiteX5" fmla="*/ 408571 w 425397"/>
                <a:gd name="connsiteY5" fmla="*/ 35718 h 297100"/>
                <a:gd name="connsiteX6" fmla="*/ 387139 w 425397"/>
                <a:gd name="connsiteY6" fmla="*/ 0 h 297100"/>
                <a:gd name="connsiteX7" fmla="*/ 179971 w 425397"/>
                <a:gd name="connsiteY7" fmla="*/ 176212 h 297100"/>
                <a:gd name="connsiteX0" fmla="*/ 179971 w 445220"/>
                <a:gd name="connsiteY0" fmla="*/ 184370 h 305258"/>
                <a:gd name="connsiteX1" fmla="*/ 84721 w 445220"/>
                <a:gd name="connsiteY1" fmla="*/ 105789 h 305258"/>
                <a:gd name="connsiteX2" fmla="*/ 10902 w 445220"/>
                <a:gd name="connsiteY2" fmla="*/ 177226 h 305258"/>
                <a:gd name="connsiteX3" fmla="*/ 137108 w 445220"/>
                <a:gd name="connsiteY3" fmla="*/ 289145 h 305258"/>
                <a:gd name="connsiteX4" fmla="*/ 229977 w 445220"/>
                <a:gd name="connsiteY4" fmla="*/ 282001 h 305258"/>
                <a:gd name="connsiteX5" fmla="*/ 408571 w 445220"/>
                <a:gd name="connsiteY5" fmla="*/ 43876 h 305258"/>
                <a:gd name="connsiteX6" fmla="*/ 387139 w 445220"/>
                <a:gd name="connsiteY6" fmla="*/ 8158 h 305258"/>
                <a:gd name="connsiteX7" fmla="*/ 179971 w 445220"/>
                <a:gd name="connsiteY7" fmla="*/ 184370 h 3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Rectangle 19"/>
            <p:cNvSpPr>
              <a:spLocks noChangeArrowheads="1"/>
            </p:cNvSpPr>
            <p:nvPr/>
          </p:nvSpPr>
          <p:spPr bwMode="auto">
            <a:xfrm>
              <a:off x="4822318" y="4982383"/>
              <a:ext cx="4094963" cy="412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khó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solidFill>
                    <a:srgbClr val="A3CEB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grpSp>
          <p:nvGrpSpPr>
            <p:cNvPr id="26" name="Group 13"/>
            <p:cNvGrpSpPr>
              <a:grpSpLocks/>
            </p:cNvGrpSpPr>
            <p:nvPr/>
          </p:nvGrpSpPr>
          <p:grpSpPr bwMode="auto">
            <a:xfrm>
              <a:off x="4146246" y="5486017"/>
              <a:ext cx="4860719" cy="1023937"/>
              <a:chOff x="1246764" y="913645"/>
              <a:chExt cx="2897309" cy="1746336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246764" y="913645"/>
                <a:ext cx="2876034" cy="1746336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sz="16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297846" y="974564"/>
                <a:ext cx="2846227" cy="454766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sz="1650" b="1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>
                <a:off x="1292225" y="1740107"/>
                <a:ext cx="2822575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Freeform 29"/>
            <p:cNvSpPr/>
            <p:nvPr/>
          </p:nvSpPr>
          <p:spPr>
            <a:xfrm>
              <a:off x="4333503" y="6030407"/>
              <a:ext cx="428402" cy="466725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" fmla="*/ 169069 w 397669"/>
                <a:gd name="connsiteY0" fmla="*/ 176212 h 289079"/>
                <a:gd name="connsiteX1" fmla="*/ 73819 w 397669"/>
                <a:gd name="connsiteY1" fmla="*/ 97631 h 289079"/>
                <a:gd name="connsiteX2" fmla="*/ 0 w 397669"/>
                <a:gd name="connsiteY2" fmla="*/ 169068 h 289079"/>
                <a:gd name="connsiteX3" fmla="*/ 126206 w 397669"/>
                <a:gd name="connsiteY3" fmla="*/ 280987 h 289079"/>
                <a:gd name="connsiteX4" fmla="*/ 219075 w 397669"/>
                <a:gd name="connsiteY4" fmla="*/ 273843 h 289079"/>
                <a:gd name="connsiteX5" fmla="*/ 397669 w 397669"/>
                <a:gd name="connsiteY5" fmla="*/ 35718 h 289079"/>
                <a:gd name="connsiteX6" fmla="*/ 376237 w 397669"/>
                <a:gd name="connsiteY6" fmla="*/ 0 h 289079"/>
                <a:gd name="connsiteX7" fmla="*/ 169069 w 397669"/>
                <a:gd name="connsiteY7" fmla="*/ 176212 h 289079"/>
                <a:gd name="connsiteX0" fmla="*/ 169069 w 397669"/>
                <a:gd name="connsiteY0" fmla="*/ 176212 h 297100"/>
                <a:gd name="connsiteX1" fmla="*/ 73819 w 397669"/>
                <a:gd name="connsiteY1" fmla="*/ 97631 h 297100"/>
                <a:gd name="connsiteX2" fmla="*/ 0 w 397669"/>
                <a:gd name="connsiteY2" fmla="*/ 169068 h 297100"/>
                <a:gd name="connsiteX3" fmla="*/ 126206 w 397669"/>
                <a:gd name="connsiteY3" fmla="*/ 280987 h 297100"/>
                <a:gd name="connsiteX4" fmla="*/ 219075 w 397669"/>
                <a:gd name="connsiteY4" fmla="*/ 273843 h 297100"/>
                <a:gd name="connsiteX5" fmla="*/ 397669 w 397669"/>
                <a:gd name="connsiteY5" fmla="*/ 35718 h 297100"/>
                <a:gd name="connsiteX6" fmla="*/ 376237 w 397669"/>
                <a:gd name="connsiteY6" fmla="*/ 0 h 297100"/>
                <a:gd name="connsiteX7" fmla="*/ 169069 w 397669"/>
                <a:gd name="connsiteY7" fmla="*/ 176212 h 297100"/>
                <a:gd name="connsiteX0" fmla="*/ 177436 w 406036"/>
                <a:gd name="connsiteY0" fmla="*/ 176212 h 297100"/>
                <a:gd name="connsiteX1" fmla="*/ 82186 w 406036"/>
                <a:gd name="connsiteY1" fmla="*/ 97631 h 297100"/>
                <a:gd name="connsiteX2" fmla="*/ 8367 w 406036"/>
                <a:gd name="connsiteY2" fmla="*/ 169068 h 297100"/>
                <a:gd name="connsiteX3" fmla="*/ 134573 w 406036"/>
                <a:gd name="connsiteY3" fmla="*/ 280987 h 297100"/>
                <a:gd name="connsiteX4" fmla="*/ 227442 w 406036"/>
                <a:gd name="connsiteY4" fmla="*/ 273843 h 297100"/>
                <a:gd name="connsiteX5" fmla="*/ 406036 w 406036"/>
                <a:gd name="connsiteY5" fmla="*/ 35718 h 297100"/>
                <a:gd name="connsiteX6" fmla="*/ 384604 w 406036"/>
                <a:gd name="connsiteY6" fmla="*/ 0 h 297100"/>
                <a:gd name="connsiteX7" fmla="*/ 177436 w 406036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25397"/>
                <a:gd name="connsiteY0" fmla="*/ 176212 h 297100"/>
                <a:gd name="connsiteX1" fmla="*/ 84721 w 425397"/>
                <a:gd name="connsiteY1" fmla="*/ 97631 h 297100"/>
                <a:gd name="connsiteX2" fmla="*/ 10902 w 425397"/>
                <a:gd name="connsiteY2" fmla="*/ 169068 h 297100"/>
                <a:gd name="connsiteX3" fmla="*/ 137108 w 425397"/>
                <a:gd name="connsiteY3" fmla="*/ 280987 h 297100"/>
                <a:gd name="connsiteX4" fmla="*/ 229977 w 425397"/>
                <a:gd name="connsiteY4" fmla="*/ 273843 h 297100"/>
                <a:gd name="connsiteX5" fmla="*/ 408571 w 425397"/>
                <a:gd name="connsiteY5" fmla="*/ 35718 h 297100"/>
                <a:gd name="connsiteX6" fmla="*/ 387139 w 425397"/>
                <a:gd name="connsiteY6" fmla="*/ 0 h 297100"/>
                <a:gd name="connsiteX7" fmla="*/ 179971 w 425397"/>
                <a:gd name="connsiteY7" fmla="*/ 176212 h 297100"/>
                <a:gd name="connsiteX0" fmla="*/ 179971 w 445220"/>
                <a:gd name="connsiteY0" fmla="*/ 184370 h 305258"/>
                <a:gd name="connsiteX1" fmla="*/ 84721 w 445220"/>
                <a:gd name="connsiteY1" fmla="*/ 105789 h 305258"/>
                <a:gd name="connsiteX2" fmla="*/ 10902 w 445220"/>
                <a:gd name="connsiteY2" fmla="*/ 177226 h 305258"/>
                <a:gd name="connsiteX3" fmla="*/ 137108 w 445220"/>
                <a:gd name="connsiteY3" fmla="*/ 289145 h 305258"/>
                <a:gd name="connsiteX4" fmla="*/ 229977 w 445220"/>
                <a:gd name="connsiteY4" fmla="*/ 282001 h 305258"/>
                <a:gd name="connsiteX5" fmla="*/ 408571 w 445220"/>
                <a:gd name="connsiteY5" fmla="*/ 43876 h 305258"/>
                <a:gd name="connsiteX6" fmla="*/ 387139 w 445220"/>
                <a:gd name="connsiteY6" fmla="*/ 8158 h 305258"/>
                <a:gd name="connsiteX7" fmla="*/ 179971 w 445220"/>
                <a:gd name="connsiteY7" fmla="*/ 184370 h 3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Rectangle 25"/>
            <p:cNvSpPr>
              <a:spLocks noChangeArrowheads="1"/>
            </p:cNvSpPr>
            <p:nvPr/>
          </p:nvSpPr>
          <p:spPr bwMode="auto">
            <a:xfrm>
              <a:off x="4651412" y="5933690"/>
              <a:ext cx="4453124" cy="412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endParaRPr 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4318833" y="2667504"/>
              <a:ext cx="427407" cy="510779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" fmla="*/ 169069 w 397669"/>
                <a:gd name="connsiteY0" fmla="*/ 176212 h 289079"/>
                <a:gd name="connsiteX1" fmla="*/ 73819 w 397669"/>
                <a:gd name="connsiteY1" fmla="*/ 97631 h 289079"/>
                <a:gd name="connsiteX2" fmla="*/ 0 w 397669"/>
                <a:gd name="connsiteY2" fmla="*/ 169068 h 289079"/>
                <a:gd name="connsiteX3" fmla="*/ 126206 w 397669"/>
                <a:gd name="connsiteY3" fmla="*/ 280987 h 289079"/>
                <a:gd name="connsiteX4" fmla="*/ 219075 w 397669"/>
                <a:gd name="connsiteY4" fmla="*/ 273843 h 289079"/>
                <a:gd name="connsiteX5" fmla="*/ 397669 w 397669"/>
                <a:gd name="connsiteY5" fmla="*/ 35718 h 289079"/>
                <a:gd name="connsiteX6" fmla="*/ 376237 w 397669"/>
                <a:gd name="connsiteY6" fmla="*/ 0 h 289079"/>
                <a:gd name="connsiteX7" fmla="*/ 169069 w 397669"/>
                <a:gd name="connsiteY7" fmla="*/ 176212 h 289079"/>
                <a:gd name="connsiteX0" fmla="*/ 169069 w 397669"/>
                <a:gd name="connsiteY0" fmla="*/ 176212 h 297100"/>
                <a:gd name="connsiteX1" fmla="*/ 73819 w 397669"/>
                <a:gd name="connsiteY1" fmla="*/ 97631 h 297100"/>
                <a:gd name="connsiteX2" fmla="*/ 0 w 397669"/>
                <a:gd name="connsiteY2" fmla="*/ 169068 h 297100"/>
                <a:gd name="connsiteX3" fmla="*/ 126206 w 397669"/>
                <a:gd name="connsiteY3" fmla="*/ 280987 h 297100"/>
                <a:gd name="connsiteX4" fmla="*/ 219075 w 397669"/>
                <a:gd name="connsiteY4" fmla="*/ 273843 h 297100"/>
                <a:gd name="connsiteX5" fmla="*/ 397669 w 397669"/>
                <a:gd name="connsiteY5" fmla="*/ 35718 h 297100"/>
                <a:gd name="connsiteX6" fmla="*/ 376237 w 397669"/>
                <a:gd name="connsiteY6" fmla="*/ 0 h 297100"/>
                <a:gd name="connsiteX7" fmla="*/ 169069 w 397669"/>
                <a:gd name="connsiteY7" fmla="*/ 176212 h 297100"/>
                <a:gd name="connsiteX0" fmla="*/ 177436 w 406036"/>
                <a:gd name="connsiteY0" fmla="*/ 176212 h 297100"/>
                <a:gd name="connsiteX1" fmla="*/ 82186 w 406036"/>
                <a:gd name="connsiteY1" fmla="*/ 97631 h 297100"/>
                <a:gd name="connsiteX2" fmla="*/ 8367 w 406036"/>
                <a:gd name="connsiteY2" fmla="*/ 169068 h 297100"/>
                <a:gd name="connsiteX3" fmla="*/ 134573 w 406036"/>
                <a:gd name="connsiteY3" fmla="*/ 280987 h 297100"/>
                <a:gd name="connsiteX4" fmla="*/ 227442 w 406036"/>
                <a:gd name="connsiteY4" fmla="*/ 273843 h 297100"/>
                <a:gd name="connsiteX5" fmla="*/ 406036 w 406036"/>
                <a:gd name="connsiteY5" fmla="*/ 35718 h 297100"/>
                <a:gd name="connsiteX6" fmla="*/ 384604 w 406036"/>
                <a:gd name="connsiteY6" fmla="*/ 0 h 297100"/>
                <a:gd name="connsiteX7" fmla="*/ 177436 w 406036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25397"/>
                <a:gd name="connsiteY0" fmla="*/ 176212 h 297100"/>
                <a:gd name="connsiteX1" fmla="*/ 84721 w 425397"/>
                <a:gd name="connsiteY1" fmla="*/ 97631 h 297100"/>
                <a:gd name="connsiteX2" fmla="*/ 10902 w 425397"/>
                <a:gd name="connsiteY2" fmla="*/ 169068 h 297100"/>
                <a:gd name="connsiteX3" fmla="*/ 137108 w 425397"/>
                <a:gd name="connsiteY3" fmla="*/ 280987 h 297100"/>
                <a:gd name="connsiteX4" fmla="*/ 229977 w 425397"/>
                <a:gd name="connsiteY4" fmla="*/ 273843 h 297100"/>
                <a:gd name="connsiteX5" fmla="*/ 408571 w 425397"/>
                <a:gd name="connsiteY5" fmla="*/ 35718 h 297100"/>
                <a:gd name="connsiteX6" fmla="*/ 387139 w 425397"/>
                <a:gd name="connsiteY6" fmla="*/ 0 h 297100"/>
                <a:gd name="connsiteX7" fmla="*/ 179971 w 425397"/>
                <a:gd name="connsiteY7" fmla="*/ 176212 h 297100"/>
                <a:gd name="connsiteX0" fmla="*/ 179971 w 445220"/>
                <a:gd name="connsiteY0" fmla="*/ 184370 h 305258"/>
                <a:gd name="connsiteX1" fmla="*/ 84721 w 445220"/>
                <a:gd name="connsiteY1" fmla="*/ 105789 h 305258"/>
                <a:gd name="connsiteX2" fmla="*/ 10902 w 445220"/>
                <a:gd name="connsiteY2" fmla="*/ 177226 h 305258"/>
                <a:gd name="connsiteX3" fmla="*/ 137108 w 445220"/>
                <a:gd name="connsiteY3" fmla="*/ 289145 h 305258"/>
                <a:gd name="connsiteX4" fmla="*/ 229977 w 445220"/>
                <a:gd name="connsiteY4" fmla="*/ 282001 h 305258"/>
                <a:gd name="connsiteX5" fmla="*/ 408571 w 445220"/>
                <a:gd name="connsiteY5" fmla="*/ 43876 h 305258"/>
                <a:gd name="connsiteX6" fmla="*/ 387139 w 445220"/>
                <a:gd name="connsiteY6" fmla="*/ 8158 h 305258"/>
                <a:gd name="connsiteX7" fmla="*/ 179971 w 445220"/>
                <a:gd name="connsiteY7" fmla="*/ 184370 h 3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rgbClr val="00B05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599277" y="5542474"/>
            <a:ext cx="93790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GD HS tình yêu thương cuộc sống, lòng biết ơn mẹ </a:t>
            </a:r>
            <a:r>
              <a:rPr lang="vi-VN" sz="2800" b="1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Có ước mơ, sở thích riêng của mình.</a:t>
            </a:r>
            <a:endParaRPr lang="en-US" sz="2800" b="1" kern="1400" dirty="0">
              <a:solidFill>
                <a:srgbClr val="00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61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39" name="Text Box 3"/>
          <p:cNvSpPr txBox="1">
            <a:spLocks noChangeArrowheads="1"/>
          </p:cNvSpPr>
          <p:nvPr/>
        </p:nvSpPr>
        <p:spPr bwMode="auto">
          <a:xfrm>
            <a:off x="5627818" y="214604"/>
            <a:ext cx="5748726" cy="60439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lIns="80010" tIns="40005" rIns="80010" bIns="40005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3200" b="1" dirty="0">
                <a:latin typeface="Times New Roman" panose="02020603050405020304" pitchFamily="18" charset="0"/>
              </a:rPr>
              <a:t>  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Xuân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Quỳnh</a:t>
            </a:r>
            <a:r>
              <a:rPr lang="en-US" altLang="en-US" sz="3200" b="1" dirty="0">
                <a:latin typeface="Times New Roman" panose="02020603050405020304" pitchFamily="18" charset="0"/>
              </a:rPr>
              <a:t>: (1942-1988),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làng</a:t>
            </a:r>
            <a:r>
              <a:rPr lang="en-US" altLang="en-US" sz="3200" b="1" dirty="0">
                <a:latin typeface="Times New Roman" panose="02020603050405020304" pitchFamily="18" charset="0"/>
              </a:rPr>
              <a:t> La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Khê</a:t>
            </a:r>
            <a:r>
              <a:rPr lang="en-US" altLang="en-US" sz="3200" b="1" dirty="0"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huyện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Hoài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Đức</a:t>
            </a:r>
            <a:r>
              <a:rPr lang="en-US" altLang="en-US" sz="3200" b="1" dirty="0"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tỉnh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Hà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Tây</a:t>
            </a:r>
            <a:r>
              <a:rPr lang="en-US" altLang="en-US" sz="3200" b="1" dirty="0">
                <a:latin typeface="Times New Roman" panose="02020603050405020304" pitchFamily="18" charset="0"/>
              </a:rPr>
              <a:t> (nay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thuộc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Hà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Nội</a:t>
            </a:r>
            <a:r>
              <a:rPr lang="en-US" altLang="en-US" sz="3200" b="1" dirty="0">
                <a:latin typeface="Times New Roman" panose="02020603050405020304" pitchFamily="18" charset="0"/>
              </a:rPr>
              <a:t>). 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Bà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nhà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thơ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nữ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xuất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sắc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nền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thơ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hiện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đại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Việt</a:t>
            </a:r>
            <a:r>
              <a:rPr lang="en-US" altLang="en-US" sz="3200" b="1" dirty="0">
                <a:latin typeface="Times New Roman" panose="02020603050405020304" pitchFamily="18" charset="0"/>
              </a:rPr>
              <a:t> Nam.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Năm</a:t>
            </a:r>
            <a:r>
              <a:rPr lang="en-US" altLang="en-US" sz="3200" b="1" dirty="0">
                <a:latin typeface="Times New Roman" panose="02020603050405020304" pitchFamily="18" charset="0"/>
              </a:rPr>
              <a:t> 2001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bà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tặng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Giải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thưởng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Nhà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văn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nghệ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thuật</a:t>
            </a:r>
            <a:r>
              <a:rPr lang="en-US" altLang="en-US" sz="3200" b="1" dirty="0">
                <a:latin typeface="Times New Roman" panose="02020603050405020304" pitchFamily="18" charset="0"/>
              </a:rPr>
              <a:t>.</a:t>
            </a:r>
          </a:p>
        </p:txBody>
      </p:sp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815456" y="109764"/>
            <a:ext cx="4572000" cy="6148800"/>
            <a:chOff x="1296" y="1200"/>
            <a:chExt cx="2910" cy="2928"/>
          </a:xfrm>
        </p:grpSpPr>
        <p:pic>
          <p:nvPicPr>
            <p:cNvPr id="6149" name="Picture 12" descr="Xuan_Quynh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1200"/>
              <a:ext cx="2910" cy="29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0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2051" y="3830"/>
              <a:ext cx="1104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000099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</a:t>
              </a:r>
              <a:r>
                <a:rPr lang="en-US" sz="3600" b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000099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000099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Quỳnh</a:t>
              </a:r>
              <a:endPara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807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54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" y="365125"/>
            <a:ext cx="12192000" cy="6858000"/>
          </a:xfrm>
        </p:spPr>
      </p:pic>
      <p:sp>
        <p:nvSpPr>
          <p:cNvPr id="5" name="Rounded Rectangle 4"/>
          <p:cNvSpPr/>
          <p:nvPr/>
        </p:nvSpPr>
        <p:spPr>
          <a:xfrm>
            <a:off x="4350310" y="2395615"/>
            <a:ext cx="5003074" cy="158060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文本框 29"/>
          <p:cNvSpPr txBox="1"/>
          <p:nvPr/>
        </p:nvSpPr>
        <p:spPr>
          <a:xfrm>
            <a:off x="4663700" y="2686878"/>
            <a:ext cx="46896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12 con </a:t>
            </a:r>
            <a:r>
              <a:rPr kumimoji="0" lang="en-US" altLang="zh-CN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giáp</a:t>
            </a:r>
            <a:endParaRPr kumimoji="0" lang="en-US" altLang="zh-CN" sz="6000" b="1" i="0" u="none" strike="noStrike" kern="1200" cap="none" spc="30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3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432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1" y="0"/>
            <a:ext cx="12192000" cy="6858000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979CC-3429-4C45-BAFA-3DF929EAD4D8}"/>
              </a:ext>
            </a:extLst>
          </p:cNvPr>
          <p:cNvGrpSpPr/>
          <p:nvPr/>
        </p:nvGrpSpPr>
        <p:grpSpPr>
          <a:xfrm>
            <a:off x="499606" y="200310"/>
            <a:ext cx="2552700" cy="2265468"/>
            <a:chOff x="384877" y="455612"/>
            <a:chExt cx="2552700" cy="226546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77" y="455612"/>
              <a:ext cx="2552700" cy="17907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BF53F01-BA56-4244-9303-73C1E5FB0103}"/>
                </a:ext>
              </a:extLst>
            </p:cNvPr>
            <p:cNvSpPr txBox="1"/>
            <p:nvPr/>
          </p:nvSpPr>
          <p:spPr>
            <a:xfrm>
              <a:off x="678536" y="2259415"/>
              <a:ext cx="19653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Tý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=&gt;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Chuột</a:t>
              </a:r>
              <a:endPara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AF5687-A21D-49C5-AFEB-A6F882B6F6DD}"/>
              </a:ext>
            </a:extLst>
          </p:cNvPr>
          <p:cNvGrpSpPr/>
          <p:nvPr/>
        </p:nvGrpSpPr>
        <p:grpSpPr>
          <a:xfrm>
            <a:off x="2824456" y="-9239"/>
            <a:ext cx="2431280" cy="2530696"/>
            <a:chOff x="2824456" y="-9239"/>
            <a:chExt cx="2431280" cy="25306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4456" y="-9239"/>
              <a:ext cx="2431280" cy="205263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4BE5F1F-35C2-483F-A8F0-CEAB1084739B}"/>
                </a:ext>
              </a:extLst>
            </p:cNvPr>
            <p:cNvSpPr txBox="1"/>
            <p:nvPr/>
          </p:nvSpPr>
          <p:spPr>
            <a:xfrm>
              <a:off x="3052306" y="2059792"/>
              <a:ext cx="19653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Sửu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=&gt;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Trâu</a:t>
              </a:r>
              <a:endPara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4E4178-9967-40AF-88C4-B7A2692CA18F}"/>
              </a:ext>
            </a:extLst>
          </p:cNvPr>
          <p:cNvGrpSpPr/>
          <p:nvPr/>
        </p:nvGrpSpPr>
        <p:grpSpPr>
          <a:xfrm>
            <a:off x="3024902" y="2488503"/>
            <a:ext cx="2466975" cy="2002353"/>
            <a:chOff x="3024902" y="2488503"/>
            <a:chExt cx="2466975" cy="200235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4902" y="2488503"/>
              <a:ext cx="2466975" cy="184785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450BD80-45BE-4069-81B4-E9E0032B3AD2}"/>
                </a:ext>
              </a:extLst>
            </p:cNvPr>
            <p:cNvSpPr txBox="1"/>
            <p:nvPr/>
          </p:nvSpPr>
          <p:spPr>
            <a:xfrm>
              <a:off x="3454639" y="4029191"/>
              <a:ext cx="19653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Tỵ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=&gt;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Rắn</a:t>
              </a:r>
              <a:endPara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69F51C3-19E9-4F2C-8E9D-5822B610D055}"/>
              </a:ext>
            </a:extLst>
          </p:cNvPr>
          <p:cNvGrpSpPr/>
          <p:nvPr/>
        </p:nvGrpSpPr>
        <p:grpSpPr>
          <a:xfrm>
            <a:off x="328659" y="2490924"/>
            <a:ext cx="2474817" cy="2180391"/>
            <a:chOff x="328659" y="2490924"/>
            <a:chExt cx="2474817" cy="218039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659" y="2490924"/>
              <a:ext cx="2474817" cy="164687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F40486E-1F8F-43F2-A0EB-157CCB31F470}"/>
                </a:ext>
              </a:extLst>
            </p:cNvPr>
            <p:cNvSpPr txBox="1"/>
            <p:nvPr/>
          </p:nvSpPr>
          <p:spPr>
            <a:xfrm>
              <a:off x="710138" y="4209650"/>
              <a:ext cx="19653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Thìn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=&gt;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Rồng</a:t>
              </a:r>
              <a:endPara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7DDEF8C-5BCC-4254-B4A2-DA02A71CCDB5}"/>
              </a:ext>
            </a:extLst>
          </p:cNvPr>
          <p:cNvGrpSpPr/>
          <p:nvPr/>
        </p:nvGrpSpPr>
        <p:grpSpPr>
          <a:xfrm>
            <a:off x="8275629" y="0"/>
            <a:ext cx="2979837" cy="2382029"/>
            <a:chOff x="8275629" y="0"/>
            <a:chExt cx="2979837" cy="238202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75629" y="0"/>
              <a:ext cx="2979837" cy="211611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3D66D88-317C-4DB2-BF43-12853B02D323}"/>
                </a:ext>
              </a:extLst>
            </p:cNvPr>
            <p:cNvSpPr txBox="1"/>
            <p:nvPr/>
          </p:nvSpPr>
          <p:spPr>
            <a:xfrm>
              <a:off x="9069409" y="1920364"/>
              <a:ext cx="19653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Mão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=&gt;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Mèo</a:t>
              </a:r>
              <a:endPara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7C7A02D-DBC1-4063-A99B-03BBAD319795}"/>
              </a:ext>
            </a:extLst>
          </p:cNvPr>
          <p:cNvGrpSpPr/>
          <p:nvPr/>
        </p:nvGrpSpPr>
        <p:grpSpPr>
          <a:xfrm>
            <a:off x="5615681" y="236570"/>
            <a:ext cx="2465938" cy="2317891"/>
            <a:chOff x="5615681" y="236570"/>
            <a:chExt cx="2465938" cy="231789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5681" y="236570"/>
              <a:ext cx="2366417" cy="185441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7ED5F08-2D39-45E8-B8A6-C7A4C0DD7AA7}"/>
                </a:ext>
              </a:extLst>
            </p:cNvPr>
            <p:cNvSpPr txBox="1"/>
            <p:nvPr/>
          </p:nvSpPr>
          <p:spPr>
            <a:xfrm>
              <a:off x="6116237" y="2092796"/>
              <a:ext cx="19653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Dần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=&gt;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Hổ</a:t>
              </a:r>
              <a:endPara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16ED6AA-8DB4-436C-BE01-9143A256B6EC}"/>
              </a:ext>
            </a:extLst>
          </p:cNvPr>
          <p:cNvGrpSpPr/>
          <p:nvPr/>
        </p:nvGrpSpPr>
        <p:grpSpPr>
          <a:xfrm>
            <a:off x="5712249" y="2563700"/>
            <a:ext cx="2638425" cy="2020663"/>
            <a:chOff x="5656285" y="2630997"/>
            <a:chExt cx="2638425" cy="202066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6285" y="2630997"/>
              <a:ext cx="2638425" cy="173355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2480F2F-F6F5-4FF6-A3B7-7E703D5A478E}"/>
                </a:ext>
              </a:extLst>
            </p:cNvPr>
            <p:cNvSpPr txBox="1"/>
            <p:nvPr/>
          </p:nvSpPr>
          <p:spPr>
            <a:xfrm>
              <a:off x="6282205" y="4189995"/>
              <a:ext cx="19653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F0000"/>
                  </a:solidFill>
                </a:rPr>
                <a:t>Ngọ</a:t>
              </a:r>
              <a:r>
                <a:rPr lang="en-US" sz="2400" b="1" dirty="0">
                  <a:solidFill>
                    <a:srgbClr val="FF0000"/>
                  </a:solidFill>
                </a:rPr>
                <a:t>  =&gt; </a:t>
              </a:r>
              <a:r>
                <a:rPr lang="en-US" sz="2400" b="1" dirty="0" err="1">
                  <a:solidFill>
                    <a:srgbClr val="FF0000"/>
                  </a:solidFill>
                </a:rPr>
                <a:t>Ngựa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9CFB0B6-6F3D-49C8-9425-68E5624A2AE9}"/>
              </a:ext>
            </a:extLst>
          </p:cNvPr>
          <p:cNvGrpSpPr/>
          <p:nvPr/>
        </p:nvGrpSpPr>
        <p:grpSpPr>
          <a:xfrm>
            <a:off x="8524414" y="4620734"/>
            <a:ext cx="2532023" cy="1927052"/>
            <a:chOff x="8524414" y="4620734"/>
            <a:chExt cx="2532023" cy="192705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4414" y="4620734"/>
              <a:ext cx="2460793" cy="161683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8BBFB33-FD55-4863-B401-035395735EF0}"/>
                </a:ext>
              </a:extLst>
            </p:cNvPr>
            <p:cNvSpPr txBox="1"/>
            <p:nvPr/>
          </p:nvSpPr>
          <p:spPr>
            <a:xfrm>
              <a:off x="9091055" y="6086121"/>
              <a:ext cx="19653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Hợi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=&gt;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Lợn</a:t>
              </a:r>
              <a:endPara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8E03345-F7AB-4DBC-BEBE-DDC2B00E38D0}"/>
              </a:ext>
            </a:extLst>
          </p:cNvPr>
          <p:cNvGrpSpPr/>
          <p:nvPr/>
        </p:nvGrpSpPr>
        <p:grpSpPr>
          <a:xfrm>
            <a:off x="5980135" y="4571517"/>
            <a:ext cx="2295494" cy="2067105"/>
            <a:chOff x="5980135" y="4571517"/>
            <a:chExt cx="2295494" cy="206710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0135" y="4571517"/>
              <a:ext cx="1785118" cy="1785118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F4D0C00-659D-4151-8D43-616CC3A961DE}"/>
                </a:ext>
              </a:extLst>
            </p:cNvPr>
            <p:cNvSpPr txBox="1"/>
            <p:nvPr/>
          </p:nvSpPr>
          <p:spPr>
            <a:xfrm>
              <a:off x="6310247" y="6176957"/>
              <a:ext cx="19653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Tuất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=&gt;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Chó</a:t>
              </a:r>
              <a:endPara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1C410B9-1FA3-42C2-AE00-191268F91EEE}"/>
              </a:ext>
            </a:extLst>
          </p:cNvPr>
          <p:cNvGrpSpPr/>
          <p:nvPr/>
        </p:nvGrpSpPr>
        <p:grpSpPr>
          <a:xfrm>
            <a:off x="3227586" y="4540405"/>
            <a:ext cx="2600325" cy="1952470"/>
            <a:chOff x="3223503" y="4534634"/>
            <a:chExt cx="2600325" cy="195247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3503" y="4534634"/>
              <a:ext cx="2600325" cy="176212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724AB6D-46EB-4110-B4A4-3FBCFD3C0AED}"/>
                </a:ext>
              </a:extLst>
            </p:cNvPr>
            <p:cNvSpPr txBox="1"/>
            <p:nvPr/>
          </p:nvSpPr>
          <p:spPr>
            <a:xfrm>
              <a:off x="3709070" y="6025439"/>
              <a:ext cx="19653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Dậu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=&gt;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Gà</a:t>
              </a:r>
              <a:endPara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D1BC080-8FBD-490A-8180-19021A503080}"/>
              </a:ext>
            </a:extLst>
          </p:cNvPr>
          <p:cNvGrpSpPr/>
          <p:nvPr/>
        </p:nvGrpSpPr>
        <p:grpSpPr>
          <a:xfrm>
            <a:off x="263859" y="4651660"/>
            <a:ext cx="2686050" cy="1756130"/>
            <a:chOff x="263859" y="4651660"/>
            <a:chExt cx="2686050" cy="175613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859" y="4651660"/>
              <a:ext cx="2686050" cy="170497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F023363-3B15-4855-BCBE-5D09A68DDFBE}"/>
                </a:ext>
              </a:extLst>
            </p:cNvPr>
            <p:cNvSpPr txBox="1"/>
            <p:nvPr/>
          </p:nvSpPr>
          <p:spPr>
            <a:xfrm>
              <a:off x="859074" y="5946125"/>
              <a:ext cx="19653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=&gt;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Khỉ</a:t>
              </a:r>
              <a:endPara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BAE00E2-83F8-43FA-AF3E-215021FC08A2}"/>
              </a:ext>
            </a:extLst>
          </p:cNvPr>
          <p:cNvGrpSpPr/>
          <p:nvPr/>
        </p:nvGrpSpPr>
        <p:grpSpPr>
          <a:xfrm>
            <a:off x="8571047" y="2464819"/>
            <a:ext cx="2619375" cy="2102366"/>
            <a:chOff x="8571047" y="2464819"/>
            <a:chExt cx="2619375" cy="210236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1047" y="2464819"/>
              <a:ext cx="2619375" cy="174307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109CECD-C2C3-42D8-9DB7-9696DCF74DA7}"/>
                </a:ext>
              </a:extLst>
            </p:cNvPr>
            <p:cNvSpPr txBox="1"/>
            <p:nvPr/>
          </p:nvSpPr>
          <p:spPr>
            <a:xfrm>
              <a:off x="9118384" y="4105520"/>
              <a:ext cx="19653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Mùi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=&gt;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Dê</a:t>
              </a:r>
              <a:endPara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1679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3&quot;/&gt;&lt;/object&gt;&lt;object type=&quot;3&quot; unique_id=&quot;10004&quot;&gt;&lt;property id=&quot;20148&quot; value=&quot;5&quot;/&gt;&lt;property id=&quot;20300&quot; value=&quot;Slide 4&quot;/&gt;&lt;property id=&quot;20307&quot; value=&quot;264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6&quot;/&gt;&lt;property id=&quot;20307&quot; value=&quot;268&quot;/&gt;&lt;/object&gt;&lt;object type=&quot;3&quot; unique_id=&quot;10007&quot;&gt;&lt;property id=&quot;20148&quot; value=&quot;5&quot;/&gt;&lt;property id=&quot;20300&quot; value=&quot;Slide 5&quot;/&gt;&lt;property id=&quot;20307&quot; value=&quot;280&quot;/&gt;&lt;/object&gt;&lt;object type=&quot;3&quot; unique_id=&quot;10008&quot;&gt;&lt;property id=&quot;20148&quot; value=&quot;5&quot;/&gt;&lt;property id=&quot;20300&quot; value=&quot;Slide 8&quot;/&gt;&lt;property id=&quot;20307&quot; value=&quot;271&quot;/&gt;&lt;/object&gt;&lt;object type=&quot;3&quot; unique_id=&quot;10009&quot;&gt;&lt;property id=&quot;20148&quot; value=&quot;5&quot;/&gt;&lt;property id=&quot;20300&quot; value=&quot;Slide 9&quot;/&gt;&lt;property id=&quot;20307&quot; value=&quot;281&quot;/&gt;&lt;/object&gt;&lt;object type=&quot;3&quot; unique_id=&quot;10010&quot;&gt;&lt;property id=&quot;20148&quot; value=&quot;5&quot;/&gt;&lt;property id=&quot;20300&quot; value=&quot;Slide 10&quot;/&gt;&lt;property id=&quot;20307&quot; value=&quot;283&quot;/&gt;&lt;/object&gt;&lt;object type=&quot;3&quot; unique_id=&quot;10011&quot;&gt;&lt;property id=&quot;20148&quot; value=&quot;5&quot;/&gt;&lt;property id=&quot;20300&quot; value=&quot;Slide 11&quot;/&gt;&lt;property id=&quot;20307&quot; value=&quot;284&quot;/&gt;&lt;/object&gt;&lt;object type=&quot;3&quot; unique_id=&quot;10012&quot;&gt;&lt;property id=&quot;20148&quot; value=&quot;5&quot;/&gt;&lt;property id=&quot;20300&quot; value=&quot;Slide 12&quot;/&gt;&lt;property id=&quot;20307&quot; value=&quot;285&quot;/&gt;&lt;/object&gt;&lt;object type=&quot;3&quot; unique_id=&quot;10013&quot;&gt;&lt;property id=&quot;20148&quot; value=&quot;5&quot;/&gt;&lt;property id=&quot;20300&quot; value=&quot;Slide 13&quot;/&gt;&lt;property id=&quot;20307&quot; value=&quot;286&quot;/&gt;&lt;/object&gt;&lt;object type=&quot;3&quot; unique_id=&quot;10014&quot;&gt;&lt;property id=&quot;20148&quot; value=&quot;5&quot;/&gt;&lt;property id=&quot;20300&quot; value=&quot;Slide 14&quot;/&gt;&lt;property id=&quot;20307&quot; value=&quot;287&quot;/&gt;&lt;/object&gt;&lt;object type=&quot;3&quot; unique_id=&quot;10015&quot;&gt;&lt;property id=&quot;20148&quot; value=&quot;5&quot;/&gt;&lt;property id=&quot;20300&quot; value=&quot;Slide 15&quot;/&gt;&lt;property id=&quot;20307&quot; value=&quot;288&quot;/&gt;&lt;/object&gt;&lt;object type=&quot;3&quot; unique_id=&quot;10016&quot;&gt;&lt;property id=&quot;20148&quot; value=&quot;5&quot;/&gt;&lt;property id=&quot;20300&quot; value=&quot;Slide 16&quot;/&gt;&lt;property id=&quot;20307&quot; value=&quot;289&quot;/&gt;&lt;/object&gt;&lt;object type=&quot;3&quot; unique_id=&quot;10017&quot;&gt;&lt;property id=&quot;20148&quot; value=&quot;5&quot;/&gt;&lt;property id=&quot;20300&quot; value=&quot;Slide 17&quot;/&gt;&lt;property id=&quot;20307&quot; value=&quot;279&quot;/&gt;&lt;/object&gt;&lt;object type=&quot;3&quot; unique_id=&quot;10018&quot;&gt;&lt;property id=&quot;20148&quot; value=&quot;5&quot;/&gt;&lt;property id=&quot;20300&quot; value=&quot;Slide 18&quot;/&gt;&lt;property id=&quot;20307&quot; value=&quot;266&quot;/&gt;&lt;/object&gt;&lt;object type=&quot;3&quot; unique_id=&quot;10020&quot;&gt;&lt;property id=&quot;20148&quot; value=&quot;5&quot;/&gt;&lt;property id=&quot;20300&quot; value=&quot;Slide 19&quot;/&gt;&lt;property id=&quot;20307&quot; value=&quot;258&quot;/&gt;&lt;/object&gt;&lt;object type=&quot;3&quot; unique_id=&quot;10024&quot;&gt;&lt;property id=&quot;20148&quot; value=&quot;5&quot;/&gt;&lt;property id=&quot;20300&quot; value=&quot;Slide 26&quot;/&gt;&lt;property id=&quot;20307&quot; value=&quot;262&quot;/&gt;&lt;/object&gt;&lt;object type=&quot;3&quot; unique_id=&quot;10025&quot;&gt;&lt;property id=&quot;20148&quot; value=&quot;5&quot;/&gt;&lt;property id=&quot;20300&quot; value=&quot;Slide 28&quot;/&gt;&lt;property id=&quot;20307&quot; value=&quot;282&quot;/&gt;&lt;/object&gt;&lt;object type=&quot;3&quot; unique_id=&quot;10026&quot;&gt;&lt;property id=&quot;20148&quot; value=&quot;5&quot;/&gt;&lt;property id=&quot;20300&quot; value=&quot;Slide 30&quot;/&gt;&lt;property id=&quot;20307&quot; value=&quot;290&quot;/&gt;&lt;/object&gt;&lt;object type=&quot;3&quot; unique_id=&quot;10027&quot;&gt;&lt;property id=&quot;20148&quot; value=&quot;5&quot;/&gt;&lt;property id=&quot;20300&quot; value=&quot;Slide 31&quot;/&gt;&lt;property id=&quot;20307&quot; value=&quot;291&quot;/&gt;&lt;/object&gt;&lt;object type=&quot;3&quot; unique_id=&quot;10028&quot;&gt;&lt;property id=&quot;20148&quot; value=&quot;5&quot;/&gt;&lt;property id=&quot;20300&quot; value=&quot;Slide 32&quot;/&gt;&lt;property id=&quot;20307&quot; value=&quot;276&quot;/&gt;&lt;/object&gt;&lt;object type=&quot;3&quot; unique_id=&quot;10029&quot;&gt;&lt;property id=&quot;20148&quot; value=&quot;5&quot;/&gt;&lt;property id=&quot;20300&quot; value=&quot;Slide 33&quot;/&gt;&lt;property id=&quot;20307&quot; value=&quot;277&quot;/&gt;&lt;/object&gt;&lt;object type=&quot;3&quot; unique_id=&quot;10349&quot;&gt;&lt;property id=&quot;20148&quot; value=&quot;5&quot;/&gt;&lt;property id=&quot;20300&quot; value=&quot;Slide 2&quot;/&gt;&lt;property id=&quot;20307&quot; value=&quot;292&quot;/&gt;&lt;/object&gt;&lt;object type=&quot;3&quot; unique_id=&quot;10350&quot;&gt;&lt;property id=&quot;20148&quot; value=&quot;5&quot;/&gt;&lt;property id=&quot;20300&quot; value=&quot;Slide 34&quot;/&gt;&lt;property id=&quot;20307&quot; value=&quot;293&quot;/&gt;&lt;/object&gt;&lt;object type=&quot;3&quot; unique_id=&quot;10703&quot;&gt;&lt;property id=&quot;20148&quot; value=&quot;5&quot;/&gt;&lt;property id=&quot;20300&quot; value=&quot;Slide 20&quot;/&gt;&lt;property id=&quot;20307&quot; value=&quot;296&quot;/&gt;&lt;/object&gt;&lt;object type=&quot;3&quot; unique_id=&quot;10704&quot;&gt;&lt;property id=&quot;20148&quot; value=&quot;5&quot;/&gt;&lt;property id=&quot;20300&quot; value=&quot;Slide 21&quot;/&gt;&lt;property id=&quot;20307&quot; value=&quot;297&quot;/&gt;&lt;/object&gt;&lt;object type=&quot;3&quot; unique_id=&quot;10705&quot;&gt;&lt;property id=&quot;20148&quot; value=&quot;5&quot;/&gt;&lt;property id=&quot;20300&quot; value=&quot;Slide 22&quot;/&gt;&lt;property id=&quot;20307&quot; value=&quot;298&quot;/&gt;&lt;/object&gt;&lt;object type=&quot;3&quot; unique_id=&quot;11013&quot;&gt;&lt;property id=&quot;20148&quot; value=&quot;5&quot;/&gt;&lt;property id=&quot;20300&quot; value=&quot;Slide 7 - &amp;quot;Thứ tư ngày 16 tháng 12 năm 2020&amp;quot;&quot;/&gt;&lt;property id=&quot;20307&quot; value=&quot;300&quot;/&gt;&lt;/object&gt;&lt;object type=&quot;3&quot; unique_id=&quot;11014&quot;&gt;&lt;property id=&quot;20148&quot; value=&quot;5&quot;/&gt;&lt;property id=&quot;20300&quot; value=&quot;Slide 23&quot;/&gt;&lt;property id=&quot;20307&quot; value=&quot;301&quot;/&gt;&lt;/object&gt;&lt;object type=&quot;3&quot; unique_id=&quot;11015&quot;&gt;&lt;property id=&quot;20148&quot; value=&quot;5&quot;/&gt;&lt;property id=&quot;20300&quot; value=&quot;Slide 24&quot;/&gt;&lt;property id=&quot;20307&quot; value=&quot;302&quot;/&gt;&lt;/object&gt;&lt;object type=&quot;3&quot; unique_id=&quot;11016&quot;&gt;&lt;property id=&quot;20148&quot; value=&quot;5&quot;/&gt;&lt;property id=&quot;20300&quot; value=&quot;Slide 25&quot;/&gt;&lt;property id=&quot;20307&quot; value=&quot;303&quot;/&gt;&lt;/object&gt;&lt;object type=&quot;3&quot; unique_id=&quot;11017&quot;&gt;&lt;property id=&quot;20148&quot; value=&quot;5&quot;/&gt;&lt;property id=&quot;20300&quot; value=&quot;Slide 27&quot;/&gt;&lt;property id=&quot;20307&quot; value=&quot;305&quot;/&gt;&lt;/object&gt;&lt;object type=&quot;3&quot; unique_id=&quot;11018&quot;&gt;&lt;property id=&quot;20148&quot; value=&quot;5&quot;/&gt;&lt;property id=&quot;20300&quot; value=&quot;Slide 29&quot;/&gt;&lt;property id=&quot;20307&quot; value=&quot;304&quot;/&gt;&lt;/object&gt;&lt;/object&gt;&lt;object type=&quot;8&quot; unique_id=&quot;10058&quot;&gt;&lt;/object&gt;&lt;/object&gt;&lt;/database&gt;"/>
  <p:tag name="SECTOMILLISECCONVERTED" val="1"/>
  <p:tag name="ISPRING_RESOURCE_FOLDER" val="C:\Users\TLC\Desktop\Tuan 15 Tuoi Ngua\"/>
  <p:tag name="ISPRING_PRESENTATION_PATH" val="C:\Users\TLC\Desktop\Tuan 15 Tuoi Ngua.pptx"/>
  <p:tag name="ISPRING_PROJECT_VERSION" val="9.3"/>
  <p:tag name="ISPRING_PROJECT_FOLDER_UPDATED" val="1"/>
  <p:tag name="ISPRING_SCREEN_RECS_UPDATED" val="C:\Users\TLC\Desktop\Tuan 15 Tuoi Ngua\"/>
  <p:tag name="ISPRING_UUID" val="{73DE14EE-AACC-4C4D-BE08-7BDBF79F678D}"/>
  <p:tag name="FLASHSPRING_ZOOM_TAG" val="50"/>
  <p:tag name="ISPRING_PRESENTATION_INFO_2" val="&lt;?xml version=&quot;1.0&quot; encoding=&quot;UTF-8&quot; standalone=&quot;no&quot; ?&gt;&#10;&lt;presentation2&gt;&#10;&#10;  &lt;slides&gt;&#10;    &lt;slide id=&quot;{DF072FED-B5C6-407B-8F8C-5745BDF16E3B}&quot; pptId=&quot;310&quot;/&gt;&#10;    &lt;slide id=&quot;{DAB5F258-FBFB-4828-BE7A-6A56AF32F210}&quot; pptId=&quot;321&quot;/&gt;&#10;    &lt;slide id=&quot;{09C9D482-C279-44A0-9C71-5854C55F41B1}&quot; pptId=&quot;319&quot;/&gt;&#10;    &lt;slide id=&quot;{6602C0CC-9747-44A5-9F37-E066EB34DA42}&quot; pptId=&quot;322&quot;/&gt;&#10;    &lt;slide id=&quot;{82A131DD-BC94-4FEF-AE66-AAF6656DA93D}&quot; pptId=&quot;311&quot;/&gt;&#10;    &lt;slide id=&quot;{060B80D5-748F-4419-B226-C48551B1BEA8}&quot; pptId=&quot;313&quot;/&gt;&#10;    &lt;slide id=&quot;{EDF7CF1B-9E78-4853-B4C3-A9C2D2DB1A22}&quot; pptId=&quot;314&quot;/&gt;&#10;    &lt;slide id=&quot;{F2085F74-AF76-46C2-82FB-B9B9F5F43AED}&quot; pptId=&quot;315&quot;/&gt;&#10;    &lt;slide id=&quot;{690DD59B-377E-4493-8DB5-271C22962A06}&quot; pptId=&quot;317&quot;/&gt;&#10;    &lt;slide id=&quot;{F5F2FA31-1ED0-4FAA-B1E3-B41529692D40}&quot; pptId=&quot;318&quot;/&gt;&#10;    &lt;slide id=&quot;{AB79EA3F-01CF-4DB5-8CA2-0F58C9B051FB}&quot; pptId=&quot;323&quot;/&gt;&#10;    &lt;slide id=&quot;{B01BDCCB-E118-4AF5-96DC-699C57F6DACE}&quot; pptId=&quot;324&quot;/&gt;&#10;    &lt;slide id=&quot;{9B9181EC-EDE0-4300-AA4C-EA9576789868}&quot; pptId=&quot;320&quot;/&gt;&#10;    &lt;slide id=&quot;{03ACD8C2-D3F5-4BCB-941A-A55A5246F146}&quot; pptId=&quot;325&quot;/&gt;&#10;    &lt;slide id=&quot;{28529124-BAA7-40A9-95B4-F836846B911F}&quot; pptId=&quot;326&quot;/&gt;&#10;    &lt;slide id=&quot;{B68BAB8D-B9B2-4E26-8185-ED755424B666}&quot; pptId=&quot;327&quot;/&gt;&#10;    &lt;slide id=&quot;{A99DDE04-4073-4B11-B279-DE1EB3565665}&quot; pptId=&quot;328&quot;/&gt;&#10;    &lt;slide id=&quot;{17CBE2CF-3D84-4BE4-A983-683DB2BFC959}&quot; pptId=&quot;329&quot;/&gt;&#10;    &lt;slide id=&quot;{AD067819-BADF-4C75-9182-BC07D9325D2F}&quot; pptId=&quot;330&quot;/&gt;&#10;    &lt;slide id=&quot;{D0C95B36-4BCA-4F90-86E7-CADD384C27DC}&quot; pptId=&quot;347&quot;/&gt;&#10;    &lt;slide id=&quot;{0A5E0F45-EF3E-4D58-BF50-5A154BAEACFD}&quot; pptId=&quot;348&quot;/&gt;&#10;    &lt;slide id=&quot;{C70F6FFE-13B2-45F4-B150-CDF487976E69}&quot; pptId=&quot;332&quot;/&gt;&#10;    &lt;slide id=&quot;{4D6D3F3D-D9CA-4830-A77D-311E3A5B3217}&quot; pptId=&quot;333&quot;/&gt;&#10;    &lt;slide id=&quot;{28803C02-BCF2-4094-9EAA-EA3DF20DD3F5}&quot; pptId=&quot;334&quot;/&gt;&#10;    &lt;slide id=&quot;{E4FCC3A2-1E2F-422A-888F-549B3C0A9B7B}&quot; pptId=&quot;343&quot;/&gt;&#10;    &lt;slide id=&quot;{26AFC3AB-3A2D-4E4E-80E0-97A7125CD44A}&quot; pptId=&quot;336&quot;/&gt;&#10;    &lt;slide id=&quot;{4ACD1AFC-2F18-4F80-ADF5-56AB5CAF6D96}&quot; pptId=&quot;337&quot;/&gt;&#10;    &lt;slide id=&quot;{1FEFAF23-EB23-4BA2-AF2C-CEC9E27A4790}&quot; pptId=&quot;338&quot;/&gt;&#10;    &lt;slide id=&quot;{6D1A1813-BD9F-47E0-B265-5416A6ED4CC2}&quot; pptId=&quot;339&quot;/&gt;&#10;    &lt;slide id=&quot;{1EB36ED7-E005-4289-97BC-1DA9DB1AF127}&quot; pptId=&quot;340&quot;/&gt;&#10;    &lt;slide id=&quot;{12507723-A87E-4178-918C-5C3D2BEDE4A9}&quot; pptId=&quot;284&quot;/&gt;&#10;    &lt;slide id=&quot;{44C2F9C6-0840-4459-8B96-10D5594017F3}&quot; pptId=&quot;342&quot;/&gt;&#10;    &lt;slide id=&quot;{D24B5CFB-F78A-4BA5-AB94-2819D01BCFCA}&quot; pptId=&quot;349&quot;/&gt;&#10;    &lt;slide id=&quot;{7039D2DC-67C8-4AD0-9842-C7BE0F7EC87D}&quot; pptId=&quot;344&quot;/&gt;&#10;    &lt;slide id=&quot;{B482F769-D0CF-4526-80E0-B3BC40EBA0BC}&quot; pptId=&quot;345&quot;/&gt;&#10;    &lt;slide id=&quot;{C46BD08E-548C-49D7-92E1-E5EDE21BCED3}&quot; pptId=&quot;350&quot;/&gt;&#10;    &lt;slide id=&quot;{B1DF7B2F-45E7-475B-8D5A-59C15B36CC96}&quot; pptId=&quot;346&quot;/&gt;&#10;    &lt;slide id=&quot;{263252EE-91FA-4C9B-87D6-480051B47649}&quot; pptId=&quot;277&quot;/&gt;&#10;  &lt;/slides&gt;&#10;&#10;  &lt;narration&gt;&#10;    &lt;audioTracks&gt;&#10;      &lt;audioTrack muted=&quot;false&quot; name=&quot;Gth_ba204128i (1)&quot; resource=&quot;0fff43c5&quot; slideId=&quot;{DAB5F258-FBFB-4828-BE7A-6A56AF32F210}&quot; startTime=&quot;0&quot; stepIndex=&quot;0&quot; volume=&quot;1&quot;&gt;&#10;        &lt;audio channels=&quot;1&quot; format=&quot;fltp&quot; sampleRate=&quot;48000&quot;/&gt;&#10;      &lt;/audioTrack&gt;&#10;      &lt;audioTrack muted=&quot;false&quot; name=&quot;Gth_ba204128i (1) (2)&quot; resource=&quot;3fdeec38&quot; slideId=&quot;{09C9D482-C279-44A0-9C71-5854C55F41B1}&quot; startTime=&quot;0&quot; stepIndex=&quot;0&quot; volume=&quot;1&quot;&gt;&#10;        &lt;audio channels=&quot;1&quot; format=&quot;fltp&quot; sampleRate=&quot;48000&quot;/&gt;&#10;      &lt;/audioTrack&gt;&#10;      &lt;audioTrack muted=&quot;false&quot; name=&quot;TT._Thanh_La204131ng_13&quot; resource=&quot;e2a1daf3&quot; slideId=&quot;{6602C0CC-9747-44A5-9F37-E066EB34DA42}&quot; startTime=&quot;0&quot; stepIndex=&quot;0&quot; volume=&quot;1&quot;&gt;&#10;        &lt;audio channels=&quot;1&quot; format=&quot;fltp&quot; sampleRate=&quot;48000&quot;/&gt;&#10;      &lt;/audioTrack&gt;&#10;      &lt;audioTrack muted=&quot;false&quot; name=&quot;Gthieu_ba204128i_4&quot; resource=&quot;c3bec6af&quot; slideId=&quot;{82A131DD-BC94-4FEF-AE66-AAF6656DA93D}&quot; startTime=&quot;0&quot; volume=&quot;1&quot;&gt;&#10;        &lt;audio channels=&quot;1&quot; format=&quot;fltp&quot; sampleRate=&quot;48000&quot;/&gt;&#10;      &lt;/audioTrack&gt;&#10;      &lt;audioTrack muted=&quot;false&quot; name=&quot;28n_luye204163204130n_196145o204163c&quot; resource=&quot;747e35eb&quot; slideId=&quot;{060B80D5-748F-4419-B226-C48551B1BEA8}&quot; startTime=&quot;0&quot; stepIndex=&quot;0&quot; volume=&quot;1&quot;&gt;&#10;        &lt;audio channels=&quot;1&quot; format=&quot;fltp&quot; sampleRate=&quot;48000&quot;/&gt;&#10;      &lt;/audioTrack&gt;&#10;      &lt;audioTrack muted=&quot;false&quot; name=&quot;Kho204130204137_2&quot; resource=&quot;da143e64&quot; slideId=&quot;{F2085F74-AF76-46C2-82FB-B9B9F5F43AED}&quot; startTime=&quot;0&quot; stepIndex=&quot;0&quot; volume=&quot;1&quot;&gt;&#10;        &lt;audio channels=&quot;1&quot; format=&quot;fltp&quot; sampleRate=&quot;48000&quot;/&gt;&#10;      &lt;/audioTrack&gt;&#10;      &lt;audioTrack muted=&quot;false&quot; name=&quot;Kho204130204137_1&quot; resource=&quot;a717e0d7&quot; slideId=&quot;{EDF7CF1B-9E78-4853-B4C3-A9C2D2DB1A22}&quot; startTime=&quot;0&quot; stepIndex=&quot;0&quot; volume=&quot;1&quot;&gt;&#10;        &lt;audio channels=&quot;1&quot; format=&quot;fltp&quot; sampleRate=&quot;48000&quot;/&gt;&#10;      &lt;/audioTrack&gt;&#10;      &lt;audioTrack muted=&quot;false&quot; name=&quot;Kho204130204137_3&quot; resource=&quot;2e48bc4c&quot; slideId=&quot;{690DD59B-377E-4493-8DB5-271C22962A06}&quot; startTime=&quot;0&quot; stepIndex=&quot;0&quot; volume=&quot;1&quot;&gt;&#10;        &lt;audio channels=&quot;1&quot; format=&quot;fltp&quot; sampleRate=&quot;48000&quot;/&gt;&#10;      &lt;/audioTrack&gt;&#10;    &lt;/audioTracks&gt;&#10;    &lt;videoTracks/&gt;&#10;  &lt;/narration&gt;&#10;&#10;&lt;/presentation2&gt;&#10;"/>
  <p:tag name="INKNOELEADERBOARD" val="12902330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TIMING" val="|0.75"/>
  <p:tag name="ISPRING_SLIDE_ID_2" val="{28529124-BAA7-40A9-95B4-F836846B911F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TIMING" val="|0.75"/>
  <p:tag name="ISPRING_SLIDE_ID_2" val="{17CBE2CF-3D84-4BE4-A983-683DB2BFC959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D0C95B36-4BCA-4F90-86E7-CADD384C27DC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5"/>
  <p:tag name="ISPRING_CUSTOM_TIMING_USED" val="1"/>
  <p:tag name="ISPRING_SLIDE_ID_2" val="{0A5E0F45-EF3E-4D58-BF50-5A154BAEACFD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GENSWF_SLIDE_TITLE" val="Nội dung khổ 2"/>
  <p:tag name="ISPRING_SLIDE_INDENT_LEVEL" val="0"/>
  <p:tag name="ISPRING_SLIDE_ID_2" val="{9968B8DF-C209-4D2D-91E5-FFF79B501527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28803C02-BCF2-4094-9EAA-EA3DF20DD3F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.910"/>
  <p:tag name="GENSWF_SLIDE_TITLE" val="Nội dung khổ 3"/>
  <p:tag name="ISPRING_SLIDE_INDENT_LEVEL" val="0"/>
  <p:tag name="ISPRING_SLIDE_ID_2" val="{2D8C68E2-C80B-4B11-B2F1-28706E4C898C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TIMING" val="|0.75"/>
  <p:tag name="ISPRING_SLIDE_ID_2" val="{6D1A1813-BD9F-47E0-B265-5416A6ED4CC2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12507723-A87E-4178-918C-5C3D2BEDE4A9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TIMING" val="|0.5"/>
  <p:tag name="ISPRING_SLIDE_ID_2" val="{44C2F9C6-0840-4459-8B96-10D5594017F3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82A131DD-BC94-4FEF-AE66-AAF6656DA93D}"/>
  <p:tag name="GENSWF_ADVANCE_TIME" val="0.00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7.005"/>
  <p:tag name="GENSWF_SLIDE_TITLE" val="Câu hỏi"/>
  <p:tag name="ISPRING_SLIDE_INDENT_LEVEL" val="0"/>
  <p:tag name="ISPRING_SLIDE_ID_2" val="{512EAAB5-B38B-482F-AF17-060318A76489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B1DF7B2F-45E7-475B-8D5A-59C15B36CC96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B1DF7B2F-45E7-475B-8D5A-59C15B36CC96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7039D2DC-67C8-4AD0-9842-C7BE0F7EC87D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B482F769-D0CF-4526-80E0-B3BC40EBA0BC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EDF7CF1B-9E78-4853-B4C3-A9C2D2DB1A22}"/>
  <p:tag name="GENSWF_ADVANCE_TIME" val="19.06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263252EE-91FA-4C9B-87D6-480051B4764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6.893"/>
  <p:tag name="ISPRING_SLIDE_ID_2" val="{DF072FED-B5C6-407B-8F8C-5745BDF16E3B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.836"/>
  <p:tag name="ISPRING_SLIDE_ID_2" val="{DAB5F258-FBFB-4828-BE7A-6A56AF32F210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.341|0.987|1.17|1.049|1|1.075|1.034|1.031|1.082|1.01|1.095|0.78"/>
  <p:tag name="GENSWF_ADVANCE_TIME" val="15.381"/>
  <p:tag name="ISPRING_SLIDE_ID_2" val="{09C9D482-C279-44A0-9C71-5854C55F41B1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EDF7CF1B-9E78-4853-B4C3-A9C2D2DB1A22}"/>
  <p:tag name="GENSWF_ADVANCE_TIME" val="19.06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060B80D5-748F-4419-B226-C48551B1BEA8}"/>
  <p:tag name="GENSWF_ADVANCE_TIME" val="32.29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AB79EA3F-01CF-4DB5-8CA2-0F58C9B051FB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9B9181EC-EDE0-4300-AA4C-EA9576789868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自定义 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886C"/>
      </a:accent1>
      <a:accent2>
        <a:srgbClr val="E7481D"/>
      </a:accent2>
      <a:accent3>
        <a:srgbClr val="B5853D"/>
      </a:accent3>
      <a:accent4>
        <a:srgbClr val="F0886C"/>
      </a:accent4>
      <a:accent5>
        <a:srgbClr val="BF570E"/>
      </a:accent5>
      <a:accent6>
        <a:srgbClr val="B5853D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2184</TotalTime>
  <Words>1358</Words>
  <Application>Microsoft Office PowerPoint</Application>
  <PresentationFormat>Widescreen</PresentationFormat>
  <Paragraphs>218</Paragraphs>
  <Slides>38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38</vt:i4>
      </vt:variant>
    </vt:vector>
  </HeadingPairs>
  <TitlesOfParts>
    <vt:vector size="54" baseType="lpstr">
      <vt:lpstr>.VnTime</vt:lpstr>
      <vt:lpstr>Arial</vt:lpstr>
      <vt:lpstr>Calibri</vt:lpstr>
      <vt:lpstr>Calibri Light</vt:lpstr>
      <vt:lpstr>Garamond</vt:lpstr>
      <vt:lpstr>Permanent Marker</vt:lpstr>
      <vt:lpstr>Tahoma</vt:lpstr>
      <vt:lpstr>Times New Roman</vt:lpstr>
      <vt:lpstr>1_Office Theme</vt:lpstr>
      <vt:lpstr>2_Office Theme</vt:lpstr>
      <vt:lpstr>3_Office Theme</vt:lpstr>
      <vt:lpstr>4_Office Theme</vt:lpstr>
      <vt:lpstr>5_Office Theme</vt:lpstr>
      <vt:lpstr>1_Office 主题​​</vt:lpstr>
      <vt:lpstr>6_Office Theme</vt:lpstr>
      <vt:lpstr>7_Office Theme</vt:lpstr>
      <vt:lpstr>PowerPoint Presentation</vt:lpstr>
      <vt:lpstr>PowerPoint Presentation</vt:lpstr>
      <vt:lpstr>PowerPoint Presentation</vt:lpstr>
      <vt:lpstr> Quan sát tranh cho biết: Bức tranh vẽ cảnh gì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Mẹ ơi, con tuổi gì? -  Tuổi con là  tuổi Ngựa                         Ngựa không yên một chỗ                       Tuổi con là  tuổi đi…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Lâm Thị Huyền</cp:lastModifiedBy>
  <cp:revision>147</cp:revision>
  <dcterms:created xsi:type="dcterms:W3CDTF">2020-12-13T16:11:30Z</dcterms:created>
  <dcterms:modified xsi:type="dcterms:W3CDTF">2021-12-06T15:46:34Z</dcterms:modified>
</cp:coreProperties>
</file>