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30" r:id="rId2"/>
    <p:sldMasterId id="2147483792" r:id="rId3"/>
    <p:sldMasterId id="2147483842" r:id="rId4"/>
  </p:sldMasterIdLst>
  <p:notesMasterIdLst>
    <p:notesMasterId r:id="rId38"/>
  </p:notesMasterIdLst>
  <p:sldIdLst>
    <p:sldId id="308" r:id="rId5"/>
    <p:sldId id="340" r:id="rId6"/>
    <p:sldId id="341" r:id="rId7"/>
    <p:sldId id="310" r:id="rId8"/>
    <p:sldId id="311" r:id="rId9"/>
    <p:sldId id="342" r:id="rId10"/>
    <p:sldId id="302" r:id="rId11"/>
    <p:sldId id="344" r:id="rId12"/>
    <p:sldId id="371" r:id="rId13"/>
    <p:sldId id="332" r:id="rId14"/>
    <p:sldId id="263" r:id="rId15"/>
    <p:sldId id="348" r:id="rId16"/>
    <p:sldId id="349" r:id="rId17"/>
    <p:sldId id="350" r:id="rId18"/>
    <p:sldId id="351" r:id="rId19"/>
    <p:sldId id="355" r:id="rId20"/>
    <p:sldId id="353" r:id="rId21"/>
    <p:sldId id="354" r:id="rId22"/>
    <p:sldId id="356" r:id="rId23"/>
    <p:sldId id="357" r:id="rId24"/>
    <p:sldId id="358" r:id="rId25"/>
    <p:sldId id="359" r:id="rId26"/>
    <p:sldId id="347" r:id="rId27"/>
    <p:sldId id="330" r:id="rId28"/>
    <p:sldId id="364" r:id="rId29"/>
    <p:sldId id="298" r:id="rId30"/>
    <p:sldId id="365" r:id="rId31"/>
    <p:sldId id="335" r:id="rId32"/>
    <p:sldId id="366" r:id="rId33"/>
    <p:sldId id="367" r:id="rId34"/>
    <p:sldId id="368" r:id="rId35"/>
    <p:sldId id="369" r:id="rId36"/>
    <p:sldId id="334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74A"/>
    <a:srgbClr val="D9B74D"/>
    <a:srgbClr val="154642"/>
    <a:srgbClr val="86B5CB"/>
    <a:srgbClr val="F2FAEA"/>
    <a:srgbClr val="FDFEF9"/>
    <a:srgbClr val="C55A11"/>
    <a:srgbClr val="F0AD00"/>
    <a:srgbClr val="F1CD41"/>
    <a:srgbClr val="FF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7" autoAdjust="0"/>
    <p:restoredTop sz="95013" autoAdjust="0"/>
  </p:normalViewPr>
  <p:slideViewPr>
    <p:cSldViewPr snapToGrid="0" showGuides="1">
      <p:cViewPr varScale="1">
        <p:scale>
          <a:sx n="57" d="100"/>
          <a:sy n="57" d="100"/>
        </p:scale>
        <p:origin x="67" y="39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91F05-556C-4A2B-8023-4A7C22C10F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8D4A92-9F3A-4990-B6EB-AF21D95C7B39}">
      <dgm:prSet phldrT="[Text]" custT="1"/>
      <dgm:spPr>
        <a:xfrm>
          <a:off x="2" y="1380127"/>
          <a:ext cx="3635043" cy="1862063"/>
        </a:xfrm>
        <a:prstGeom prst="rect">
          <a:avLst/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Trò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chơi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kéo co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bao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giờ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cũng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vui</a:t>
          </a:r>
          <a:endParaRPr lang="en-US" sz="3200" b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369F1F1-CB7C-4D2E-AF71-4C13E274CAB1}" type="parTrans" cxnId="{EA7B8261-78EC-41ED-A995-F1B39848D4A2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E5ADED2-F0DC-4B5B-8F69-BF9D1EEACA2D}" type="sibTrans" cxnId="{EA7B8261-78EC-41ED-A995-F1B39848D4A2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3716749-DCC2-426B-B50F-FE656715A85E}">
      <dgm:prSet phldrT="[Text]" custT="1"/>
      <dgm:spPr>
        <a:xfrm>
          <a:off x="5380132" y="1874104"/>
          <a:ext cx="5973501" cy="1442061"/>
        </a:xfrm>
        <a:prstGeom prst="rect">
          <a:avLst/>
        </a:prstGeom>
        <a:solidFill>
          <a:srgbClr val="86B5CB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không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ganh đua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sôi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nổi</a:t>
          </a:r>
          <a:endParaRPr lang="en-US" sz="32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7541530-061E-4AEB-AAA2-5E6FBA673418}" type="parTrans" cxnId="{22A87C0F-AE9A-485B-AB80-F6C4E65C6471}">
      <dgm:prSet/>
      <dgm:spPr>
        <a:xfrm>
          <a:off x="2748555" y="2311159"/>
          <a:ext cx="2631576" cy="283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5788" y="0"/>
              </a:lnTo>
              <a:lnTo>
                <a:pt x="1315788" y="283976"/>
              </a:lnTo>
              <a:lnTo>
                <a:pt x="2631576" y="28397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gm:t>
    </dgm:pt>
    <dgm:pt modelId="{277C9088-4405-4988-A177-662420F939D7}" type="sibTrans" cxnId="{22A87C0F-AE9A-485B-AB80-F6C4E65C6471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56F97D1-B6E5-4AD4-B011-947112256068}">
      <dgm:prSet phldrT="[Text]" custT="1"/>
      <dgm:spPr>
        <a:xfrm>
          <a:off x="5380132" y="612184"/>
          <a:ext cx="5921575" cy="114717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có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đông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người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tham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gia</a:t>
          </a:r>
          <a:endParaRPr lang="en-US" sz="32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95FBD27-A71F-468A-8F09-519730F1AB79}" type="parTrans" cxnId="{4E57D4EB-A5D3-4DFB-946B-D0D0D446363A}">
      <dgm:prSet/>
      <dgm:spPr>
        <a:xfrm>
          <a:off x="2748555" y="1185773"/>
          <a:ext cx="2631576" cy="1125385"/>
        </a:xfrm>
        <a:custGeom>
          <a:avLst/>
          <a:gdLst/>
          <a:ahLst/>
          <a:cxnLst/>
          <a:rect l="0" t="0" r="0" b="0"/>
          <a:pathLst>
            <a:path>
              <a:moveTo>
                <a:pt x="0" y="1125385"/>
              </a:moveTo>
              <a:lnTo>
                <a:pt x="1315788" y="1125385"/>
              </a:lnTo>
              <a:lnTo>
                <a:pt x="1315788" y="0"/>
              </a:lnTo>
              <a:lnTo>
                <a:pt x="2631576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gm:t>
    </dgm:pt>
    <dgm:pt modelId="{9C8EDC99-A433-482C-836F-879990094179}" type="sibTrans" cxnId="{4E57D4EB-A5D3-4DFB-946B-D0D0D446363A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4FB63A16-FD31-4FC2-B8D2-9D599E0C4D80}">
      <dgm:prSet custT="1"/>
      <dgm:spPr>
        <a:xfrm>
          <a:off x="5392272" y="3377197"/>
          <a:ext cx="5973501" cy="126619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tiếng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hò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reo,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khích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lệ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của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người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xem</a:t>
          </a:r>
          <a:endParaRPr lang="en-US" sz="32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B68D2AB-F458-48E0-BD32-55293B76897D}" type="parTrans" cxnId="{998E7390-D4E5-40B4-A232-F7D1428C4D8B}">
      <dgm:prSet/>
      <dgm:spPr>
        <a:xfrm>
          <a:off x="2748555" y="2311159"/>
          <a:ext cx="2643717" cy="1699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1858" y="0"/>
              </a:lnTo>
              <a:lnTo>
                <a:pt x="1321858" y="1699134"/>
              </a:lnTo>
              <a:lnTo>
                <a:pt x="2643717" y="169913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gm:t>
    </dgm:pt>
    <dgm:pt modelId="{B816F358-BE2A-45BC-BBDD-015AF25A38E5}" type="sibTrans" cxnId="{998E7390-D4E5-40B4-A232-F7D1428C4D8B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98BD35C6-7D88-4DF7-BA87-A6888E9C03F8}" type="pres">
      <dgm:prSet presAssocID="{BA691F05-556C-4A2B-8023-4A7C22C10F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DF5D3EB-A8BF-46A6-A8A6-9AF5398B531D}" type="pres">
      <dgm:prSet presAssocID="{678D4A92-9F3A-4990-B6EB-AF21D95C7B39}" presName="root1" presStyleCnt="0"/>
      <dgm:spPr/>
    </dgm:pt>
    <dgm:pt modelId="{631486E8-4172-4DCC-8570-22A08804C426}" type="pres">
      <dgm:prSet presAssocID="{678D4A92-9F3A-4990-B6EB-AF21D95C7B39}" presName="LevelOneTextNode" presStyleLbl="node0" presStyleIdx="0" presStyleCnt="1" custAng="5400000" custScaleX="176075" custScaleY="65308" custLinFactNeighborX="-70250" custLinFactNeighborY="-8575">
        <dgm:presLayoutVars>
          <dgm:chPref val="3"/>
        </dgm:presLayoutVars>
      </dgm:prSet>
      <dgm:spPr/>
    </dgm:pt>
    <dgm:pt modelId="{A20E99B8-568A-463D-812B-BB3A1CBC06BA}" type="pres">
      <dgm:prSet presAssocID="{678D4A92-9F3A-4990-B6EB-AF21D95C7B39}" presName="level2hierChild" presStyleCnt="0"/>
      <dgm:spPr/>
    </dgm:pt>
    <dgm:pt modelId="{F0FE0841-EFA1-4DBC-BA9F-C4E014988F69}" type="pres">
      <dgm:prSet presAssocID="{47541530-061E-4AEB-AAA2-5E6FBA673418}" presName="conn2-1" presStyleLbl="parChTrans1D2" presStyleIdx="0" presStyleCnt="3"/>
      <dgm:spPr/>
    </dgm:pt>
    <dgm:pt modelId="{FE4325D5-40D8-443D-8712-EE8111D1DBE7}" type="pres">
      <dgm:prSet presAssocID="{47541530-061E-4AEB-AAA2-5E6FBA673418}" presName="connTx" presStyleLbl="parChTrans1D2" presStyleIdx="0" presStyleCnt="3"/>
      <dgm:spPr/>
    </dgm:pt>
    <dgm:pt modelId="{C1C42895-9509-4081-BBB6-9A61CD54D5FB}" type="pres">
      <dgm:prSet presAssocID="{A3716749-DCC2-426B-B50F-FE656715A85E}" presName="root2" presStyleCnt="0"/>
      <dgm:spPr/>
    </dgm:pt>
    <dgm:pt modelId="{CA4D8687-68FB-4E29-A39E-41942DBC4069}" type="pres">
      <dgm:prSet presAssocID="{A3716749-DCC2-426B-B50F-FE656715A85E}" presName="LevelTwoTextNode" presStyleLbl="node2" presStyleIdx="0" presStyleCnt="3" custScaleX="218305" custScaleY="136360" custLinFactY="25958" custLinFactNeighborX="37725" custLinFactNeighborY="100000">
        <dgm:presLayoutVars>
          <dgm:chPref val="3"/>
        </dgm:presLayoutVars>
      </dgm:prSet>
      <dgm:spPr/>
    </dgm:pt>
    <dgm:pt modelId="{641288D0-002C-48B4-BC4C-BE3219030898}" type="pres">
      <dgm:prSet presAssocID="{A3716749-DCC2-426B-B50F-FE656715A85E}" presName="level3hierChild" presStyleCnt="0"/>
      <dgm:spPr/>
    </dgm:pt>
    <dgm:pt modelId="{AEAB9A9E-8118-48B3-ADA6-2C95C81390E2}" type="pres">
      <dgm:prSet presAssocID="{1B68D2AB-F458-48E0-BD32-55293B76897D}" presName="conn2-1" presStyleLbl="parChTrans1D2" presStyleIdx="1" presStyleCnt="3"/>
      <dgm:spPr/>
    </dgm:pt>
    <dgm:pt modelId="{27706C14-B9DB-448D-98CA-A503CC781ADD}" type="pres">
      <dgm:prSet presAssocID="{1B68D2AB-F458-48E0-BD32-55293B76897D}" presName="connTx" presStyleLbl="parChTrans1D2" presStyleIdx="1" presStyleCnt="3"/>
      <dgm:spPr/>
    </dgm:pt>
    <dgm:pt modelId="{1208F32E-8154-4874-B285-1CCE76DE800F}" type="pres">
      <dgm:prSet presAssocID="{4FB63A16-FD31-4FC2-B8D2-9D599E0C4D80}" presName="root2" presStyleCnt="0"/>
      <dgm:spPr/>
    </dgm:pt>
    <dgm:pt modelId="{EDA3F0C4-0B68-42A6-8E7B-C1605AA30C67}" type="pres">
      <dgm:prSet presAssocID="{4FB63A16-FD31-4FC2-B8D2-9D599E0C4D80}" presName="LevelTwoTextNode" presStyleLbl="node2" presStyleIdx="1" presStyleCnt="3" custScaleX="172210" custScaleY="119730" custLinFactY="40613" custLinFactNeighborX="52954" custLinFactNeighborY="100000">
        <dgm:presLayoutVars>
          <dgm:chPref val="3"/>
        </dgm:presLayoutVars>
      </dgm:prSet>
      <dgm:spPr/>
    </dgm:pt>
    <dgm:pt modelId="{DEA97DC5-6C4D-4B03-837A-B50622A9EA8B}" type="pres">
      <dgm:prSet presAssocID="{4FB63A16-FD31-4FC2-B8D2-9D599E0C4D80}" presName="level3hierChild" presStyleCnt="0"/>
      <dgm:spPr/>
    </dgm:pt>
    <dgm:pt modelId="{0FCBAAFE-2490-4E91-BA03-9C147DD73A4B}" type="pres">
      <dgm:prSet presAssocID="{A95FBD27-A71F-468A-8F09-519730F1AB79}" presName="conn2-1" presStyleLbl="parChTrans1D2" presStyleIdx="2" presStyleCnt="3"/>
      <dgm:spPr/>
    </dgm:pt>
    <dgm:pt modelId="{8E1C7511-7CDD-4DB6-881D-EFACD4A9269C}" type="pres">
      <dgm:prSet presAssocID="{A95FBD27-A71F-468A-8F09-519730F1AB79}" presName="connTx" presStyleLbl="parChTrans1D2" presStyleIdx="2" presStyleCnt="3"/>
      <dgm:spPr/>
    </dgm:pt>
    <dgm:pt modelId="{8B11B6D2-9499-4AE0-B646-D73A7E45DDD1}" type="pres">
      <dgm:prSet presAssocID="{A56F97D1-B6E5-4AD4-B011-947112256068}" presName="root2" presStyleCnt="0"/>
      <dgm:spPr/>
    </dgm:pt>
    <dgm:pt modelId="{FDB0C31B-8C4A-415E-B71E-E5B77F3586EE}" type="pres">
      <dgm:prSet presAssocID="{A56F97D1-B6E5-4AD4-B011-947112256068}" presName="LevelTwoTextNode" presStyleLbl="node2" presStyleIdx="2" presStyleCnt="3" custScaleX="170713" custScaleY="108476" custLinFactY="-106646" custLinFactNeighborX="52917" custLinFactNeighborY="-200000">
        <dgm:presLayoutVars>
          <dgm:chPref val="3"/>
        </dgm:presLayoutVars>
      </dgm:prSet>
      <dgm:spPr/>
    </dgm:pt>
    <dgm:pt modelId="{A3B4B196-F448-4713-87E3-A93057C25321}" type="pres">
      <dgm:prSet presAssocID="{A56F97D1-B6E5-4AD4-B011-947112256068}" presName="level3hierChild" presStyleCnt="0"/>
      <dgm:spPr/>
    </dgm:pt>
  </dgm:ptLst>
  <dgm:cxnLst>
    <dgm:cxn modelId="{5AE2A803-4D98-4FA1-B88D-1188230EC85A}" type="presOf" srcId="{A3716749-DCC2-426B-B50F-FE656715A85E}" destId="{CA4D8687-68FB-4E29-A39E-41942DBC4069}" srcOrd="0" destOrd="0" presId="urn:microsoft.com/office/officeart/2008/layout/HorizontalMultiLevelHierarchy"/>
    <dgm:cxn modelId="{EB959606-2547-46A4-BCB6-B89E9E0A158D}" type="presOf" srcId="{47541530-061E-4AEB-AAA2-5E6FBA673418}" destId="{F0FE0841-EFA1-4DBC-BA9F-C4E014988F69}" srcOrd="0" destOrd="0" presId="urn:microsoft.com/office/officeart/2008/layout/HorizontalMultiLevelHierarchy"/>
    <dgm:cxn modelId="{22A87C0F-AE9A-485B-AB80-F6C4E65C6471}" srcId="{678D4A92-9F3A-4990-B6EB-AF21D95C7B39}" destId="{A3716749-DCC2-426B-B50F-FE656715A85E}" srcOrd="0" destOrd="0" parTransId="{47541530-061E-4AEB-AAA2-5E6FBA673418}" sibTransId="{277C9088-4405-4988-A177-662420F939D7}"/>
    <dgm:cxn modelId="{EA7B8261-78EC-41ED-A995-F1B39848D4A2}" srcId="{BA691F05-556C-4A2B-8023-4A7C22C10F49}" destId="{678D4A92-9F3A-4990-B6EB-AF21D95C7B39}" srcOrd="0" destOrd="0" parTransId="{7369F1F1-CB7C-4D2E-AF71-4C13E274CAB1}" sibTransId="{AE5ADED2-F0DC-4B5B-8F69-BF9D1EEACA2D}"/>
    <dgm:cxn modelId="{37144148-2056-4630-A1A7-FE8B368261D1}" type="presOf" srcId="{1B68D2AB-F458-48E0-BD32-55293B76897D}" destId="{AEAB9A9E-8118-48B3-ADA6-2C95C81390E2}" srcOrd="0" destOrd="0" presId="urn:microsoft.com/office/officeart/2008/layout/HorizontalMultiLevelHierarchy"/>
    <dgm:cxn modelId="{255C9D48-48A9-4973-904B-08C8E97386A1}" type="presOf" srcId="{BA691F05-556C-4A2B-8023-4A7C22C10F49}" destId="{98BD35C6-7D88-4DF7-BA87-A6888E9C03F8}" srcOrd="0" destOrd="0" presId="urn:microsoft.com/office/officeart/2008/layout/HorizontalMultiLevelHierarchy"/>
    <dgm:cxn modelId="{2E0F0A73-4935-4FB1-B3EC-0FA9ACE79C2F}" type="presOf" srcId="{A95FBD27-A71F-468A-8F09-519730F1AB79}" destId="{0FCBAAFE-2490-4E91-BA03-9C147DD73A4B}" srcOrd="0" destOrd="0" presId="urn:microsoft.com/office/officeart/2008/layout/HorizontalMultiLevelHierarchy"/>
    <dgm:cxn modelId="{DC0CEC80-3377-4D5E-8BA6-2ACEF71B2026}" type="presOf" srcId="{1B68D2AB-F458-48E0-BD32-55293B76897D}" destId="{27706C14-B9DB-448D-98CA-A503CC781ADD}" srcOrd="1" destOrd="0" presId="urn:microsoft.com/office/officeart/2008/layout/HorizontalMultiLevelHierarchy"/>
    <dgm:cxn modelId="{998E7390-D4E5-40B4-A232-F7D1428C4D8B}" srcId="{678D4A92-9F3A-4990-B6EB-AF21D95C7B39}" destId="{4FB63A16-FD31-4FC2-B8D2-9D599E0C4D80}" srcOrd="1" destOrd="0" parTransId="{1B68D2AB-F458-48E0-BD32-55293B76897D}" sibTransId="{B816F358-BE2A-45BC-BBDD-015AF25A38E5}"/>
    <dgm:cxn modelId="{B4A72097-D5FE-4226-9A76-3A4E8112B093}" type="presOf" srcId="{47541530-061E-4AEB-AAA2-5E6FBA673418}" destId="{FE4325D5-40D8-443D-8712-EE8111D1DBE7}" srcOrd="1" destOrd="0" presId="urn:microsoft.com/office/officeart/2008/layout/HorizontalMultiLevelHierarchy"/>
    <dgm:cxn modelId="{32D05AB5-8403-4541-B5EE-2039E4F0B197}" type="presOf" srcId="{A95FBD27-A71F-468A-8F09-519730F1AB79}" destId="{8E1C7511-7CDD-4DB6-881D-EFACD4A9269C}" srcOrd="1" destOrd="0" presId="urn:microsoft.com/office/officeart/2008/layout/HorizontalMultiLevelHierarchy"/>
    <dgm:cxn modelId="{373295C6-FF15-483A-AD90-2813FAA7E844}" type="presOf" srcId="{678D4A92-9F3A-4990-B6EB-AF21D95C7B39}" destId="{631486E8-4172-4DCC-8570-22A08804C426}" srcOrd="0" destOrd="0" presId="urn:microsoft.com/office/officeart/2008/layout/HorizontalMultiLevelHierarchy"/>
    <dgm:cxn modelId="{61AF2DCC-EFD5-4DBD-AA0F-C50DA1B876EE}" type="presOf" srcId="{4FB63A16-FD31-4FC2-B8D2-9D599E0C4D80}" destId="{EDA3F0C4-0B68-42A6-8E7B-C1605AA30C67}" srcOrd="0" destOrd="0" presId="urn:microsoft.com/office/officeart/2008/layout/HorizontalMultiLevelHierarchy"/>
    <dgm:cxn modelId="{4E57D4EB-A5D3-4DFB-946B-D0D0D446363A}" srcId="{678D4A92-9F3A-4990-B6EB-AF21D95C7B39}" destId="{A56F97D1-B6E5-4AD4-B011-947112256068}" srcOrd="2" destOrd="0" parTransId="{A95FBD27-A71F-468A-8F09-519730F1AB79}" sibTransId="{9C8EDC99-A433-482C-836F-879990094179}"/>
    <dgm:cxn modelId="{AAAB81F8-6B78-49D3-8336-05D62416FE27}" type="presOf" srcId="{A56F97D1-B6E5-4AD4-B011-947112256068}" destId="{FDB0C31B-8C4A-415E-B71E-E5B77F3586EE}" srcOrd="0" destOrd="0" presId="urn:microsoft.com/office/officeart/2008/layout/HorizontalMultiLevelHierarchy"/>
    <dgm:cxn modelId="{FAC8DD9B-BA05-440A-A5BB-68B0423C6A3A}" type="presParOf" srcId="{98BD35C6-7D88-4DF7-BA87-A6888E9C03F8}" destId="{1DF5D3EB-A8BF-46A6-A8A6-9AF5398B531D}" srcOrd="0" destOrd="0" presId="urn:microsoft.com/office/officeart/2008/layout/HorizontalMultiLevelHierarchy"/>
    <dgm:cxn modelId="{E0B30AE3-1237-44BC-95CC-44B74D9E6E36}" type="presParOf" srcId="{1DF5D3EB-A8BF-46A6-A8A6-9AF5398B531D}" destId="{631486E8-4172-4DCC-8570-22A08804C426}" srcOrd="0" destOrd="0" presId="urn:microsoft.com/office/officeart/2008/layout/HorizontalMultiLevelHierarchy"/>
    <dgm:cxn modelId="{3A0FDEB5-0AE6-4C73-85A3-91169FFA831F}" type="presParOf" srcId="{1DF5D3EB-A8BF-46A6-A8A6-9AF5398B531D}" destId="{A20E99B8-568A-463D-812B-BB3A1CBC06BA}" srcOrd="1" destOrd="0" presId="urn:microsoft.com/office/officeart/2008/layout/HorizontalMultiLevelHierarchy"/>
    <dgm:cxn modelId="{5F60F47C-AAA2-4E72-B0E4-B34E86C875E7}" type="presParOf" srcId="{A20E99B8-568A-463D-812B-BB3A1CBC06BA}" destId="{F0FE0841-EFA1-4DBC-BA9F-C4E014988F69}" srcOrd="0" destOrd="0" presId="urn:microsoft.com/office/officeart/2008/layout/HorizontalMultiLevelHierarchy"/>
    <dgm:cxn modelId="{BF4D2E01-6A71-40BA-972B-5F3736B41699}" type="presParOf" srcId="{F0FE0841-EFA1-4DBC-BA9F-C4E014988F69}" destId="{FE4325D5-40D8-443D-8712-EE8111D1DBE7}" srcOrd="0" destOrd="0" presId="urn:microsoft.com/office/officeart/2008/layout/HorizontalMultiLevelHierarchy"/>
    <dgm:cxn modelId="{9C1A65D7-0AC4-4446-9AE5-798D480269B2}" type="presParOf" srcId="{A20E99B8-568A-463D-812B-BB3A1CBC06BA}" destId="{C1C42895-9509-4081-BBB6-9A61CD54D5FB}" srcOrd="1" destOrd="0" presId="urn:microsoft.com/office/officeart/2008/layout/HorizontalMultiLevelHierarchy"/>
    <dgm:cxn modelId="{1C1C2057-B266-413D-8F5E-9904C5337028}" type="presParOf" srcId="{C1C42895-9509-4081-BBB6-9A61CD54D5FB}" destId="{CA4D8687-68FB-4E29-A39E-41942DBC4069}" srcOrd="0" destOrd="0" presId="urn:microsoft.com/office/officeart/2008/layout/HorizontalMultiLevelHierarchy"/>
    <dgm:cxn modelId="{0E15DE10-2BB8-465F-AEB1-300F1396E8AA}" type="presParOf" srcId="{C1C42895-9509-4081-BBB6-9A61CD54D5FB}" destId="{641288D0-002C-48B4-BC4C-BE3219030898}" srcOrd="1" destOrd="0" presId="urn:microsoft.com/office/officeart/2008/layout/HorizontalMultiLevelHierarchy"/>
    <dgm:cxn modelId="{1BBEB4A1-8C64-4817-8354-373642B0DC79}" type="presParOf" srcId="{A20E99B8-568A-463D-812B-BB3A1CBC06BA}" destId="{AEAB9A9E-8118-48B3-ADA6-2C95C81390E2}" srcOrd="2" destOrd="0" presId="urn:microsoft.com/office/officeart/2008/layout/HorizontalMultiLevelHierarchy"/>
    <dgm:cxn modelId="{698A6A82-4084-4283-B7BF-C5E61A87297C}" type="presParOf" srcId="{AEAB9A9E-8118-48B3-ADA6-2C95C81390E2}" destId="{27706C14-B9DB-448D-98CA-A503CC781ADD}" srcOrd="0" destOrd="0" presId="urn:microsoft.com/office/officeart/2008/layout/HorizontalMultiLevelHierarchy"/>
    <dgm:cxn modelId="{46EA8021-2FA6-4826-9C6E-744B865811D9}" type="presParOf" srcId="{A20E99B8-568A-463D-812B-BB3A1CBC06BA}" destId="{1208F32E-8154-4874-B285-1CCE76DE800F}" srcOrd="3" destOrd="0" presId="urn:microsoft.com/office/officeart/2008/layout/HorizontalMultiLevelHierarchy"/>
    <dgm:cxn modelId="{88FFDF2D-ADFF-4150-9A92-AE83B2CE1891}" type="presParOf" srcId="{1208F32E-8154-4874-B285-1CCE76DE800F}" destId="{EDA3F0C4-0B68-42A6-8E7B-C1605AA30C67}" srcOrd="0" destOrd="0" presId="urn:microsoft.com/office/officeart/2008/layout/HorizontalMultiLevelHierarchy"/>
    <dgm:cxn modelId="{9FA061BD-E029-489F-8CCB-5FC5B9A7E4B5}" type="presParOf" srcId="{1208F32E-8154-4874-B285-1CCE76DE800F}" destId="{DEA97DC5-6C4D-4B03-837A-B50622A9EA8B}" srcOrd="1" destOrd="0" presId="urn:microsoft.com/office/officeart/2008/layout/HorizontalMultiLevelHierarchy"/>
    <dgm:cxn modelId="{308528DE-DA85-4B60-BA2F-851E9B77C0BC}" type="presParOf" srcId="{A20E99B8-568A-463D-812B-BB3A1CBC06BA}" destId="{0FCBAAFE-2490-4E91-BA03-9C147DD73A4B}" srcOrd="4" destOrd="0" presId="urn:microsoft.com/office/officeart/2008/layout/HorizontalMultiLevelHierarchy"/>
    <dgm:cxn modelId="{5E3217F6-BCCF-4B31-AF8D-C070F1204DF9}" type="presParOf" srcId="{0FCBAAFE-2490-4E91-BA03-9C147DD73A4B}" destId="{8E1C7511-7CDD-4DB6-881D-EFACD4A9269C}" srcOrd="0" destOrd="0" presId="urn:microsoft.com/office/officeart/2008/layout/HorizontalMultiLevelHierarchy"/>
    <dgm:cxn modelId="{EFEC8A04-9FF5-45FE-B51E-D2D5D79C5589}" type="presParOf" srcId="{A20E99B8-568A-463D-812B-BB3A1CBC06BA}" destId="{8B11B6D2-9499-4AE0-B646-D73A7E45DDD1}" srcOrd="5" destOrd="0" presId="urn:microsoft.com/office/officeart/2008/layout/HorizontalMultiLevelHierarchy"/>
    <dgm:cxn modelId="{393A2687-EC61-4157-9256-AEF1768F8212}" type="presParOf" srcId="{8B11B6D2-9499-4AE0-B646-D73A7E45DDD1}" destId="{FDB0C31B-8C4A-415E-B71E-E5B77F3586EE}" srcOrd="0" destOrd="0" presId="urn:microsoft.com/office/officeart/2008/layout/HorizontalMultiLevelHierarchy"/>
    <dgm:cxn modelId="{73B8F3B1-1AB1-409B-8E9C-667909B4CCA1}" type="presParOf" srcId="{8B11B6D2-9499-4AE0-B646-D73A7E45DDD1}" destId="{A3B4B196-F448-4713-87E3-A93057C253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BAAFE-2490-4E91-BA03-9C147DD73A4B}">
      <dsp:nvSpPr>
        <dsp:cNvPr id="0" name=""/>
        <dsp:cNvSpPr/>
      </dsp:nvSpPr>
      <dsp:spPr>
        <a:xfrm>
          <a:off x="2488785" y="1054036"/>
          <a:ext cx="2505283" cy="1038693"/>
        </a:xfrm>
        <a:custGeom>
          <a:avLst/>
          <a:gdLst/>
          <a:ahLst/>
          <a:cxnLst/>
          <a:rect l="0" t="0" r="0" b="0"/>
          <a:pathLst>
            <a:path>
              <a:moveTo>
                <a:pt x="0" y="1125385"/>
              </a:moveTo>
              <a:lnTo>
                <a:pt x="1315788" y="1125385"/>
              </a:lnTo>
              <a:lnTo>
                <a:pt x="1315788" y="0"/>
              </a:lnTo>
              <a:lnTo>
                <a:pt x="2631576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sp:txBody>
      <dsp:txXfrm>
        <a:off x="3673625" y="1505581"/>
        <a:ext cx="0" cy="0"/>
      </dsp:txXfrm>
    </dsp:sp>
    <dsp:sp modelId="{AEAB9A9E-8118-48B3-ADA6-2C95C81390E2}">
      <dsp:nvSpPr>
        <dsp:cNvPr id="0" name=""/>
        <dsp:cNvSpPr/>
      </dsp:nvSpPr>
      <dsp:spPr>
        <a:xfrm>
          <a:off x="2488785" y="2092729"/>
          <a:ext cx="2506445" cy="1912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1858" y="0"/>
              </a:lnTo>
              <a:lnTo>
                <a:pt x="1321858" y="1699134"/>
              </a:lnTo>
              <a:lnTo>
                <a:pt x="2643717" y="169913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sp:txBody>
      <dsp:txXfrm>
        <a:off x="3663194" y="2970005"/>
        <a:ext cx="0" cy="0"/>
      </dsp:txXfrm>
    </dsp:sp>
    <dsp:sp modelId="{F0FE0841-EFA1-4DBC-BA9F-C4E014988F69}">
      <dsp:nvSpPr>
        <dsp:cNvPr id="0" name=""/>
        <dsp:cNvSpPr/>
      </dsp:nvSpPr>
      <dsp:spPr>
        <a:xfrm>
          <a:off x="2488785" y="2092729"/>
          <a:ext cx="1860955" cy="306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5788" y="0"/>
              </a:lnTo>
              <a:lnTo>
                <a:pt x="1315788" y="283976"/>
              </a:lnTo>
              <a:lnTo>
                <a:pt x="2631576" y="28397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sp:txBody>
      <dsp:txXfrm>
        <a:off x="3372113" y="2198729"/>
        <a:ext cx="0" cy="0"/>
      </dsp:txXfrm>
    </dsp:sp>
    <dsp:sp modelId="{631486E8-4172-4DCC-8570-22A08804C426}">
      <dsp:nvSpPr>
        <dsp:cNvPr id="0" name=""/>
        <dsp:cNvSpPr/>
      </dsp:nvSpPr>
      <dsp:spPr>
        <a:xfrm>
          <a:off x="0" y="1249690"/>
          <a:ext cx="3291492" cy="1686078"/>
        </a:xfrm>
        <a:prstGeom prst="rect">
          <a:avLst/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Trò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chơi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kéo co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bao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giờ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cũng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vui</a:t>
          </a:r>
          <a:endParaRPr lang="en-US" sz="3200" b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1249690"/>
        <a:ext cx="3291492" cy="1686078"/>
      </dsp:txXfrm>
    </dsp:sp>
    <dsp:sp modelId="{CA4D8687-68FB-4E29-A39E-41942DBC4069}">
      <dsp:nvSpPr>
        <dsp:cNvPr id="0" name=""/>
        <dsp:cNvSpPr/>
      </dsp:nvSpPr>
      <dsp:spPr>
        <a:xfrm>
          <a:off x="4349741" y="1746144"/>
          <a:ext cx="6856738" cy="1305771"/>
        </a:xfrm>
        <a:prstGeom prst="rect">
          <a:avLst/>
        </a:prstGeom>
        <a:solidFill>
          <a:srgbClr val="86B5CB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không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ganh đua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sôi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nổi</a:t>
          </a:r>
          <a:endParaRPr lang="en-US" sz="32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349741" y="1746144"/>
        <a:ext cx="6856738" cy="1305771"/>
      </dsp:txXfrm>
    </dsp:sp>
    <dsp:sp modelId="{EDA3F0C4-0B68-42A6-8E7B-C1605AA30C67}">
      <dsp:nvSpPr>
        <dsp:cNvPr id="0" name=""/>
        <dsp:cNvSpPr/>
      </dsp:nvSpPr>
      <dsp:spPr>
        <a:xfrm>
          <a:off x="4995231" y="3431648"/>
          <a:ext cx="5408941" cy="114652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tiếng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hò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reo,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khích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lệ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của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người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xem</a:t>
          </a:r>
          <a:endParaRPr lang="en-US" sz="32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95231" y="3431648"/>
        <a:ext cx="5408941" cy="1146523"/>
      </dsp:txXfrm>
    </dsp:sp>
    <dsp:sp modelId="{FDB0C31B-8C4A-415E-B71E-E5B77F3586EE}">
      <dsp:nvSpPr>
        <dsp:cNvPr id="0" name=""/>
        <dsp:cNvSpPr/>
      </dsp:nvSpPr>
      <dsp:spPr>
        <a:xfrm>
          <a:off x="4994069" y="534657"/>
          <a:ext cx="5361922" cy="103875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có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đông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người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tham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gia</a:t>
          </a:r>
          <a:endParaRPr lang="en-US" sz="32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94069" y="534657"/>
        <a:ext cx="5361922" cy="103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60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F96142-1E7F-467E-99B1-28403FD7494D}" type="slidenum">
              <a:rPr lang="zh-CN" alt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986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3C3890-6EBE-483A-9BFE-8571A7CF9528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6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244CEC-2AA8-48A1-83F1-C111752A05B8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D39F0C-9F3C-440C-9C35-6ABD14C97912}" type="slidenum">
              <a:rPr lang="en-US" altLang="en-US" sz="1200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5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3D858-E166-4E6A-81BD-C3770EF43FC0}" type="slidenum">
              <a:rPr lang="zh-CN" altLang="en-US"/>
              <a:pPr eaLnBrk="1" hangingPunct="1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67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17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3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41338"/>
            <a:ext cx="10160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图文框 7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2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pic>
        <p:nvPicPr>
          <p:cNvPr id="3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9" t="7222" r="7066" b="14722"/>
          <a:stretch>
            <a:fillRect/>
          </a:stretch>
        </p:blipFill>
        <p:spPr bwMode="auto">
          <a:xfrm>
            <a:off x="6096000" y="1071563"/>
            <a:ext cx="6096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3729570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648702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183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2184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50419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899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339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795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85686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491818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9979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2281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7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076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5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2423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0442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7" y="2840525"/>
            <a:ext cx="2527629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497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842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7898"/>
      </p:ext>
    </p:extLst>
  </p:cSld>
  <p:clrMapOvr>
    <a:masterClrMapping/>
  </p:clrMapOvr>
  <p:transition spd="slow" advClick="0" advTm="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510083"/>
      </p:ext>
    </p:extLst>
  </p:cSld>
  <p:clrMapOvr>
    <a:masterClrMapping/>
  </p:clrMapOvr>
  <p:transition spd="slow" advClick="0" advTm="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261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830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699F-D28B-4B4C-B212-CD0E15DFB3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6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2EDB-4F07-4994-85AB-488333633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94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CA215-6837-4C4F-8B20-DCD42850E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79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8AD3D-C8B9-46F3-8FB8-126791A7CD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99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8262-2423-4AE4-8CAB-7E8B6B188A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37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9B94-85B4-4641-91FC-5708CCAC69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77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DE572-A318-4F05-9545-B3505FD702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41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DC370-B819-48B4-B497-F12960C85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53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EAD0D-A731-4E30-8309-085B33257F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19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C07A0-1CD8-401C-A891-A4D1386185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86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41338"/>
            <a:ext cx="10160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图文框 7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6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2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pic>
        <p:nvPicPr>
          <p:cNvPr id="3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9" t="7222" r="7066" b="14722"/>
          <a:stretch>
            <a:fillRect/>
          </a:stretch>
        </p:blipFill>
        <p:spPr bwMode="auto">
          <a:xfrm>
            <a:off x="6096000" y="1071563"/>
            <a:ext cx="6096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437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23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3729570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648702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29912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2184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50419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899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45782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795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85686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491818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9979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44858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7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25415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5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67487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45537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7" y="2840525"/>
            <a:ext cx="2527629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58775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17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8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360215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7A051-C4B4-4B2F-B859-608E23BA877D}" type="datetimeFigureOut">
              <a:rPr lang="vi-VN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88DC48-8E89-406F-A39E-1747B9C70B79}" type="slidenum">
              <a:rPr lang="vi-VN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5184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F8BBFD-ECF1-4E04-B164-24758D0FA893}" type="slidenum">
              <a:rPr lang="en-US" altLang="en-US" sz="320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63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5918C-0611-4224-92DB-29CBA3AD8357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>
              <a:solidFill>
                <a:prstClr val="black"/>
              </a:solidFill>
              <a:latin typeface="Tahom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27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15371"/>
      </p:ext>
    </p:extLst>
  </p:cSld>
  <p:clrMapOvr>
    <a:masterClrMapping/>
  </p:clrMapOvr>
  <p:transition spd="slow" advClick="0" advTm="0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699F-D28B-4B4C-B212-CD0E15DFB3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5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699F-D28B-4B4C-B212-CD0E15DFB3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880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699F-D28B-4B4C-B212-CD0E15DFB3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78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851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149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95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493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66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940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2EDB-4F07-4994-85AB-488333633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383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CA215-6837-4C4F-8B20-DCD42850E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113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8AD3D-C8B9-46F3-8FB8-126791A7CD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885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8262-2423-4AE4-8CAB-7E8B6B188A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446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9B94-85B4-4641-91FC-5708CCAC69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2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39964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DE572-A318-4F05-9545-B3505FD702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681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DC370-B819-48B4-B497-F12960C85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230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EAD0D-A731-4E30-8309-085B33257F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449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C07A0-1CD8-401C-A891-A4D1386185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6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864" r:id="rId17"/>
    <p:sldLayoutId id="2147483859" r:id="rId18"/>
    <p:sldLayoutId id="2147483720" r:id="rId19"/>
    <p:sldLayoutId id="2147483721" r:id="rId20"/>
    <p:sldLayoutId id="2147483722" r:id="rId21"/>
    <p:sldLayoutId id="2147483743" r:id="rId22"/>
    <p:sldLayoutId id="2147483744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6" r:id="rId33"/>
    <p:sldLayoutId id="2147483854" r:id="rId34"/>
    <p:sldLayoutId id="2147483678" r:id="rId35"/>
    <p:sldLayoutId id="2147483725" r:id="rId36"/>
    <p:sldLayoutId id="2147483729" r:id="rId3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7C7A3-8601-48B6-9867-BED64D7D20B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6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/>
          <a:srcRect l="21709" t="28104"/>
          <a:stretch>
            <a:fillRect/>
          </a:stretch>
        </p:blipFill>
        <p:spPr>
          <a:xfrm rot="21135172">
            <a:off x="-148158" y="-201943"/>
            <a:ext cx="3398403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9"/>
          <a:srcRect r="24130" b="22282"/>
          <a:stretch>
            <a:fillRect/>
          </a:stretch>
        </p:blipFill>
        <p:spPr>
          <a:xfrm>
            <a:off x="9258302" y="4688356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400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4" r:id="rId14"/>
    <p:sldLayoutId id="2147483815" r:id="rId15"/>
    <p:sldLayoutId id="2147483816" r:id="rId16"/>
  </p:sldLayoutIdLst>
  <p:txStyles>
    <p:title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65816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531632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797448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063265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27000" indent="-127000" algn="l" defTabSz="512763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384175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641350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898525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1155700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1414328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478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29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779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0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01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5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0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5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03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53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04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7C7A3-8601-48B6-9867-BED64D7D20B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3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60" r:id="rId2"/>
    <p:sldLayoutId id="2147483855" r:id="rId3"/>
    <p:sldLayoutId id="2147483844" r:id="rId4"/>
    <p:sldLayoutId id="2147483863" r:id="rId5"/>
    <p:sldLayoutId id="2147483862" r:id="rId6"/>
    <p:sldLayoutId id="2147483861" r:id="rId7"/>
    <p:sldLayoutId id="2147483858" r:id="rId8"/>
    <p:sldLayoutId id="2147483857" r:id="rId9"/>
    <p:sldLayoutId id="2147483856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2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2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0.gif"/><Relationship Id="rId5" Type="http://schemas.openxmlformats.org/officeDocument/2006/relationships/slide" Target="slide4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0.gif"/><Relationship Id="rId5" Type="http://schemas.openxmlformats.org/officeDocument/2006/relationships/slide" Target="slide4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0.gif"/><Relationship Id="rId5" Type="http://schemas.openxmlformats.org/officeDocument/2006/relationships/slide" Target="slide4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2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9B8585-01B2-47B7-B05E-0E178076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3" y="0"/>
            <a:ext cx="12173964" cy="6858000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0" y="1910284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Chào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mừng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các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em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đến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với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tiết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Tập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đọc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endParaRPr lang="zh-CN" altLang="en-US" sz="75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VN Huong Que Nang" panose="020E08040407050304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168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WordArt 6">
            <a:extLst>
              <a:ext uri="{FF2B5EF4-FFF2-40B4-BE49-F238E27FC236}">
                <a16:creationId xmlns:a16="http://schemas.microsoft.com/office/drawing/2014/main" id="{FBD3EFB0-7BB8-4D63-B314-438AD16792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838200"/>
            <a:ext cx="5638800" cy="2286000"/>
          </a:xfrm>
          <a:prstGeom prst="rect">
            <a:avLst/>
          </a:prstGeom>
        </p:spPr>
        <p:txBody>
          <a:bodyPr wrap="none" fromWordArt="1"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6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LUYỆN ĐỌC </a:t>
            </a:r>
            <a:r>
              <a:rPr lang="en-US" sz="6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NHÓM 2</a:t>
            </a:r>
            <a:endParaRPr lang="en-US" sz="6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9219" name="Picture 8" descr="Keo co">
            <a:extLst>
              <a:ext uri="{FF2B5EF4-FFF2-40B4-BE49-F238E27FC236}">
                <a16:creationId xmlns:a16="http://schemas.microsoft.com/office/drawing/2014/main" id="{8E9D34BD-A07C-456F-8CDE-FE133B2B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81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BC177C-02E2-449D-8F47-23AF7E33F59C}"/>
              </a:ext>
            </a:extLst>
          </p:cNvPr>
          <p:cNvSpPr/>
          <p:nvPr/>
        </p:nvSpPr>
        <p:spPr>
          <a:xfrm>
            <a:off x="1882" y="-1"/>
            <a:ext cx="12188237" cy="6858001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50892"/>
            <a:ext cx="12188238" cy="4818667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:a16="http://schemas.microsoft.com/office/drawing/2014/main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90892" y="1006222"/>
            <a:ext cx="1343735" cy="1339541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:a16="http://schemas.microsoft.com/office/drawing/2014/main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99571" y="1297790"/>
            <a:ext cx="926378" cy="872864"/>
          </a:xfrm>
          <a:prstGeom prst="rect">
            <a:avLst/>
          </a:prstGeom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2291" y="2560454"/>
            <a:ext cx="6923265" cy="994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865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TÌM HIỂU BÀI</a:t>
            </a:r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0528756" y="188407"/>
            <a:ext cx="1008611" cy="1795549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6922115" y="3964904"/>
            <a:ext cx="2327565" cy="2216728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:a16="http://schemas.microsoft.com/office/drawing/2014/main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6" y="104903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520" y="948766"/>
            <a:ext cx="8473440" cy="141577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Kéo co là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trò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điều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31316" y="2930013"/>
            <a:ext cx="6268788" cy="7375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Tinh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thần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thượng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võ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A0CFA8-256A-42AD-81CA-8371ACD87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4011515"/>
            <a:ext cx="8473440" cy="64633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Hiểu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thượng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võ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1CE8529F-2A40-4431-A85D-239505A8698B}"/>
              </a:ext>
            </a:extLst>
          </p:cNvPr>
          <p:cNvSpPr/>
          <p:nvPr/>
        </p:nvSpPr>
        <p:spPr>
          <a:xfrm>
            <a:off x="1747520" y="5171694"/>
            <a:ext cx="8321040" cy="7375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 Box 13">
            <a:hlinkClick r:id="rId2" action="ppaction://hlinksldjump"/>
            <a:extLst>
              <a:ext uri="{FF2B5EF4-FFF2-40B4-BE49-F238E27FC236}">
                <a16:creationId xmlns:a16="http://schemas.microsoft.com/office/drawing/2014/main" id="{958DFA95-DCB6-4983-BD71-4947720E8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520" y="5228805"/>
            <a:ext cx="8321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ỏ ra có khí phách và lòng hào hiệp.</a:t>
            </a:r>
          </a:p>
        </p:txBody>
      </p:sp>
    </p:spTree>
    <p:extLst>
      <p:ext uri="{BB962C8B-B14F-4D97-AF65-F5344CB8AC3E}">
        <p14:creationId xmlns:p14="http://schemas.microsoft.com/office/powerpoint/2010/main" val="33925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3177" y="282340"/>
            <a:ext cx="10911840" cy="58477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8576B3-F3F5-4830-B35B-81D392DB904A}"/>
              </a:ext>
            </a:extLst>
          </p:cNvPr>
          <p:cNvSpPr/>
          <p:nvPr/>
        </p:nvSpPr>
        <p:spPr>
          <a:xfrm>
            <a:off x="3722914" y="1178711"/>
            <a:ext cx="3439885" cy="43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5913847-379C-42E9-BBC9-3681DACB72DB}"/>
              </a:ext>
            </a:extLst>
          </p:cNvPr>
          <p:cNvCxnSpPr>
            <a:cxnSpLocks/>
          </p:cNvCxnSpPr>
          <p:nvPr/>
        </p:nvCxnSpPr>
        <p:spPr>
          <a:xfrm flipH="1">
            <a:off x="1905000" y="1616349"/>
            <a:ext cx="1926771" cy="10256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D130E2-46FC-4C2D-AF01-0963BF86BEF5}"/>
              </a:ext>
            </a:extLst>
          </p:cNvPr>
          <p:cNvSpPr/>
          <p:nvPr/>
        </p:nvSpPr>
        <p:spPr>
          <a:xfrm>
            <a:off x="383177" y="2620205"/>
            <a:ext cx="2721428" cy="1152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351EB6-3884-45A9-BFC7-EDFE80795009}"/>
              </a:ext>
            </a:extLst>
          </p:cNvPr>
          <p:cNvSpPr/>
          <p:nvPr/>
        </p:nvSpPr>
        <p:spPr>
          <a:xfrm>
            <a:off x="3827415" y="2618125"/>
            <a:ext cx="3230883" cy="1152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endParaRPr lang="en-US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CFC7EA-1A9B-4441-BE38-07B80CA16687}"/>
              </a:ext>
            </a:extLst>
          </p:cNvPr>
          <p:cNvSpPr/>
          <p:nvPr/>
        </p:nvSpPr>
        <p:spPr>
          <a:xfrm>
            <a:off x="7985761" y="2620205"/>
            <a:ext cx="3666307" cy="21477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1490F2-F723-4A7D-92AB-2909D9C38704}"/>
              </a:ext>
            </a:extLst>
          </p:cNvPr>
          <p:cNvCxnSpPr>
            <a:cxnSpLocks/>
          </p:cNvCxnSpPr>
          <p:nvPr/>
        </p:nvCxnSpPr>
        <p:spPr>
          <a:xfrm>
            <a:off x="5431973" y="1616349"/>
            <a:ext cx="10883" cy="10244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3AEA3B-66C1-4BB4-84DD-E4080BAFED64}"/>
              </a:ext>
            </a:extLst>
          </p:cNvPr>
          <p:cNvCxnSpPr>
            <a:cxnSpLocks/>
          </p:cNvCxnSpPr>
          <p:nvPr/>
        </p:nvCxnSpPr>
        <p:spPr>
          <a:xfrm>
            <a:off x="7162799" y="1595750"/>
            <a:ext cx="2220684" cy="10244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5536FC6-2F72-4141-A86C-31D9922DCA05}"/>
              </a:ext>
            </a:extLst>
          </p:cNvPr>
          <p:cNvSpPr/>
          <p:nvPr/>
        </p:nvSpPr>
        <p:spPr>
          <a:xfrm>
            <a:off x="217714" y="5526007"/>
            <a:ext cx="794657" cy="289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298584-00C6-45B0-9F4F-111980BE16C9}"/>
              </a:ext>
            </a:extLst>
          </p:cNvPr>
          <p:cNvSpPr txBox="1"/>
          <p:nvPr/>
        </p:nvSpPr>
        <p:spPr>
          <a:xfrm>
            <a:off x="1143000" y="5193942"/>
            <a:ext cx="9002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23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9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3896" y="1332599"/>
            <a:ext cx="10014155" cy="8849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43896" y="2993266"/>
            <a:ext cx="10014155" cy="131260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G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iới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kéo co</a:t>
            </a:r>
          </a:p>
        </p:txBody>
      </p:sp>
    </p:spTree>
    <p:extLst>
      <p:ext uri="{BB962C8B-B14F-4D97-AF65-F5344CB8AC3E}">
        <p14:creationId xmlns:p14="http://schemas.microsoft.com/office/powerpoint/2010/main" val="36901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5061" y="91421"/>
            <a:ext cx="8052281" cy="95410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eaLnBrk="1" hangingPunct="1"/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ở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65887" y="5066311"/>
            <a:ext cx="10911840" cy="954107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569E7-2FF1-483C-BE01-498D6AB7FBF5}"/>
              </a:ext>
            </a:extLst>
          </p:cNvPr>
          <p:cNvSpPr txBox="1"/>
          <p:nvPr/>
        </p:nvSpPr>
        <p:spPr>
          <a:xfrm>
            <a:off x="435428" y="1229868"/>
            <a:ext cx="11321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Trấp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hơi</a:t>
            </a:r>
            <a:r>
              <a:rPr lang="en-US" sz="2800" dirty="0">
                <a:latin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</a:rPr>
              <a:t>.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DA6DC-B03B-4AE6-A973-E3DD8E47ECF6}"/>
              </a:ext>
            </a:extLst>
          </p:cNvPr>
          <p:cNvSpPr txBox="1"/>
          <p:nvPr/>
        </p:nvSpPr>
        <p:spPr>
          <a:xfrm>
            <a:off x="370114" y="1876407"/>
            <a:ext cx="116694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kéo</a:t>
            </a:r>
            <a:r>
              <a:rPr lang="en-US" sz="2800" dirty="0">
                <a:latin typeface="Times New Roman" pitchFamily="18" charset="0"/>
              </a:rPr>
              <a:t> co </a:t>
            </a:r>
            <a:r>
              <a:rPr lang="en-US" sz="2800" dirty="0" err="1">
                <a:latin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</a:rPr>
              <a:t>. Nam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khoẻ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. 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DA5600-21BC-43EF-BD69-77784F3C7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4" t="48266" r="11472" b="5942"/>
          <a:stretch/>
        </p:blipFill>
        <p:spPr>
          <a:xfrm>
            <a:off x="4017984" y="2840006"/>
            <a:ext cx="1413988" cy="1206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88CC09-3A24-472F-9CF5-AC755DD93A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5" t="39206" r="27590" b="27461"/>
          <a:stretch/>
        </p:blipFill>
        <p:spPr>
          <a:xfrm>
            <a:off x="5242939" y="3580471"/>
            <a:ext cx="1496708" cy="13606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3124B6-A7E0-418A-8F11-4E81EBAF28DC}"/>
              </a:ext>
            </a:extLst>
          </p:cNvPr>
          <p:cNvSpPr txBox="1"/>
          <p:nvPr/>
        </p:nvSpPr>
        <p:spPr>
          <a:xfrm>
            <a:off x="365887" y="314428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09D2D-48EF-42B6-8B0C-1F7035505CA4}"/>
              </a:ext>
            </a:extLst>
          </p:cNvPr>
          <p:cNvSpPr txBox="1"/>
          <p:nvPr/>
        </p:nvSpPr>
        <p:spPr>
          <a:xfrm>
            <a:off x="1334716" y="4096686"/>
            <a:ext cx="3706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A05052-DBFB-4BF4-AAB6-F73F6594B2B9}"/>
              </a:ext>
            </a:extLst>
          </p:cNvPr>
          <p:cNvSpPr txBox="1"/>
          <p:nvPr/>
        </p:nvSpPr>
        <p:spPr>
          <a:xfrm>
            <a:off x="8258631" y="3171262"/>
            <a:ext cx="30190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dù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</a:rPr>
              <a:t>. </a:t>
            </a:r>
            <a:endParaRPr lang="en-US" sz="2800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3A74CB6-703B-42FB-86E2-9203A22BC4CE}"/>
              </a:ext>
            </a:extLst>
          </p:cNvPr>
          <p:cNvSpPr/>
          <p:nvPr/>
        </p:nvSpPr>
        <p:spPr>
          <a:xfrm>
            <a:off x="7063711" y="3570371"/>
            <a:ext cx="870856" cy="28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7" grpId="0"/>
      <p:bldP spid="19" grpId="0"/>
      <p:bldP spid="20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8401" y="186984"/>
            <a:ext cx="10014155" cy="8849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2,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8401" y="1398470"/>
            <a:ext cx="10014155" cy="131260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ở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Trấp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8AA5AE3-7C49-46E2-8D5A-F233AFC9B68C}"/>
              </a:ext>
            </a:extLst>
          </p:cNvPr>
          <p:cNvSpPr/>
          <p:nvPr/>
        </p:nvSpPr>
        <p:spPr>
          <a:xfrm>
            <a:off x="372396" y="3926542"/>
            <a:ext cx="1035424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ED7A3-185A-4290-8575-19F93100A768}"/>
              </a:ext>
            </a:extLst>
          </p:cNvPr>
          <p:cNvSpPr txBox="1"/>
          <p:nvPr/>
        </p:nvSpPr>
        <p:spPr>
          <a:xfrm>
            <a:off x="1643792" y="3266283"/>
            <a:ext cx="10014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04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217" y="273131"/>
            <a:ext cx="10911840" cy="58477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6217" y="1159387"/>
            <a:ext cx="10911840" cy="58477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    -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cuộc </a:t>
            </a:r>
            <a:r>
              <a:rPr lang="en-US" sz="3200" b="1" dirty="0" err="1">
                <a:latin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giáp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làng</a:t>
            </a:r>
            <a:r>
              <a:rPr lang="en-US" sz="3200" b="1" dirty="0">
                <a:latin typeface="Times New Roman" pitchFamily="18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809" y="4444448"/>
            <a:ext cx="87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6217" y="5363333"/>
            <a:ext cx="10028576" cy="6705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3D67E-0849-441C-8579-AD62135ACE4A}"/>
              </a:ext>
            </a:extLst>
          </p:cNvPr>
          <p:cNvSpPr txBox="1"/>
          <p:nvPr/>
        </p:nvSpPr>
        <p:spPr>
          <a:xfrm>
            <a:off x="917761" y="2072895"/>
            <a:ext cx="8871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chế</a:t>
            </a:r>
            <a:r>
              <a:rPr lang="en-US" sz="3200" b="1" dirty="0">
                <a:latin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C50D8-ED5D-4AB4-9712-3A51908E776F}"/>
              </a:ext>
            </a:extLst>
          </p:cNvPr>
          <p:cNvSpPr txBox="1"/>
          <p:nvPr/>
        </p:nvSpPr>
        <p:spPr>
          <a:xfrm>
            <a:off x="917761" y="2929438"/>
            <a:ext cx="104502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978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  <p:bldP spid="7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6319" y="566117"/>
            <a:ext cx="10014155" cy="8849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30449" y="2116393"/>
            <a:ext cx="10014155" cy="131260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3D85C25-279D-4497-AEB1-63FE98CAE654}"/>
              </a:ext>
            </a:extLst>
          </p:cNvPr>
          <p:cNvSpPr/>
          <p:nvPr/>
        </p:nvSpPr>
        <p:spPr>
          <a:xfrm>
            <a:off x="103454" y="4303059"/>
            <a:ext cx="1035424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1EF2C-3281-42B0-8785-31D58C389605}"/>
              </a:ext>
            </a:extLst>
          </p:cNvPr>
          <p:cNvSpPr txBox="1"/>
          <p:nvPr/>
        </p:nvSpPr>
        <p:spPr>
          <a:xfrm>
            <a:off x="1294167" y="4094372"/>
            <a:ext cx="10014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8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3795461"/>
              </p:ext>
            </p:extLst>
          </p:nvPr>
        </p:nvGraphicFramePr>
        <p:xfrm>
          <a:off x="518160" y="1116192"/>
          <a:ext cx="11206480" cy="504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87600" y="489586"/>
            <a:ext cx="8920480" cy="63094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06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1" y="3742735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67" y="3826107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6060188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0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KHỞI ĐỘNG </a:t>
            </a:r>
            <a:endParaRPr lang="zh-CN" altLang="en-US" sz="7000" b="1" dirty="0">
              <a:solidFill>
                <a:srgbClr val="00B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1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4415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1520" y="1076996"/>
            <a:ext cx="10911840" cy="64633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 kéo co em còn biết trò chơi dân gian nào khác?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9760" y="2356811"/>
            <a:ext cx="10911840" cy="203132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9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84" y="3732437"/>
            <a:ext cx="6344036" cy="3125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437"/>
            <a:ext cx="6000019" cy="3125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00019" cy="371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18" y="-1"/>
            <a:ext cx="6191981" cy="3732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0743E-BC76-4B58-8DC5-8A7CD8DC8930}"/>
              </a:ext>
            </a:extLst>
          </p:cNvPr>
          <p:cNvSpPr txBox="1"/>
          <p:nvPr/>
        </p:nvSpPr>
        <p:spPr>
          <a:xfrm>
            <a:off x="7414701" y="3255863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120" y="-103043"/>
            <a:ext cx="5974080" cy="3571239"/>
          </a:xfrm>
          <a:prstGeom prst="rect">
            <a:avLst/>
          </a:prstGeom>
        </p:spPr>
      </p:pic>
      <p:pic>
        <p:nvPicPr>
          <p:cNvPr id="3" name="Picture 4" descr="images (1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0"/>
            <a:ext cx="6217920" cy="357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hadi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8197"/>
            <a:ext cx="5902960" cy="33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ua thuyeÌ€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60" y="3468196"/>
            <a:ext cx="6289040" cy="338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08AD5-DCC5-4EB2-85F0-47AF4DC92A1A}"/>
              </a:ext>
            </a:extLst>
          </p:cNvPr>
          <p:cNvSpPr txBox="1"/>
          <p:nvPr/>
        </p:nvSpPr>
        <p:spPr>
          <a:xfrm>
            <a:off x="1013901" y="2967335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C1993-24E8-4661-9FC9-A508E497B7D1}"/>
              </a:ext>
            </a:extLst>
          </p:cNvPr>
          <p:cNvSpPr txBox="1"/>
          <p:nvPr/>
        </p:nvSpPr>
        <p:spPr>
          <a:xfrm>
            <a:off x="7163979" y="6222518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A213C-D765-453C-A3AE-8BC32D113583}"/>
              </a:ext>
            </a:extLst>
          </p:cNvPr>
          <p:cNvSpPr txBox="1"/>
          <p:nvPr/>
        </p:nvSpPr>
        <p:spPr>
          <a:xfrm>
            <a:off x="738598" y="6268545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F3C64-7B91-4ED7-93D5-524FFC46BC40}"/>
              </a:ext>
            </a:extLst>
          </p:cNvPr>
          <p:cNvSpPr txBox="1"/>
          <p:nvPr/>
        </p:nvSpPr>
        <p:spPr>
          <a:xfrm>
            <a:off x="7088860" y="3041302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8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uÌa saÌ£p">
            <a:extLst>
              <a:ext uri="{FF2B5EF4-FFF2-40B4-BE49-F238E27FC236}">
                <a16:creationId xmlns:a16="http://schemas.microsoft.com/office/drawing/2014/main" id="{FD47999A-67F4-48A8-8C94-714DC82A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58" y="622301"/>
            <a:ext cx="28194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3621">
            <a:extLst>
              <a:ext uri="{FF2B5EF4-FFF2-40B4-BE49-F238E27FC236}">
                <a16:creationId xmlns:a16="http://schemas.microsoft.com/office/drawing/2014/main" id="{7E96E64A-C250-40A3-8EBB-EA6D2865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6096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tro%20choi%20dan%20gian">
            <a:extLst>
              <a:ext uri="{FF2B5EF4-FFF2-40B4-BE49-F238E27FC236}">
                <a16:creationId xmlns:a16="http://schemas.microsoft.com/office/drawing/2014/main" id="{4DDCA2BC-1833-44F3-914C-C819BEA63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11" y="3825393"/>
            <a:ext cx="2975883" cy="228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HP\Pictures\Saved Pictures\Nhảy-dây-chun-500x250.jpg">
            <a:extLst>
              <a:ext uri="{FF2B5EF4-FFF2-40B4-BE49-F238E27FC236}">
                <a16:creationId xmlns:a16="http://schemas.microsoft.com/office/drawing/2014/main" id="{D67EEC74-8C87-40FA-B7DC-F1D73A6EA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770" y="3799988"/>
            <a:ext cx="2918621" cy="223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A89B99-D6A1-4079-947A-E448D727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971801"/>
            <a:ext cx="16129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sạp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830F5-230D-4876-A29E-98A4996C0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971801"/>
            <a:ext cx="1393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D6A86F-F07A-44D7-A1C6-C77FF02F7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6" y="2971801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cà kheo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ADC3AD-DC96-4538-9F2D-E534F4EF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691" y="5974089"/>
            <a:ext cx="1372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0A80CF-635B-4F2C-8D4E-14EEAA4D2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414" y="6079865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BF1BCF-C7EB-41C6-8633-46CA479E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9874" y="5973434"/>
            <a:ext cx="165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29F82A-FC75-4C46-88FE-CD5CC4B1E2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5277" y="652105"/>
            <a:ext cx="2952846" cy="2349500"/>
          </a:xfrm>
          <a:prstGeom prst="rect">
            <a:avLst/>
          </a:prstGeom>
        </p:spPr>
      </p:pic>
      <p:pic>
        <p:nvPicPr>
          <p:cNvPr id="20" name="Picture 19" descr="KS2%20(1)[1]">
            <a:extLst>
              <a:ext uri="{FF2B5EF4-FFF2-40B4-BE49-F238E27FC236}">
                <a16:creationId xmlns:a16="http://schemas.microsoft.com/office/drawing/2014/main" id="{E455CFB2-7BC6-46EF-A4C5-C2F40FD45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84" y="3756663"/>
            <a:ext cx="3072148" cy="230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53976" y="4322763"/>
            <a:ext cx="2435224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67840" y="1537670"/>
            <a:ext cx="8786084" cy="30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  <a:r>
              <a:rPr lang="vi-VN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 là trò chơi thể hiện tinh thần thượng võ của dân tộc ta cần được giữ gìn</a:t>
            </a:r>
            <a:r>
              <a:rPr lang="en-US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huy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1767840" y="1891631"/>
            <a:ext cx="9083040" cy="1951038"/>
          </a:xfrm>
          <a:prstGeom prst="wedgeEllipseCallout">
            <a:avLst>
              <a:gd name="adj1" fmla="val 25301"/>
              <a:gd name="adj2" fmla="val 37282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b="1" i="1" kern="0" dirty="0">
              <a:solidFill>
                <a:srgbClr val="FF0066"/>
              </a:solidFill>
              <a:latin typeface="Times New Roman" panose="02020603050405020304" pitchFamily="18" charset="0"/>
              <a:ea typeface="微软雅黑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Em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hãy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nêu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nội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dung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của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bài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079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>
            <a:spLocks noChangeArrowheads="1"/>
          </p:cNvSpPr>
          <p:nvPr/>
        </p:nvSpPr>
        <p:spPr bwMode="auto">
          <a:xfrm>
            <a:off x="3230880" y="609600"/>
            <a:ext cx="614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7" name="Cloud Callout 6"/>
          <p:cNvSpPr>
            <a:spLocks noChangeArrowheads="1"/>
          </p:cNvSpPr>
          <p:nvPr/>
        </p:nvSpPr>
        <p:spPr bwMode="auto">
          <a:xfrm>
            <a:off x="1409700" y="1667828"/>
            <a:ext cx="9120188" cy="2614612"/>
          </a:xfrm>
          <a:prstGeom prst="cloudCallout">
            <a:avLst>
              <a:gd name="adj1" fmla="val -55495"/>
              <a:gd name="adj2" fmla="val 201148"/>
            </a:avLst>
          </a:prstGeom>
          <a:solidFill>
            <a:srgbClr val="FFF0E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84406" tIns="42203" rIns="84406" bIns="42203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      Toµn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®äc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víi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giäng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s«i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næi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hµo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høng</a:t>
            </a:r>
            <a:endParaRPr lang="en-US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3952240"/>
            <a:ext cx="242824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02" y="3954462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16808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2385449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PA_01 134">
            <a:extLst>
              <a:ext uri="{FF2B5EF4-FFF2-40B4-BE49-F238E27FC236}">
                <a16:creationId xmlns:a16="http://schemas.microsoft.com/office/drawing/2014/main" id="{9AE20EAA-93B7-4C94-A499-8D0CCB4334E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375703" y="1231073"/>
            <a:ext cx="1235075" cy="1231220"/>
            <a:chOff x="3768359" y="1725446"/>
            <a:chExt cx="1930605" cy="1930605"/>
          </a:xfrm>
          <a:solidFill>
            <a:schemeClr val="accent2">
              <a:lumMod val="75000"/>
            </a:schemeClr>
          </a:solidFill>
        </p:grpSpPr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827F0BEA-F99E-472A-97FD-9090668F8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3F3F2B1C-E678-4544-92EF-D6C50B8CB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4" name="PA_01 146">
            <a:extLst>
              <a:ext uri="{FF2B5EF4-FFF2-40B4-BE49-F238E27FC236}">
                <a16:creationId xmlns:a16="http://schemas.microsoft.com/office/drawing/2014/main" id="{646FEB74-0CC3-4572-9A1C-252EDDDB1A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84382" y="1522640"/>
            <a:ext cx="851467" cy="75975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42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4</a:t>
            </a:r>
            <a:endParaRPr lang="zh-CN" altLang="en-US" sz="42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2886102" y="2538633"/>
            <a:ext cx="6439835" cy="1129289"/>
          </a:xfrm>
          <a:prstGeom prst="roundRect">
            <a:avLst/>
          </a:prstGeom>
          <a:solidFill>
            <a:srgbClr val="FEF9F2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3206941" y="2795530"/>
            <a:ext cx="595372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ĐỌC, DIỄN CẢM </a:t>
            </a:r>
            <a:endParaRPr lang="en-US" altLang="zh-CN" sz="3800" b="1" noProof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9036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0560" y="1112521"/>
            <a:ext cx="10698480" cy="378565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Trấp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Quế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ganh đua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5740401" y="1198881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8310881" y="2471948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3261361" y="2471948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3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6"/>
          <p:cNvSpPr txBox="1"/>
          <p:nvPr/>
        </p:nvSpPr>
        <p:spPr>
          <a:xfrm>
            <a:off x="7190197" y="923344"/>
            <a:ext cx="4790521" cy="1015663"/>
          </a:xfrm>
          <a:prstGeom prst="rect">
            <a:avLst/>
          </a:prstGeom>
          <a:gradFill>
            <a:gsLst>
              <a:gs pos="3000">
                <a:schemeClr val="accent1">
                  <a:tint val="50000"/>
                  <a:satMod val="300000"/>
                </a:schemeClr>
              </a:gs>
              <a:gs pos="41000">
                <a:schemeClr val="accent1">
                  <a:tint val="37000"/>
                  <a:satMod val="300000"/>
                </a:schemeClr>
              </a:gs>
              <a:gs pos="91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vi-VN" sz="3000" b="1" dirty="0">
                <a:latin typeface="+mj-lt"/>
              </a:rPr>
              <a:t>Giáo dục HS yêu thích các trò chơi dân gian </a:t>
            </a:r>
            <a:endParaRPr lang="en-US" sz="3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文本框 77"/>
          <p:cNvSpPr txBox="1"/>
          <p:nvPr/>
        </p:nvSpPr>
        <p:spPr>
          <a:xfrm>
            <a:off x="6198764" y="2954417"/>
            <a:ext cx="5688436" cy="1015663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23000">
                <a:schemeClr val="accent2">
                  <a:tint val="37000"/>
                  <a:satMod val="300000"/>
                </a:schemeClr>
              </a:gs>
              <a:gs pos="68000">
                <a:schemeClr val="accent2">
                  <a:tint val="15000"/>
                  <a:satMod val="350000"/>
                  <a:alpha val="9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/>
            <a:r>
              <a:rPr lang="nl-N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các trò chơi dân gian mà </a:t>
            </a:r>
          </a:p>
          <a:p>
            <a:pPr algn="ctr"/>
            <a:r>
              <a:rPr lang="nl-N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78"/>
          <p:cNvSpPr txBox="1"/>
          <p:nvPr/>
        </p:nvSpPr>
        <p:spPr>
          <a:xfrm>
            <a:off x="5832616" y="4619622"/>
            <a:ext cx="3321775" cy="553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>
            <a:fillRect/>
          </a:stretch>
        </p:blipFill>
        <p:spPr>
          <a:xfrm>
            <a:off x="-234348" y="0"/>
            <a:ext cx="4710251" cy="2036806"/>
          </a:xfrm>
          <a:prstGeom prst="rect">
            <a:avLst/>
          </a:prstGeom>
        </p:spPr>
      </p:pic>
      <p:pic>
        <p:nvPicPr>
          <p:cNvPr id="7" name="图片 5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15079" y="2857747"/>
            <a:ext cx="1544191" cy="999464"/>
          </a:xfrm>
          <a:prstGeom prst="rect">
            <a:avLst/>
          </a:prstGeom>
        </p:spPr>
      </p:pic>
      <p:pic>
        <p:nvPicPr>
          <p:cNvPr id="8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756018" y="942355"/>
            <a:ext cx="1434179" cy="984037"/>
          </a:xfrm>
          <a:prstGeom prst="rect">
            <a:avLst/>
          </a:prstGeom>
        </p:spPr>
      </p:pic>
      <p:pic>
        <p:nvPicPr>
          <p:cNvPr id="9" name="图片 6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041878">
            <a:off x="4217285" y="4292593"/>
            <a:ext cx="1756814" cy="119463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1230506" y="981144"/>
            <a:ext cx="1222345" cy="1244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4" y="302422"/>
            <a:ext cx="4581503" cy="4018217"/>
          </a:xfrm>
          <a:prstGeom prst="rect">
            <a:avLst/>
          </a:prstGeom>
        </p:spPr>
      </p:pic>
      <p:sp>
        <p:nvSpPr>
          <p:cNvPr id="12" name="矩形 91"/>
          <p:cNvSpPr/>
          <p:nvPr/>
        </p:nvSpPr>
        <p:spPr>
          <a:xfrm>
            <a:off x="722650" y="2355472"/>
            <a:ext cx="45402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VẬN DỤNG </a:t>
            </a:r>
          </a:p>
        </p:txBody>
      </p:sp>
    </p:spTree>
    <p:extLst>
      <p:ext uri="{BB962C8B-B14F-4D97-AF65-F5344CB8AC3E}">
        <p14:creationId xmlns:p14="http://schemas.microsoft.com/office/powerpoint/2010/main" val="3934031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1288026" y="339524"/>
            <a:ext cx="9144000" cy="6019800"/>
          </a:xfrm>
          <a:prstGeom prst="ellipse">
            <a:avLst/>
          </a:prstGeom>
          <a:gradFill rotWithShape="1">
            <a:gsLst>
              <a:gs pos="0">
                <a:srgbClr val="FFCCFF">
                  <a:alpha val="71001"/>
                </a:srgbClr>
              </a:gs>
              <a:gs pos="100000">
                <a:srgbClr val="CCFFFF">
                  <a:alpha val="7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4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726426" y="1357770"/>
            <a:ext cx="426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200400" y="2775181"/>
            <a:ext cx="579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28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a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8" descr="happy_daisy_h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9" descr="happy_daisy_h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804531" y="1302489"/>
            <a:ext cx="11196320" cy="3657600"/>
          </a:xfrm>
          <a:prstGeom prst="cloudCallout">
            <a:avLst>
              <a:gd name="adj1" fmla="val -48958"/>
              <a:gd name="adj2" fmla="val 141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  Đọc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>
            <a:off x="804531" y="1302489"/>
            <a:ext cx="11196320" cy="3642360"/>
          </a:xfrm>
          <a:prstGeom prst="cloudCallout">
            <a:avLst>
              <a:gd name="adj1" fmla="val -20213"/>
              <a:gd name="adj2" fmla="val 2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Đọc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90912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6" grpId="0" animBg="1"/>
      <p:bldP spid="39956" grpId="1" animBg="1"/>
      <p:bldP spid="399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2373313" y="4267201"/>
            <a:ext cx="7010400" cy="860425"/>
            <a:chOff x="504" y="1008"/>
            <a:chExt cx="4416" cy="765"/>
          </a:xfrm>
        </p:grpSpPr>
        <p:sp>
          <p:nvSpPr>
            <p:cNvPr id="12295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Cả A và B đều đúng</a:t>
              </a:r>
              <a:endParaRPr lang="en-US"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2362200" y="1957388"/>
            <a:ext cx="7010400" cy="811212"/>
            <a:chOff x="504" y="1008"/>
            <a:chExt cx="4416" cy="765"/>
          </a:xfrm>
        </p:grpSpPr>
        <p:sp>
          <p:nvSpPr>
            <p:cNvPr id="12298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Hữu Trấp</a:t>
              </a:r>
            </a:p>
          </p:txBody>
        </p:sp>
      </p:grpSp>
      <p:grpSp>
        <p:nvGrpSpPr>
          <p:cNvPr id="12300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2301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2303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2304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2309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2310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2338388" y="3090864"/>
            <a:ext cx="7010400" cy="795337"/>
            <a:chOff x="504" y="1008"/>
            <a:chExt cx="4416" cy="765"/>
          </a:xfrm>
        </p:grpSpPr>
        <p:sp>
          <p:nvSpPr>
            <p:cNvPr id="12313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Tích Sơn</a:t>
              </a:r>
            </a:p>
          </p:txBody>
        </p:sp>
      </p:grp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17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18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19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0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1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2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3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4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5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2326" name="Text Box 38"/>
            <p:cNvSpPr txBox="1">
              <a:spLocks noChangeArrowheads="1"/>
            </p:cNvSpPr>
            <p:nvPr/>
          </p:nvSpPr>
          <p:spPr bwMode="gray">
            <a:xfrm>
              <a:off x="336" y="1296"/>
              <a:ext cx="277" cy="32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2327" name="Group 39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12328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29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0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1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2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3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4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5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2338" name="Text Box 50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2339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12340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41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2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3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4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5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6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7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8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9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2350" name="Text Box 6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2363" name="Group 75"/>
          <p:cNvGrpSpPr>
            <a:grpSpLocks/>
          </p:cNvGrpSpPr>
          <p:nvPr/>
        </p:nvGrpSpPr>
        <p:grpSpPr bwMode="auto">
          <a:xfrm>
            <a:off x="1828800" y="304800"/>
            <a:ext cx="7524750" cy="1676400"/>
            <a:chOff x="156" y="192"/>
            <a:chExt cx="5460" cy="528"/>
          </a:xfrm>
        </p:grpSpPr>
        <p:sp>
          <p:nvSpPr>
            <p:cNvPr id="12364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2365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2366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67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sp>
        <p:nvSpPr>
          <p:cNvPr id="12368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438401" y="609600"/>
            <a:ext cx="6653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CC0000"/>
                </a:solidFill>
                <a:latin typeface="VNI-Times" pitchFamily="2" charset="0"/>
              </a:rPr>
              <a:t>Laøng naøo coù tuïc thi beân nam keùo co vôùi beân nöõ?</a:t>
            </a:r>
          </a:p>
        </p:txBody>
      </p:sp>
      <p:pic>
        <p:nvPicPr>
          <p:cNvPr id="12370" name="Picture 82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1" y="46101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71" name="Picture 83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6" y="3262314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72" name="Picture 84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1905000"/>
            <a:ext cx="1071563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73" name="AutoShape 85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1652589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1</a:t>
            </a:r>
          </a:p>
        </p:txBody>
      </p:sp>
    </p:spTree>
    <p:extLst>
      <p:ext uri="{BB962C8B-B14F-4D97-AF65-F5344CB8AC3E}">
        <p14:creationId xmlns:p14="http://schemas.microsoft.com/office/powerpoint/2010/main" val="13767848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9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9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9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9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9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9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9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9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9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2316163" y="4475164"/>
            <a:ext cx="7010400" cy="909637"/>
            <a:chOff x="504" y="1008"/>
            <a:chExt cx="4416" cy="765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Tinh thần thượng võ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2338388" y="3151188"/>
            <a:ext cx="7010400" cy="862012"/>
            <a:chOff x="504" y="1008"/>
            <a:chExt cx="4416" cy="765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Sự nhanh nhẹn</a:t>
              </a: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332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332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333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2343150" y="1998664"/>
            <a:ext cx="7010400" cy="795337"/>
            <a:chOff x="504" y="1008"/>
            <a:chExt cx="4416" cy="765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38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Tinh thần yêu nước</a:t>
              </a: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1334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7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8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9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gray">
            <a:xfrm>
              <a:off x="336" y="1296"/>
              <a:ext cx="277" cy="32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1335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8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9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1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3362" name="Text Box 50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1336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0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1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2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3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3374" name="Text Box 6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3387" name="Group 75"/>
          <p:cNvGrpSpPr>
            <a:grpSpLocks/>
          </p:cNvGrpSpPr>
          <p:nvPr/>
        </p:nvGrpSpPr>
        <p:grpSpPr bwMode="auto">
          <a:xfrm>
            <a:off x="1828800" y="660400"/>
            <a:ext cx="7524750" cy="1066800"/>
            <a:chOff x="156" y="192"/>
            <a:chExt cx="5460" cy="528"/>
          </a:xfrm>
        </p:grpSpPr>
        <p:sp>
          <p:nvSpPr>
            <p:cNvPr id="1338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338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339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9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sp>
        <p:nvSpPr>
          <p:cNvPr id="1339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362201" y="838200"/>
            <a:ext cx="6653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Kéo co là một trò chơi thể hiện?</a:t>
            </a:r>
          </a:p>
        </p:txBody>
      </p:sp>
      <p:pic>
        <p:nvPicPr>
          <p:cNvPr id="13394" name="Picture 82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64" y="3279776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95" name="Picture 83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21082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6" name="AutoShape 84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1652588" y="50801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13397" name="Picture 85" descr="6140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4452938"/>
            <a:ext cx="107156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3516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2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2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2316163" y="4475164"/>
            <a:ext cx="7010400" cy="909637"/>
            <a:chOff x="504" y="1008"/>
            <a:chExt cx="4416" cy="765"/>
          </a:xfrm>
        </p:grpSpPr>
        <p:sp>
          <p:nvSpPr>
            <p:cNvPr id="14343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US" sz="27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Chơi</a:t>
              </a:r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7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chuyền</a:t>
              </a:r>
              <a:endPara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2338388" y="3151188"/>
            <a:ext cx="7010400" cy="811212"/>
            <a:chOff x="504" y="1008"/>
            <a:chExt cx="4416" cy="765"/>
          </a:xfrm>
        </p:grpSpPr>
        <p:sp>
          <p:nvSpPr>
            <p:cNvPr id="14346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Game online</a:t>
              </a:r>
            </a:p>
          </p:txBody>
        </p:sp>
      </p:grpSp>
      <p:grpSp>
        <p:nvGrpSpPr>
          <p:cNvPr id="14348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4349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4351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4352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4357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4358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4360" name="Group 24"/>
          <p:cNvGrpSpPr>
            <a:grpSpLocks/>
          </p:cNvGrpSpPr>
          <p:nvPr/>
        </p:nvGrpSpPr>
        <p:grpSpPr bwMode="auto">
          <a:xfrm>
            <a:off x="2343150" y="1998664"/>
            <a:ext cx="7010400" cy="795337"/>
            <a:chOff x="504" y="1008"/>
            <a:chExt cx="4416" cy="765"/>
          </a:xfrm>
        </p:grpSpPr>
        <p:sp>
          <p:nvSpPr>
            <p:cNvPr id="14361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Kéo co</a:t>
              </a:r>
              <a:endParaRPr lang="en-US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14363" name="Group 27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14364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4365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6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7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8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9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0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1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2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3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4374" name="Text Box 38"/>
            <p:cNvSpPr txBox="1">
              <a:spLocks noChangeArrowheads="1"/>
            </p:cNvSpPr>
            <p:nvPr/>
          </p:nvSpPr>
          <p:spPr bwMode="gray">
            <a:xfrm>
              <a:off x="336" y="1296"/>
              <a:ext cx="277" cy="32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4375" name="Group 39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14376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4377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8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9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0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1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2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3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4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5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4386" name="Text Box 50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4387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14388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4389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0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1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2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3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4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5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6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7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4398" name="Text Box 6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4411" name="Group 75"/>
          <p:cNvGrpSpPr>
            <a:grpSpLocks/>
          </p:cNvGrpSpPr>
          <p:nvPr/>
        </p:nvGrpSpPr>
        <p:grpSpPr bwMode="auto">
          <a:xfrm>
            <a:off x="1828800" y="660400"/>
            <a:ext cx="7524750" cy="1066800"/>
            <a:chOff x="156" y="192"/>
            <a:chExt cx="5460" cy="528"/>
          </a:xfrm>
        </p:grpSpPr>
        <p:sp>
          <p:nvSpPr>
            <p:cNvPr id="14412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4413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4414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415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sp>
        <p:nvSpPr>
          <p:cNvPr id="14416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286001" y="838200"/>
            <a:ext cx="6653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không phải là trò chơi dân gian?</a:t>
            </a:r>
          </a:p>
        </p:txBody>
      </p:sp>
      <p:pic>
        <p:nvPicPr>
          <p:cNvPr id="14418" name="Picture 82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1" y="46101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19" name="Picture 83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21082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20" name="Picture 84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3046413"/>
            <a:ext cx="107156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21" name="AutoShape 85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1652589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cs typeface="Arial" panose="020B0604020202020204" pitchFamily="34" charset="0"/>
              </a:rPr>
              <a:t>Câu 3</a:t>
            </a:r>
          </a:p>
        </p:txBody>
      </p:sp>
    </p:spTree>
    <p:extLst>
      <p:ext uri="{BB962C8B-B14F-4D97-AF65-F5344CB8AC3E}">
        <p14:creationId xmlns:p14="http://schemas.microsoft.com/office/powerpoint/2010/main" val="163937982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4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4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4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14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5962" y="1698131"/>
            <a:ext cx="8230812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Chúc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các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em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học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tốt</a:t>
            </a:r>
            <a:endParaRPr lang="zh-CN" altLang="en-US" sz="10663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UTM Cookies" panose="0204060305050602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822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eo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29730" cy="66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27519" y="5667059"/>
            <a:ext cx="4168775" cy="8617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5759392"/>
            <a:ext cx="1232408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88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7" descr="bd66326eaffb0a71b40a5d8bdbabb03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599"/>
            <a:ext cx="12176919" cy="110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9589" y="1821092"/>
            <a:ext cx="2145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9423" y="5331873"/>
            <a:ext cx="238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SGK/155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0024" y="2450357"/>
            <a:ext cx="6782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Kéo</a:t>
            </a: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co</a:t>
            </a:r>
          </a:p>
          <a:p>
            <a:pPr lvl="0" algn="ctr">
              <a:defRPr/>
            </a:pP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                 </a:t>
            </a:r>
            <a:r>
              <a:rPr lang="en-US" sz="32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Toan</a:t>
            </a:r>
            <a:r>
              <a:rPr lang="en-US" sz="32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en-US" sz="6600" b="1" dirty="0">
              <a:ln w="12700">
                <a:solidFill>
                  <a:srgbClr val="5B9BD5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5B9BD5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66456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1400" y="263769"/>
            <a:ext cx="5143500" cy="749334"/>
          </a:xfrm>
          <a:prstGeom prst="rect">
            <a:avLst/>
          </a:prstGeom>
        </p:spPr>
        <p:txBody>
          <a:bodyPr lIns="84406" tIns="42203" rIns="84406" bIns="42203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62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 CẦU CẦN ĐẠT</a:t>
            </a:r>
          </a:p>
        </p:txBody>
      </p:sp>
      <p:grpSp>
        <p:nvGrpSpPr>
          <p:cNvPr id="142339" name="Group 13"/>
          <p:cNvGrpSpPr>
            <a:grpSpLocks/>
          </p:cNvGrpSpPr>
          <p:nvPr/>
        </p:nvGrpSpPr>
        <p:grpSpPr bwMode="auto">
          <a:xfrm>
            <a:off x="2503488" y="1036638"/>
            <a:ext cx="8580948" cy="1268412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2225" y="1295400"/>
              <a:ext cx="2822575" cy="380745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92225" y="1739915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340" name="Group 13"/>
          <p:cNvGrpSpPr>
            <a:grpSpLocks/>
          </p:cNvGrpSpPr>
          <p:nvPr/>
        </p:nvGrpSpPr>
        <p:grpSpPr bwMode="auto">
          <a:xfrm>
            <a:off x="2495672" y="2453811"/>
            <a:ext cx="8579482" cy="1194149"/>
            <a:chOff x="1292225" y="1295400"/>
            <a:chExt cx="2822575" cy="1498600"/>
          </a:xfrm>
        </p:grpSpPr>
        <p:sp>
          <p:nvSpPr>
            <p:cNvPr id="8" name="Rectangle 7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38453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2225" y="1740636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>
            <a:off x="2640583" y="1709921"/>
            <a:ext cx="476661" cy="35566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40583" y="3153025"/>
            <a:ext cx="433437" cy="35832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4088" y="1527175"/>
            <a:ext cx="6972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từ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89326" y="2686439"/>
            <a:ext cx="7488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42345" name="Group 13"/>
          <p:cNvGrpSpPr>
            <a:grpSpLocks/>
          </p:cNvGrpSpPr>
          <p:nvPr/>
        </p:nvGrpSpPr>
        <p:grpSpPr bwMode="auto">
          <a:xfrm>
            <a:off x="2503488" y="3893345"/>
            <a:ext cx="8580948" cy="1081088"/>
            <a:chOff x="1292225" y="1295400"/>
            <a:chExt cx="2822575" cy="1498600"/>
          </a:xfrm>
        </p:grpSpPr>
        <p:sp>
          <p:nvSpPr>
            <p:cNvPr id="16" name="Rectangle 1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2225" y="1295400"/>
              <a:ext cx="2822575" cy="3807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92225" y="1739918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2620918" y="4357579"/>
            <a:ext cx="477862" cy="38157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4088" y="4082158"/>
            <a:ext cx="7665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A3C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2348" name="Group 13"/>
          <p:cNvGrpSpPr>
            <a:grpSpLocks/>
          </p:cNvGrpSpPr>
          <p:nvPr/>
        </p:nvGrpSpPr>
        <p:grpSpPr bwMode="auto">
          <a:xfrm>
            <a:off x="2503488" y="5195888"/>
            <a:ext cx="8573132" cy="1082675"/>
            <a:chOff x="1292225" y="1295400"/>
            <a:chExt cx="2822575" cy="1498600"/>
          </a:xfrm>
        </p:grpSpPr>
        <p:sp>
          <p:nvSpPr>
            <p:cNvPr id="22" name="Rectangle 21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92225" y="1295400"/>
              <a:ext cx="2822575" cy="380143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92225" y="173926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24"/>
          <p:cNvSpPr/>
          <p:nvPr/>
        </p:nvSpPr>
        <p:spPr>
          <a:xfrm>
            <a:off x="2610877" y="5783271"/>
            <a:ext cx="476661" cy="382631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4088" y="5262365"/>
            <a:ext cx="7384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 HS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34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5749039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 ĐỌC 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2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244659" y="35172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75920" y="4111255"/>
            <a:ext cx="11139168" cy="203132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cuộc. </a:t>
            </a:r>
          </a:p>
          <a:p>
            <a:pPr algn="just" eaLnBrk="1" hangingPunct="1"/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75920" y="2568515"/>
            <a:ext cx="11248388" cy="1600438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Trấp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Quế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ganh đua,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140" y="968077"/>
            <a:ext cx="11221719" cy="1600438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Bên nào kéo được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ình chữ nhật: Góc Tròn 16"/>
          <p:cNvSpPr/>
          <p:nvPr/>
        </p:nvSpPr>
        <p:spPr>
          <a:xfrm>
            <a:off x="644208" y="1025775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8" name="Hình chữ nhật: Góc Tròn 16"/>
          <p:cNvSpPr/>
          <p:nvPr/>
        </p:nvSpPr>
        <p:spPr>
          <a:xfrm>
            <a:off x="609283" y="2630522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9" name="Hình chữ nhật: Góc Tròn 16"/>
          <p:cNvSpPr/>
          <p:nvPr/>
        </p:nvSpPr>
        <p:spPr>
          <a:xfrm>
            <a:off x="524352" y="4163126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3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10" name="Hình chữ nhật: Góc Tròn 12"/>
          <p:cNvSpPr>
            <a:spLocks noChangeArrowheads="1"/>
          </p:cNvSpPr>
          <p:nvPr/>
        </p:nvSpPr>
        <p:spPr bwMode="auto">
          <a:xfrm>
            <a:off x="480061" y="5823068"/>
            <a:ext cx="6904038" cy="501267"/>
          </a:xfrm>
          <a:prstGeom prst="roundRect">
            <a:avLst>
              <a:gd name="adj" fmla="val 16667"/>
            </a:avLst>
          </a:prstGeom>
          <a:solidFill>
            <a:srgbClr val="9C9C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Hình chữ nhật: Góc Tròn 12"/>
          <p:cNvSpPr>
            <a:spLocks noChangeArrowheads="1"/>
          </p:cNvSpPr>
          <p:nvPr/>
        </p:nvSpPr>
        <p:spPr bwMode="auto">
          <a:xfrm>
            <a:off x="497523" y="5823068"/>
            <a:ext cx="6869113" cy="460534"/>
          </a:xfrm>
          <a:prstGeom prst="roundRect">
            <a:avLst>
              <a:gd name="adj" fmla="val 16667"/>
            </a:avLst>
          </a:prstGeom>
          <a:solidFill>
            <a:srgbClr val="9C9C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đoạn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F2C3110D-A342-424C-91D4-008BF5D1D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97" y="-230112"/>
            <a:ext cx="3593690" cy="10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D445276C-6B5D-4910-A706-9C40B0DE1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97" y="532402"/>
            <a:ext cx="3760839" cy="10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DB1FDFB4-D7BD-4317-84EB-4FB4BCA2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97" y="1294916"/>
            <a:ext cx="10028903" cy="10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5B3ABD35-E137-45BA-8272-D50ED67CD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97" y="2234673"/>
            <a:ext cx="2782528" cy="10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5CC61AC9-8E1A-43FB-AC4D-AF86EA7F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22" y="2997187"/>
            <a:ext cx="10776156" cy="32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8" grpId="0"/>
      <p:bldP spid="41989" grpId="0"/>
      <p:bldP spid="419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767338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7|8.2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1258</Words>
  <Application>Microsoft Office PowerPoint</Application>
  <PresentationFormat>Widescreen</PresentationFormat>
  <Paragraphs>142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.VnTime</vt:lpstr>
      <vt:lpstr>.VnTimeH</vt:lpstr>
      <vt:lpstr>Arial</vt:lpstr>
      <vt:lpstr>Calibri</vt:lpstr>
      <vt:lpstr>Calibri Light</vt:lpstr>
      <vt:lpstr>Cambria</vt:lpstr>
      <vt:lpstr>DFKai-SB</vt:lpstr>
      <vt:lpstr>HP001 4 hàng</vt:lpstr>
      <vt:lpstr>Tahoma</vt:lpstr>
      <vt:lpstr>Times New Roman</vt:lpstr>
      <vt:lpstr>UTM Aristote</vt:lpstr>
      <vt:lpstr>UTM Cookies</vt:lpstr>
      <vt:lpstr>UTM Cooper Black</vt:lpstr>
      <vt:lpstr>UVN Huong Que Nang</vt:lpstr>
      <vt:lpstr>VNI-Times</vt:lpstr>
      <vt:lpstr>Office 主题​​</vt:lpstr>
      <vt:lpstr>Default Design</vt:lpstr>
      <vt:lpstr>2_Office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Lâm Thị Huyền</cp:lastModifiedBy>
  <cp:revision>49</cp:revision>
  <dcterms:created xsi:type="dcterms:W3CDTF">2021-11-15T12:19:59Z</dcterms:created>
  <dcterms:modified xsi:type="dcterms:W3CDTF">2021-12-16T14:41:34Z</dcterms:modified>
</cp:coreProperties>
</file>