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0" r:id="rId2"/>
    <p:sldMasterId id="2147483713" r:id="rId3"/>
  </p:sldMasterIdLst>
  <p:notesMasterIdLst>
    <p:notesMasterId r:id="rId24"/>
  </p:notesMasterIdLst>
  <p:sldIdLst>
    <p:sldId id="422" r:id="rId4"/>
    <p:sldId id="258" r:id="rId5"/>
    <p:sldId id="257" r:id="rId6"/>
    <p:sldId id="329" r:id="rId7"/>
    <p:sldId id="432" r:id="rId8"/>
    <p:sldId id="433" r:id="rId9"/>
    <p:sldId id="434" r:id="rId10"/>
    <p:sldId id="435" r:id="rId11"/>
    <p:sldId id="436" r:id="rId12"/>
    <p:sldId id="431" r:id="rId13"/>
    <p:sldId id="319" r:id="rId14"/>
    <p:sldId id="318" r:id="rId15"/>
    <p:sldId id="430" r:id="rId16"/>
    <p:sldId id="427" r:id="rId17"/>
    <p:sldId id="428" r:id="rId18"/>
    <p:sldId id="437" r:id="rId19"/>
    <p:sldId id="439" r:id="rId20"/>
    <p:sldId id="266" r:id="rId21"/>
    <p:sldId id="272" r:id="rId22"/>
    <p:sldId id="271" r:id="rId23"/>
  </p:sldIdLst>
  <p:sldSz cx="12192000" cy="6858000"/>
  <p:notesSz cx="6858000" cy="9144000"/>
  <p:photoAlbum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FCD75E"/>
    <a:srgbClr val="072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965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2EA15-D4DC-44B6-B4A7-245A4EDC477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F0E2B-1530-4839-87DE-B9A6C20C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9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8637CFD-451B-4F5C-BD29-E2D84FEE1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18C8621-1EE1-45A1-8885-BD01F0D6C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C82E3CF6-E48F-48D5-A819-1EB01AAA9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96E15E-0426-43FB-AFB4-EAEA3900A36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9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07557-8232-4155-81F7-7C19F3D4D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56292A-9AC4-4267-B740-1FA806A28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07D10-1441-4B03-9230-DD0607436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D6E7-B88B-477E-89BB-82C0E34B39A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138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CCD18-2F20-4D9E-97BC-74D94350F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0B1FF3-5DB2-4361-85F1-E5CB423B0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60755-4DC5-46B5-96E6-5A9458B9F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6C9CC-7340-4E52-A8DC-04D86B8126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521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911036-A19E-4081-900B-CED044385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3F643A-3E3C-4DCD-8C13-00681F100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76475A-452F-4538-BADB-262DF9920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E05C4-CF06-41B2-89B5-58F0F77B53A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9018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110F93-1DC1-4B78-A1B0-CCE8A68EC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44DEBC-CD1A-4C85-9A1D-68DD67764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6A540C-2067-4259-83B7-98E832252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BDCC-27CE-4544-B171-51AD1D6A708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059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F8E246-0DBE-4784-BC1A-E8B819B48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498CE0-2105-46A9-AF77-1C207FF0B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504487-CA6B-499D-98D2-42F3F65DC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68AD-ED9C-4635-8DA6-278530DF20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156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B3D94A-925C-4819-864F-B7ED1F904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2FE936-7970-4112-81E9-C6531085D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B3DF32-3C87-4172-8390-108308A24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30F1-EEF5-4781-BF3F-918A760F34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1552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F1E40C-EE25-49E8-94D4-85AAFCD7C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BB6269-F74A-45D3-A617-CB4D9AAD9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6F2CB2-AA45-4791-983A-8CB6701D7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879E-0C32-46AB-847E-69219A0D87D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361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F265CF-EBA4-4A2F-B35C-F7D190605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A7F53A-7C98-4D30-A4AF-001E777F9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75B25D-192C-447D-8C34-A9957CA84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C355-AD45-45DD-87C8-55C0792904F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8812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88E4E-49ED-4938-AFE5-F4C98ACB9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F1E4FD-188A-4893-AC9A-B5FEB07223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5239CF-A155-4487-8A8B-8264C9E01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2062-94EA-4111-A11E-C42A48B4B1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771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2A6EE-274D-4E2B-BFDA-666BF7464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0D37C-0FDB-42BB-8A88-C64BF0C33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92451-D9C0-4E62-97FA-2595B0F15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60DC-59CC-463F-A2EC-4877A0F8140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9524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6476D5-4097-4C73-9E28-F565C1CB3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31DA75-62EF-4F3A-B13F-39B5E52AE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7596A27-EE8B-46FF-AFCD-8527F2C11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C8D2-3B83-451A-907C-16EB240C1DA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6572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BD156-C845-40BC-9EE9-3F77F7CF6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619FFE-EB89-4368-AB8A-C25217D23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304C24-300B-40E2-A765-723317694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2C81-85BF-4C2E-8607-A88D3913167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8514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8D3314-3963-4AC8-9485-DA0DC3BC2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298104-D4E0-42D5-A700-68ECCAD7C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5D2028-00B6-4212-BA9C-BE0980CB9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894D-32A8-443D-BB5D-B76A45F00BE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4719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0C8BAF-0A9B-413F-9128-B8AF1ED4E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1E8445-3607-4787-BDB7-41CBDAAF6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F1C518-E355-4C25-87C7-59343A779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722B-553E-4528-862A-16FD469B0E3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087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50C4F-F8B6-41BB-80BB-1F1C4AB27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97F97-9830-466C-AC30-1ADA4D6A4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7901D-11E9-469E-953D-49BB0B236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C59F3-5491-45F1-8901-A66394CEBFD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5199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7A73B-0DF2-4244-AACC-0D8CA69EC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1AC02-7918-40D4-860D-56DC4C7C0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C6DFB-A662-4BF5-B0FB-E3785C400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9AEE-13EE-485D-B180-9A083D72438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0182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878108-ED39-431A-8245-57CA79B85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2A4A48-FD8C-436C-8A81-C9B0D42AAB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D465B9-38C7-49F3-8FC0-DF1A0A4D7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4E51-A54F-4AA4-8E4E-6CA08064A6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9557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D19DEB-592E-4586-AB59-90F9D7C80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0553BB-597D-49A4-AF30-4F2736B4E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B6D35C-DEF7-48F4-B1BC-9DE146995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B596B-6638-41DC-A245-DCC937DAEC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5333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F96D2B-B8C9-4F07-84CD-C240929CB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2647B9-9D7F-4732-9328-DA53CB400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66C52E5-C035-4326-A405-5EE073BCD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8828-6718-4CC3-96A4-152FAEE1B95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18765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2160-E850-49D9-A5B4-8DCD56C03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2D027-0D2F-4E0F-BD1B-2763F87BA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02E7-BBF5-4954-A013-FBCBEB7D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B0148-1E40-4632-B85D-CA6E6C39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3D3C7-E101-45D7-A5FF-EF3FB439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F7AE9-778C-49D7-B085-104C65194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04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1D99-BEBB-4FFC-92EB-8DD6F5D4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2366-61D9-4014-BB37-16AD4FE31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F7B6-7A5B-4DC5-8FBC-7F15152D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2B207-ED71-4CF8-8306-B2514A40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DCC4-3ADF-4199-9941-59D64A5F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4C76F-3138-427F-944F-80CB1490D7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321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856C-F93F-4F9A-BACA-A38006BE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80FCB-086F-4DCD-88C3-2837F1EB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5BFB3-0D60-4F92-A48A-90D5E123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3ECF8-2866-4317-AE63-AA0D0AAA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20813-828A-4746-8612-65237EB0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0D5DA-EEF2-473A-B43B-72221D394F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7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9D598B-233C-4220-8411-A8AE80275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47269A-214D-45F5-BFBD-4A6F240F1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B53D0F-BD20-4DB1-94A7-763A63A6B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CF4C-AACC-49C7-BB00-6FAE87B7F0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006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6B7E-50FC-4630-A7A5-DE77C61A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ACF64-4E68-44A6-96CF-BAFFC20D1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46064-440B-4EAB-A397-FE1924ED2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C414F-95FB-44CD-9AFD-A3BC209B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33384-AEE7-4361-A799-92E2AC4C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B066C-6884-4A8A-BEBF-07146E5C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35695-88F4-405B-848A-1FDE089B09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90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4715-7A91-4B9A-8E05-BA90E926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9ACD8-3E79-4ABF-903F-D3D511233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6496E-E0A0-4D2C-B1D5-C635931FA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8B60C-D3A6-48EC-8B69-1607944FA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97AA6-6509-4827-A426-4231141A8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DFCA1-C13B-4880-88C5-D631A2E5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3DFAE-C543-4D3E-80DC-E14AD64D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0DA6D-2739-47B5-9729-8C8119D6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B611-3EAD-4AC1-A5AC-7FD1E0C3E6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95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C8E8-0A1A-4A36-B9DA-0021CFA8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58357-A236-4869-9441-E158D195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721DF-9926-4313-99DC-869E82E6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2901B-39AA-4739-8312-E4FA6CE8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91C18-EC92-41F2-801B-F858C355A6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494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52314-9F80-4B66-A125-7457FEF4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EF538-CD72-4E71-AA83-CDE50FA0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9D05A-B00A-4E62-8D89-19A71A0F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80FF3-9577-4C7A-910A-D8E14F2B9B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000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52314-9F80-4B66-A125-7457FEF4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EF538-CD72-4E71-AA83-CDE50FA0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9D05A-B00A-4E62-8D89-19A71A0F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80FF3-9577-4C7A-910A-D8E14F2B9B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97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52314-9F80-4B66-A125-7457FEF4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EF538-CD72-4E71-AA83-CDE50FA0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9D05A-B00A-4E62-8D89-19A71A0F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80FF3-9577-4C7A-910A-D8E14F2B9B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836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52314-9F80-4B66-A125-7457FEF4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EF538-CD72-4E71-AA83-CDE50FA0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9D05A-B00A-4E62-8D89-19A71A0F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80FF3-9577-4C7A-910A-D8E14F2B9B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106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52314-9F80-4B66-A125-7457FEF4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EF538-CD72-4E71-AA83-CDE50FA0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9D05A-B00A-4E62-8D89-19A71A0F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80FF3-9577-4C7A-910A-D8E14F2B9B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551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52314-9F80-4B66-A125-7457FEF4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EF538-CD72-4E71-AA83-CDE50FA0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9D05A-B00A-4E62-8D89-19A71A0F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80FF3-9577-4C7A-910A-D8E14F2B9B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555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3745-56D9-4C0A-BC1A-C85A2073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E6E3-3571-4180-9CE7-9FEAE0CE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C1345-F8C8-4DC0-984E-9753F4FAF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F0718-EE0D-4B2D-A636-DC286EB5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8FFA7-2BBD-4F2E-87A7-38ECEEB5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AED41-FBDF-47A9-A265-2391B603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D2879-101D-48CA-86FC-4874B24686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74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F168FD-D60C-41F2-A56A-4CAB2A626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FEE60-0F28-4503-A639-9BDD04908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74261-8AE7-4C85-9F02-56281E8AE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3644-9BD2-4655-BFC6-AB3D54EFBB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442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4F40-35D9-465A-AFEE-CD148039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AB3D2-B496-422A-9EFF-0C615EB4D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033BA-8B58-482D-875A-ACDA20DD6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B9404-F7C6-403B-AB42-4BE570FD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9850C-311B-4403-A0D2-4ADD63F6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C09AD-35DB-4142-9EF0-9942BC37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35A4E-7157-4A44-9CF5-C3CA593221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239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F8A4-D8BE-482E-818A-3340D9EB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B3BD3-531C-4BF8-9AD7-830D80196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DE56-3B66-48B8-8101-D5221D04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7AEB7-A7C3-4BDF-95B7-14908FA7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419-760D-4FF7-BEBB-3CF1573B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3E758-8D7D-47B9-8908-5BB1745BAD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157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8ED40-3A94-4CB0-BDF8-FF64C558A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09810-FE28-4E18-9195-3A7579E19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5B9FC-A291-4FAD-B718-BC0EF841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B339-0728-4796-AD4F-E24BFA95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9572-74E5-43C7-B257-20272A72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1CC74-B1FC-4BF4-915A-7CC51A55B2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08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3634FF-CEE8-4835-BA43-EEDA0EF80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487A39-2F0A-4861-86AE-6614BFDFC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462902-FE9A-43B9-ACE9-1EBE43A4D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F779-5D28-4F17-8998-5068D81207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692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521738-7E42-47E7-8BF3-64A839927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3BFB72-5AAB-4435-9B3F-21EC70C35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A88FCC-B698-4879-B0FE-9885F3848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29D9-6327-46C4-A1D0-D5B4FBCA44F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74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65DCB4-ECB7-4646-916B-35EAC774E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4ACB2B-9E57-4173-B1E1-CAF3E7526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542EAD-5F7D-4835-9BCF-EA6A0F9D7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E4DEF-60B8-427A-BA28-2C34CA7EB0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70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65DCB4-ECB7-4646-916B-35EAC774E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4ACB2B-9E57-4173-B1E1-CAF3E7526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542EAD-5F7D-4835-9BCF-EA6A0F9D7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E4DEF-60B8-427A-BA28-2C34CA7EB0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535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E7039-B4FB-4CD8-BDE2-0534DB005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FF7BE-889D-4936-9677-74DCA6B9A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A27954-E723-453A-BDEF-39939EBC7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4DDF-BA44-402E-A56D-34933F001F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954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B1907A-C2F0-48A2-AD8A-9F50BBE75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371A35-5C8B-4E49-8D9E-443702B52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665C464-683D-4AF7-9A67-686B8725E7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840EE31D-87AA-41C6-A9CA-7BEA938583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83922E39-EB7F-4FD4-96DB-5B7660DC1C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4E1B977-95D3-4597-913C-2DF5569EA4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063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26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ED3D7"/>
            </a:gs>
            <a:gs pos="11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2800B6-6914-4332-94D5-321F31604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53B51D-70CB-41FB-A7F0-C1CDE0439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E51560-87D4-41C0-8899-1827761A17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D3DCDA-AF4B-499C-AEA1-C6DC923860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D4344B-6F86-4169-BF2C-EC21AB5D49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DFAA50-B307-4956-973E-BE4BE088AF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195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1E0C4-B108-4676-9987-E07A5343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79DC1-685D-478B-A5A1-9DB6ADCC8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2D14A-CBDF-4D05-BF59-E88611A94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3CA4-F61F-402C-AB85-783B6B2C3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5DB47-D3CF-4532-9BE6-CFD0E27E4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82D298-8E7F-4D77-B500-47FCE72B33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18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30" r:id="rId8"/>
    <p:sldLayoutId id="2147483729" r:id="rId9"/>
    <p:sldLayoutId id="2147483728" r:id="rId10"/>
    <p:sldLayoutId id="2147483727" r:id="rId11"/>
    <p:sldLayoutId id="2147483725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WordArt 7">
            <a:extLst>
              <a:ext uri="{FF2B5EF4-FFF2-40B4-BE49-F238E27FC236}">
                <a16:creationId xmlns:a16="http://schemas.microsoft.com/office/drawing/2014/main" id="{DF189891-20CE-4C56-93F0-2F9FA46F28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3124200"/>
            <a:ext cx="5105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F3D5C-122C-4989-8C35-E272B3CF0B37}"/>
              </a:ext>
            </a:extLst>
          </p:cNvPr>
          <p:cNvSpPr/>
          <p:nvPr/>
        </p:nvSpPr>
        <p:spPr bwMode="auto">
          <a:xfrm>
            <a:off x="1219200" y="3124200"/>
            <a:ext cx="9372600" cy="287496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 4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F9E1C-9ED4-46BC-A287-7F0EDEE9D926}"/>
              </a:ext>
            </a:extLst>
          </p:cNvPr>
          <p:cNvSpPr txBox="1"/>
          <p:nvPr/>
        </p:nvSpPr>
        <p:spPr>
          <a:xfrm>
            <a:off x="1143000" y="2040340"/>
            <a:ext cx="10191750" cy="4826505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782624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MỪNG CÁC CON ĐẾN VỚI TIẾT HỌC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39049" y="2273781"/>
            <a:ext cx="378982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4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8">
            <a:extLst>
              <a:ext uri="{FF2B5EF4-FFF2-40B4-BE49-F238E27FC236}">
                <a16:creationId xmlns:a16="http://schemas.microsoft.com/office/drawing/2014/main" id="{C5F879C5-9A22-431A-93DD-AA0FCC6AB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9918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2233" name="Rectangle 9">
            <a:extLst>
              <a:ext uri="{FF2B5EF4-FFF2-40B4-BE49-F238E27FC236}">
                <a16:creationId xmlns:a16="http://schemas.microsoft.com/office/drawing/2014/main" id="{8E7C0817-AFB5-41D5-9881-DB8E795C0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708" y="1416051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a) 4674 : 82 = …….</a:t>
            </a:r>
          </a:p>
        </p:txBody>
      </p: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80EA6E3E-71BB-4810-AEDB-55CDD58B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794" y="1843088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b) 5781 : 47 = …..</a:t>
            </a: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0A6BC859-84A3-4C6F-94D8-02FD958E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323" y="4205288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2488 : 35 = …….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C7DF9E75-C77E-4BD7-959D-7AE065E3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05287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9146 : 72 = .......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B4C3DEB-1698-4A63-ADFA-9B3CE6FFAFD1}"/>
              </a:ext>
            </a:extLst>
          </p:cNvPr>
          <p:cNvSpPr/>
          <p:nvPr/>
        </p:nvSpPr>
        <p:spPr>
          <a:xfrm>
            <a:off x="8145194" y="633046"/>
            <a:ext cx="2813538" cy="519113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3" grpId="0"/>
      <p:bldP spid="52235" grpId="0"/>
      <p:bldP spid="8196" grpId="0"/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AE5E2DB9-CADE-41FD-AA4D-E45B704A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698" y="1008322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4674 : 82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41">
            <a:extLst>
              <a:ext uri="{FF2B5EF4-FFF2-40B4-BE49-F238E27FC236}">
                <a16:creationId xmlns:a16="http://schemas.microsoft.com/office/drawing/2014/main" id="{D51B7F47-F442-4963-8049-B576EC75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298" y="5504121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196" name="Text Box 44">
            <a:extLst>
              <a:ext uri="{FF2B5EF4-FFF2-40B4-BE49-F238E27FC236}">
                <a16:creationId xmlns:a16="http://schemas.microsoft.com/office/drawing/2014/main" id="{E1CBAD27-E156-4CA4-A46E-EB658036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498" y="1922721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</a:p>
        </p:txBody>
      </p:sp>
      <p:sp>
        <p:nvSpPr>
          <p:cNvPr id="8197" name="Text Box 50">
            <a:extLst>
              <a:ext uri="{FF2B5EF4-FFF2-40B4-BE49-F238E27FC236}">
                <a16:creationId xmlns:a16="http://schemas.microsoft.com/office/drawing/2014/main" id="{4637CCB6-DD9D-445C-8E79-C487C5A2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098" y="2379921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</a:t>
            </a:r>
          </a:p>
        </p:txBody>
      </p:sp>
      <p:sp>
        <p:nvSpPr>
          <p:cNvPr id="8198" name="Text Box 51">
            <a:extLst>
              <a:ext uri="{FF2B5EF4-FFF2-40B4-BE49-F238E27FC236}">
                <a16:creationId xmlns:a16="http://schemas.microsoft.com/office/drawing/2014/main" id="{D6C6EBEA-FB06-41A1-97DE-3150FBCE0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098" y="1541721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8199" name="Text Box 58">
            <a:extLst>
              <a:ext uri="{FF2B5EF4-FFF2-40B4-BE49-F238E27FC236}">
                <a16:creationId xmlns:a16="http://schemas.microsoft.com/office/drawing/2014/main" id="{C0ECA8C4-1287-4A71-880F-95926256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498" y="1541721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467</a:t>
            </a: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00" name="Text Box 62">
            <a:extLst>
              <a:ext uri="{FF2B5EF4-FFF2-40B4-BE49-F238E27FC236}">
                <a16:creationId xmlns:a16="http://schemas.microsoft.com/office/drawing/2014/main" id="{A7661798-B293-49F8-B534-AA402EAE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98" y="4742121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8201" name="Text Box 65">
            <a:extLst>
              <a:ext uri="{FF2B5EF4-FFF2-40B4-BE49-F238E27FC236}">
                <a16:creationId xmlns:a16="http://schemas.microsoft.com/office/drawing/2014/main" id="{E611C64F-2F73-4BF6-985A-F4F00C56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298" y="5123121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8202" name="Line 67">
            <a:extLst>
              <a:ext uri="{FF2B5EF4-FFF2-40B4-BE49-F238E27FC236}">
                <a16:creationId xmlns:a16="http://schemas.microsoft.com/office/drawing/2014/main" id="{988024A7-7E7B-4EB9-AA66-4F3A0602E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6498" y="3675321"/>
            <a:ext cx="762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03" name="Text Box 71">
            <a:extLst>
              <a:ext uri="{FF2B5EF4-FFF2-40B4-BE49-F238E27FC236}">
                <a16:creationId xmlns:a16="http://schemas.microsoft.com/office/drawing/2014/main" id="{BB9C0547-AB37-404A-9171-8DABF9C8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98" y="5991485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04" name="Text Box 78">
            <a:extLst>
              <a:ext uri="{FF2B5EF4-FFF2-40B4-BE49-F238E27FC236}">
                <a16:creationId xmlns:a16="http://schemas.microsoft.com/office/drawing/2014/main" id="{3BA2CDED-3AB7-4A54-87BA-7EE6018B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098" y="1998921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8205" name="Line 80">
            <a:extLst>
              <a:ext uri="{FF2B5EF4-FFF2-40B4-BE49-F238E27FC236}">
                <a16:creationId xmlns:a16="http://schemas.microsoft.com/office/drawing/2014/main" id="{DE840DF8-34BE-4A7E-BE11-6BDD532E9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898" y="603752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06" name="Text Box 82">
            <a:extLst>
              <a:ext uri="{FF2B5EF4-FFF2-40B4-BE49-F238E27FC236}">
                <a16:creationId xmlns:a16="http://schemas.microsoft.com/office/drawing/2014/main" id="{78380D05-015D-4A76-9079-AFF750AB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298" y="4665921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8207" name="Text Box 88">
            <a:extLst>
              <a:ext uri="{FF2B5EF4-FFF2-40B4-BE49-F238E27FC236}">
                <a16:creationId xmlns:a16="http://schemas.microsoft.com/office/drawing/2014/main" id="{BD4CD873-35C8-458F-86F9-02F7CC6C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098" y="2760921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</a:t>
            </a:r>
          </a:p>
        </p:txBody>
      </p:sp>
      <p:sp>
        <p:nvSpPr>
          <p:cNvPr id="8208" name="Text Box 89">
            <a:extLst>
              <a:ext uri="{FF2B5EF4-FFF2-40B4-BE49-F238E27FC236}">
                <a16:creationId xmlns:a16="http://schemas.microsoft.com/office/drawing/2014/main" id="{179F9A51-0F2A-42AF-ADCA-E5F1A928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498" y="4056321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8209" name="Line 93">
            <a:extLst>
              <a:ext uri="{FF2B5EF4-FFF2-40B4-BE49-F238E27FC236}">
                <a16:creationId xmlns:a16="http://schemas.microsoft.com/office/drawing/2014/main" id="{A7F3C07A-2E22-4007-B721-EC0D19236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0298" y="3218121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10" name="Text Box 95">
            <a:extLst>
              <a:ext uri="{FF2B5EF4-FFF2-40B4-BE49-F238E27FC236}">
                <a16:creationId xmlns:a16="http://schemas.microsoft.com/office/drawing/2014/main" id="{AC047A3F-1741-4572-B92D-460E654C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298" y="4284921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</a:t>
            </a: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211" name="Text Box 102">
            <a:extLst>
              <a:ext uri="{FF2B5EF4-FFF2-40B4-BE49-F238E27FC236}">
                <a16:creationId xmlns:a16="http://schemas.microsoft.com/office/drawing/2014/main" id="{FC2631EA-113C-4A9A-AE67-444F386A2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98" y="4284921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212" name="Text Box 105">
            <a:extLst>
              <a:ext uri="{FF2B5EF4-FFF2-40B4-BE49-F238E27FC236}">
                <a16:creationId xmlns:a16="http://schemas.microsoft.com/office/drawing/2014/main" id="{ED3D28BA-F65B-4765-BC8B-B2C86241D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098" y="3141921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13" name="Text Box 251">
            <a:extLst>
              <a:ext uri="{FF2B5EF4-FFF2-40B4-BE49-F238E27FC236}">
                <a16:creationId xmlns:a16="http://schemas.microsoft.com/office/drawing/2014/main" id="{70F6577C-DE01-4FB7-9890-6AE594AD6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898" y="1008322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5781 : 47</a:t>
            </a:r>
            <a:endParaRPr lang="en-US" altLang="en-US" sz="2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4" name="Text Box 252">
            <a:extLst>
              <a:ext uri="{FF2B5EF4-FFF2-40B4-BE49-F238E27FC236}">
                <a16:creationId xmlns:a16="http://schemas.microsoft.com/office/drawing/2014/main" id="{77968B53-3226-480F-922A-67EEAB9E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498" y="3141921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</a:p>
        </p:txBody>
      </p:sp>
      <p:sp>
        <p:nvSpPr>
          <p:cNvPr id="8215" name="Text Box 253">
            <a:extLst>
              <a:ext uri="{FF2B5EF4-FFF2-40B4-BE49-F238E27FC236}">
                <a16:creationId xmlns:a16="http://schemas.microsoft.com/office/drawing/2014/main" id="{087DDEC6-5A6A-4485-BF07-BCCF6A7B0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498" y="2837121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</a:p>
        </p:txBody>
      </p:sp>
      <p:sp>
        <p:nvSpPr>
          <p:cNvPr id="8216" name="Text Box 254">
            <a:extLst>
              <a:ext uri="{FF2B5EF4-FFF2-40B4-BE49-F238E27FC236}">
                <a16:creationId xmlns:a16="http://schemas.microsoft.com/office/drawing/2014/main" id="{BD447AE8-57DC-4352-8ACE-664A3E03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498" y="4056321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8217" name="Text Box 261">
            <a:extLst>
              <a:ext uri="{FF2B5EF4-FFF2-40B4-BE49-F238E27FC236}">
                <a16:creationId xmlns:a16="http://schemas.microsoft.com/office/drawing/2014/main" id="{55595CC9-E1E8-42ED-9B41-6085C1FB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898" y="1770321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8218" name="Text Box 262">
            <a:extLst>
              <a:ext uri="{FF2B5EF4-FFF2-40B4-BE49-F238E27FC236}">
                <a16:creationId xmlns:a16="http://schemas.microsoft.com/office/drawing/2014/main" id="{5153B878-D0E7-4A17-A88F-51D22804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898" y="1389321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8219" name="Text Box 267">
            <a:extLst>
              <a:ext uri="{FF2B5EF4-FFF2-40B4-BE49-F238E27FC236}">
                <a16:creationId xmlns:a16="http://schemas.microsoft.com/office/drawing/2014/main" id="{CF969912-27EF-4A3D-815F-5AC9D1CF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898" y="1313121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8221" name="Text Box 309">
            <a:extLst>
              <a:ext uri="{FF2B5EF4-FFF2-40B4-BE49-F238E27FC236}">
                <a16:creationId xmlns:a16="http://schemas.microsoft.com/office/drawing/2014/main" id="{D38112FB-AB9A-49CD-B296-04ED14E8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498" y="4437321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8222" name="Text Box 310">
            <a:extLst>
              <a:ext uri="{FF2B5EF4-FFF2-40B4-BE49-F238E27FC236}">
                <a16:creationId xmlns:a16="http://schemas.microsoft.com/office/drawing/2014/main" id="{6C9B322C-EAD6-4800-9CFC-C8EFF521E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098" y="5351721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</a:t>
            </a:r>
          </a:p>
        </p:txBody>
      </p:sp>
      <p:sp>
        <p:nvSpPr>
          <p:cNvPr id="8223" name="Text Box 311">
            <a:extLst>
              <a:ext uri="{FF2B5EF4-FFF2-40B4-BE49-F238E27FC236}">
                <a16:creationId xmlns:a16="http://schemas.microsoft.com/office/drawing/2014/main" id="{C0EFFCA4-A7B4-4F94-9161-FC15C0C97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548" y="2441039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8224" name="Line 312">
            <a:extLst>
              <a:ext uri="{FF2B5EF4-FFF2-40B4-BE49-F238E27FC236}">
                <a16:creationId xmlns:a16="http://schemas.microsoft.com/office/drawing/2014/main" id="{082E82F0-A2A7-457E-AE96-67A9FCA78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498" y="2227521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25" name="Text Box 321">
            <a:extLst>
              <a:ext uri="{FF2B5EF4-FFF2-40B4-BE49-F238E27FC236}">
                <a16:creationId xmlns:a16="http://schemas.microsoft.com/office/drawing/2014/main" id="{9310F4AE-4CAC-430D-B696-14216415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698" y="1770321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</a:p>
        </p:txBody>
      </p:sp>
      <p:sp>
        <p:nvSpPr>
          <p:cNvPr id="8226" name="Text Box 324">
            <a:extLst>
              <a:ext uri="{FF2B5EF4-FFF2-40B4-BE49-F238E27FC236}">
                <a16:creationId xmlns:a16="http://schemas.microsoft.com/office/drawing/2014/main" id="{5933BA87-82D3-45C7-86B7-B8534836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498" y="4742121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</a:t>
            </a:r>
          </a:p>
        </p:txBody>
      </p:sp>
      <p:sp>
        <p:nvSpPr>
          <p:cNvPr id="8227" name="Text Box 325">
            <a:extLst>
              <a:ext uri="{FF2B5EF4-FFF2-40B4-BE49-F238E27FC236}">
                <a16:creationId xmlns:a16="http://schemas.microsoft.com/office/drawing/2014/main" id="{649DF2DA-C748-434A-A0A1-81AEE8174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998" y="2116969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8228" name="Text Box 327">
            <a:extLst>
              <a:ext uri="{FF2B5EF4-FFF2-40B4-BE49-F238E27FC236}">
                <a16:creationId xmlns:a16="http://schemas.microsoft.com/office/drawing/2014/main" id="{47453069-A54B-4AFF-BA53-295739354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498" y="3675322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9146 : 72</a:t>
            </a:r>
          </a:p>
        </p:txBody>
      </p:sp>
      <p:sp>
        <p:nvSpPr>
          <p:cNvPr id="8229" name="Text Box 328">
            <a:extLst>
              <a:ext uri="{FF2B5EF4-FFF2-40B4-BE49-F238E27FC236}">
                <a16:creationId xmlns:a16="http://schemas.microsoft.com/office/drawing/2014/main" id="{F2BD405C-2925-49ED-8033-A8474F552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498" y="3522921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30" name="Text Box 329">
            <a:extLst>
              <a:ext uri="{FF2B5EF4-FFF2-40B4-BE49-F238E27FC236}">
                <a16:creationId xmlns:a16="http://schemas.microsoft.com/office/drawing/2014/main" id="{E23065B8-85CB-4C57-B3AF-89C188C5B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498" y="5046921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</a:p>
        </p:txBody>
      </p:sp>
      <p:sp>
        <p:nvSpPr>
          <p:cNvPr id="8231" name="Text Box 3">
            <a:extLst>
              <a:ext uri="{FF2B5EF4-FFF2-40B4-BE49-F238E27FC236}">
                <a16:creationId xmlns:a16="http://schemas.microsoft.com/office/drawing/2014/main" id="{02CEB6CB-C8BB-44EF-8505-B66C26502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41" y="196639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8233" name="Group 47">
            <a:extLst>
              <a:ext uri="{FF2B5EF4-FFF2-40B4-BE49-F238E27FC236}">
                <a16:creationId xmlns:a16="http://schemas.microsoft.com/office/drawing/2014/main" id="{B41A5DC0-0B00-490B-A01C-F5D5FB803A5D}"/>
              </a:ext>
            </a:extLst>
          </p:cNvPr>
          <p:cNvGrpSpPr>
            <a:grpSpLocks/>
          </p:cNvGrpSpPr>
          <p:nvPr/>
        </p:nvGrpSpPr>
        <p:grpSpPr bwMode="auto">
          <a:xfrm>
            <a:off x="7804298" y="4208721"/>
            <a:ext cx="1066800" cy="1752600"/>
            <a:chOff x="816" y="1488"/>
            <a:chExt cx="912" cy="2256"/>
          </a:xfrm>
        </p:grpSpPr>
        <p:sp>
          <p:nvSpPr>
            <p:cNvPr id="8256" name="Line 45">
              <a:extLst>
                <a:ext uri="{FF2B5EF4-FFF2-40B4-BE49-F238E27FC236}">
                  <a16:creationId xmlns:a16="http://schemas.microsoft.com/office/drawing/2014/main" id="{87EDCB69-D8B1-4225-9357-7BE0C6FE3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8257" name="Line 46">
              <a:extLst>
                <a:ext uri="{FF2B5EF4-FFF2-40B4-BE49-F238E27FC236}">
                  <a16:creationId xmlns:a16="http://schemas.microsoft.com/office/drawing/2014/main" id="{AE4605B7-ECF7-46A6-9D94-B94F479E9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8234" name="Text Box 83">
            <a:extLst>
              <a:ext uri="{FF2B5EF4-FFF2-40B4-BE49-F238E27FC236}">
                <a16:creationId xmlns:a16="http://schemas.microsoft.com/office/drawing/2014/main" id="{D5A8DF1B-9EB9-475C-B49F-49CE6527F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098" y="3751522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2488 : 35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5" name="Line 67">
            <a:extLst>
              <a:ext uri="{FF2B5EF4-FFF2-40B4-BE49-F238E27FC236}">
                <a16:creationId xmlns:a16="http://schemas.microsoft.com/office/drawing/2014/main" id="{598477CF-850E-40E8-9716-03A72900A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6098" y="6113721"/>
            <a:ext cx="762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36" name="Line 67">
            <a:extLst>
              <a:ext uri="{FF2B5EF4-FFF2-40B4-BE49-F238E27FC236}">
                <a16:creationId xmlns:a16="http://schemas.microsoft.com/office/drawing/2014/main" id="{546FFC0E-EEE9-4C31-A9C7-B6D8F1423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1298" y="4894521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37" name="Line 67">
            <a:extLst>
              <a:ext uri="{FF2B5EF4-FFF2-40B4-BE49-F238E27FC236}">
                <a16:creationId xmlns:a16="http://schemas.microsoft.com/office/drawing/2014/main" id="{4BA5C8B0-172C-42CD-B8E4-D861D1AB0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5498" y="2456121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8238" name="Group 47">
            <a:extLst>
              <a:ext uri="{FF2B5EF4-FFF2-40B4-BE49-F238E27FC236}">
                <a16:creationId xmlns:a16="http://schemas.microsoft.com/office/drawing/2014/main" id="{C3961C33-EEA5-4C73-800E-766B0C72EB00}"/>
              </a:ext>
            </a:extLst>
          </p:cNvPr>
          <p:cNvGrpSpPr>
            <a:grpSpLocks/>
          </p:cNvGrpSpPr>
          <p:nvPr/>
        </p:nvGrpSpPr>
        <p:grpSpPr bwMode="auto">
          <a:xfrm>
            <a:off x="3156098" y="4513521"/>
            <a:ext cx="1066800" cy="1600200"/>
            <a:chOff x="816" y="1488"/>
            <a:chExt cx="912" cy="2256"/>
          </a:xfrm>
        </p:grpSpPr>
        <p:sp>
          <p:nvSpPr>
            <p:cNvPr id="8254" name="Line 45">
              <a:extLst>
                <a:ext uri="{FF2B5EF4-FFF2-40B4-BE49-F238E27FC236}">
                  <a16:creationId xmlns:a16="http://schemas.microsoft.com/office/drawing/2014/main" id="{A8F0B52F-C70F-4D38-AABD-E150D71AF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8255" name="Line 46">
              <a:extLst>
                <a:ext uri="{FF2B5EF4-FFF2-40B4-BE49-F238E27FC236}">
                  <a16:creationId xmlns:a16="http://schemas.microsoft.com/office/drawing/2014/main" id="{6D5206B8-0D55-4740-99B3-447D2BF44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8239" name="Line 80">
            <a:extLst>
              <a:ext uri="{FF2B5EF4-FFF2-40B4-BE49-F238E27FC236}">
                <a16:creationId xmlns:a16="http://schemas.microsoft.com/office/drawing/2014/main" id="{52332AF2-F408-495C-B278-7BF93DF23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5498" y="5199321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8240" name="Group 47">
            <a:extLst>
              <a:ext uri="{FF2B5EF4-FFF2-40B4-BE49-F238E27FC236}">
                <a16:creationId xmlns:a16="http://schemas.microsoft.com/office/drawing/2014/main" id="{04CDD3F6-3E71-45C9-AF82-87F067D016D1}"/>
              </a:ext>
            </a:extLst>
          </p:cNvPr>
          <p:cNvGrpSpPr>
            <a:grpSpLocks/>
          </p:cNvGrpSpPr>
          <p:nvPr/>
        </p:nvGrpSpPr>
        <p:grpSpPr bwMode="auto">
          <a:xfrm>
            <a:off x="3156098" y="1694121"/>
            <a:ext cx="1066800" cy="1752600"/>
            <a:chOff x="816" y="1488"/>
            <a:chExt cx="912" cy="2256"/>
          </a:xfrm>
        </p:grpSpPr>
        <p:sp>
          <p:nvSpPr>
            <p:cNvPr id="8252" name="Line 45">
              <a:extLst>
                <a:ext uri="{FF2B5EF4-FFF2-40B4-BE49-F238E27FC236}">
                  <a16:creationId xmlns:a16="http://schemas.microsoft.com/office/drawing/2014/main" id="{A8BFD0B0-806D-4046-98C7-0CAEDC69C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8253" name="Line 46">
              <a:extLst>
                <a:ext uri="{FF2B5EF4-FFF2-40B4-BE49-F238E27FC236}">
                  <a16:creationId xmlns:a16="http://schemas.microsoft.com/office/drawing/2014/main" id="{A0A82B54-49A1-48A6-94B2-8329921C8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8241" name="Text Box 71">
            <a:extLst>
              <a:ext uri="{FF2B5EF4-FFF2-40B4-BE49-F238E27FC236}">
                <a16:creationId xmlns:a16="http://schemas.microsoft.com/office/drawing/2014/main" id="{D0BA7E25-E495-4E53-A677-2963695D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324" y="6083559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42" name="Line 67">
            <a:extLst>
              <a:ext uri="{FF2B5EF4-FFF2-40B4-BE49-F238E27FC236}">
                <a16:creationId xmlns:a16="http://schemas.microsoft.com/office/drawing/2014/main" id="{91473A89-C7D3-4C44-A99E-60085E51A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7498" y="5504121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43" name="Text Box 71">
            <a:extLst>
              <a:ext uri="{FF2B5EF4-FFF2-40B4-BE49-F238E27FC236}">
                <a16:creationId xmlns:a16="http://schemas.microsoft.com/office/drawing/2014/main" id="{96BBAEAD-EF80-4ED4-B97F-2DE6BBE5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098" y="5656521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504</a:t>
            </a:r>
          </a:p>
        </p:txBody>
      </p:sp>
      <p:grpSp>
        <p:nvGrpSpPr>
          <p:cNvPr id="8244" name="Group 47">
            <a:extLst>
              <a:ext uri="{FF2B5EF4-FFF2-40B4-BE49-F238E27FC236}">
                <a16:creationId xmlns:a16="http://schemas.microsoft.com/office/drawing/2014/main" id="{D27A413E-D56A-44E5-8A1B-0ACBBF32783D}"/>
              </a:ext>
            </a:extLst>
          </p:cNvPr>
          <p:cNvGrpSpPr>
            <a:grpSpLocks/>
          </p:cNvGrpSpPr>
          <p:nvPr/>
        </p:nvGrpSpPr>
        <p:grpSpPr bwMode="auto">
          <a:xfrm>
            <a:off x="7194698" y="1465521"/>
            <a:ext cx="1066800" cy="2133600"/>
            <a:chOff x="816" y="1488"/>
            <a:chExt cx="912" cy="2256"/>
          </a:xfrm>
        </p:grpSpPr>
        <p:sp>
          <p:nvSpPr>
            <p:cNvPr id="8250" name="Line 45">
              <a:extLst>
                <a:ext uri="{FF2B5EF4-FFF2-40B4-BE49-F238E27FC236}">
                  <a16:creationId xmlns:a16="http://schemas.microsoft.com/office/drawing/2014/main" id="{C136BD5D-7FE8-410D-94A9-49E7BFA72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8251" name="Line 46">
              <a:extLst>
                <a:ext uri="{FF2B5EF4-FFF2-40B4-BE49-F238E27FC236}">
                  <a16:creationId xmlns:a16="http://schemas.microsoft.com/office/drawing/2014/main" id="{CF1670DE-3759-48B8-B8AF-F06B44B1F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8245" name="Text Box 58">
            <a:extLst>
              <a:ext uri="{FF2B5EF4-FFF2-40B4-BE49-F238E27FC236}">
                <a16:creationId xmlns:a16="http://schemas.microsoft.com/office/drawing/2014/main" id="{6BAD2B41-4D44-4AC5-8821-5426C22F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298" y="4513521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1pPr>
            <a:lvl2pPr marL="742950" indent="-28575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2pPr>
            <a:lvl3pPr marL="11430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3pPr>
            <a:lvl4pPr marL="16002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4pPr>
            <a:lvl5pPr marL="2057400" indent="-228600"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</a:p>
        </p:txBody>
      </p:sp>
      <p:sp>
        <p:nvSpPr>
          <p:cNvPr id="8246" name="Line 136">
            <a:extLst>
              <a:ext uri="{FF2B5EF4-FFF2-40B4-BE49-F238E27FC236}">
                <a16:creationId xmlns:a16="http://schemas.microsoft.com/office/drawing/2014/main" id="{6FBA28A4-66FD-46D8-962D-0AF6191AF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4498" y="1313121"/>
            <a:ext cx="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47" name="Line 67">
            <a:extLst>
              <a:ext uri="{FF2B5EF4-FFF2-40B4-BE49-F238E27FC236}">
                <a16:creationId xmlns:a16="http://schemas.microsoft.com/office/drawing/2014/main" id="{9FFE2D96-7C6C-486F-90C4-131E0F46F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998" y="6113721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48" name="Line 67">
            <a:extLst>
              <a:ext uri="{FF2B5EF4-FFF2-40B4-BE49-F238E27FC236}">
                <a16:creationId xmlns:a16="http://schemas.microsoft.com/office/drawing/2014/main" id="{3A0B29CC-6223-4901-BDCD-D5438DE02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0298" y="3675321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49" name="Line 312">
            <a:extLst>
              <a:ext uri="{FF2B5EF4-FFF2-40B4-BE49-F238E27FC236}">
                <a16:creationId xmlns:a16="http://schemas.microsoft.com/office/drawing/2014/main" id="{DC80B081-5AB6-4426-8485-A71284409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0298" y="2938943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1507">
            <a:extLst>
              <a:ext uri="{FF2B5EF4-FFF2-40B4-BE49-F238E27FC236}">
                <a16:creationId xmlns:a16="http://schemas.microsoft.com/office/drawing/2014/main" id="{5E86F676-E335-4A67-A634-DC50787B1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399" y="434977"/>
            <a:ext cx="95922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2.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3500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mỗi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gồm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12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).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3" name="Text Box 21507">
            <a:extLst>
              <a:ext uri="{FF2B5EF4-FFF2-40B4-BE49-F238E27FC236}">
                <a16:creationId xmlns:a16="http://schemas.microsoft.com/office/drawing/2014/main" id="{DFF97328-2F9D-4BC8-BD18-3A74FDCA5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1999722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 </a:t>
            </a:r>
          </a:p>
        </p:txBody>
      </p:sp>
      <p:sp>
        <p:nvSpPr>
          <p:cNvPr id="15" name="Text Box 21507">
            <a:extLst>
              <a:ext uri="{FF2B5EF4-FFF2-40B4-BE49-F238E27FC236}">
                <a16:creationId xmlns:a16="http://schemas.microsoft.com/office/drawing/2014/main" id="{82AC4383-61C2-4BBF-B811-443E31B7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628" y="2522942"/>
            <a:ext cx="1056718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14" name="Text Box 21507">
            <a:extLst>
              <a:ext uri="{FF2B5EF4-FFF2-40B4-BE49-F238E27FC236}">
                <a16:creationId xmlns:a16="http://schemas.microsoft.com/office/drawing/2014/main" id="{89B6C40C-BCE6-4AE7-8717-BDEE6AE5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910" y="3775720"/>
            <a:ext cx="97747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vi-VN" sz="2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? 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21507">
            <a:extLst>
              <a:ext uri="{FF2B5EF4-FFF2-40B4-BE49-F238E27FC236}">
                <a16:creationId xmlns:a16="http://schemas.microsoft.com/office/drawing/2014/main" id="{4F1975B9-7B5B-44B3-A8B1-61242DF11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608" y="5076547"/>
            <a:ext cx="102705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13" grpId="0"/>
      <p:bldP spid="15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1507">
            <a:extLst>
              <a:ext uri="{FF2B5EF4-FFF2-40B4-BE49-F238E27FC236}">
                <a16:creationId xmlns:a16="http://schemas.microsoft.com/office/drawing/2014/main" id="{5E86F676-E335-4A67-A634-DC50787B1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434977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3500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(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).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434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sz="2800" b="1" dirty="0">
                <a:solidFill>
                  <a:srgbClr val="007434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18" name="Text Box 21517">
            <a:extLst>
              <a:ext uri="{FF2B5EF4-FFF2-40B4-BE49-F238E27FC236}">
                <a16:creationId xmlns:a16="http://schemas.microsoft.com/office/drawing/2014/main" id="{6149016C-DC48-434E-9DC9-386B588FA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718" y="2099946"/>
            <a:ext cx="7467282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:          1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endParaRPr lang="en-US" altLang="vi-V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3500 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: …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?;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: …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1519" name="Text Box 21518">
            <a:extLst>
              <a:ext uri="{FF2B5EF4-FFF2-40B4-BE49-F238E27FC236}">
                <a16:creationId xmlns:a16="http://schemas.microsoft.com/office/drawing/2014/main" id="{36EA1830-83B4-4F86-9723-C646B34C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410" y="4114699"/>
            <a:ext cx="9311888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chia 3500 : 12.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2D64D16-7DBD-4CEC-A19F-4105F99D987E}"/>
              </a:ext>
            </a:extLst>
          </p:cNvPr>
          <p:cNvSpPr/>
          <p:nvPr/>
        </p:nvSpPr>
        <p:spPr>
          <a:xfrm>
            <a:off x="9270609" y="2099946"/>
            <a:ext cx="2180493" cy="67138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1519" grpId="0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1507">
            <a:extLst>
              <a:ext uri="{FF2B5EF4-FFF2-40B4-BE49-F238E27FC236}">
                <a16:creationId xmlns:a16="http://schemas.microsoft.com/office/drawing/2014/main" id="{5E86F676-E335-4A67-A634-DC50787B1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09" y="-120533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2. </a:t>
            </a:r>
          </a:p>
        </p:txBody>
      </p:sp>
      <p:sp>
        <p:nvSpPr>
          <p:cNvPr id="21519" name="Text Box 21518">
            <a:extLst>
              <a:ext uri="{FF2B5EF4-FFF2-40B4-BE49-F238E27FC236}">
                <a16:creationId xmlns:a16="http://schemas.microsoft.com/office/drawing/2014/main" id="{36EA1830-83B4-4F86-9723-C646B34C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51" y="587353"/>
            <a:ext cx="11172092" cy="3447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vi-V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                             </a:t>
            </a:r>
            <a:r>
              <a:rPr kumimoji="0" lang="en-US" altLang="vi-VN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vi-VN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endParaRPr kumimoji="0" lang="en-US" altLang="vi-V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3500 : 12 = 291 (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8)</a:t>
            </a:r>
            <a:endParaRPr lang="en-US" altLang="vi-V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Vậy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đóng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gói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291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endParaRPr kumimoji="0" lang="en-US" altLang="vi-V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291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 Box 21518">
            <a:extLst>
              <a:ext uri="{FF2B5EF4-FFF2-40B4-BE49-F238E27FC236}">
                <a16:creationId xmlns:a16="http://schemas.microsoft.com/office/drawing/2014/main" id="{36EA1830-83B4-4F86-9723-C646B34C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76" y="3291885"/>
            <a:ext cx="11172092" cy="3447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  <a:endParaRPr kumimoji="0" lang="en-US" altLang="vi-V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Ta đ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óng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gói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3500 : 12 = 291 (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kumimoji="0" lang="en-US" altLang="vi-V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291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thừa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chì</a:t>
            </a:r>
            <a:r>
              <a:rPr kumimoji="0" lang="en-US" alt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8FC54360-D743-4C63-B17F-7377ACEC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634" y="1676401"/>
            <a:ext cx="3886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a) 75 x </a:t>
            </a:r>
            <a:r>
              <a:rPr lang="en-US" altLang="vi-VN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= 1800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vi-VN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3167A3F-6DEE-4C0F-82BF-B4A520E24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234" y="3048000"/>
            <a:ext cx="3384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vi-VN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DB82E-6E8E-472B-A75A-4967B651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234" y="1676401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1855 : 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35</a:t>
            </a:r>
            <a:endParaRPr lang="en-US" altLang="vi-V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1C1B78B-9AAC-41A9-B61C-355042055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701" y="785447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F272A70C-611F-4B41-9235-058B79543BEC}"/>
              </a:ext>
            </a:extLst>
          </p:cNvPr>
          <p:cNvSpPr/>
          <p:nvPr/>
        </p:nvSpPr>
        <p:spPr>
          <a:xfrm>
            <a:off x="3182042" y="3423971"/>
            <a:ext cx="5690382" cy="175846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5E42E958-7BB6-425C-AD79-949FE1217EC6}"/>
              </a:ext>
            </a:extLst>
          </p:cNvPr>
          <p:cNvSpPr/>
          <p:nvPr/>
        </p:nvSpPr>
        <p:spPr>
          <a:xfrm>
            <a:off x="758284" y="2542220"/>
            <a:ext cx="10047248" cy="296293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C90A366E-27A2-4830-9D40-505906D8DF36}"/>
              </a:ext>
            </a:extLst>
          </p:cNvPr>
          <p:cNvSpPr/>
          <p:nvPr/>
        </p:nvSpPr>
        <p:spPr>
          <a:xfrm>
            <a:off x="8872424" y="675829"/>
            <a:ext cx="2271692" cy="7195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 animBg="1"/>
      <p:bldP spid="8" grpId="1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0D71B271-945A-4EE0-BCD0-94AF99EDC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99" y="295008"/>
            <a:ext cx="4032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6C944DAA-92EF-4B1A-B003-896A9E9A0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446" y="1557339"/>
            <a:ext cx="3886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75 x </a:t>
            </a:r>
            <a:r>
              <a:rPr kumimoji="0" lang="en-US" altLang="vi-VN" sz="36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1800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546173C-6F59-48A3-BA73-826E82A33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699" y="2280311"/>
            <a:ext cx="3416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1800 : 75</a:t>
            </a:r>
          </a:p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CAFE3BBF-BECD-4641-B128-1ECCA2505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699" y="2930371"/>
            <a:ext cx="3416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24</a:t>
            </a:r>
          </a:p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53CD06-2FBB-4CA0-A459-5DFAED1C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844" y="1552863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1855 : </a:t>
            </a:r>
            <a:r>
              <a:rPr kumimoji="0" lang="en-US" altLang="vi-VN" sz="3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35</a:t>
            </a:r>
            <a:endParaRPr kumimoji="0" lang="en-US" altLang="vi-VN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9E2B4E-B2CE-4C29-B568-F1FC16537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083" y="2280311"/>
            <a:ext cx="3416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1855 : 35</a:t>
            </a:r>
          </a:p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D6CEB8F3-DCED-4DDD-8F33-BD7B554C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083" y="2925610"/>
            <a:ext cx="3416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53</a:t>
            </a:r>
          </a:p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77BD1C9D-3CA5-4030-A0ED-A2C15CE1F94A}"/>
              </a:ext>
            </a:extLst>
          </p:cNvPr>
          <p:cNvSpPr/>
          <p:nvPr/>
        </p:nvSpPr>
        <p:spPr>
          <a:xfrm>
            <a:off x="4761571" y="4656406"/>
            <a:ext cx="5423437" cy="12458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37980" y="2273781"/>
            <a:ext cx="7391960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endParaRPr lang="en-US" sz="4400" b="1" dirty="0">
              <a:solidFill>
                <a:srgbClr val="072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5400" b="1" dirty="0">
              <a:solidFill>
                <a:srgbClr val="072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35047" y="1729771"/>
            <a:ext cx="2438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3543" y="1639103"/>
            <a:ext cx="2974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3544" y="4384232"/>
            <a:ext cx="3396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VBT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82818" y="1729771"/>
            <a:ext cx="2860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Flowchart: Display 6">
            <a:extLst>
              <a:ext uri="{FF2B5EF4-FFF2-40B4-BE49-F238E27FC236}">
                <a16:creationId xmlns:a16="http://schemas.microsoft.com/office/drawing/2014/main" id="{28171829-94A7-4E3C-902E-A97D22B6A3FE}"/>
              </a:ext>
            </a:extLst>
          </p:cNvPr>
          <p:cNvSpPr/>
          <p:nvPr/>
        </p:nvSpPr>
        <p:spPr>
          <a:xfrm>
            <a:off x="4013981" y="420275"/>
            <a:ext cx="4164037" cy="707886"/>
          </a:xfrm>
          <a:prstGeom prst="flowChartDispla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2932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0" y="5957094"/>
            <a:ext cx="1601610" cy="90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46301" y="172505"/>
            <a:ext cx="2741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b="1" dirty="0">
              <a:solidFill>
                <a:srgbClr val="072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8D13F9-B63C-4C44-A392-2559FC603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18" y="776471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82920A0-40A6-4310-8CFA-E2CB1DD13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0111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714 : 34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7A058553-2C96-4A27-895C-24A0711B864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500313"/>
            <a:ext cx="2209800" cy="2032574"/>
            <a:chOff x="304800" y="2462219"/>
            <a:chExt cx="2209800" cy="2032575"/>
          </a:xfrm>
        </p:grpSpPr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D88C0ECB-D141-4796-AE58-A4D348A85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2462219"/>
              <a:ext cx="2209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714   34</a:t>
              </a:r>
              <a:endPara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3DA9C309-6899-4E29-8513-7205CE5E8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2581282"/>
              <a:ext cx="838200" cy="914400"/>
              <a:chOff x="2112" y="1488"/>
              <a:chExt cx="576" cy="720"/>
            </a:xfrm>
          </p:grpSpPr>
          <p:sp>
            <p:nvSpPr>
              <p:cNvPr id="20" name="Line 11">
                <a:extLst>
                  <a:ext uri="{FF2B5EF4-FFF2-40B4-BE49-F238E27FC236}">
                    <a16:creationId xmlns:a16="http://schemas.microsoft.com/office/drawing/2014/main" id="{B219B8DF-8A2C-4F1A-BAD1-A4888D9F8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488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Line 12">
                <a:extLst>
                  <a:ext uri="{FF2B5EF4-FFF2-40B4-BE49-F238E27FC236}">
                    <a16:creationId xmlns:a16="http://schemas.microsoft.com/office/drawing/2014/main" id="{0A6B29D0-45A5-487A-867F-09706D6DA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Text Box 15">
              <a:extLst>
                <a:ext uri="{FF2B5EF4-FFF2-40B4-BE49-F238E27FC236}">
                  <a16:creationId xmlns:a16="http://schemas.microsoft.com/office/drawing/2014/main" id="{8EC6BD42-69A7-410B-AB79-6D648DD64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2905132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F1403397-9579-45D0-B2FD-FA8DFD548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857507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372D07FD-5A22-4725-886A-62284EE28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2857507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" name="Line 20">
              <a:extLst>
                <a:ext uri="{FF2B5EF4-FFF2-40B4-BE49-F238E27FC236}">
                  <a16:creationId xmlns:a16="http://schemas.microsoft.com/office/drawing/2014/main" id="{3C5186D6-6BFD-4BBE-8B8E-070C471C7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" y="3300419"/>
              <a:ext cx="533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9B20022-6DC6-48E9-9E46-BE4CF5EA6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224219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id="{45632476-2468-4E43-BEE5-27F57FC23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24219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E56AB3FC-9D0F-42C9-BBD7-64E95A1BD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2905132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5134A24A-5562-4B33-86CC-A63590914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543307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 Box 33">
              <a:extLst>
                <a:ext uri="{FF2B5EF4-FFF2-40B4-BE49-F238E27FC236}">
                  <a16:creationId xmlns:a16="http://schemas.microsoft.com/office/drawing/2014/main" id="{46EE5BAA-1002-481D-A77C-B5388F2B5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338" y="3543087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Line 34">
              <a:extLst>
                <a:ext uri="{FF2B5EF4-FFF2-40B4-BE49-F238E27FC236}">
                  <a16:creationId xmlns:a16="http://schemas.microsoft.com/office/drawing/2014/main" id="{1949F36D-2F56-4A9D-88C2-CC718FFE3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986219"/>
              <a:ext cx="533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Text Box 36">
              <a:extLst>
                <a:ext uri="{FF2B5EF4-FFF2-40B4-BE49-F238E27FC236}">
                  <a16:creationId xmlns:a16="http://schemas.microsoft.com/office/drawing/2014/main" id="{195AD175-B440-45DB-AF6C-7DBEF3DB8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910019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72597D5-D344-4DE8-94D7-4F4F29249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1745348"/>
            <a:ext cx="1868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289 : 24 </a:t>
            </a:r>
            <a:endParaRPr kumimoji="0" lang="vi-VN" alt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4" name="Group 63">
            <a:extLst>
              <a:ext uri="{FF2B5EF4-FFF2-40B4-BE49-F238E27FC236}">
                <a16:creationId xmlns:a16="http://schemas.microsoft.com/office/drawing/2014/main" id="{8BAA84B1-FB43-4063-9428-06AC38455470}"/>
              </a:ext>
            </a:extLst>
          </p:cNvPr>
          <p:cNvGrpSpPr>
            <a:grpSpLocks/>
          </p:cNvGrpSpPr>
          <p:nvPr/>
        </p:nvGrpSpPr>
        <p:grpSpPr bwMode="auto">
          <a:xfrm>
            <a:off x="5342391" y="2461995"/>
            <a:ext cx="2408238" cy="2132041"/>
            <a:chOff x="6164290" y="2495327"/>
            <a:chExt cx="2408238" cy="2132644"/>
          </a:xfrm>
        </p:grpSpPr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FADA4BAD-9F6E-43C0-A558-61CF23E18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2865" y="2495327"/>
              <a:ext cx="2133600" cy="646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289  24</a:t>
              </a: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64272976-F871-43E4-A65E-27D2DDD04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90" y="2914657"/>
              <a:ext cx="2133600" cy="646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24   12</a:t>
              </a:r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B067C326-69FE-42C7-A2DA-66188AC6D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7315" y="3282288"/>
              <a:ext cx="2133600" cy="646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 49</a:t>
              </a:r>
            </a:p>
          </p:txBody>
        </p: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id="{B0628DCF-9292-46C0-BA1E-A795B840A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928" y="3981457"/>
              <a:ext cx="2133600" cy="646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 1</a:t>
              </a:r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id="{7C512AC2-4757-4812-B326-343184AF9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4290" y="3422671"/>
              <a:ext cx="609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Text Box 17">
              <a:extLst>
                <a:ext uri="{FF2B5EF4-FFF2-40B4-BE49-F238E27FC236}">
                  <a16:creationId xmlns:a16="http://schemas.microsoft.com/office/drawing/2014/main" id="{8884D349-54FA-4FDE-ABDB-A5AA4DA8D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90" y="3614745"/>
              <a:ext cx="2133600" cy="646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 48</a:t>
              </a:r>
            </a:p>
          </p:txBody>
        </p:sp>
        <p:sp>
          <p:nvSpPr>
            <p:cNvPr id="31" name="Line 18">
              <a:extLst>
                <a:ext uri="{FF2B5EF4-FFF2-40B4-BE49-F238E27FC236}">
                  <a16:creationId xmlns:a16="http://schemas.microsoft.com/office/drawing/2014/main" id="{F8DE83E9-D6F6-4685-AEFB-AA50A6B78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3690" y="4126845"/>
              <a:ext cx="609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32" name="Group 20">
              <a:extLst>
                <a:ext uri="{FF2B5EF4-FFF2-40B4-BE49-F238E27FC236}">
                  <a16:creationId xmlns:a16="http://schemas.microsoft.com/office/drawing/2014/main" id="{A7FF6478-ABCF-46B2-B78D-EBAFDE21F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0892" y="2643182"/>
              <a:ext cx="576" cy="990600"/>
              <a:chOff x="2112" y="1488"/>
              <a:chExt cx="576" cy="720"/>
            </a:xfrm>
          </p:grpSpPr>
          <p:sp>
            <p:nvSpPr>
              <p:cNvPr id="34" name="Line 21">
                <a:extLst>
                  <a:ext uri="{FF2B5EF4-FFF2-40B4-BE49-F238E27FC236}">
                    <a16:creationId xmlns:a16="http://schemas.microsoft.com/office/drawing/2014/main" id="{CB827F2A-E57F-404A-AD2A-5A6151980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488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22">
                <a:extLst>
                  <a:ext uri="{FF2B5EF4-FFF2-40B4-BE49-F238E27FC236}">
                    <a16:creationId xmlns:a16="http://schemas.microsoft.com/office/drawing/2014/main" id="{9F5C6ED0-F9DE-40C3-AB8C-2EB469769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AB579B3E-9CA3-4DB0-8784-E00E07567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0892" y="3000372"/>
              <a:ext cx="609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26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26343" y="1808279"/>
            <a:ext cx="600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72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9465932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34857" y="2005543"/>
            <a:ext cx="7082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8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755038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56F30A5-17EE-446B-B7C8-24F0492D3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262063"/>
            <a:ext cx="44529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CFF2E1E-8FE0-4AE7-B3B1-29E1CF8E72B2}"/>
              </a:ext>
            </a:extLst>
          </p:cNvPr>
          <p:cNvSpPr/>
          <p:nvPr/>
        </p:nvSpPr>
        <p:spPr>
          <a:xfrm>
            <a:off x="1752601" y="1897064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vi-V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4B3D327-64D2-412A-A45D-C363F489EA5F}"/>
              </a:ext>
            </a:extLst>
          </p:cNvPr>
          <p:cNvSpPr/>
          <p:nvPr/>
        </p:nvSpPr>
        <p:spPr>
          <a:xfrm>
            <a:off x="4576764" y="2673351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7D0B04-41B9-4796-9752-B3EA2D120BDA}"/>
              </a:ext>
            </a:extLst>
          </p:cNvPr>
          <p:cNvSpPr/>
          <p:nvPr/>
        </p:nvSpPr>
        <p:spPr>
          <a:xfrm>
            <a:off x="4779963" y="2052639"/>
            <a:ext cx="508000" cy="649287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vi-VN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A0348D-CD15-4229-8F01-CCA227CAFAFC}"/>
              </a:ext>
            </a:extLst>
          </p:cNvPr>
          <p:cNvGrpSpPr>
            <a:grpSpLocks/>
          </p:cNvGrpSpPr>
          <p:nvPr/>
        </p:nvGrpSpPr>
        <p:grpSpPr bwMode="auto">
          <a:xfrm>
            <a:off x="5245100" y="966788"/>
            <a:ext cx="521970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CB4CF27-AC09-48D6-8013-ED7553DC69D2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C2AFACE-F85A-4AC2-9CEA-6D37202EC8CF}"/>
                </a:ext>
              </a:extLst>
            </p:cNvPr>
            <p:cNvSpPr/>
            <p:nvPr/>
          </p:nvSpPr>
          <p:spPr>
            <a:xfrm>
              <a:off x="6090772" y="952099"/>
              <a:ext cx="9009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38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44255DFD-AF51-458A-AC7A-A13DCBEB6F74}"/>
              </a:ext>
            </a:extLst>
          </p:cNvPr>
          <p:cNvSpPr/>
          <p:nvPr/>
        </p:nvSpPr>
        <p:spPr>
          <a:xfrm>
            <a:off x="4641850" y="3455988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F7C43C-EACB-4B4C-A6DA-1A2DF42F6BA1}"/>
              </a:ext>
            </a:extLst>
          </p:cNvPr>
          <p:cNvCxnSpPr>
            <a:cxnSpLocks/>
          </p:cNvCxnSpPr>
          <p:nvPr/>
        </p:nvCxnSpPr>
        <p:spPr>
          <a:xfrm>
            <a:off x="4840288" y="3565525"/>
            <a:ext cx="588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C6500D-0B78-42F7-BC0C-7BE7CD5FF700}"/>
              </a:ext>
            </a:extLst>
          </p:cNvPr>
          <p:cNvGrpSpPr>
            <a:grpSpLocks/>
          </p:cNvGrpSpPr>
          <p:nvPr/>
        </p:nvGrpSpPr>
        <p:grpSpPr bwMode="auto">
          <a:xfrm>
            <a:off x="5480051" y="2857500"/>
            <a:ext cx="5019675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375683C-A429-42BC-A9B1-F4FDE0BE1106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96C3F2E6-D068-43F1-BBC2-E292D4567385}"/>
                </a:ext>
              </a:extLst>
            </p:cNvPr>
            <p:cNvSpPr/>
            <p:nvPr/>
          </p:nvSpPr>
          <p:spPr>
            <a:xfrm>
              <a:off x="6166915" y="823151"/>
              <a:ext cx="796239" cy="600328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38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2B912357-40A0-4DDB-B61A-560340785F73}"/>
              </a:ext>
            </a:extLst>
          </p:cNvPr>
          <p:cNvSpPr/>
          <p:nvPr/>
        </p:nvSpPr>
        <p:spPr>
          <a:xfrm>
            <a:off x="4267200" y="4411664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5BA659A-0105-4156-AB6B-DD67F48D2C5D}"/>
              </a:ext>
            </a:extLst>
          </p:cNvPr>
          <p:cNvSpPr/>
          <p:nvPr/>
        </p:nvSpPr>
        <p:spPr>
          <a:xfrm>
            <a:off x="4475164" y="4584700"/>
            <a:ext cx="1101725" cy="738188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6142AB-BF27-4286-9266-AD48DCA1D68A}"/>
              </a:ext>
            </a:extLst>
          </p:cNvPr>
          <p:cNvGrpSpPr>
            <a:grpSpLocks/>
          </p:cNvGrpSpPr>
          <p:nvPr/>
        </p:nvGrpSpPr>
        <p:grpSpPr bwMode="auto">
          <a:xfrm>
            <a:off x="5602289" y="4630738"/>
            <a:ext cx="4891087" cy="1389062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ABE5013-35DD-4B0E-BC8E-BA4A5E2AF3E5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vi-VN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F32D3041-A30E-46B6-B35D-749C06EB962C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38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438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A2FD8CE-D40B-4ADA-8DDC-2F6D3D12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6" y="1131600"/>
            <a:ext cx="4294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đặt tính và thực hiện phép chia số có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cho số có hai chữ số (chia hết, chia có dư).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877DC-9FDF-4B35-94D0-7902E6D6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94263"/>
            <a:ext cx="4164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thận, nghiêm túc, tích cực trong học tập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Rectangle 1">
            <a:extLst>
              <a:ext uri="{FF2B5EF4-FFF2-40B4-BE49-F238E27FC236}">
                <a16:creationId xmlns:a16="http://schemas.microsoft.com/office/drawing/2014/main" id="{F8F4B564-5323-4F6A-99F7-35E188D0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4" y="3095626"/>
            <a:ext cx="3990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25" grpId="0" animBg="1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99161" y="2273781"/>
            <a:ext cx="366959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7216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9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1260EA7-A3EC-4714-B79B-C78515A1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232" y="941129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8192 : 64 = ?</a:t>
            </a: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F957FE75-5FAC-491D-8072-FAC9C8596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232" y="972880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* 81 chia 64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viết1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108AC33B-6893-486C-A907-028C245E2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32" y="1353879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DDB4EAA4-EFDB-4F56-9190-290A56BCC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32" y="1658679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;</a:t>
            </a: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92C47523-B61E-4865-9114-135AA77C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432" y="1963479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81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2378D3CF-A0D4-4812-A02B-F776CC280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32" y="2344479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được179 .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62F7B66D-0B95-41BF-ADB8-30703E251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32" y="3106479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;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EBC13137-90D4-47D0-BD3E-5C18BB128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32" y="345573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bằng12,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;</a:t>
            </a: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884CC289-556F-45BD-8F11-709F7FDF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32" y="3868479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51.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CBCDC4F9-0095-44B3-98B7-4C8F9CD1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432" y="4554279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SG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7943A6D5-52C0-45C2-A525-796F86EC6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832" y="4173279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512; 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71864EFA-760F-4630-AFA4-143F8FCDA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32" y="4859079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428029CE-EDF5-48EE-8FE3-CBE2EB77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632" y="5240079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51,viết 51;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A3A290E6-4B8F-48E0-8270-6F185087F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32" y="5621079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6" name="Text Box 40">
            <a:extLst>
              <a:ext uri="{FF2B5EF4-FFF2-40B4-BE49-F238E27FC236}">
                <a16:creationId xmlns:a16="http://schemas.microsoft.com/office/drawing/2014/main" id="{BF8C9EB2-E065-4961-A6E1-DFDD8150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409" y="5117841"/>
            <a:ext cx="392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8192 : 64 = 128</a:t>
            </a: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02C4F0B9-E32C-4A69-AAD2-6E61CD83B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132" y="17348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F56AD0FA-CBCC-431B-897C-1371ADD62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682" y="1734879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1B4A42C0-DA0B-4C99-BE55-B0E7AC0FC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182" y="17348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13D7F549-DA97-4A3B-9CDA-05B3F2AE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32" y="17348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1" name="Group 47">
            <a:extLst>
              <a:ext uri="{FF2B5EF4-FFF2-40B4-BE49-F238E27FC236}">
                <a16:creationId xmlns:a16="http://schemas.microsoft.com/office/drawing/2014/main" id="{40842439-1202-4149-B606-F08048D3F2BB}"/>
              </a:ext>
            </a:extLst>
          </p:cNvPr>
          <p:cNvGrpSpPr>
            <a:grpSpLocks/>
          </p:cNvGrpSpPr>
          <p:nvPr/>
        </p:nvGrpSpPr>
        <p:grpSpPr bwMode="auto">
          <a:xfrm>
            <a:off x="3287232" y="1811079"/>
            <a:ext cx="1447800" cy="2133600"/>
            <a:chOff x="816" y="1488"/>
            <a:chExt cx="912" cy="2256"/>
          </a:xfrm>
        </p:grpSpPr>
        <p:sp>
          <p:nvSpPr>
            <p:cNvPr id="22" name="Line 45">
              <a:extLst>
                <a:ext uri="{FF2B5EF4-FFF2-40B4-BE49-F238E27FC236}">
                  <a16:creationId xmlns:a16="http://schemas.microsoft.com/office/drawing/2014/main" id="{66D42CBC-00B3-4246-9A36-A7AEC599F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46">
              <a:extLst>
                <a:ext uri="{FF2B5EF4-FFF2-40B4-BE49-F238E27FC236}">
                  <a16:creationId xmlns:a16="http://schemas.microsoft.com/office/drawing/2014/main" id="{BE581E32-38B6-4D50-85D3-CD50E583A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91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 Box 48">
            <a:extLst>
              <a:ext uri="{FF2B5EF4-FFF2-40B4-BE49-F238E27FC236}">
                <a16:creationId xmlns:a16="http://schemas.microsoft.com/office/drawing/2014/main" id="{BE253E6F-1FD3-4D11-BA70-3450B4938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532" y="17348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 Box 49">
            <a:extLst>
              <a:ext uri="{FF2B5EF4-FFF2-40B4-BE49-F238E27FC236}">
                <a16:creationId xmlns:a16="http://schemas.microsoft.com/office/drawing/2014/main" id="{C01B8F23-899F-45E9-9B35-4093FB1E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232" y="17348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Text Box 50">
            <a:extLst>
              <a:ext uri="{FF2B5EF4-FFF2-40B4-BE49-F238E27FC236}">
                <a16:creationId xmlns:a16="http://schemas.microsoft.com/office/drawing/2014/main" id="{E794B93B-E4BA-4AB7-9AC6-6E48B92EB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132" y="17348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 Box 51">
            <a:extLst>
              <a:ext uri="{FF2B5EF4-FFF2-40B4-BE49-F238E27FC236}">
                <a16:creationId xmlns:a16="http://schemas.microsoft.com/office/drawing/2014/main" id="{B4014F06-FC45-47A5-8899-58D04F11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682" y="1734879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 Box 53">
            <a:extLst>
              <a:ext uri="{FF2B5EF4-FFF2-40B4-BE49-F238E27FC236}">
                <a16:creationId xmlns:a16="http://schemas.microsoft.com/office/drawing/2014/main" id="{A1410BB6-C154-4B18-AF84-37829D533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532" y="2420679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54">
            <a:extLst>
              <a:ext uri="{FF2B5EF4-FFF2-40B4-BE49-F238E27FC236}">
                <a16:creationId xmlns:a16="http://schemas.microsoft.com/office/drawing/2014/main" id="{DB7524BE-DC4B-4659-91CF-9664558FB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532" y="2409568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55">
            <a:extLst>
              <a:ext uri="{FF2B5EF4-FFF2-40B4-BE49-F238E27FC236}">
                <a16:creationId xmlns:a16="http://schemas.microsoft.com/office/drawing/2014/main" id="{A19D8DFF-3F1C-4DD6-BBD0-85BE37EA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232" y="17348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 Box 56">
            <a:extLst>
              <a:ext uri="{FF2B5EF4-FFF2-40B4-BE49-F238E27FC236}">
                <a16:creationId xmlns:a16="http://schemas.microsoft.com/office/drawing/2014/main" id="{4589DFB3-07B1-4E98-8292-BFE1B1768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732" y="214604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 Box 57">
            <a:extLst>
              <a:ext uri="{FF2B5EF4-FFF2-40B4-BE49-F238E27FC236}">
                <a16:creationId xmlns:a16="http://schemas.microsoft.com/office/drawing/2014/main" id="{5AF1B454-ED86-46DD-98C2-0B0B9D44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532" y="17348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 Box 58">
            <a:extLst>
              <a:ext uri="{FF2B5EF4-FFF2-40B4-BE49-F238E27FC236}">
                <a16:creationId xmlns:a16="http://schemas.microsoft.com/office/drawing/2014/main" id="{2B9D9DA6-84E4-456A-BBFE-0BE37258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082" y="212699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Text Box 61">
            <a:extLst>
              <a:ext uri="{FF2B5EF4-FFF2-40B4-BE49-F238E27FC236}">
                <a16:creationId xmlns:a16="http://schemas.microsoft.com/office/drawing/2014/main" id="{39FF2D29-30B3-4390-98FC-0ED52D5BF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132" y="260324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 Box 62">
            <a:extLst>
              <a:ext uri="{FF2B5EF4-FFF2-40B4-BE49-F238E27FC236}">
                <a16:creationId xmlns:a16="http://schemas.microsoft.com/office/drawing/2014/main" id="{3B905C4C-CB81-4C5D-AABD-D7034BAA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170" y="260324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6" name="Text Box 63">
            <a:extLst>
              <a:ext uri="{FF2B5EF4-FFF2-40B4-BE49-F238E27FC236}">
                <a16:creationId xmlns:a16="http://schemas.microsoft.com/office/drawing/2014/main" id="{DC91294A-BB58-46AE-9338-945636F26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145" y="214762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64">
            <a:extLst>
              <a:ext uri="{FF2B5EF4-FFF2-40B4-BE49-F238E27FC236}">
                <a16:creationId xmlns:a16="http://schemas.microsoft.com/office/drawing/2014/main" id="{62597C2F-A387-4213-8DB3-754ACC9BE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082" y="212699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Text Box 65">
            <a:extLst>
              <a:ext uri="{FF2B5EF4-FFF2-40B4-BE49-F238E27FC236}">
                <a16:creationId xmlns:a16="http://schemas.microsoft.com/office/drawing/2014/main" id="{319EA0BE-DF90-470E-B44E-E308691DE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770" y="260324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Line 67">
            <a:extLst>
              <a:ext uri="{FF2B5EF4-FFF2-40B4-BE49-F238E27FC236}">
                <a16:creationId xmlns:a16="http://schemas.microsoft.com/office/drawing/2014/main" id="{C252AB23-76F2-401D-BBDA-4C3CD174A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2332" y="2649279"/>
            <a:ext cx="457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68">
            <a:extLst>
              <a:ext uri="{FF2B5EF4-FFF2-40B4-BE49-F238E27FC236}">
                <a16:creationId xmlns:a16="http://schemas.microsoft.com/office/drawing/2014/main" id="{C9348BBB-795C-40BD-B402-FA7E5B8F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132" y="24206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 Box 71">
            <a:extLst>
              <a:ext uri="{FF2B5EF4-FFF2-40B4-BE49-F238E27FC236}">
                <a16:creationId xmlns:a16="http://schemas.microsoft.com/office/drawing/2014/main" id="{73637F60-35B8-4623-80F0-CA9C4C874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770" y="298424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Text Box 72">
            <a:extLst>
              <a:ext uri="{FF2B5EF4-FFF2-40B4-BE49-F238E27FC236}">
                <a16:creationId xmlns:a16="http://schemas.microsoft.com/office/drawing/2014/main" id="{03BB4AE6-F666-4A68-ADCB-1DE6E563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132" y="259371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 Box 73">
            <a:extLst>
              <a:ext uri="{FF2B5EF4-FFF2-40B4-BE49-F238E27FC236}">
                <a16:creationId xmlns:a16="http://schemas.microsoft.com/office/drawing/2014/main" id="{2D67EB0B-6C81-4E9A-89BA-5B77E092A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170" y="259371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AA88ED7A-3DAB-42A3-BA35-6D688505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770" y="259371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Text Box 76">
            <a:extLst>
              <a:ext uri="{FF2B5EF4-FFF2-40B4-BE49-F238E27FC236}">
                <a16:creationId xmlns:a16="http://schemas.microsoft.com/office/drawing/2014/main" id="{A825E7E8-580D-4621-B1AC-0B085329D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132" y="2974718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 Box 77">
            <a:extLst>
              <a:ext uri="{FF2B5EF4-FFF2-40B4-BE49-F238E27FC236}">
                <a16:creationId xmlns:a16="http://schemas.microsoft.com/office/drawing/2014/main" id="{920E05EF-83FA-4546-AC40-E472C82D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457" y="297471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78">
            <a:extLst>
              <a:ext uri="{FF2B5EF4-FFF2-40B4-BE49-F238E27FC236}">
                <a16:creationId xmlns:a16="http://schemas.microsoft.com/office/drawing/2014/main" id="{68272BD3-0F6B-4903-90AF-5F65971E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132" y="2420679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Line 80">
            <a:extLst>
              <a:ext uri="{FF2B5EF4-FFF2-40B4-BE49-F238E27FC236}">
                <a16:creationId xmlns:a16="http://schemas.microsoft.com/office/drawing/2014/main" id="{37191FDD-5A1C-4F52-B45E-B072E887E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1695" y="3487479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81">
            <a:extLst>
              <a:ext uri="{FF2B5EF4-FFF2-40B4-BE49-F238E27FC236}">
                <a16:creationId xmlns:a16="http://schemas.microsoft.com/office/drawing/2014/main" id="{2A15B2E8-55C7-4477-8B33-C6D47E42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770" y="298424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Text Box 82">
            <a:extLst>
              <a:ext uri="{FF2B5EF4-FFF2-40B4-BE49-F238E27FC236}">
                <a16:creationId xmlns:a16="http://schemas.microsoft.com/office/drawing/2014/main" id="{39B4D96F-CA00-4C74-9473-9EC00274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132" y="2974718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 Box 83">
            <a:extLst>
              <a:ext uri="{FF2B5EF4-FFF2-40B4-BE49-F238E27FC236}">
                <a16:creationId xmlns:a16="http://schemas.microsoft.com/office/drawing/2014/main" id="{A08F5987-D91B-4C75-BACB-833FBF1C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457" y="297471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 Box 84">
            <a:extLst>
              <a:ext uri="{FF2B5EF4-FFF2-40B4-BE49-F238E27FC236}">
                <a16:creationId xmlns:a16="http://schemas.microsoft.com/office/drawing/2014/main" id="{A246CA14-2982-415E-98BB-23290C501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532" y="349700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3" name="Text Box 85">
            <a:extLst>
              <a:ext uri="{FF2B5EF4-FFF2-40B4-BE49-F238E27FC236}">
                <a16:creationId xmlns:a16="http://schemas.microsoft.com/office/drawing/2014/main" id="{A39E8FEE-70EC-4966-819E-A148A4873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132" y="34874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86">
            <a:extLst>
              <a:ext uri="{FF2B5EF4-FFF2-40B4-BE49-F238E27FC236}">
                <a16:creationId xmlns:a16="http://schemas.microsoft.com/office/drawing/2014/main" id="{0A9284FF-407B-4495-93E9-B681C7EA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32" y="34874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 Box 88">
            <a:extLst>
              <a:ext uri="{FF2B5EF4-FFF2-40B4-BE49-F238E27FC236}">
                <a16:creationId xmlns:a16="http://schemas.microsoft.com/office/drawing/2014/main" id="{9C0A0468-338B-476A-8EF0-CBF9CBEEF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532" y="349700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6" name="Text Box 89">
            <a:extLst>
              <a:ext uri="{FF2B5EF4-FFF2-40B4-BE49-F238E27FC236}">
                <a16:creationId xmlns:a16="http://schemas.microsoft.com/office/drawing/2014/main" id="{20C19BF7-C406-4DA1-BF41-0BF121B9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132" y="34874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 Box 90">
            <a:extLst>
              <a:ext uri="{FF2B5EF4-FFF2-40B4-BE49-F238E27FC236}">
                <a16:creationId xmlns:a16="http://schemas.microsoft.com/office/drawing/2014/main" id="{90833EA6-5057-478D-9287-9AD651D7F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32" y="34874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 Box 91">
            <a:extLst>
              <a:ext uri="{FF2B5EF4-FFF2-40B4-BE49-F238E27FC236}">
                <a16:creationId xmlns:a16="http://schemas.microsoft.com/office/drawing/2014/main" id="{38980512-0F69-4786-AA86-C8EF3542C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732" y="241591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9" name="Text Box 92">
            <a:extLst>
              <a:ext uri="{FF2B5EF4-FFF2-40B4-BE49-F238E27FC236}">
                <a16:creationId xmlns:a16="http://schemas.microsoft.com/office/drawing/2014/main" id="{E7F776AD-D4E4-4E76-87A3-795DDB062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732" y="24206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0" name="Line 93">
            <a:extLst>
              <a:ext uri="{FF2B5EF4-FFF2-40B4-BE49-F238E27FC236}">
                <a16:creationId xmlns:a16="http://schemas.microsoft.com/office/drawing/2014/main" id="{C4DBED5F-6863-480C-8C18-540751E89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4095" y="4401879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94">
            <a:extLst>
              <a:ext uri="{FF2B5EF4-FFF2-40B4-BE49-F238E27FC236}">
                <a16:creationId xmlns:a16="http://schemas.microsoft.com/office/drawing/2014/main" id="{1409FBD7-630F-4654-A21A-49D37EDAD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532" y="387800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Text Box 95">
            <a:extLst>
              <a:ext uri="{FF2B5EF4-FFF2-40B4-BE49-F238E27FC236}">
                <a16:creationId xmlns:a16="http://schemas.microsoft.com/office/drawing/2014/main" id="{E129CB01-B554-4E56-9043-8ED68BB2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132" y="38684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 Box 96">
            <a:extLst>
              <a:ext uri="{FF2B5EF4-FFF2-40B4-BE49-F238E27FC236}">
                <a16:creationId xmlns:a16="http://schemas.microsoft.com/office/drawing/2014/main" id="{11755302-9E4C-40BE-A743-50A0E1CB0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32" y="38684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4" name="Text Box 100">
            <a:extLst>
              <a:ext uri="{FF2B5EF4-FFF2-40B4-BE49-F238E27FC236}">
                <a16:creationId xmlns:a16="http://schemas.microsoft.com/office/drawing/2014/main" id="{D7B62B78-A99C-48FC-A414-47CB564F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132" y="367004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102">
            <a:extLst>
              <a:ext uri="{FF2B5EF4-FFF2-40B4-BE49-F238E27FC236}">
                <a16:creationId xmlns:a16="http://schemas.microsoft.com/office/drawing/2014/main" id="{BBC597ED-D3DB-4449-A487-4D89041C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532" y="38684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6" name="Text Box 103">
            <a:extLst>
              <a:ext uri="{FF2B5EF4-FFF2-40B4-BE49-F238E27FC236}">
                <a16:creationId xmlns:a16="http://schemas.microsoft.com/office/drawing/2014/main" id="{0BA0E4F0-2BFE-4D18-BD33-E0607104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132" y="38684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 Box 104">
            <a:extLst>
              <a:ext uri="{FF2B5EF4-FFF2-40B4-BE49-F238E27FC236}">
                <a16:creationId xmlns:a16="http://schemas.microsoft.com/office/drawing/2014/main" id="{CD8194EF-0A54-4902-80BF-99362DAC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732" y="38684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 Box 105">
            <a:extLst>
              <a:ext uri="{FF2B5EF4-FFF2-40B4-BE49-F238E27FC236}">
                <a16:creationId xmlns:a16="http://schemas.microsoft.com/office/drawing/2014/main" id="{5CF3635D-69FF-4F19-A2B1-DD568DE1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32" y="440187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9" name="TextBox 70">
            <a:extLst>
              <a:ext uri="{FF2B5EF4-FFF2-40B4-BE49-F238E27FC236}">
                <a16:creationId xmlns:a16="http://schemas.microsoft.com/office/drawing/2014/main" id="{2A293608-0A3C-4528-A5C6-FDBD1C77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432" y="668079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895DEB0-A6AF-4F79-970D-715480DBA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32" y="272548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chia 64 </a:t>
            </a:r>
            <a:r>
              <a:rPr lang="en-US" altLang="vi-V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ED2CC4B-F528-44FB-8552-D4772D29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32" y="449078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chia 64 </a:t>
            </a:r>
            <a:r>
              <a:rPr lang="en-US" altLang="vi-V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51798D-8A8C-4AF3-953D-C9BF944CD9FC}"/>
              </a:ext>
            </a:extLst>
          </p:cNvPr>
          <p:cNvSpPr txBox="1"/>
          <p:nvPr/>
        </p:nvSpPr>
        <p:spPr>
          <a:xfrm>
            <a:off x="377640" y="298410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9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4" grpId="0"/>
      <p:bldP spid="16" grpId="0"/>
      <p:bldP spid="17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0" grpId="2"/>
      <p:bldP spid="30" grpId="3"/>
      <p:bldP spid="30" grpId="4"/>
      <p:bldP spid="31" grpId="0"/>
      <p:bldP spid="32" grpId="0"/>
      <p:bldP spid="32" grpId="1"/>
      <p:bldP spid="32" grpId="2"/>
      <p:bldP spid="32" grpId="3"/>
      <p:bldP spid="32" grpId="4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8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1">
            <a:extLst>
              <a:ext uri="{FF2B5EF4-FFF2-40B4-BE49-F238E27FC236}">
                <a16:creationId xmlns:a16="http://schemas.microsoft.com/office/drawing/2014/main" id="{740809AD-9F9D-45E9-9B67-5E487F8EC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517" y="1120844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1154 : 62 = ?</a:t>
            </a:r>
          </a:p>
        </p:txBody>
      </p:sp>
      <p:sp>
        <p:nvSpPr>
          <p:cNvPr id="3" name="Text Box 252">
            <a:extLst>
              <a:ext uri="{FF2B5EF4-FFF2-40B4-BE49-F238E27FC236}">
                <a16:creationId xmlns:a16="http://schemas.microsoft.com/office/drawing/2014/main" id="{D9085ABE-AE29-44CF-9D4C-B42C5FDD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17" y="23400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 Box 253">
            <a:extLst>
              <a:ext uri="{FF2B5EF4-FFF2-40B4-BE49-F238E27FC236}">
                <a16:creationId xmlns:a16="http://schemas.microsoft.com/office/drawing/2014/main" id="{BD02A9F9-C61C-48BE-BF88-FA5783263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317" y="2340044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 Box 254">
            <a:extLst>
              <a:ext uri="{FF2B5EF4-FFF2-40B4-BE49-F238E27FC236}">
                <a16:creationId xmlns:a16="http://schemas.microsoft.com/office/drawing/2014/main" id="{E5B23E8A-6745-41C3-BCFC-C9DA4CB52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917" y="23400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Text Box 255">
            <a:extLst>
              <a:ext uri="{FF2B5EF4-FFF2-40B4-BE49-F238E27FC236}">
                <a16:creationId xmlns:a16="http://schemas.microsoft.com/office/drawing/2014/main" id="{660356F8-7FE8-4595-8817-4D6556E90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517" y="23400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7" name="Group 330">
            <a:extLst>
              <a:ext uri="{FF2B5EF4-FFF2-40B4-BE49-F238E27FC236}">
                <a16:creationId xmlns:a16="http://schemas.microsoft.com/office/drawing/2014/main" id="{3D6EFADE-95FE-4BB2-BC93-870EBC54CAA0}"/>
              </a:ext>
            </a:extLst>
          </p:cNvPr>
          <p:cNvGrpSpPr>
            <a:grpSpLocks/>
          </p:cNvGrpSpPr>
          <p:nvPr/>
        </p:nvGrpSpPr>
        <p:grpSpPr bwMode="auto">
          <a:xfrm>
            <a:off x="3482717" y="2263844"/>
            <a:ext cx="1447800" cy="2590800"/>
            <a:chOff x="3552" y="1632"/>
            <a:chExt cx="912" cy="1632"/>
          </a:xfrm>
        </p:grpSpPr>
        <p:sp>
          <p:nvSpPr>
            <p:cNvPr id="8" name="Line 257">
              <a:extLst>
                <a:ext uri="{FF2B5EF4-FFF2-40B4-BE49-F238E27FC236}">
                  <a16:creationId xmlns:a16="http://schemas.microsoft.com/office/drawing/2014/main" id="{A6F9909F-9F33-4F69-8F2D-1580BA3A3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632"/>
              <a:ext cx="0" cy="16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258">
              <a:extLst>
                <a:ext uri="{FF2B5EF4-FFF2-40B4-BE49-F238E27FC236}">
                  <a16:creationId xmlns:a16="http://schemas.microsoft.com/office/drawing/2014/main" id="{268B8C3D-1ED9-43F2-AAD1-6623BB296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064"/>
              <a:ext cx="91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259">
            <a:extLst>
              <a:ext uri="{FF2B5EF4-FFF2-40B4-BE49-F238E27FC236}">
                <a16:creationId xmlns:a16="http://schemas.microsoft.com/office/drawing/2014/main" id="{4DA977DE-80D9-41DF-B761-792B90240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917" y="23400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 Box 260">
            <a:extLst>
              <a:ext uri="{FF2B5EF4-FFF2-40B4-BE49-F238E27FC236}">
                <a16:creationId xmlns:a16="http://schemas.microsoft.com/office/drawing/2014/main" id="{C97E83F8-E9F7-4CD0-AC97-2E3E0C675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517" y="23400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 Box 261">
            <a:extLst>
              <a:ext uri="{FF2B5EF4-FFF2-40B4-BE49-F238E27FC236}">
                <a16:creationId xmlns:a16="http://schemas.microsoft.com/office/drawing/2014/main" id="{0BA45062-9221-4005-BBB7-AD6CFBF3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17" y="23400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 Box 262">
            <a:extLst>
              <a:ext uri="{FF2B5EF4-FFF2-40B4-BE49-F238E27FC236}">
                <a16:creationId xmlns:a16="http://schemas.microsoft.com/office/drawing/2014/main" id="{DA8244BD-CB96-4455-B968-E1EBF400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317" y="2340044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263">
            <a:extLst>
              <a:ext uri="{FF2B5EF4-FFF2-40B4-BE49-F238E27FC236}">
                <a16:creationId xmlns:a16="http://schemas.microsoft.com/office/drawing/2014/main" id="{93931B16-A1ED-43AC-9E70-1828B0413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717" y="3025844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264">
            <a:extLst>
              <a:ext uri="{FF2B5EF4-FFF2-40B4-BE49-F238E27FC236}">
                <a16:creationId xmlns:a16="http://schemas.microsoft.com/office/drawing/2014/main" id="{A6CB48C7-4956-4600-8300-E7FCA3F6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717" y="3025844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 Box 265">
            <a:extLst>
              <a:ext uri="{FF2B5EF4-FFF2-40B4-BE49-F238E27FC236}">
                <a16:creationId xmlns:a16="http://schemas.microsoft.com/office/drawing/2014/main" id="{D184D2CB-91D4-48B5-9378-3CF18E95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517" y="23400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267">
            <a:extLst>
              <a:ext uri="{FF2B5EF4-FFF2-40B4-BE49-F238E27FC236}">
                <a16:creationId xmlns:a16="http://schemas.microsoft.com/office/drawing/2014/main" id="{6330E785-8D40-42EF-A8D5-2D73F2AFE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917" y="23400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Line 285">
            <a:extLst>
              <a:ext uri="{FF2B5EF4-FFF2-40B4-BE49-F238E27FC236}">
                <a16:creationId xmlns:a16="http://schemas.microsoft.com/office/drawing/2014/main" id="{FF9792A8-C1E3-42EE-BDD2-38E5CACE1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5917" y="3330644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06">
            <a:extLst>
              <a:ext uri="{FF2B5EF4-FFF2-40B4-BE49-F238E27FC236}">
                <a16:creationId xmlns:a16="http://schemas.microsoft.com/office/drawing/2014/main" id="{95E15A5E-E7D7-405D-B5B9-581FB0F6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29" y="5007045"/>
            <a:ext cx="5165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1154 : 62 = 18 (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38)</a:t>
            </a:r>
          </a:p>
        </p:txBody>
      </p:sp>
      <p:sp>
        <p:nvSpPr>
          <p:cNvPr id="20" name="Text Box 307">
            <a:extLst>
              <a:ext uri="{FF2B5EF4-FFF2-40B4-BE49-F238E27FC236}">
                <a16:creationId xmlns:a16="http://schemas.microsoft.com/office/drawing/2014/main" id="{609CBEBD-7723-4304-9795-46DA4A311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917" y="23400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308">
            <a:extLst>
              <a:ext uri="{FF2B5EF4-FFF2-40B4-BE49-F238E27FC236}">
                <a16:creationId xmlns:a16="http://schemas.microsoft.com/office/drawing/2014/main" id="{F76C7DFF-684C-4675-9742-1271E6C6F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317" y="27972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309">
            <a:extLst>
              <a:ext uri="{FF2B5EF4-FFF2-40B4-BE49-F238E27FC236}">
                <a16:creationId xmlns:a16="http://schemas.microsoft.com/office/drawing/2014/main" id="{BBA1A8A2-DA15-4D30-AAF1-C000CC4C1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917" y="27972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310">
            <a:extLst>
              <a:ext uri="{FF2B5EF4-FFF2-40B4-BE49-F238E27FC236}">
                <a16:creationId xmlns:a16="http://schemas.microsoft.com/office/drawing/2014/main" id="{F0CC794F-590D-4338-86ED-213E1EF3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317" y="27972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 Box 311">
            <a:extLst>
              <a:ext uri="{FF2B5EF4-FFF2-40B4-BE49-F238E27FC236}">
                <a16:creationId xmlns:a16="http://schemas.microsoft.com/office/drawing/2014/main" id="{C24CD71D-6EB3-4510-9A61-6E26A5D6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917" y="27972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Line 312">
            <a:extLst>
              <a:ext uri="{FF2B5EF4-FFF2-40B4-BE49-F238E27FC236}">
                <a16:creationId xmlns:a16="http://schemas.microsoft.com/office/drawing/2014/main" id="{9F5B2408-DFC9-4A95-8F97-6233221FC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517" y="4168844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13">
            <a:extLst>
              <a:ext uri="{FF2B5EF4-FFF2-40B4-BE49-F238E27FC236}">
                <a16:creationId xmlns:a16="http://schemas.microsoft.com/office/drawing/2014/main" id="{390F1A62-F619-4C56-A867-637359023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317" y="328460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 Box 314">
            <a:extLst>
              <a:ext uri="{FF2B5EF4-FFF2-40B4-BE49-F238E27FC236}">
                <a16:creationId xmlns:a16="http://schemas.microsoft.com/office/drawing/2014/main" id="{FED80CD2-62AC-40CA-8CEF-47B862CE7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867" y="328460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315">
            <a:extLst>
              <a:ext uri="{FF2B5EF4-FFF2-40B4-BE49-F238E27FC236}">
                <a16:creationId xmlns:a16="http://schemas.microsoft.com/office/drawing/2014/main" id="{E8065864-3747-4A1D-B953-7ACEF92D9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817" y="32798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317">
            <a:extLst>
              <a:ext uri="{FF2B5EF4-FFF2-40B4-BE49-F238E27FC236}">
                <a16:creationId xmlns:a16="http://schemas.microsoft.com/office/drawing/2014/main" id="{8A1C9333-20A3-4F1C-8B8A-15EF86E4F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317" y="328460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318">
            <a:extLst>
              <a:ext uri="{FF2B5EF4-FFF2-40B4-BE49-F238E27FC236}">
                <a16:creationId xmlns:a16="http://schemas.microsoft.com/office/drawing/2014/main" id="{F4E8F616-A02F-42CB-BAF4-A4BCAB2EA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867" y="328460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 Box 319">
            <a:extLst>
              <a:ext uri="{FF2B5EF4-FFF2-40B4-BE49-F238E27FC236}">
                <a16:creationId xmlns:a16="http://schemas.microsoft.com/office/drawing/2014/main" id="{4B6B60A5-5EF3-47B7-8F46-A23FF7B55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817" y="328143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 Box 320">
            <a:extLst>
              <a:ext uri="{FF2B5EF4-FFF2-40B4-BE49-F238E27FC236}">
                <a16:creationId xmlns:a16="http://schemas.microsoft.com/office/drawing/2014/main" id="{E8D5E6BB-E8FC-4177-944F-6B77E4B0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317" y="30258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Text Box 321">
            <a:extLst>
              <a:ext uri="{FF2B5EF4-FFF2-40B4-BE49-F238E27FC236}">
                <a16:creationId xmlns:a16="http://schemas.microsoft.com/office/drawing/2014/main" id="{F38543D9-79A8-4F4B-A54C-8D3F94117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317" y="3025844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322">
            <a:extLst>
              <a:ext uri="{FF2B5EF4-FFF2-40B4-BE49-F238E27FC236}">
                <a16:creationId xmlns:a16="http://schemas.microsoft.com/office/drawing/2014/main" id="{491D6935-745B-4CD2-8EEE-1E782BB9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517" y="364496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323">
            <a:extLst>
              <a:ext uri="{FF2B5EF4-FFF2-40B4-BE49-F238E27FC236}">
                <a16:creationId xmlns:a16="http://schemas.microsoft.com/office/drawing/2014/main" id="{3DF224C5-919D-4AC2-808B-9C5739063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317" y="3635444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Text Box 324">
            <a:extLst>
              <a:ext uri="{FF2B5EF4-FFF2-40B4-BE49-F238E27FC236}">
                <a16:creationId xmlns:a16="http://schemas.microsoft.com/office/drawing/2014/main" id="{97EF00C2-3EFE-4952-BD67-9FD9C83D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917" y="36354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Text Box 325">
            <a:extLst>
              <a:ext uri="{FF2B5EF4-FFF2-40B4-BE49-F238E27FC236}">
                <a16:creationId xmlns:a16="http://schemas.microsoft.com/office/drawing/2014/main" id="{11821C03-2735-46E2-9B73-B9BCD0AA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517" y="3644969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Text Box 326">
            <a:extLst>
              <a:ext uri="{FF2B5EF4-FFF2-40B4-BE49-F238E27FC236}">
                <a16:creationId xmlns:a16="http://schemas.microsoft.com/office/drawing/2014/main" id="{C81CA3B1-8605-4DCA-976F-CBEF0AC1A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317" y="3635444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327">
            <a:extLst>
              <a:ext uri="{FF2B5EF4-FFF2-40B4-BE49-F238E27FC236}">
                <a16:creationId xmlns:a16="http://schemas.microsoft.com/office/drawing/2014/main" id="{AE9DDE58-B1C2-407C-80A1-412C8ABF6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917" y="36354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 Box 328">
            <a:extLst>
              <a:ext uri="{FF2B5EF4-FFF2-40B4-BE49-F238E27FC236}">
                <a16:creationId xmlns:a16="http://schemas.microsoft.com/office/drawing/2014/main" id="{9B60E81A-A721-41CB-954B-F693CDBD5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630" y="41688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 Box 329">
            <a:extLst>
              <a:ext uri="{FF2B5EF4-FFF2-40B4-BE49-F238E27FC236}">
                <a16:creationId xmlns:a16="http://schemas.microsoft.com/office/drawing/2014/main" id="{65D0294B-CEED-4E6C-A8D2-736373D5E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30" y="416884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F8D2CB9C-FD32-4D4C-9D82-A18CFFA57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517" y="1349444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3" name="TextBox 44">
            <a:extLst>
              <a:ext uri="{FF2B5EF4-FFF2-40B4-BE49-F238E27FC236}">
                <a16:creationId xmlns:a16="http://schemas.microsoft.com/office/drawing/2014/main" id="{F5CAB0C7-6392-44AC-92EB-B2898CEC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517" y="1882844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*115  chia 62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44" name="TextBox 45">
            <a:extLst>
              <a:ext uri="{FF2B5EF4-FFF2-40B4-BE49-F238E27FC236}">
                <a16:creationId xmlns:a16="http://schemas.microsoft.com/office/drawing/2014/main" id="{BAC6945C-F2E6-455B-B9F6-BD2E8234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917" y="2340044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45" name="TextBox 46">
            <a:extLst>
              <a:ext uri="{FF2B5EF4-FFF2-40B4-BE49-F238E27FC236}">
                <a16:creationId xmlns:a16="http://schemas.microsoft.com/office/drawing/2014/main" id="{08EDB317-4F18-407E-ADE4-AF5C62085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317" y="2797244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46" name="TextBox 47">
            <a:extLst>
              <a:ext uri="{FF2B5EF4-FFF2-40B4-BE49-F238E27FC236}">
                <a16:creationId xmlns:a16="http://schemas.microsoft.com/office/drawing/2014/main" id="{E10CEE41-4685-45FB-B985-1578CF5A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317" y="3254444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en-US" altLang="vi-VN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53.</a:t>
            </a:r>
          </a:p>
        </p:txBody>
      </p:sp>
      <p:sp>
        <p:nvSpPr>
          <p:cNvPr id="47" name="TextBox 48">
            <a:extLst>
              <a:ext uri="{FF2B5EF4-FFF2-40B4-BE49-F238E27FC236}">
                <a16:creationId xmlns:a16="http://schemas.microsoft.com/office/drawing/2014/main" id="{6ED83D28-ECFC-49F0-B5D6-3CE53912A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917" y="3635444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534; </a:t>
            </a:r>
          </a:p>
        </p:txBody>
      </p:sp>
      <p:sp>
        <p:nvSpPr>
          <p:cNvPr id="48" name="TextBox 49">
            <a:extLst>
              <a:ext uri="{FF2B5EF4-FFF2-40B4-BE49-F238E27FC236}">
                <a16:creationId xmlns:a16="http://schemas.microsoft.com/office/drawing/2014/main" id="{DD6761EE-9C92-418E-9937-0D649825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192" y="4397445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16,viết 6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49" name="TextBox 50">
            <a:extLst>
              <a:ext uri="{FF2B5EF4-FFF2-40B4-BE49-F238E27FC236}">
                <a16:creationId xmlns:a16="http://schemas.microsoft.com/office/drawing/2014/main" id="{4CF7703B-A6B7-4C12-A12A-05CF22F61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191" y="4818132"/>
            <a:ext cx="6178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49,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49;</a:t>
            </a:r>
          </a:p>
        </p:txBody>
      </p:sp>
      <p:sp>
        <p:nvSpPr>
          <p:cNvPr id="50" name="TextBox 51">
            <a:extLst>
              <a:ext uri="{FF2B5EF4-FFF2-40B4-BE49-F238E27FC236}">
                <a16:creationId xmlns:a16="http://schemas.microsoft.com/office/drawing/2014/main" id="{35C6325B-3920-48F5-A2F9-A9375AC18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191" y="531877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496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38.</a:t>
            </a:r>
          </a:p>
        </p:txBody>
      </p:sp>
      <p:sp>
        <p:nvSpPr>
          <p:cNvPr id="51" name="TextBox 52">
            <a:extLst>
              <a:ext uri="{FF2B5EF4-FFF2-40B4-BE49-F238E27FC236}">
                <a16:creationId xmlns:a16="http://schemas.microsoft.com/office/drawing/2014/main" id="{7577E202-CA30-4FE4-9F9D-AE2E36D9D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717" y="4016444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 chia 64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8;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E68F1F-E7ED-418A-A1AA-2E2BFFD2E2F7}"/>
              </a:ext>
            </a:extLst>
          </p:cNvPr>
          <p:cNvSpPr txBox="1"/>
          <p:nvPr/>
        </p:nvSpPr>
        <p:spPr>
          <a:xfrm>
            <a:off x="404860" y="447456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6" grpId="1"/>
      <p:bldP spid="16" grpId="2"/>
      <p:bldP spid="16" grpId="3"/>
      <p:bldP spid="17" grpId="0"/>
      <p:bldP spid="17" grpId="1"/>
      <p:bldP spid="17" grpId="2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C23057E-AA39-4ECC-9106-D3051260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043" y="339957"/>
            <a:ext cx="3771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8192 : 64 = 128</a:t>
            </a: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9C38FDC1-BE18-4E73-A5B7-AAFF1EE2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AAE480E6-C397-495A-8677-185A23EA2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194" y="1209907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9F81E2F2-8DB1-4FAF-993E-DC9DBFE3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69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09CC2DD5-6E9D-4E49-8022-F1133329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2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D9F7F75B-38FB-4F26-AD82-D1A2D2C725B3}"/>
              </a:ext>
            </a:extLst>
          </p:cNvPr>
          <p:cNvGrpSpPr>
            <a:grpSpLocks/>
          </p:cNvGrpSpPr>
          <p:nvPr/>
        </p:nvGrpSpPr>
        <p:grpSpPr bwMode="auto">
          <a:xfrm>
            <a:off x="3849493" y="1133707"/>
            <a:ext cx="1274763" cy="3581400"/>
            <a:chOff x="816" y="1488"/>
            <a:chExt cx="540" cy="2256"/>
          </a:xfrm>
        </p:grpSpPr>
        <p:sp>
          <p:nvSpPr>
            <p:cNvPr id="8" name="Line 45">
              <a:extLst>
                <a:ext uri="{FF2B5EF4-FFF2-40B4-BE49-F238E27FC236}">
                  <a16:creationId xmlns:a16="http://schemas.microsoft.com/office/drawing/2014/main" id="{402DF415-D171-4D11-BA45-F287AFA66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488"/>
              <a:ext cx="0" cy="225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6">
              <a:extLst>
                <a:ext uri="{FF2B5EF4-FFF2-40B4-BE49-F238E27FC236}">
                  <a16:creationId xmlns:a16="http://schemas.microsoft.com/office/drawing/2014/main" id="{F037FC04-BD90-4A36-9E4B-9ACF3E144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54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48">
            <a:extLst>
              <a:ext uri="{FF2B5EF4-FFF2-40B4-BE49-F238E27FC236}">
                <a16:creationId xmlns:a16="http://schemas.microsoft.com/office/drawing/2014/main" id="{38290BF4-52A9-44B9-A80B-14332C0F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0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46FA2C5E-170E-4B0B-BB43-80DF6E3D3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7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DA2507B2-03A7-496D-928F-1567C682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99933CAC-4AB2-4135-84A6-844337B0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194" y="1209907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53">
            <a:extLst>
              <a:ext uri="{FF2B5EF4-FFF2-40B4-BE49-F238E27FC236}">
                <a16:creationId xmlns:a16="http://schemas.microsoft.com/office/drawing/2014/main" id="{C309FEE8-2F35-4030-87FD-07C46A2B1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044" y="1895707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54">
            <a:extLst>
              <a:ext uri="{FF2B5EF4-FFF2-40B4-BE49-F238E27FC236}">
                <a16:creationId xmlns:a16="http://schemas.microsoft.com/office/drawing/2014/main" id="{54EE54B3-C108-451A-8273-21EF6546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044" y="1884596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 Box 55">
            <a:extLst>
              <a:ext uri="{FF2B5EF4-FFF2-40B4-BE49-F238E27FC236}">
                <a16:creationId xmlns:a16="http://schemas.microsoft.com/office/drawing/2014/main" id="{979B061A-EA5D-47DE-B042-A51D4F04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7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 Box 56">
            <a:extLst>
              <a:ext uri="{FF2B5EF4-FFF2-40B4-BE49-F238E27FC236}">
                <a16:creationId xmlns:a16="http://schemas.microsoft.com/office/drawing/2014/main" id="{8D2BC03B-82A0-4720-BBD1-BFCEA5184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244" y="16210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 Box 57">
            <a:extLst>
              <a:ext uri="{FF2B5EF4-FFF2-40B4-BE49-F238E27FC236}">
                <a16:creationId xmlns:a16="http://schemas.microsoft.com/office/drawing/2014/main" id="{892D6B62-40F9-4F95-8C3F-B39AE4F0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0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58">
            <a:extLst>
              <a:ext uri="{FF2B5EF4-FFF2-40B4-BE49-F238E27FC236}">
                <a16:creationId xmlns:a16="http://schemas.microsoft.com/office/drawing/2014/main" id="{C7F4715C-DAB6-4A32-A4B8-EE7EEFBA3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594" y="160202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" name="Text Box 61">
            <a:extLst>
              <a:ext uri="{FF2B5EF4-FFF2-40B4-BE49-F238E27FC236}">
                <a16:creationId xmlns:a16="http://schemas.microsoft.com/office/drawing/2014/main" id="{DEAE548F-0A88-4563-A605-2A0834FE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44" y="20782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 Box 62">
            <a:extLst>
              <a:ext uri="{FF2B5EF4-FFF2-40B4-BE49-F238E27FC236}">
                <a16:creationId xmlns:a16="http://schemas.microsoft.com/office/drawing/2014/main" id="{FEB01025-0EB3-43E9-98F5-C84F9608F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682" y="20782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Text Box 63">
            <a:extLst>
              <a:ext uri="{FF2B5EF4-FFF2-40B4-BE49-F238E27FC236}">
                <a16:creationId xmlns:a16="http://schemas.microsoft.com/office/drawing/2014/main" id="{058B97C5-6D3D-4F3B-B7AC-2D4A00C12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657" y="162265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 Box 64">
            <a:extLst>
              <a:ext uri="{FF2B5EF4-FFF2-40B4-BE49-F238E27FC236}">
                <a16:creationId xmlns:a16="http://schemas.microsoft.com/office/drawing/2014/main" id="{914AC8A2-6CB1-46D8-BF47-6E5EBC95B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594" y="160202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 Box 65">
            <a:extLst>
              <a:ext uri="{FF2B5EF4-FFF2-40B4-BE49-F238E27FC236}">
                <a16:creationId xmlns:a16="http://schemas.microsoft.com/office/drawing/2014/main" id="{3E4916B6-656D-42AE-A1B6-3007A64FA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282" y="20782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" name="Line 67">
            <a:extLst>
              <a:ext uri="{FF2B5EF4-FFF2-40B4-BE49-F238E27FC236}">
                <a16:creationId xmlns:a16="http://schemas.microsoft.com/office/drawing/2014/main" id="{8AD63786-15F8-4834-AD3A-0BDA5A157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9844" y="2124307"/>
            <a:ext cx="457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8">
            <a:extLst>
              <a:ext uri="{FF2B5EF4-FFF2-40B4-BE49-F238E27FC236}">
                <a16:creationId xmlns:a16="http://schemas.microsoft.com/office/drawing/2014/main" id="{FCD4B242-483D-43EF-96E4-4B683F2D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644" y="18957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 Box 71">
            <a:extLst>
              <a:ext uri="{FF2B5EF4-FFF2-40B4-BE49-F238E27FC236}">
                <a16:creationId xmlns:a16="http://schemas.microsoft.com/office/drawing/2014/main" id="{AA3FA668-2E5B-4D85-A969-1E4D1D011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282" y="24592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 Box 72">
            <a:extLst>
              <a:ext uri="{FF2B5EF4-FFF2-40B4-BE49-F238E27FC236}">
                <a16:creationId xmlns:a16="http://schemas.microsoft.com/office/drawing/2014/main" id="{F02C8D1A-5107-413F-8DC8-A28BC9D4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44" y="2068746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73">
            <a:extLst>
              <a:ext uri="{FF2B5EF4-FFF2-40B4-BE49-F238E27FC236}">
                <a16:creationId xmlns:a16="http://schemas.microsoft.com/office/drawing/2014/main" id="{6B318128-4C8D-4DD6-BBB2-8F083DFDF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682" y="2068746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" name="Text Box 74">
            <a:extLst>
              <a:ext uri="{FF2B5EF4-FFF2-40B4-BE49-F238E27FC236}">
                <a16:creationId xmlns:a16="http://schemas.microsoft.com/office/drawing/2014/main" id="{03EFD799-E995-4502-B9B3-7E9F32DCC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282" y="2068746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Text Box 76">
            <a:extLst>
              <a:ext uri="{FF2B5EF4-FFF2-40B4-BE49-F238E27FC236}">
                <a16:creationId xmlns:a16="http://schemas.microsoft.com/office/drawing/2014/main" id="{99B25754-B01B-4903-8A95-7DB1A70DA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44" y="2449746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77">
            <a:extLst>
              <a:ext uri="{FF2B5EF4-FFF2-40B4-BE49-F238E27FC236}">
                <a16:creationId xmlns:a16="http://schemas.microsoft.com/office/drawing/2014/main" id="{D6BBD899-0CCB-42EC-9370-1FA132CB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969" y="2449746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78">
            <a:extLst>
              <a:ext uri="{FF2B5EF4-FFF2-40B4-BE49-F238E27FC236}">
                <a16:creationId xmlns:a16="http://schemas.microsoft.com/office/drawing/2014/main" id="{3EFBC7C7-2A71-4A11-B66E-9D7BF7414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441" y="1884596"/>
            <a:ext cx="421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Line 80">
            <a:extLst>
              <a:ext uri="{FF2B5EF4-FFF2-40B4-BE49-F238E27FC236}">
                <a16:creationId xmlns:a16="http://schemas.microsoft.com/office/drawing/2014/main" id="{D9A8EB3C-0200-471F-B2B8-2ADD51B4E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207" y="296250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81">
            <a:extLst>
              <a:ext uri="{FF2B5EF4-FFF2-40B4-BE49-F238E27FC236}">
                <a16:creationId xmlns:a16="http://schemas.microsoft.com/office/drawing/2014/main" id="{CCC1CB85-23B2-4E70-9AFE-68FE33184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282" y="24592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Text Box 82">
            <a:extLst>
              <a:ext uri="{FF2B5EF4-FFF2-40B4-BE49-F238E27FC236}">
                <a16:creationId xmlns:a16="http://schemas.microsoft.com/office/drawing/2014/main" id="{915AA185-C1FC-48AF-8677-D7102918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44" y="2449746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83">
            <a:extLst>
              <a:ext uri="{FF2B5EF4-FFF2-40B4-BE49-F238E27FC236}">
                <a16:creationId xmlns:a16="http://schemas.microsoft.com/office/drawing/2014/main" id="{9C3F025D-2C79-4DB0-9A54-BAE50104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969" y="2449746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 Box 84">
            <a:extLst>
              <a:ext uri="{FF2B5EF4-FFF2-40B4-BE49-F238E27FC236}">
                <a16:creationId xmlns:a16="http://schemas.microsoft.com/office/drawing/2014/main" id="{B1CA4BCA-057B-4CEB-930D-DD8721C4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44" y="2972032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Text Box 85">
            <a:extLst>
              <a:ext uri="{FF2B5EF4-FFF2-40B4-BE49-F238E27FC236}">
                <a16:creationId xmlns:a16="http://schemas.microsoft.com/office/drawing/2014/main" id="{9BBF7A4E-14CA-42C7-AD88-65AD3268B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644" y="29625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86">
            <a:extLst>
              <a:ext uri="{FF2B5EF4-FFF2-40B4-BE49-F238E27FC236}">
                <a16:creationId xmlns:a16="http://schemas.microsoft.com/office/drawing/2014/main" id="{B846EF3F-B6BB-4A2C-B7FC-1FC6F9FF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244" y="29625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 Box 88">
            <a:extLst>
              <a:ext uri="{FF2B5EF4-FFF2-40B4-BE49-F238E27FC236}">
                <a16:creationId xmlns:a16="http://schemas.microsoft.com/office/drawing/2014/main" id="{3B79DCF8-5A35-4C70-87A7-2A9084AF8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44" y="2972032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 Box 89">
            <a:extLst>
              <a:ext uri="{FF2B5EF4-FFF2-40B4-BE49-F238E27FC236}">
                <a16:creationId xmlns:a16="http://schemas.microsoft.com/office/drawing/2014/main" id="{2AB23317-982D-4F42-8C32-E09DCF23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644" y="29625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 Box 90">
            <a:extLst>
              <a:ext uri="{FF2B5EF4-FFF2-40B4-BE49-F238E27FC236}">
                <a16:creationId xmlns:a16="http://schemas.microsoft.com/office/drawing/2014/main" id="{5890728E-3C04-4222-A351-85520264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244" y="29625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 Box 91">
            <a:extLst>
              <a:ext uri="{FF2B5EF4-FFF2-40B4-BE49-F238E27FC236}">
                <a16:creationId xmlns:a16="http://schemas.microsoft.com/office/drawing/2014/main" id="{B0A76F7F-0CB7-4D70-A1AB-0C39316BC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244" y="1890946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Text Box 92">
            <a:extLst>
              <a:ext uri="{FF2B5EF4-FFF2-40B4-BE49-F238E27FC236}">
                <a16:creationId xmlns:a16="http://schemas.microsoft.com/office/drawing/2014/main" id="{6AC92559-C051-4884-9BC8-19BB78220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244" y="18957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Line 93">
            <a:extLst>
              <a:ext uri="{FF2B5EF4-FFF2-40B4-BE49-F238E27FC236}">
                <a16:creationId xmlns:a16="http://schemas.microsoft.com/office/drawing/2014/main" id="{533BF5ED-7FBB-4502-AE73-525CD3EDA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607" y="387690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94">
            <a:extLst>
              <a:ext uri="{FF2B5EF4-FFF2-40B4-BE49-F238E27FC236}">
                <a16:creationId xmlns:a16="http://schemas.microsoft.com/office/drawing/2014/main" id="{994F0A5E-7136-465A-82CC-756EF44F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44" y="3353032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 Box 95">
            <a:extLst>
              <a:ext uri="{FF2B5EF4-FFF2-40B4-BE49-F238E27FC236}">
                <a16:creationId xmlns:a16="http://schemas.microsoft.com/office/drawing/2014/main" id="{9F5A0E4E-61E8-48BD-8A2D-12FF88B26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644" y="33435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 Box 96">
            <a:extLst>
              <a:ext uri="{FF2B5EF4-FFF2-40B4-BE49-F238E27FC236}">
                <a16:creationId xmlns:a16="http://schemas.microsoft.com/office/drawing/2014/main" id="{B9851805-E3DD-4E1F-B5F3-37103B049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244" y="33435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 Box 100">
            <a:extLst>
              <a:ext uri="{FF2B5EF4-FFF2-40B4-BE49-F238E27FC236}">
                <a16:creationId xmlns:a16="http://schemas.microsoft.com/office/drawing/2014/main" id="{5305A7F2-7226-41A8-A27A-E1B83198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44" y="31450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102">
            <a:extLst>
              <a:ext uri="{FF2B5EF4-FFF2-40B4-BE49-F238E27FC236}">
                <a16:creationId xmlns:a16="http://schemas.microsoft.com/office/drawing/2014/main" id="{D5E93E8B-826D-4F4D-91AC-84A370386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44" y="33435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 Box 103">
            <a:extLst>
              <a:ext uri="{FF2B5EF4-FFF2-40B4-BE49-F238E27FC236}">
                <a16:creationId xmlns:a16="http://schemas.microsoft.com/office/drawing/2014/main" id="{2E872123-AFBE-4CA2-811F-C9A96B92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644" y="33435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 Box 104">
            <a:extLst>
              <a:ext uri="{FF2B5EF4-FFF2-40B4-BE49-F238E27FC236}">
                <a16:creationId xmlns:a16="http://schemas.microsoft.com/office/drawing/2014/main" id="{8E789A62-46F5-4CDE-B680-16B958D8E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244" y="33435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Text Box 105">
            <a:extLst>
              <a:ext uri="{FF2B5EF4-FFF2-40B4-BE49-F238E27FC236}">
                <a16:creationId xmlns:a16="http://schemas.microsoft.com/office/drawing/2014/main" id="{0CE561B3-AAF9-45C0-9D69-F8FB1203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044" y="3876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51">
            <a:extLst>
              <a:ext uri="{FF2B5EF4-FFF2-40B4-BE49-F238E27FC236}">
                <a16:creationId xmlns:a16="http://schemas.microsoft.com/office/drawing/2014/main" id="{E23FE911-3B07-4AA4-B72B-4F9DE0B3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156" y="339957"/>
            <a:ext cx="4137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1154 : 62 = 18</a:t>
            </a:r>
          </a:p>
        </p:txBody>
      </p:sp>
      <p:sp>
        <p:nvSpPr>
          <p:cNvPr id="56" name="Text Box 252">
            <a:extLst>
              <a:ext uri="{FF2B5EF4-FFF2-40B4-BE49-F238E27FC236}">
                <a16:creationId xmlns:a16="http://schemas.microsoft.com/office/drawing/2014/main" id="{210F521E-59F7-4ECB-BB38-D399EC2A7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244" y="119562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 Box 253">
            <a:extLst>
              <a:ext uri="{FF2B5EF4-FFF2-40B4-BE49-F238E27FC236}">
                <a16:creationId xmlns:a16="http://schemas.microsoft.com/office/drawing/2014/main" id="{85E3968C-8730-4BE2-9FC7-A3C3314F2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844" y="1209907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 Box 254">
            <a:extLst>
              <a:ext uri="{FF2B5EF4-FFF2-40B4-BE49-F238E27FC236}">
                <a16:creationId xmlns:a16="http://schemas.microsoft.com/office/drawing/2014/main" id="{6AA8433E-AF2D-4E46-B215-907EF7E3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4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Text Box 255">
            <a:extLst>
              <a:ext uri="{FF2B5EF4-FFF2-40B4-BE49-F238E27FC236}">
                <a16:creationId xmlns:a16="http://schemas.microsoft.com/office/drawing/2014/main" id="{03A81ED4-CF93-462E-AA97-D9AB7F84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0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60" name="Group 330">
            <a:extLst>
              <a:ext uri="{FF2B5EF4-FFF2-40B4-BE49-F238E27FC236}">
                <a16:creationId xmlns:a16="http://schemas.microsoft.com/office/drawing/2014/main" id="{B2140980-2218-4145-9415-EE67B2242A60}"/>
              </a:ext>
            </a:extLst>
          </p:cNvPr>
          <p:cNvGrpSpPr>
            <a:grpSpLocks/>
          </p:cNvGrpSpPr>
          <p:nvPr/>
        </p:nvGrpSpPr>
        <p:grpSpPr bwMode="auto">
          <a:xfrm>
            <a:off x="7564244" y="1133707"/>
            <a:ext cx="1447800" cy="2590800"/>
            <a:chOff x="3552" y="1632"/>
            <a:chExt cx="912" cy="1632"/>
          </a:xfrm>
        </p:grpSpPr>
        <p:sp>
          <p:nvSpPr>
            <p:cNvPr id="61" name="Line 257">
              <a:extLst>
                <a:ext uri="{FF2B5EF4-FFF2-40B4-BE49-F238E27FC236}">
                  <a16:creationId xmlns:a16="http://schemas.microsoft.com/office/drawing/2014/main" id="{AC5C5278-DFAA-4A34-AB9A-6EABCE638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632"/>
              <a:ext cx="0" cy="16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Line 258">
              <a:extLst>
                <a:ext uri="{FF2B5EF4-FFF2-40B4-BE49-F238E27FC236}">
                  <a16:creationId xmlns:a16="http://schemas.microsoft.com/office/drawing/2014/main" id="{8384EBF6-0F81-4E5B-B824-1E96311F8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064"/>
              <a:ext cx="91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 Box 259">
            <a:extLst>
              <a:ext uri="{FF2B5EF4-FFF2-40B4-BE49-F238E27FC236}">
                <a16:creationId xmlns:a16="http://schemas.microsoft.com/office/drawing/2014/main" id="{89672BCF-354A-4559-B61C-AA7ADB6C3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4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Text Box 260">
            <a:extLst>
              <a:ext uri="{FF2B5EF4-FFF2-40B4-BE49-F238E27FC236}">
                <a16:creationId xmlns:a16="http://schemas.microsoft.com/office/drawing/2014/main" id="{29F9FEC6-5A05-44E7-971D-FE59CE85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0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61">
            <a:extLst>
              <a:ext uri="{FF2B5EF4-FFF2-40B4-BE49-F238E27FC236}">
                <a16:creationId xmlns:a16="http://schemas.microsoft.com/office/drawing/2014/main" id="{6F2D4B6E-D847-4BF6-89D3-64168133D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244" y="119562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Text Box 262">
            <a:extLst>
              <a:ext uri="{FF2B5EF4-FFF2-40B4-BE49-F238E27FC236}">
                <a16:creationId xmlns:a16="http://schemas.microsoft.com/office/drawing/2014/main" id="{6DF4C450-7313-4699-8FF5-B0442EB7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844" y="1209907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 Box 263">
            <a:extLst>
              <a:ext uri="{FF2B5EF4-FFF2-40B4-BE49-F238E27FC236}">
                <a16:creationId xmlns:a16="http://schemas.microsoft.com/office/drawing/2014/main" id="{5247EF33-30A1-49AC-AD22-03097C314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244" y="1895707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 Box 264">
            <a:extLst>
              <a:ext uri="{FF2B5EF4-FFF2-40B4-BE49-F238E27FC236}">
                <a16:creationId xmlns:a16="http://schemas.microsoft.com/office/drawing/2014/main" id="{CD56AE82-68FB-46B8-AA61-C985E83E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244" y="1895707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 Box 265">
            <a:extLst>
              <a:ext uri="{FF2B5EF4-FFF2-40B4-BE49-F238E27FC236}">
                <a16:creationId xmlns:a16="http://schemas.microsoft.com/office/drawing/2014/main" id="{0D6A0BED-5B2B-4F3E-8756-0E515D8D2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0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267">
            <a:extLst>
              <a:ext uri="{FF2B5EF4-FFF2-40B4-BE49-F238E27FC236}">
                <a16:creationId xmlns:a16="http://schemas.microsoft.com/office/drawing/2014/main" id="{E01D7788-C958-4ED9-8312-486A76F2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4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" name="Line 285">
            <a:extLst>
              <a:ext uri="{FF2B5EF4-FFF2-40B4-BE49-F238E27FC236}">
                <a16:creationId xmlns:a16="http://schemas.microsoft.com/office/drawing/2014/main" id="{54876713-C075-45D3-8F4C-F9B715BF7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444" y="220050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307">
            <a:extLst>
              <a:ext uri="{FF2B5EF4-FFF2-40B4-BE49-F238E27FC236}">
                <a16:creationId xmlns:a16="http://schemas.microsoft.com/office/drawing/2014/main" id="{45BD8434-0E5F-4F8E-AAB2-E3203A94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444" y="12099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3" name="Text Box 308">
            <a:extLst>
              <a:ext uri="{FF2B5EF4-FFF2-40B4-BE49-F238E27FC236}">
                <a16:creationId xmlns:a16="http://schemas.microsoft.com/office/drawing/2014/main" id="{EDCCA64B-3AB1-46A9-8553-94F0819FD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844" y="16671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Text Box 309">
            <a:extLst>
              <a:ext uri="{FF2B5EF4-FFF2-40B4-BE49-F238E27FC236}">
                <a16:creationId xmlns:a16="http://schemas.microsoft.com/office/drawing/2014/main" id="{F0213874-E253-44DE-917B-A4542EB5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444" y="16671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Text Box 310">
            <a:extLst>
              <a:ext uri="{FF2B5EF4-FFF2-40B4-BE49-F238E27FC236}">
                <a16:creationId xmlns:a16="http://schemas.microsoft.com/office/drawing/2014/main" id="{A4752ADE-EDD6-432D-B33A-2FDEF1082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844" y="16671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6" name="Text Box 311">
            <a:extLst>
              <a:ext uri="{FF2B5EF4-FFF2-40B4-BE49-F238E27FC236}">
                <a16:creationId xmlns:a16="http://schemas.microsoft.com/office/drawing/2014/main" id="{DF7A6FE9-8A1E-4AE0-BAD2-D893F075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444" y="16671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Line 312">
            <a:extLst>
              <a:ext uri="{FF2B5EF4-FFF2-40B4-BE49-F238E27FC236}">
                <a16:creationId xmlns:a16="http://schemas.microsoft.com/office/drawing/2014/main" id="{B065D052-1E88-401D-B4BC-5CFD607E1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044" y="3038707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313">
            <a:extLst>
              <a:ext uri="{FF2B5EF4-FFF2-40B4-BE49-F238E27FC236}">
                <a16:creationId xmlns:a16="http://schemas.microsoft.com/office/drawing/2014/main" id="{12E99AAA-D47E-4E91-9C98-FA3C3A5A3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844" y="21544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9" name="Text Box 314">
            <a:extLst>
              <a:ext uri="{FF2B5EF4-FFF2-40B4-BE49-F238E27FC236}">
                <a16:creationId xmlns:a16="http://schemas.microsoft.com/office/drawing/2014/main" id="{AEE05049-DA91-4DAD-9644-7D8FE5FCE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394" y="21544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 Box 315">
            <a:extLst>
              <a:ext uri="{FF2B5EF4-FFF2-40B4-BE49-F238E27FC236}">
                <a16:creationId xmlns:a16="http://schemas.microsoft.com/office/drawing/2014/main" id="{AAB5183D-C149-4C84-B089-C5686D135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44" y="21497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1" name="Text Box 317">
            <a:extLst>
              <a:ext uri="{FF2B5EF4-FFF2-40B4-BE49-F238E27FC236}">
                <a16:creationId xmlns:a16="http://schemas.microsoft.com/office/drawing/2014/main" id="{DFA84785-422E-4B99-9F72-3DFB93052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844" y="21544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Text Box 318">
            <a:extLst>
              <a:ext uri="{FF2B5EF4-FFF2-40B4-BE49-F238E27FC236}">
                <a16:creationId xmlns:a16="http://schemas.microsoft.com/office/drawing/2014/main" id="{0209FA3D-79B1-4602-A2CA-40A8AA0E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394" y="2154471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 Box 319">
            <a:extLst>
              <a:ext uri="{FF2B5EF4-FFF2-40B4-BE49-F238E27FC236}">
                <a16:creationId xmlns:a16="http://schemas.microsoft.com/office/drawing/2014/main" id="{4EF12004-F919-492C-9796-6D447394D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44" y="2151296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4" name="Text Box 320">
            <a:extLst>
              <a:ext uri="{FF2B5EF4-FFF2-40B4-BE49-F238E27FC236}">
                <a16:creationId xmlns:a16="http://schemas.microsoft.com/office/drawing/2014/main" id="{AB5EABC1-F2CD-4FA9-A3B9-E507FC307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844" y="18957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5" name="Text Box 321">
            <a:extLst>
              <a:ext uri="{FF2B5EF4-FFF2-40B4-BE49-F238E27FC236}">
                <a16:creationId xmlns:a16="http://schemas.microsoft.com/office/drawing/2014/main" id="{5E4B4C99-C42B-4B0B-AD8B-9CDC13193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844" y="1895707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6" name="Text Box 322">
            <a:extLst>
              <a:ext uri="{FF2B5EF4-FFF2-40B4-BE49-F238E27FC236}">
                <a16:creationId xmlns:a16="http://schemas.microsoft.com/office/drawing/2014/main" id="{EF27ED48-460D-4B72-9F35-802062EB4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044" y="2514832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7" name="Text Box 323">
            <a:extLst>
              <a:ext uri="{FF2B5EF4-FFF2-40B4-BE49-F238E27FC236}">
                <a16:creationId xmlns:a16="http://schemas.microsoft.com/office/drawing/2014/main" id="{D85A636C-A56E-480D-A5F2-C6C464BDD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844" y="2505307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8" name="Text Box 324">
            <a:extLst>
              <a:ext uri="{FF2B5EF4-FFF2-40B4-BE49-F238E27FC236}">
                <a16:creationId xmlns:a16="http://schemas.microsoft.com/office/drawing/2014/main" id="{728029D8-3A93-4C36-A4C0-2D5F9AC00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444" y="25053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9" name="Text Box 325">
            <a:extLst>
              <a:ext uri="{FF2B5EF4-FFF2-40B4-BE49-F238E27FC236}">
                <a16:creationId xmlns:a16="http://schemas.microsoft.com/office/drawing/2014/main" id="{BD7A86BA-A845-4ED8-8C0B-CD0F3671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044" y="2514832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 Box 326">
            <a:extLst>
              <a:ext uri="{FF2B5EF4-FFF2-40B4-BE49-F238E27FC236}">
                <a16:creationId xmlns:a16="http://schemas.microsoft.com/office/drawing/2014/main" id="{0714A969-7E58-48C2-98D3-85977C03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844" y="2505307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1" name="Text Box 327">
            <a:extLst>
              <a:ext uri="{FF2B5EF4-FFF2-40B4-BE49-F238E27FC236}">
                <a16:creationId xmlns:a16="http://schemas.microsoft.com/office/drawing/2014/main" id="{DECEE016-2299-410D-BD23-8CC258B27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444" y="25053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2" name="Text Box 328">
            <a:extLst>
              <a:ext uri="{FF2B5EF4-FFF2-40B4-BE49-F238E27FC236}">
                <a16:creationId xmlns:a16="http://schemas.microsoft.com/office/drawing/2014/main" id="{52C40B07-75A5-4100-B34C-B669EB143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157" y="30387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" name="Text Box 329">
            <a:extLst>
              <a:ext uri="{FF2B5EF4-FFF2-40B4-BE49-F238E27FC236}">
                <a16:creationId xmlns:a16="http://schemas.microsoft.com/office/drawing/2014/main" id="{8C9D239B-F6F1-4D9C-B17E-8ABB4DEE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757" y="303870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3F29817-C100-47C0-B770-41EB84B82AA5}"/>
              </a:ext>
            </a:extLst>
          </p:cNvPr>
          <p:cNvSpPr txBox="1"/>
          <p:nvPr/>
        </p:nvSpPr>
        <p:spPr>
          <a:xfrm>
            <a:off x="1393903" y="4957273"/>
            <a:ext cx="977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609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266F70-CE4E-422B-860F-BD9481013FC1}"/>
              </a:ext>
            </a:extLst>
          </p:cNvPr>
          <p:cNvSpPr txBox="1"/>
          <p:nvPr/>
        </p:nvSpPr>
        <p:spPr>
          <a:xfrm>
            <a:off x="991545" y="3473745"/>
            <a:ext cx="97472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vị,2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8FC480BC-318F-43F8-A867-43BADE99B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45" y="426757"/>
            <a:ext cx="1020891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Khi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chia,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6928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26059843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1264</Words>
  <Application>Microsoft Office PowerPoint</Application>
  <PresentationFormat>Widescreen</PresentationFormat>
  <Paragraphs>334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1_Default Design</vt:lpstr>
      <vt:lpstr>3_Default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Lâm Thị Huyền</cp:lastModifiedBy>
  <cp:revision>15</cp:revision>
  <dcterms:created xsi:type="dcterms:W3CDTF">2021-10-08T03:59:48Z</dcterms:created>
  <dcterms:modified xsi:type="dcterms:W3CDTF">2021-12-08T13:21:58Z</dcterms:modified>
</cp:coreProperties>
</file>