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706" r:id="rId2"/>
  </p:sldMasterIdLst>
  <p:notesMasterIdLst>
    <p:notesMasterId r:id="rId22"/>
  </p:notesMasterIdLst>
  <p:sldIdLst>
    <p:sldId id="285" r:id="rId3"/>
    <p:sldId id="282" r:id="rId4"/>
    <p:sldId id="262" r:id="rId5"/>
    <p:sldId id="286" r:id="rId6"/>
    <p:sldId id="280" r:id="rId7"/>
    <p:sldId id="258" r:id="rId8"/>
    <p:sldId id="260" r:id="rId9"/>
    <p:sldId id="261" r:id="rId10"/>
    <p:sldId id="263" r:id="rId11"/>
    <p:sldId id="264" r:id="rId12"/>
    <p:sldId id="265" r:id="rId13"/>
    <p:sldId id="266" r:id="rId14"/>
    <p:sldId id="276" r:id="rId15"/>
    <p:sldId id="278" r:id="rId16"/>
    <p:sldId id="269" r:id="rId17"/>
    <p:sldId id="287" r:id="rId18"/>
    <p:sldId id="271" r:id="rId19"/>
    <p:sldId id="279" r:id="rId20"/>
    <p:sldId id="284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339933"/>
    <a:srgbClr val="008000"/>
    <a:srgbClr val="00CC00"/>
    <a:srgbClr val="000066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9" autoAdjust="0"/>
    <p:restoredTop sz="94660"/>
  </p:normalViewPr>
  <p:slideViewPr>
    <p:cSldViewPr>
      <p:cViewPr varScale="1">
        <p:scale>
          <a:sx n="78" d="100"/>
          <a:sy n="78" d="100"/>
        </p:scale>
        <p:origin x="36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4CDB50-C6D6-4AFE-BED9-B1DE3E4B8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6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D62BE0-2876-4453-A274-2AB3EC9D6398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9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DB50-C6D6-4AFE-BED9-B1DE3E4B82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DB50-C6D6-4AFE-BED9-B1DE3E4B82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0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DB50-C6D6-4AFE-BED9-B1DE3E4B822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0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0D07C4-4A79-44C6-A066-B496FAF4B8D7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9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0324-C6E4-4A0E-956F-C3773A34C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8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AACAB-864F-4A7B-A018-1C3AB3B99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25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17548-AB4D-41AF-B9B5-BB357053D7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6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EC33D8-87E1-4BA2-8848-8119178809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9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2CE0-B8D6-4F1D-A7CB-0D78BCD5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2CE0-B8D6-4F1D-A7CB-0D78BCD5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5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2CE0-B8D6-4F1D-A7CB-0D78BCD5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4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2CE0-B8D6-4F1D-A7CB-0D78BCD5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2CE0-B8D6-4F1D-A7CB-0D78BCD5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2CE0-B8D6-4F1D-A7CB-0D78BCD5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9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2CE0-B8D6-4F1D-A7CB-0D78BCD55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8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82331-3180-44A9-AE8F-9BA8B43F5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4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54B7F-8A19-41DB-B0F5-A71E92D8662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00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D269-518B-40F1-9D32-8A9357F880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94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7EBA3-A93A-48B1-9514-F84CB89032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6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410D-D912-4D70-B9C8-46BBC82096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33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410D-D912-4D70-B9C8-46BBC82096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612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410D-D912-4D70-B9C8-46BBC82096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18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BC054-4E30-4D3E-BD78-AA325AD6D0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E003-0D0B-40E4-A59F-0D66129E6F3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23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B8DED-B7E1-494E-BA29-2C4AD0FE48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2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ECC33-86A9-491D-8D9F-86904646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896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040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380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22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90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209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CCA1-D1A8-47ED-90F5-B424105157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94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83BCE-88CB-4BDD-B329-0FB0889ADC7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1432-1AC8-4702-BE11-19F7E98D4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44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1432-1AC8-4702-BE11-19F7E98D4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43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1432-1AC8-4702-BE11-19F7E98D4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00F07-0CE3-403E-9BB7-1C37FD1ABA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247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1432-1AC8-4702-BE11-19F7E98D4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0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F1432-1AC8-4702-BE11-19F7E98D4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66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3C0AF-152F-42E2-A832-A9E009DE5B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93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1_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3C0AF-152F-42E2-A832-A9E009DE5B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80AFB-FB1D-467D-B54C-53E4E7EBB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1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DD08E-F626-4F5A-8D67-56C7BC7B7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1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A94DD-AF46-4826-9E5C-AE5E8E90B2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10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0145BD-4608-48F5-A52E-BA56117E1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93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C239D-30C5-4EFD-8BA5-F4CDCD6F80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2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57E9EC4E-9BAF-4BB6-A34E-41EF8864D14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4519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69468-F344-4284-BC19-16EDE176D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8" r:id="rId3"/>
    <p:sldLayoutId id="2147483737" r:id="rId4"/>
    <p:sldLayoutId id="2147483736" r:id="rId5"/>
    <p:sldLayoutId id="2147483735" r:id="rId6"/>
    <p:sldLayoutId id="2147483731" r:id="rId7"/>
    <p:sldLayoutId id="2147483726" r:id="rId8"/>
    <p:sldLayoutId id="2147483709" r:id="rId9"/>
    <p:sldLayoutId id="2147483710" r:id="rId10"/>
    <p:sldLayoutId id="2147483711" r:id="rId11"/>
    <p:sldLayoutId id="2147483712" r:id="rId12"/>
    <p:sldLayoutId id="2147483729" r:id="rId13"/>
    <p:sldLayoutId id="2147483727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34" r:id="rId27"/>
    <p:sldLayoutId id="2147483733" r:id="rId28"/>
    <p:sldLayoutId id="2147483732" r:id="rId29"/>
    <p:sldLayoutId id="2147483728" r:id="rId30"/>
    <p:sldLayoutId id="2147483725" r:id="rId31"/>
    <p:sldLayoutId id="2147483730" r:id="rId3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png"/><Relationship Id="rId2" Type="http://schemas.openxmlformats.org/officeDocument/2006/relationships/audio" Target="file:///F:\XUAN%20BACH\XUAN\CHUONG%20TRINH\CLB%20Mon%20Hoc%20(%20CHUAN)\Mo%20uoc%20ngay%20mai.mp3" TargetMode="External"/><Relationship Id="rId1" Type="http://schemas.openxmlformats.org/officeDocument/2006/relationships/audio" Target="file:///H:\chuyen%20de%20ung%20cong%20nghe%20thong%20tin%20vao%20day%20hoc\Bai%20hat%20Noi%20vong%20tay%20lon%20do%20Khanh%20Ly%20trinh%20bay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20.gif"/><Relationship Id="rId5" Type="http://schemas.openxmlformats.org/officeDocument/2006/relationships/audio" Target="../media/audio1.wav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057400"/>
            <a:ext cx="7595669" cy="1731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/>
            <a:r>
              <a:rPr lang="en-US" sz="5400" b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TOÁN </a:t>
            </a:r>
          </a:p>
        </p:txBody>
      </p:sp>
    </p:spTree>
    <p:extLst>
      <p:ext uri="{BB962C8B-B14F-4D97-AF65-F5344CB8AC3E}">
        <p14:creationId xmlns:p14="http://schemas.microsoft.com/office/powerpoint/2010/main" val="335057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1524000" y="1066800"/>
            <a:ext cx="9144000" cy="50292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38100" cap="rnd">
            <a:solidFill>
              <a:srgbClr val="FF99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Khi thực hiện phép chia hai số </a:t>
            </a:r>
          </a:p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có tận cùng là các chữ số 0, </a:t>
            </a:r>
          </a:p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ta có thể cùng xoá một, hai, ba,… </a:t>
            </a:r>
          </a:p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chữ số 0 ở tận cùng của số chia </a:t>
            </a:r>
          </a:p>
          <a:p>
            <a:pPr algn="ctr"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và số bị chia, rồi chia như thường.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24000" y="533400"/>
            <a:ext cx="9144000" cy="114300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3276600" y="670560"/>
            <a:ext cx="594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C,KẾT LUẬN </a:t>
            </a: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1524000" y="1676400"/>
            <a:ext cx="9144000" cy="466344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695450" y="3048001"/>
            <a:ext cx="8686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Khi chia hai số có tận cùng là các chữ số 0, ta làm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3" grpId="0"/>
      <p:bldP spid="389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5715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flower1_div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9"/>
          <p:cNvSpPr>
            <a:spLocks noChangeArrowheads="1" noChangeShapeType="1" noTextEdit="1"/>
          </p:cNvSpPr>
          <p:nvPr/>
        </p:nvSpPr>
        <p:spPr bwMode="auto">
          <a:xfrm>
            <a:off x="3200400" y="685800"/>
            <a:ext cx="6553200" cy="2514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2482850" y="2471739"/>
            <a:ext cx="2774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 : 500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2513014" y="4857751"/>
            <a:ext cx="2973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92000 : 400</a:t>
            </a:r>
          </a:p>
        </p:txBody>
      </p:sp>
      <p:sp>
        <p:nvSpPr>
          <p:cNvPr id="4101" name="Rectangle 11"/>
          <p:cNvSpPr>
            <a:spLocks noChangeArrowheads="1"/>
          </p:cNvSpPr>
          <p:nvPr/>
        </p:nvSpPr>
        <p:spPr bwMode="auto">
          <a:xfrm>
            <a:off x="1524000" y="557426"/>
            <a:ext cx="9144000" cy="64008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1524000" y="1143000"/>
            <a:ext cx="9144000" cy="512064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2147020" y="1465263"/>
            <a:ext cx="2400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420 : 60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947864" y="3760789"/>
            <a:ext cx="3190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85000 : 500</a:t>
            </a:r>
          </a:p>
        </p:txBody>
      </p:sp>
      <p:graphicFrame>
        <p:nvGraphicFramePr>
          <p:cNvPr id="4098" name="Object 2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694471746"/>
              </p:ext>
            </p:extLst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7940059" y="446936"/>
            <a:ext cx="2362200" cy="73152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85" name="WordArt 25"/>
          <p:cNvSpPr>
            <a:spLocks noChangeArrowheads="1" noChangeShapeType="1" noTextEdit="1"/>
          </p:cNvSpPr>
          <p:nvPr/>
        </p:nvSpPr>
        <p:spPr bwMode="auto">
          <a:xfrm>
            <a:off x="8610600" y="536863"/>
            <a:ext cx="1106487" cy="44677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vở 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FD488BDB-9A4C-4B95-8FA6-3CDD3E09C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118" y="1480679"/>
            <a:ext cx="1117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7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59E4A2FD-6B76-4A11-B48F-A22483E89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649" y="2492405"/>
            <a:ext cx="11176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F29A4244-8FF9-4E19-90C8-CCBB70B48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775211"/>
            <a:ext cx="1630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170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0BCC50B-880A-4CBF-BD57-A1C772C7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118" y="4881491"/>
            <a:ext cx="1630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70" grpId="0"/>
      <p:bldP spid="40976" grpId="0"/>
      <p:bldP spid="40977" grpId="0"/>
      <p:bldP spid="40984" grpId="0" animBg="1"/>
      <p:bldP spid="40985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124576" y="490697"/>
            <a:ext cx="9966960" cy="54864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143000" y="1088074"/>
            <a:ext cx="9966960" cy="521208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752600" y="13525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x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= 25600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968235" y="3800699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x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X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= 37800</a:t>
            </a: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3314700" y="2228851"/>
            <a:ext cx="2971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25600 : 40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640</a:t>
            </a: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3338697" y="4442049"/>
            <a:ext cx="3505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37800 : 90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420</a:t>
            </a:r>
          </a:p>
        </p:txBody>
      </p:sp>
      <p:graphicFrame>
        <p:nvGraphicFramePr>
          <p:cNvPr id="5122" name="Object 2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17707542"/>
              </p:ext>
            </p:extLst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3" grpId="0"/>
      <p:bldP spid="67594" grpId="0"/>
      <p:bldP spid="67603" grpId="0"/>
      <p:bldP spid="676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240581" y="527672"/>
            <a:ext cx="9784080" cy="54864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 Bài 3:</a:t>
            </a:r>
            <a:endParaRPr lang="en-US" sz="3200" b="1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1158240" y="1044718"/>
            <a:ext cx="9875520" cy="521208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320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538864"/>
              </p:ext>
            </p:extLst>
          </p:nvPr>
        </p:nvGraphicFramePr>
        <p:xfrm>
          <a:off x="3429000" y="1435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4351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524000" y="1200150"/>
            <a:ext cx="9677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180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a/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7" name="Object 10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280982620"/>
              </p:ext>
            </p:extLst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Clip" r:id="rId5" imgW="1278360" imgH="1274040" progId="MS_ClipArt_Gallery.2">
                  <p:embed/>
                </p:oleObj>
              </mc:Choice>
              <mc:Fallback>
                <p:oleObj name="Clip" r:id="rId5" imgW="1278360" imgH="127404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523987" y="3429000"/>
            <a:ext cx="5410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20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: 1 toa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180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……toa?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30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: 1 toa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180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: ……toa?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260074" y="4238723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0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0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0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0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762000" y="1059669"/>
            <a:ext cx="10820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a)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180 : 20 = 9 (toa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 toa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24000" y="502920"/>
            <a:ext cx="9144000" cy="64008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i="1">
                <a:solidFill>
                  <a:srgbClr val="FF0000"/>
                </a:solidFill>
                <a:latin typeface="Times New Roman" panose="02020603050405020304" pitchFamily="18" charset="0"/>
              </a:rPr>
              <a:t>Bài 3:</a:t>
            </a:r>
          </a:p>
        </p:txBody>
      </p:sp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457200" y="1143000"/>
            <a:ext cx="11125200" cy="521208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id="{34EB9C31-3C42-4FDF-83E4-19B68A3D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95400"/>
            <a:ext cx="95075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b/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1BF61-7E53-420C-9E4B-7FBC57C1D5AF}"/>
              </a:ext>
            </a:extLst>
          </p:cNvPr>
          <p:cNvSpPr txBox="1"/>
          <p:nvPr/>
        </p:nvSpPr>
        <p:spPr>
          <a:xfrm>
            <a:off x="838200" y="2344265"/>
            <a:ext cx="10515600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180 : 30 = 6 (toa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6 toa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1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236017" y="462943"/>
            <a:ext cx="9144000" cy="73152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6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64920" y="1192701"/>
            <a:ext cx="9144000" cy="493776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445623" y="3474720"/>
            <a:ext cx="464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1200 : 60 = 200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1524000" y="169545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7200 : 900 = 8</a:t>
            </a: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9101236" y="1821716"/>
            <a:ext cx="6096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9044954" y="3606079"/>
            <a:ext cx="6096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9138881" y="1698339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9101236" y="3559994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447" name="Text Box 64"/>
          <p:cNvSpPr txBox="1">
            <a:spLocks noChangeArrowheads="1"/>
          </p:cNvSpPr>
          <p:nvPr/>
        </p:nvSpPr>
        <p:spPr bwMode="auto">
          <a:xfrm>
            <a:off x="2209800" y="30480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8448" name="WordArt 65" descr="Paper bag"/>
          <p:cNvSpPr>
            <a:spLocks noChangeArrowheads="1" noChangeShapeType="1" noTextEdit="1"/>
          </p:cNvSpPr>
          <p:nvPr/>
        </p:nvSpPr>
        <p:spPr bwMode="auto">
          <a:xfrm>
            <a:off x="3086100" y="645910"/>
            <a:ext cx="43815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Trò chơi:  Đúng –Sai 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3" grpId="0"/>
      <p:bldP spid="49174" grpId="0" animBg="1"/>
      <p:bldP spid="49188" grpId="0" animBg="1"/>
      <p:bldP spid="49172" grpId="0"/>
      <p:bldP spid="491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828800" y="2438401"/>
            <a:ext cx="8504238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Chuẩn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Chia </a:t>
            </a:r>
            <a:r>
              <a:rPr lang="en-US" sz="4000" b="1" i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cho</a:t>
            </a:r>
            <a:r>
              <a:rPr lang="en-US" sz="40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CC00"/>
                </a:solidFill>
                <a:latin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CC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0" y="300600"/>
            <a:ext cx="9144000" cy="822960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6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0" name="Picture 6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975360" y="1329410"/>
            <a:ext cx="10241280" cy="50292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027830" y="571960"/>
            <a:ext cx="525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</a:t>
            </a:r>
            <a:endParaRPr lang="en-US" sz="2800"/>
          </a:p>
        </p:txBody>
      </p:sp>
      <p:sp>
        <p:nvSpPr>
          <p:cNvPr id="19464" name="WordArt 11" descr="Paper bag"/>
          <p:cNvSpPr>
            <a:spLocks noChangeArrowheads="1" noChangeShapeType="1" noTextEdit="1"/>
          </p:cNvSpPr>
          <p:nvPr/>
        </p:nvSpPr>
        <p:spPr bwMode="auto">
          <a:xfrm>
            <a:off x="5029200" y="304800"/>
            <a:ext cx="198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3276600" y="304801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Bai hat Noi vong tay lon do Khanh Ly trinh b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00200" y="641985"/>
            <a:ext cx="9144000" cy="5577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b="1">
              <a:latin typeface=".VnAvant" panose="020B7200000000000000" pitchFamily="34" charset="0"/>
            </a:endParaRPr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8839201" y="4876801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76" name="AutoShape 8"/>
          <p:cNvSpPr>
            <a:spLocks noChangeArrowheads="1"/>
          </p:cNvSpPr>
          <p:nvPr/>
        </p:nvSpPr>
        <p:spPr bwMode="auto">
          <a:xfrm>
            <a:off x="3770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77" name="AutoShape 9"/>
          <p:cNvSpPr>
            <a:spLocks noChangeArrowheads="1"/>
          </p:cNvSpPr>
          <p:nvPr/>
        </p:nvSpPr>
        <p:spPr bwMode="auto">
          <a:xfrm>
            <a:off x="6781801" y="4572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1828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79" name="AutoShape 11"/>
          <p:cNvSpPr>
            <a:spLocks noChangeArrowheads="1"/>
          </p:cNvSpPr>
          <p:nvPr/>
        </p:nvSpPr>
        <p:spPr bwMode="auto">
          <a:xfrm>
            <a:off x="7162801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0" name="AutoShape 12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493" name="Picture 13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6853">
            <a:off x="9676607" y="145257"/>
            <a:ext cx="8493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2" name="AutoShape 14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3" name="AutoShape 15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4953001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5" name="AutoShape 17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6" name="AutoShape 18"/>
          <p:cNvSpPr>
            <a:spLocks noChangeArrowheads="1"/>
          </p:cNvSpPr>
          <p:nvPr/>
        </p:nvSpPr>
        <p:spPr bwMode="auto">
          <a:xfrm>
            <a:off x="3810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87" name="AutoShape 19"/>
          <p:cNvSpPr>
            <a:spLocks noChangeArrowheads="1"/>
          </p:cNvSpPr>
          <p:nvPr/>
        </p:nvSpPr>
        <p:spPr bwMode="auto">
          <a:xfrm>
            <a:off x="7086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88" name="AutoShape 20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89" name="AutoShape 21"/>
          <p:cNvSpPr>
            <a:spLocks noChangeArrowheads="1"/>
          </p:cNvSpPr>
          <p:nvPr/>
        </p:nvSpPr>
        <p:spPr bwMode="auto">
          <a:xfrm>
            <a:off x="2971801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0" name="AutoShape 22"/>
          <p:cNvSpPr>
            <a:spLocks noChangeArrowheads="1"/>
          </p:cNvSpPr>
          <p:nvPr/>
        </p:nvSpPr>
        <p:spPr bwMode="auto">
          <a:xfrm>
            <a:off x="7924801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3991" name="AutoShape 23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2030105" y="1643212"/>
            <a:ext cx="8686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4800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b="1" i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3993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26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778500"/>
            <a:ext cx="1143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27" descr="POINSET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0200" y="6019801"/>
            <a:ext cx="914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6" name="Picture 28" descr="14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038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29" descr="3d butterfl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4" repeatCount="2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5576" fill="hold"/>
                                        <p:tgtEl>
                                          <p:spTgt spid="83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autoRev="1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autoRev="1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autoRev="1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93"/>
                </p:tgtEl>
              </p:cMediaNode>
            </p:audio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0"/>
                </p:tgtEl>
              </p:cMediaNode>
            </p:audio>
          </p:childTnLst>
        </p:cTn>
      </p:par>
    </p:tnLst>
    <p:bldLst>
      <p:bldP spid="83972" grpId="0" animBg="1"/>
      <p:bldP spid="83973" grpId="0" animBg="1"/>
      <p:bldP spid="83976" grpId="0" animBg="1"/>
      <p:bldP spid="83979" grpId="0" animBg="1"/>
      <p:bldP spid="83980" grpId="0" animBg="1"/>
      <p:bldP spid="83982" grpId="0" animBg="1"/>
      <p:bldP spid="83984" grpId="0" animBg="1"/>
      <p:bldP spid="83985" grpId="0" animBg="1"/>
      <p:bldP spid="83987" grpId="0" animBg="1"/>
      <p:bldP spid="83989" grpId="0" animBg="1"/>
      <p:bldP spid="83990" grpId="0" animBg="1"/>
      <p:bldP spid="83992" grpId="0"/>
      <p:bldP spid="8399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093788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3714750" y="2438401"/>
            <a:ext cx="4419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: 10 =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 : 100 =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178000 : 1000 =</a:t>
            </a:r>
          </a:p>
        </p:txBody>
      </p:sp>
      <p:sp>
        <p:nvSpPr>
          <p:cNvPr id="12293" name="WordArt 10"/>
          <p:cNvSpPr>
            <a:spLocks noChangeArrowheads="1" noChangeShapeType="1" noTextEdit="1"/>
          </p:cNvSpPr>
          <p:nvPr/>
        </p:nvSpPr>
        <p:spPr bwMode="auto">
          <a:xfrm>
            <a:off x="3728927" y="1219200"/>
            <a:ext cx="49149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Trò chơi:  Tiếp sức 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"/>
          <p:cNvGraphicFramePr>
            <a:graphicFrameLocks noGrp="1" noChangeAspect="1"/>
          </p:cNvGraphicFramePr>
          <p:nvPr>
            <p:ph/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4" imgW="1278360" imgH="1274040" progId="MS_ClipArt_Gallery.2">
                  <p:embed/>
                </p:oleObj>
              </mc:Choice>
              <mc:Fallback>
                <p:oleObj name="Clip" r:id="rId4" imgW="1278360" imgH="127404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WordArt 12"/>
          <p:cNvSpPr>
            <a:spLocks noChangeArrowheads="1" noChangeShapeType="1" noTextEdit="1"/>
          </p:cNvSpPr>
          <p:nvPr/>
        </p:nvSpPr>
        <p:spPr bwMode="auto">
          <a:xfrm>
            <a:off x="3962400" y="1056482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Toán</a:t>
            </a:r>
          </a:p>
        </p:txBody>
      </p:sp>
      <p:sp>
        <p:nvSpPr>
          <p:cNvPr id="1029" name="WordArt 16" descr="Paper bag"/>
          <p:cNvSpPr>
            <a:spLocks noChangeArrowheads="1" noChangeShapeType="1" noTextEdit="1"/>
          </p:cNvSpPr>
          <p:nvPr/>
        </p:nvSpPr>
        <p:spPr bwMode="auto">
          <a:xfrm>
            <a:off x="1828800" y="2819400"/>
            <a:ext cx="8382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hai số có tận cùng là chữ số 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82216" y="2037665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tận cùng là chữ số 0. 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216" y="3429000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2.Vận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2216" y="4820335"/>
            <a:ext cx="8887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khả năng vận dụng thực tế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9F7C3E24-249A-4426-9E0A-3733BF4EA7EE}"/>
              </a:ext>
            </a:extLst>
          </p:cNvPr>
          <p:cNvSpPr/>
          <p:nvPr/>
        </p:nvSpPr>
        <p:spPr>
          <a:xfrm>
            <a:off x="3938955" y="407963"/>
            <a:ext cx="4572000" cy="984739"/>
          </a:xfrm>
          <a:prstGeom prst="snip2Diag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5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295400" y="1981200"/>
            <a:ext cx="99822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3800" b="1" i="1">
                <a:solidFill>
                  <a:srgbClr val="FF0000"/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2950" y="706647"/>
            <a:ext cx="586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a,Ví dụ: 320 : 40   = 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76350" y="1521156"/>
            <a:ext cx="62674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: 40   = 320 : (10 x 4)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320 : 10 : 4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= 32 : 4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        =  8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608110" y="4814257"/>
            <a:ext cx="815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320 : 40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: 4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276350" y="477281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 : 40   =  8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8993306" y="4835227"/>
            <a:ext cx="83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9601200" y="5410232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6934200" y="544122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8077200" y="5421605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0668000" y="5410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4354" y="1414533"/>
            <a:ext cx="4120723" cy="2389406"/>
          </a:xfrm>
          <a:prstGeom prst="cloudCallout">
            <a:avLst>
              <a:gd name="adj1" fmla="val -10897"/>
              <a:gd name="adj2" fmla="val 899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7" grpId="0"/>
      <p:bldP spid="4108" grpId="0"/>
      <p:bldP spid="4109" grpId="0" animBg="1"/>
      <p:bldP spid="4110" grpId="0" animBg="1"/>
      <p:bldP spid="4111" grpId="0" animBg="1"/>
      <p:bldP spid="411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538570807"/>
              </p:ext>
            </p:extLst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927946"/>
            <a:ext cx="9144000" cy="206057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tính.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xoá đi một chữ số 0 ở tận cùng của số chia và số bị chia.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chia.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733800" y="4267201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181600" y="4191001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5600701" y="434340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4419601" y="441960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257800" y="4953001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000500" y="4953001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058" name="Rectangle 19"/>
          <p:cNvSpPr>
            <a:spLocks noChangeArrowheads="1"/>
          </p:cNvSpPr>
          <p:nvPr/>
        </p:nvSpPr>
        <p:spPr bwMode="auto">
          <a:xfrm>
            <a:off x="1524000" y="831706"/>
            <a:ext cx="9144000" cy="1093787"/>
          </a:xfrm>
          <a:prstGeom prst="rect">
            <a:avLst/>
          </a:prstGeom>
          <a:solidFill>
            <a:srgbClr val="FFFFCC"/>
          </a:solidFill>
          <a:ln w="381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105400" y="4267200"/>
            <a:ext cx="1295400" cy="1295400"/>
            <a:chOff x="2496" y="3072"/>
            <a:chExt cx="528" cy="528"/>
          </a:xfrm>
        </p:grpSpPr>
        <p:sp>
          <p:nvSpPr>
            <p:cNvPr id="2061" name="Line 22"/>
            <p:cNvSpPr>
              <a:spLocks noChangeShapeType="1"/>
            </p:cNvSpPr>
            <p:nvPr/>
          </p:nvSpPr>
          <p:spPr bwMode="auto">
            <a:xfrm>
              <a:off x="2496" y="3072"/>
              <a:ext cx="0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2" name="Line 23"/>
            <p:cNvSpPr>
              <a:spLocks noChangeShapeType="1"/>
            </p:cNvSpPr>
            <p:nvPr/>
          </p:nvSpPr>
          <p:spPr bwMode="auto">
            <a:xfrm>
              <a:off x="2496" y="336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3" grpId="0" animBg="1"/>
      <p:bldP spid="7184" grpId="0" animBg="1"/>
      <p:bldP spid="7185" grpId="0"/>
      <p:bldP spid="7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62000" y="1082944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32000 : 400 = 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12998" y="1676214"/>
            <a:ext cx="6934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 : 400 = 32000 : (100 x 4)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= 32000 : 100 : 4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= 320 : 4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= 80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395751" y="556591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xét: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32000 : 400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320 : 4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533400" y="472206"/>
            <a:ext cx="11125200" cy="6080994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140343" y="5006727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 : 400 = 80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348751" y="5584960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4629150" y="622323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9144000" y="6184277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8115300" y="6192523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6419850" y="6192523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8751" y="2286862"/>
            <a:ext cx="4120723" cy="2389406"/>
          </a:xfrm>
          <a:prstGeom prst="cloudCallout">
            <a:avLst>
              <a:gd name="adj1" fmla="val -10897"/>
              <a:gd name="adj2" fmla="val 8991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bị chia và số chia ở hai phép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1" grpId="0"/>
      <p:bldP spid="6153" grpId="0"/>
      <p:bldP spid="6154" grpId="0"/>
      <p:bldP spid="6155" grpId="0" animBg="1"/>
      <p:bldP spid="6156" grpId="0" animBg="1"/>
      <p:bldP spid="6157" grpId="0" animBg="1"/>
      <p:bldP spid="615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219201"/>
            <a:ext cx="9144000" cy="21891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tính.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xoá đi hai chữ số 0 ở tận cùng của số chia và số bị chia.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chia.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3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" name="Object 5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9793039"/>
              </p:ext>
            </p:extLst>
          </p:nvPr>
        </p:nvGraphicFramePr>
        <p:xfrm>
          <a:off x="152400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18"/>
          <p:cNvSpPr>
            <a:spLocks noChangeArrowheads="1"/>
          </p:cNvSpPr>
          <p:nvPr/>
        </p:nvSpPr>
        <p:spPr bwMode="auto">
          <a:xfrm>
            <a:off x="1524000" y="477362"/>
            <a:ext cx="9144000" cy="64008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Rectangle 19"/>
          <p:cNvSpPr>
            <a:spLocks noChangeArrowheads="1"/>
          </p:cNvSpPr>
          <p:nvPr/>
        </p:nvSpPr>
        <p:spPr bwMode="auto">
          <a:xfrm>
            <a:off x="1524000" y="1143000"/>
            <a:ext cx="9144000" cy="5120640"/>
          </a:xfrm>
          <a:prstGeom prst="rect">
            <a:avLst/>
          </a:prstGeom>
          <a:noFill/>
          <a:ln w="76200" cmpd="tri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762500" y="3733801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781550" y="4514851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3352800" y="453390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5067300" y="4514851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 flipH="1">
            <a:off x="5143501" y="390525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>
            <a:off x="5391151" y="392430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71" name="Line 31"/>
          <p:cNvSpPr>
            <a:spLocks noChangeShapeType="1"/>
          </p:cNvSpPr>
          <p:nvPr/>
        </p:nvSpPr>
        <p:spPr bwMode="auto">
          <a:xfrm flipH="1">
            <a:off x="4267200" y="3924300"/>
            <a:ext cx="228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05350" y="3810000"/>
            <a:ext cx="1295400" cy="1295400"/>
            <a:chOff x="2496" y="3072"/>
            <a:chExt cx="528" cy="528"/>
          </a:xfrm>
        </p:grpSpPr>
        <p:sp>
          <p:nvSpPr>
            <p:cNvPr id="3091" name="Line 34"/>
            <p:cNvSpPr>
              <a:spLocks noChangeShapeType="1"/>
            </p:cNvSpPr>
            <p:nvPr/>
          </p:nvSpPr>
          <p:spPr bwMode="auto">
            <a:xfrm>
              <a:off x="2496" y="3072"/>
              <a:ext cx="0" cy="5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2" name="Line 35"/>
            <p:cNvSpPr>
              <a:spLocks noChangeShapeType="1"/>
            </p:cNvSpPr>
            <p:nvPr/>
          </p:nvSpPr>
          <p:spPr bwMode="auto">
            <a:xfrm>
              <a:off x="2496" y="336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3105150" y="3752851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</a:p>
        </p:txBody>
      </p:sp>
      <p:sp>
        <p:nvSpPr>
          <p:cNvPr id="35877" name="Line 37"/>
          <p:cNvSpPr>
            <a:spLocks noChangeShapeType="1"/>
          </p:cNvSpPr>
          <p:nvPr/>
        </p:nvSpPr>
        <p:spPr bwMode="auto">
          <a:xfrm flipH="1">
            <a:off x="3981451" y="3943350"/>
            <a:ext cx="219075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3619500" y="3752851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657600" y="5295901"/>
            <a:ext cx="53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2.96296E-6 L 0.00208 0.111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57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0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/>
      <p:bldP spid="35865" grpId="0"/>
      <p:bldP spid="35866" grpId="0"/>
      <p:bldP spid="35868" grpId="0"/>
      <p:bldP spid="35869" grpId="0" animBg="1"/>
      <p:bldP spid="35870" grpId="0" animBg="1"/>
      <p:bldP spid="35871" grpId="0" animBg="1"/>
      <p:bldP spid="35876" grpId="0" build="allAtOnce"/>
      <p:bldP spid="35877" grpId="0" animBg="1"/>
      <p:bldP spid="35887" grpId="0"/>
      <p:bldP spid="35887" grpId="1"/>
      <p:bldP spid="35887" grpId="2"/>
      <p:bldP spid="35887" grpId="3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59361277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677</Words>
  <Application>Microsoft Office PowerPoint</Application>
  <PresentationFormat>Widescreen</PresentationFormat>
  <Paragraphs>115</Paragraphs>
  <Slides>19</Slides>
  <Notes>5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.VnAvant</vt:lpstr>
      <vt:lpstr>Arial</vt:lpstr>
      <vt:lpstr>Arial Black</vt:lpstr>
      <vt:lpstr>Garamond</vt:lpstr>
      <vt:lpstr>Times New Roman</vt:lpstr>
      <vt:lpstr>Wingdings</vt:lpstr>
      <vt:lpstr>Edge</vt:lpstr>
      <vt:lpstr>Organic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AQ</dc:creator>
  <cp:lastModifiedBy>Lâm Thị Huyền</cp:lastModifiedBy>
  <cp:revision>106</cp:revision>
  <dcterms:created xsi:type="dcterms:W3CDTF">2009-11-24T14:27:53Z</dcterms:created>
  <dcterms:modified xsi:type="dcterms:W3CDTF">2021-12-08T13:14:52Z</dcterms:modified>
</cp:coreProperties>
</file>