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0" r:id="rId3"/>
    <p:sldMasterId id="2147483713" r:id="rId4"/>
    <p:sldMasterId id="2147483725" r:id="rId5"/>
  </p:sldMasterIdLst>
  <p:sldIdLst>
    <p:sldId id="257" r:id="rId6"/>
    <p:sldId id="258" r:id="rId7"/>
    <p:sldId id="296" r:id="rId8"/>
    <p:sldId id="259" r:id="rId9"/>
    <p:sldId id="261" r:id="rId10"/>
    <p:sldId id="262" r:id="rId11"/>
    <p:sldId id="264" r:id="rId12"/>
    <p:sldId id="266" r:id="rId13"/>
    <p:sldId id="267" r:id="rId14"/>
    <p:sldId id="268" r:id="rId15"/>
    <p:sldId id="269" r:id="rId16"/>
    <p:sldId id="289" r:id="rId17"/>
    <p:sldId id="271" r:id="rId18"/>
    <p:sldId id="272" r:id="rId19"/>
    <p:sldId id="273" r:id="rId20"/>
    <p:sldId id="291" r:id="rId21"/>
    <p:sldId id="275" r:id="rId22"/>
    <p:sldId id="276" r:id="rId23"/>
    <p:sldId id="277" r:id="rId24"/>
    <p:sldId id="278" r:id="rId25"/>
    <p:sldId id="265" r:id="rId26"/>
    <p:sldId id="280" r:id="rId27"/>
    <p:sldId id="293" r:id="rId28"/>
    <p:sldId id="282" r:id="rId29"/>
    <p:sldId id="295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DF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>
        <p:scale>
          <a:sx n="75" d="100"/>
          <a:sy n="75" d="100"/>
        </p:scale>
        <p:origin x="-73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8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E579-3806-41C6-B5A7-C4B1AA38FB6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12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A8D22A-61D2-4962-B122-DA74515C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350D21-D335-449E-A321-D480A6CC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81B699-F0ED-4517-B8F9-125FF099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A0546-8821-4609-AA99-94BA8123BA6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01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A825-B22D-4D57-9316-124F76AC6F2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59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600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3886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886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930CE9B-551A-462E-828C-6B4A852A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D7A994-8B53-44EB-8A9C-71D51A6A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175306-5FF7-4A03-8776-1BF7795F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C3C616-D19A-4E94-BB21-C617CC3B575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04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5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3CC38E90-EB90-44BB-87DC-6AA2E1714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7CC35815-3039-48C3-94C9-F9F5C0742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3AB94B28-9C0F-4218-A06D-B4948AF16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4EECB-830C-4CB9-BFC4-331C42F4ECB1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6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4B3006-8EF0-4099-A10B-EB5AF912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603496-618A-4983-8240-3CBD7327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351112-D8F7-455C-B092-3C57F88B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72B36-9B67-4519-B3F6-F3D5718B6661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10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78966F-4450-4CC2-BC8D-69A05906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BDEF9F-887D-463F-902A-B0A9A684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D44A04-2A3C-46E2-A44A-AA9165A7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7931D-7591-413B-B114-06B16E0DD20B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2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31348A-D19A-4FF7-BB5F-4D4248CF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231D9E-CCFC-46C2-BA4C-28899A68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9EE01A-64C2-4799-B147-5B7C6BDB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F902A-B12D-405C-AF04-C16BA51CE669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5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84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DB4187-F98C-4F10-B16E-9CE25507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65ED55-DE2D-4ECF-A9A6-BBEE346E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9EA1E1D-A833-4DF8-B08C-28367E1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47AF4-AC7B-47FF-AA53-31A0EC6B51B7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54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43094E-0571-4157-A40B-232F2016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297CD9-A3A0-4D4D-937E-920712E0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3A9AC4-8AF2-49CB-BE35-32839FF6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C26B9-2B88-4446-AAB6-E83A590D6595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6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4E7AD0-144D-4AB6-8F16-7535B743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6F9355-90C4-40B1-8D9D-50E46E26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F3D617-6CAB-4951-B18F-D26A1752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109235-9923-45EB-9CD1-ACC189E7E228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7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3DF320-FCB2-4652-8C78-64BA325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28FEA1-CF86-4E49-A2A9-80B49949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0D9F5F-56DD-401C-B037-1245AC77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E1C7C-5300-4E68-AB0D-89E33D359AF2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41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D5D11C-9E56-404E-AD81-21AA9FF5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0299D3-B67B-48E6-B13B-7293DE1A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7C7D95-BEA2-4F01-BDEF-2541C6F7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28626-B747-4D9F-B9C2-B6FB17A34846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5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3E7CA9-26B0-475E-BE08-5D38A410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99B8E5-2E4D-4676-83F8-F579EDD5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96778C-669F-42E5-9C36-0B1F3040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A2CC4-7664-48C6-8BAA-D42787A9DA22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3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F8F014-1D1B-4AFA-92DA-E4ED2667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73FB6F-4EE1-47B9-9251-1EA82096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D879D0-640C-4F54-A01A-A1B09530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FBD07-9904-4AF0-8013-63E80A98E7EF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92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5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3CC38E90-EB90-44BB-87DC-6AA2E1714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7CC35815-3039-48C3-94C9-F9F5C0742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3AB94B28-9C0F-4218-A06D-B4948AF16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4EECB-830C-4CB9-BFC4-331C42F4ECB1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69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4B3006-8EF0-4099-A10B-EB5AF912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603496-618A-4983-8240-3CBD7327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351112-D8F7-455C-B092-3C57F88B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72B36-9B67-4519-B3F6-F3D5718B6661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7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78966F-4450-4CC2-BC8D-69A05906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BDEF9F-887D-463F-902A-B0A9A684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D44A04-2A3C-46E2-A44A-AA9165A7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7931D-7591-413B-B114-06B16E0DD20B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0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21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31348A-D19A-4FF7-BB5F-4D4248CF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231D9E-CCFC-46C2-BA4C-28899A68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9EE01A-64C2-4799-B147-5B7C6BDB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F902A-B12D-405C-AF04-C16BA51CE669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32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DB4187-F98C-4F10-B16E-9CE25507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65ED55-DE2D-4ECF-A9A6-BBEE346E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9EA1E1D-A833-4DF8-B08C-28367E1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47AF4-AC7B-47FF-AA53-31A0EC6B51B7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96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43094E-0571-4157-A40B-232F2016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297CD9-A3A0-4D4D-937E-920712E0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3A9AC4-8AF2-49CB-BE35-32839FF6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C26B9-2B88-4446-AAB6-E83A590D6595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2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4E7AD0-144D-4AB6-8F16-7535B743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6F9355-90C4-40B1-8D9D-50E46E26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F3D617-6CAB-4951-B18F-D26A1752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109235-9923-45EB-9CD1-ACC189E7E228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6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3DF320-FCB2-4652-8C78-64BA325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28FEA1-CF86-4E49-A2A9-80B49949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0D9F5F-56DD-401C-B037-1245AC77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E1C7C-5300-4E68-AB0D-89E33D359AF2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84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D5D11C-9E56-404E-AD81-21AA9FF5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0299D3-B67B-48E6-B13B-7293DE1A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7C7D95-BEA2-4F01-BDEF-2541C6F7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28626-B747-4D9F-B9C2-B6FB17A34846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12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3E7CA9-26B0-475E-BE08-5D38A410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99B8E5-2E4D-4676-83F8-F579EDD5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96778C-669F-42E5-9C36-0B1F3040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A2CC4-7664-48C6-8BAA-D42787A9DA22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0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F8F014-1D1B-4AFA-92DA-E4ED2667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73FB6F-4EE1-47B9-9251-1EA82096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D879D0-640C-4F54-A01A-A1B09530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FBD07-9904-4AF0-8013-63E80A98E7EF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95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6B442-7290-4D5C-880D-C0ECC4C7FA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12092-30B7-4F22-ADF5-8E19FED535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2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4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237DB-4E02-458C-ADC0-6AB9DEF5CE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10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47086-73ED-46C8-8E63-DE4D1BE384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30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93E-052C-466E-A06B-C819A7EDC6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09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17A5-CEEA-4E5F-BE82-EF67CB45A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8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93325-0C21-4C23-830F-CE566C72ED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4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5C6B1-558D-4492-9141-BAC7BBB495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83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E9277-C612-47F1-A9A1-BAE2F597A0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38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9F52F-BD7C-4A59-9FEE-2B866E6E21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29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DAD39-8F7A-4002-86D2-40C402181B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35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6B442-7290-4D5C-880D-C0ECC4C7FA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2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5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12092-30B7-4F22-ADF5-8E19FED535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22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237DB-4E02-458C-ADC0-6AB9DEF5CE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87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47086-73ED-46C8-8E63-DE4D1BE384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3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93E-052C-466E-A06B-C819A7EDC6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30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17A5-CEEA-4E5F-BE82-EF67CB45A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42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93325-0C21-4C23-830F-CE566C72ED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58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5C6B1-558D-4492-9141-BAC7BBB495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26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E9277-C612-47F1-A9A1-BAE2F597A0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1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9F52F-BD7C-4A59-9FEE-2B866E6E21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30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DAD39-8F7A-4002-86D2-40C402181B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9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0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2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DE70-E2A9-4668-92BD-BBB400D0BC0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99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28" name="Rectangle 8">
            <a:extLst>
              <a:ext uri="{FF2B5EF4-FFF2-40B4-BE49-F238E27FC236}">
                <a16:creationId xmlns="" xmlns:a16="http://schemas.microsoft.com/office/drawing/2014/main" id="{A1038E10-BD30-4F1D-9C4C-DE7EF6DCB6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9" name="Rectangle 9">
            <a:extLst>
              <a:ext uri="{FF2B5EF4-FFF2-40B4-BE49-F238E27FC236}">
                <a16:creationId xmlns="" xmlns:a16="http://schemas.microsoft.com/office/drawing/2014/main" id="{7B86C40A-82D4-4A43-9DD4-8F357CC980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30" name="Rectangle 10">
            <a:extLst>
              <a:ext uri="{FF2B5EF4-FFF2-40B4-BE49-F238E27FC236}">
                <a16:creationId xmlns="" xmlns:a16="http://schemas.microsoft.com/office/drawing/2014/main" id="{2E36386A-BCFF-437A-B1E2-55F8DDFD1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B29AC-2030-43DF-A62B-845FED0838AC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28" name="Rectangle 8">
            <a:extLst>
              <a:ext uri="{FF2B5EF4-FFF2-40B4-BE49-F238E27FC236}">
                <a16:creationId xmlns="" xmlns:a16="http://schemas.microsoft.com/office/drawing/2014/main" id="{A1038E10-BD30-4F1D-9C4C-DE7EF6DCB6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9" name="Rectangle 9">
            <a:extLst>
              <a:ext uri="{FF2B5EF4-FFF2-40B4-BE49-F238E27FC236}">
                <a16:creationId xmlns="" xmlns:a16="http://schemas.microsoft.com/office/drawing/2014/main" id="{7B86C40A-82D4-4A43-9DD4-8F357CC980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30" name="Rectangle 10">
            <a:extLst>
              <a:ext uri="{FF2B5EF4-FFF2-40B4-BE49-F238E27FC236}">
                <a16:creationId xmlns="" xmlns:a16="http://schemas.microsoft.com/office/drawing/2014/main" id="{2E36386A-BCFF-437A-B1E2-55F8DDFD1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B29AC-2030-43DF-A62B-845FED0838AC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6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18292-172C-4F47-B785-208890A0E7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4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18292-172C-4F47-B785-208890A0E7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9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816" y="1416477"/>
            <a:ext cx="10384609" cy="27392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CẮT VẢI THEO ĐƯỜNG VẠCH DẤU (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3" y="4572001"/>
            <a:ext cx="3106571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619">
            <a:off x="10080835" y="1523050"/>
            <a:ext cx="1143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517">
            <a:off x="10749688" y="601641"/>
            <a:ext cx="1133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5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="" xmlns:a16="http://schemas.microsoft.com/office/drawing/2014/main" id="{8B34B10B-522C-439D-AB67-8E7E3DC1A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12520" y="2220685"/>
            <a:ext cx="9966960" cy="39182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khâu,may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may,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41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="" xmlns:a16="http://schemas.microsoft.com/office/drawing/2014/main" id="{C633BA4D-70B6-4B50-B9B8-D54073AD7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2593" y="381000"/>
            <a:ext cx="9588137" cy="1371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62593" y="2351314"/>
            <a:ext cx="9784081" cy="2926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989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679540"/>
            <a:ext cx="4176713" cy="7191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759573" y="1933304"/>
            <a:ext cx="5705158" cy="3239588"/>
          </a:xfrm>
          <a:prstGeom prst="cloudCallout">
            <a:avLst>
              <a:gd name="adj1" fmla="val -24810"/>
              <a:gd name="adj2" fmla="val 59782"/>
            </a:avLst>
          </a:prstGeom>
          <a:solidFill>
            <a:srgbClr val="DFF1CB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809" y="705393"/>
            <a:ext cx="9751483" cy="713105"/>
          </a:xfrm>
        </p:spPr>
        <p:txBody>
          <a:bodyPr/>
          <a:lstStyle/>
          <a:p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1559" name="Picture 7" descr="Cat vai theo duong vach dau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73" y="2727278"/>
            <a:ext cx="5768065" cy="37388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5725" y="2416633"/>
            <a:ext cx="4667795" cy="414092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cm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76994" y="1435673"/>
            <a:ext cx="6766560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22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2581" name="Picture 5" descr="Hình ảnh0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06" y="2538547"/>
            <a:ext cx="4039985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5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19348" y="2163717"/>
            <a:ext cx="5905500" cy="2867025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3400" indent="-533400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045" name="Picture 6" descr="hvidblomst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9" y="5510347"/>
            <a:ext cx="126709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7" descr="hvidblomst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4" y="4990012"/>
            <a:ext cx="1343297" cy="159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01" y="312509"/>
            <a:ext cx="1645990" cy="20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7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067" y="646226"/>
            <a:ext cx="3502962" cy="660854"/>
          </a:xfrm>
        </p:spPr>
        <p:txBody>
          <a:bodyPr/>
          <a:lstStyle/>
          <a:p>
            <a:r>
              <a:rPr lang="en-US" altLang="en-US" sz="4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may.</a:t>
            </a:r>
          </a:p>
        </p:txBody>
      </p:sp>
      <p:pic>
        <p:nvPicPr>
          <p:cNvPr id="88068" name="Picture 4" descr="flower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10" y="5791200"/>
            <a:ext cx="182118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flower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" y="5513388"/>
            <a:ext cx="18135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animated_cartoon_animal%20rabbi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" y="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="" xmlns:a16="http://schemas.microsoft.com/office/drawing/2014/main" id="{5736D446-4876-432C-BADB-61922AB91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2.Cắt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04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44" y="1809205"/>
            <a:ext cx="4583785" cy="3783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468" name="Rectangle 4">
            <a:extLst>
              <a:ext uri="{FF2B5EF4-FFF2-40B4-BE49-F238E27FC236}">
                <a16:creationId xmlns="" xmlns:a16="http://schemas.microsoft.com/office/drawing/2014/main" id="{DE095B2B-C1D6-41AC-9933-DE7C52CB4B7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3424"/>
            <a:ext cx="7328263" cy="45719"/>
          </a:xfrm>
        </p:spPr>
        <p:txBody>
          <a:bodyPr/>
          <a:lstStyle/>
          <a:p>
            <a:pPr algn="ctr" eaLnBrk="1" hangingPunct="1">
              <a:defRPr/>
            </a:pPr>
            <a:endParaRPr lang="en-US" sz="3600" dirty="0"/>
          </a:p>
          <a:p>
            <a:pPr algn="ctr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8534400" y="57912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vi-VN" altLang="en-US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857103" y="1909354"/>
            <a:ext cx="8763000" cy="487680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vải.Mở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thẳng.Cắt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nhất,chuyển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0116" name="Picture 4" descr="b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853" y="5133702"/>
            <a:ext cx="752475" cy="14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b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280263"/>
            <a:ext cx="1447799" cy="231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684" y="770709"/>
            <a:ext cx="9751483" cy="673916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25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910130"/>
            <a:ext cx="3943900" cy="319132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9269" y="1910130"/>
            <a:ext cx="6727372" cy="4621299"/>
          </a:xfrm>
        </p:spPr>
        <p:txBody>
          <a:bodyPr/>
          <a:lstStyle/>
          <a:p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0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6406" y="461554"/>
            <a:ext cx="1887583" cy="762000"/>
          </a:xfrm>
        </p:spPr>
        <p:txBody>
          <a:bodyPr/>
          <a:lstStyle/>
          <a:p>
            <a:pPr eaLnBrk="1" hangingPunct="1"/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93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1737360"/>
            <a:ext cx="9875792" cy="4010297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92164" name="Picture 4" descr="animated_cartoon_animal%20rabbit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163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b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086476"/>
            <a:ext cx="100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b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1"/>
            <a:ext cx="100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b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5884818"/>
            <a:ext cx="100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8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3910192" y="129540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3619500" y="2895601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4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345577" y="289657"/>
            <a:ext cx="3348446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4567" name="Picture 7" descr="Cat vai theo duong vach dau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5489" y="1065300"/>
            <a:ext cx="3522663" cy="213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6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0046" y="3692755"/>
            <a:ext cx="3720961" cy="2241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69" name="Picture 9" descr="Hình ảnh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48" y="1065300"/>
            <a:ext cx="3657600" cy="2182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70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9058" y="3783987"/>
            <a:ext cx="3991912" cy="226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2133600" y="3227579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/>
              <a:t>.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743700" y="3231090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2095500" y="5934720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819900" y="5899714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93195" name="Line 16"/>
          <p:cNvSpPr>
            <a:spLocks noChangeShapeType="1"/>
          </p:cNvSpPr>
          <p:nvPr/>
        </p:nvSpPr>
        <p:spPr bwMode="auto">
          <a:xfrm>
            <a:off x="5923280" y="1175314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72" grpId="0"/>
      <p:bldP spid="194573" grpId="0"/>
      <p:bldP spid="194574" grpId="0"/>
      <p:bldP spid="1945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30036" y="2547257"/>
            <a:ext cx="8167551" cy="3030582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826684" y="1866401"/>
            <a:ext cx="9751483" cy="411480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khâu,may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dấu.Khi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khoát.Còn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  <a:p>
            <a:endParaRPr lang="en-US" altLang="en-US" dirty="0" smtClean="0">
              <a:solidFill>
                <a:srgbClr val="002060"/>
              </a:solidFill>
            </a:endParaRPr>
          </a:p>
        </p:txBody>
      </p:sp>
      <p:pic>
        <p:nvPicPr>
          <p:cNvPr id="95236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956">
            <a:off x="10121906" y="5263778"/>
            <a:ext cx="1828832" cy="143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091">
            <a:off x="72612" y="5047553"/>
            <a:ext cx="1820151" cy="15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7" descr="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671">
            <a:off x="10403308" y="547037"/>
            <a:ext cx="1009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8" descr="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84">
            <a:off x="10924562" y="128208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679540"/>
            <a:ext cx="4176713" cy="7191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759573" y="1933304"/>
            <a:ext cx="5705158" cy="3239588"/>
          </a:xfrm>
          <a:prstGeom prst="cloudCallout">
            <a:avLst>
              <a:gd name="adj1" fmla="val -24810"/>
              <a:gd name="adj2" fmla="val 59782"/>
            </a:avLst>
          </a:prstGeom>
          <a:solidFill>
            <a:srgbClr val="DFF1CB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="" xmlns:a16="http://schemas.microsoft.com/office/drawing/2014/main" id="{EC0645CA-D9C2-4409-8A85-DA30CC520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6684" y="744583"/>
            <a:ext cx="9751483" cy="70004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sz="40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643804" y="2454230"/>
            <a:ext cx="9751483" cy="2901541"/>
          </a:xfrm>
        </p:spPr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15cm.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3-4cm.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9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679540"/>
            <a:ext cx="4176713" cy="7191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828799" y="2103121"/>
            <a:ext cx="7262949" cy="3239588"/>
          </a:xfrm>
          <a:prstGeom prst="cloudCallout">
            <a:avLst>
              <a:gd name="adj1" fmla="val -24810"/>
              <a:gd name="adj2" fmla="val 59782"/>
            </a:avLst>
          </a:prstGeom>
          <a:solidFill>
            <a:srgbClr val="DFF1CB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153886" y="1907304"/>
            <a:ext cx="1071154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b="1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9335" name="Picture 8" descr="flower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298" y="51816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58538" y="766480"/>
            <a:ext cx="54776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*</a:t>
            </a:r>
            <a:r>
              <a:rPr lang="en-US" altLang="en-US" sz="4000" b="1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40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40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7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799407" y="1541416"/>
            <a:ext cx="8624753" cy="3304903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20320"/>
            <a:ext cx="121208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2971800" y="1066801"/>
            <a:ext cx="65532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2009776"/>
            <a:ext cx="6324600" cy="3179763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4374"/>
          <a:stretch/>
        </p:blipFill>
        <p:spPr>
          <a:xfrm>
            <a:off x="495714" y="43838"/>
            <a:ext cx="11371165" cy="6814162"/>
          </a:xfrm>
          <a:prstGeom prst="rect">
            <a:avLst/>
          </a:prstGeom>
        </p:spPr>
      </p:pic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312844">
            <a:off x="3048001" y="304800"/>
            <a:ext cx="5972175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SINH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 HỌC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487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684" y="849085"/>
            <a:ext cx="9751483" cy="595539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2886891" y="1784259"/>
            <a:ext cx="8324170" cy="3571513"/>
          </a:xfrm>
          <a:prstGeom prst="cloudCallout">
            <a:avLst>
              <a:gd name="adj1" fmla="val -24810"/>
              <a:gd name="adj2" fmla="val 5978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808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129" y="2356344"/>
            <a:ext cx="10202092" cy="27392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CẮT VẢI THEO ĐƯỜNG VẠCH DẤU (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5" y="4519749"/>
            <a:ext cx="3106571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619">
            <a:off x="9728945" y="1200376"/>
            <a:ext cx="1143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517">
            <a:off x="10665854" y="255131"/>
            <a:ext cx="1133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9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4440239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95463" y="1776412"/>
            <a:ext cx="7916862" cy="1449388"/>
            <a:chOff x="290686" y="1484784"/>
            <a:chExt cx="7233642" cy="864096"/>
          </a:xfrm>
        </p:grpSpPr>
        <p:sp>
          <p:nvSpPr>
            <p:cNvPr id="5" name="Rectangle 4">
              <a:extLst/>
            </p:cNvPr>
            <p:cNvSpPr/>
            <p:nvPr/>
          </p:nvSpPr>
          <p:spPr>
            <a:xfrm>
              <a:off x="899896" y="1484784"/>
              <a:ext cx="6624432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/>
            </p:cNvPr>
            <p:cNvSpPr/>
            <p:nvPr/>
          </p:nvSpPr>
          <p:spPr>
            <a:xfrm>
              <a:off x="290686" y="1666500"/>
              <a:ext cx="556992" cy="383307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95463" y="4162697"/>
            <a:ext cx="8216900" cy="935038"/>
            <a:chOff x="469070" y="2529141"/>
            <a:chExt cx="8538436" cy="936104"/>
          </a:xfrm>
        </p:grpSpPr>
        <p:sp>
          <p:nvSpPr>
            <p:cNvPr id="6" name="Rectangle 5">
              <a:extLst/>
            </p:cNvPr>
            <p:cNvSpPr/>
            <p:nvPr/>
          </p:nvSpPr>
          <p:spPr>
            <a:xfrm>
              <a:off x="1158611" y="2529141"/>
              <a:ext cx="784889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/>
            </p:cNvPr>
            <p:cNvSpPr/>
            <p:nvPr/>
          </p:nvSpPr>
          <p:spPr>
            <a:xfrm>
              <a:off x="469070" y="2710322"/>
              <a:ext cx="575717" cy="575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9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3910192" y="129540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3619500" y="2667001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491" y="1224451"/>
            <a:ext cx="10783262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15cm x 20cm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altLang="en-US" sz="4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kẻ, thước may) có chia cm</a:t>
            </a:r>
            <a:endParaRPr lang="en-US" alt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725" y="277258"/>
            <a:ext cx="6962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240" y="718456"/>
            <a:ext cx="3757613" cy="729343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2744153" y="1985554"/>
            <a:ext cx="5867400" cy="3069771"/>
          </a:xfrm>
          <a:prstGeom prst="cloudCallout">
            <a:avLst>
              <a:gd name="adj1" fmla="val -24810"/>
              <a:gd name="adj2" fmla="val 5978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808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8808" y="483326"/>
            <a:ext cx="10345783" cy="1254034"/>
          </a:xfrm>
        </p:spPr>
        <p:txBody>
          <a:bodyPr/>
          <a:lstStyle/>
          <a:p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8181" name="Picture 5" descr="Cat vai theo duong vach dau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091" y="2339975"/>
            <a:ext cx="4229100" cy="3200400"/>
          </a:xfrm>
        </p:spPr>
      </p:pic>
      <p:pic>
        <p:nvPicPr>
          <p:cNvPr id="178182" name="Picture 6" descr="Hình ảnh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8099" y="2339975"/>
            <a:ext cx="3886200" cy="3200400"/>
          </a:xfrm>
        </p:spPr>
      </p:pic>
    </p:spTree>
    <p:extLst>
      <p:ext uri="{BB962C8B-B14F-4D97-AF65-F5344CB8AC3E}">
        <p14:creationId xmlns:p14="http://schemas.microsoft.com/office/powerpoint/2010/main" val="5942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895</Words>
  <Application>Microsoft Office PowerPoint</Application>
  <PresentationFormat>Custom</PresentationFormat>
  <Paragraphs>88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Office Theme</vt:lpstr>
      <vt:lpstr>1_Eclipse</vt:lpstr>
      <vt:lpstr>2_Eclipse</vt:lpstr>
      <vt:lpstr>Default Design</vt:lpstr>
      <vt:lpstr>1_Default Design</vt:lpstr>
      <vt:lpstr>PowerPoint Presentation</vt:lpstr>
      <vt:lpstr>PowerPoint Presentation</vt:lpstr>
      <vt:lpstr>Khởi động:</vt:lpstr>
      <vt:lpstr>PowerPoint Presentation</vt:lpstr>
      <vt:lpstr>PowerPoint Presentation</vt:lpstr>
      <vt:lpstr>PowerPoint Presentation</vt:lpstr>
      <vt:lpstr>PowerPoint Presentation</vt:lpstr>
      <vt:lpstr>Hoạt động 1:</vt:lpstr>
      <vt:lpstr>Tác dụng của đường vạch dấu trên vải ?</vt:lpstr>
      <vt:lpstr> Tác dụng của đường vạch dấu trên vải ?</vt:lpstr>
      <vt:lpstr>Các bước cắt vải theo đường vạch dấu?</vt:lpstr>
      <vt:lpstr>Hoạt động 2:</vt:lpstr>
      <vt:lpstr>1 . Vạch dấu trên vải:</vt:lpstr>
      <vt:lpstr>Nêu cách vạch dấu đường cong?</vt:lpstr>
      <vt:lpstr>Lưu ý: </vt:lpstr>
      <vt:lpstr>2.Cắt vải theo đường vạch dấu:</vt:lpstr>
      <vt:lpstr>Cách cắt vải theo đường thẳng là:</vt:lpstr>
      <vt:lpstr>Nêu cách cắt vải theo đường cong?</vt:lpstr>
      <vt:lpstr>Lưu ý:</vt:lpstr>
      <vt:lpstr>Tranh quy trình:</vt:lpstr>
      <vt:lpstr>PowerPoint Presentation</vt:lpstr>
      <vt:lpstr>Ghi nhớ:</vt:lpstr>
      <vt:lpstr>Hoạt động 3:</vt:lpstr>
      <vt:lpstr>Yêu cầu:</vt:lpstr>
      <vt:lpstr>Hoạt động 4: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71</cp:revision>
  <dcterms:created xsi:type="dcterms:W3CDTF">2021-09-02T03:48:19Z</dcterms:created>
  <dcterms:modified xsi:type="dcterms:W3CDTF">2021-09-13T03:49:49Z</dcterms:modified>
</cp:coreProperties>
</file>