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9"/>
  </p:notesMasterIdLst>
  <p:handoutMasterIdLst>
    <p:handoutMasterId r:id="rId30"/>
  </p:handoutMasterIdLst>
  <p:sldIdLst>
    <p:sldId id="437" r:id="rId2"/>
    <p:sldId id="424" r:id="rId3"/>
    <p:sldId id="403" r:id="rId4"/>
    <p:sldId id="446" r:id="rId5"/>
    <p:sldId id="366" r:id="rId6"/>
    <p:sldId id="397" r:id="rId7"/>
    <p:sldId id="438" r:id="rId8"/>
    <p:sldId id="356" r:id="rId9"/>
    <p:sldId id="425" r:id="rId10"/>
    <p:sldId id="360" r:id="rId11"/>
    <p:sldId id="362" r:id="rId12"/>
    <p:sldId id="439" r:id="rId13"/>
    <p:sldId id="427" r:id="rId14"/>
    <p:sldId id="440" r:id="rId15"/>
    <p:sldId id="432" r:id="rId16"/>
    <p:sldId id="442" r:id="rId17"/>
    <p:sldId id="443" r:id="rId18"/>
    <p:sldId id="433" r:id="rId19"/>
    <p:sldId id="434" r:id="rId20"/>
    <p:sldId id="374" r:id="rId21"/>
    <p:sldId id="372" r:id="rId22"/>
    <p:sldId id="408" r:id="rId23"/>
    <p:sldId id="363" r:id="rId24"/>
    <p:sldId id="435" r:id="rId25"/>
    <p:sldId id="444" r:id="rId26"/>
    <p:sldId id="410" r:id="rId27"/>
    <p:sldId id="445" r:id="rId28"/>
  </p:sldIdLst>
  <p:sldSz cx="9144000" cy="6858000" type="screen4x3"/>
  <p:notesSz cx="7023100" cy="9309100"/>
  <p:embeddedFontLst>
    <p:embeddedFont>
      <p:font typeface="Wingdings 3" pitchFamily="18" charset="2"/>
      <p:regular r:id="rId31"/>
    </p:embeddedFont>
    <p:embeddedFont>
      <p:font typeface="Cambria" pitchFamily="18" charset="0"/>
      <p:regular r:id="rId32"/>
      <p:bold r:id="rId33"/>
      <p:italic r:id="rId34"/>
      <p:boldItalic r:id="rId35"/>
    </p:embeddedFont>
    <p:embeddedFont>
      <p:font typeface="Tahoma" pitchFamily="34" charset="0"/>
      <p:regular r:id="rId36"/>
      <p:bold r:id="rId37"/>
    </p:embeddedFont>
  </p:embeddedFontLst>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FF"/>
    <a:srgbClr val="00CC00"/>
    <a:srgbClr val="FFFFFF"/>
    <a:srgbClr val="FFFF00"/>
    <a:srgbClr val="A3FBB2"/>
    <a:srgbClr val="0000CC"/>
    <a:srgbClr val="CC3300"/>
    <a:srgbClr val="CC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2051" name="Rectangle 3"/>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2052" name="Rectangle 4"/>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2053" name="Rectangle 5"/>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46368581-32A2-4026-974C-5B2CA5F97F53}" type="slidenum">
              <a:rPr lang="en-US"/>
              <a:pPr/>
              <a:t>‹#›</a:t>
            </a:fld>
            <a:endParaRPr lang="en-US"/>
          </a:p>
        </p:txBody>
      </p:sp>
    </p:spTree>
    <p:extLst>
      <p:ext uri="{BB962C8B-B14F-4D97-AF65-F5344CB8AC3E}">
        <p14:creationId xmlns:p14="http://schemas.microsoft.com/office/powerpoint/2010/main" val="256460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6625" y="4421188"/>
            <a:ext cx="514985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13D6933E-E1C8-4826-BA5D-EE047008E1C5}" type="slidenum">
              <a:rPr lang="en-US"/>
              <a:pPr/>
              <a:t>‹#›</a:t>
            </a:fld>
            <a:endParaRPr lang="en-US"/>
          </a:p>
        </p:txBody>
      </p:sp>
    </p:spTree>
    <p:extLst>
      <p:ext uri="{BB962C8B-B14F-4D97-AF65-F5344CB8AC3E}">
        <p14:creationId xmlns:p14="http://schemas.microsoft.com/office/powerpoint/2010/main" val="1037153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a:t>
            </a:r>
            <a:endParaRPr lang="vi-VN"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18</a:t>
            </a:fld>
            <a:endParaRPr lang="vi-VN">
              <a:solidFill>
                <a:srgbClr val="000000"/>
              </a:solidFill>
            </a:endParaRPr>
          </a:p>
        </p:txBody>
      </p:sp>
    </p:spTree>
    <p:extLst>
      <p:ext uri="{BB962C8B-B14F-4D97-AF65-F5344CB8AC3E}">
        <p14:creationId xmlns:p14="http://schemas.microsoft.com/office/powerpoint/2010/main" val="35251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a:t>
            </a:r>
            <a:endParaRPr lang="vi-VN"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19</a:t>
            </a:fld>
            <a:endParaRPr lang="vi-VN">
              <a:solidFill>
                <a:srgbClr val="000000"/>
              </a:solidFill>
            </a:endParaRPr>
          </a:p>
        </p:txBody>
      </p:sp>
    </p:spTree>
    <p:extLst>
      <p:ext uri="{BB962C8B-B14F-4D97-AF65-F5344CB8AC3E}">
        <p14:creationId xmlns:p14="http://schemas.microsoft.com/office/powerpoint/2010/main" val="3568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DCEBA5-6444-4E4A-A686-1EE20F58302F}" type="slidenum">
              <a:rPr lang="en-US"/>
              <a:pPr/>
              <a:t>‹#›</a:t>
            </a:fld>
            <a:endParaRPr lang="en-US"/>
          </a:p>
        </p:txBody>
      </p:sp>
    </p:spTree>
    <p:extLst>
      <p:ext uri="{BB962C8B-B14F-4D97-AF65-F5344CB8AC3E}">
        <p14:creationId xmlns:p14="http://schemas.microsoft.com/office/powerpoint/2010/main" val="368898273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0E4716-31A9-42CC-975A-96FE396A889D}" type="slidenum">
              <a:rPr lang="en-US"/>
              <a:pPr/>
              <a:t>‹#›</a:t>
            </a:fld>
            <a:endParaRPr lang="en-US"/>
          </a:p>
        </p:txBody>
      </p:sp>
    </p:spTree>
    <p:extLst>
      <p:ext uri="{BB962C8B-B14F-4D97-AF65-F5344CB8AC3E}">
        <p14:creationId xmlns:p14="http://schemas.microsoft.com/office/powerpoint/2010/main" val="383084730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A64FF-C8EA-4084-B841-50CE5561A64B}" type="slidenum">
              <a:rPr lang="en-US"/>
              <a:pPr/>
              <a:t>‹#›</a:t>
            </a:fld>
            <a:endParaRPr lang="en-US"/>
          </a:p>
        </p:txBody>
      </p:sp>
    </p:spTree>
    <p:extLst>
      <p:ext uri="{BB962C8B-B14F-4D97-AF65-F5344CB8AC3E}">
        <p14:creationId xmlns:p14="http://schemas.microsoft.com/office/powerpoint/2010/main" val="151398345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5490-919A-4D5E-9567-FA0C5EC38A83}" type="slidenum">
              <a:rPr lang="en-US"/>
              <a:pPr/>
              <a:t>‹#›</a:t>
            </a:fld>
            <a:endParaRPr lang="en-US"/>
          </a:p>
        </p:txBody>
      </p:sp>
    </p:spTree>
    <p:extLst>
      <p:ext uri="{BB962C8B-B14F-4D97-AF65-F5344CB8AC3E}">
        <p14:creationId xmlns:p14="http://schemas.microsoft.com/office/powerpoint/2010/main" val="301553908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CE18B-02AA-470F-BB42-2DC0C4BBB2B6}" type="slidenum">
              <a:rPr lang="en-US"/>
              <a:pPr/>
              <a:t>‹#›</a:t>
            </a:fld>
            <a:endParaRPr lang="en-US"/>
          </a:p>
        </p:txBody>
      </p:sp>
    </p:spTree>
    <p:extLst>
      <p:ext uri="{BB962C8B-B14F-4D97-AF65-F5344CB8AC3E}">
        <p14:creationId xmlns:p14="http://schemas.microsoft.com/office/powerpoint/2010/main" val="265954281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5ABFFF-4D85-44D9-8CA4-018CFB2A7266}" type="slidenum">
              <a:rPr lang="en-US"/>
              <a:pPr/>
              <a:t>‹#›</a:t>
            </a:fld>
            <a:endParaRPr lang="en-US"/>
          </a:p>
        </p:txBody>
      </p:sp>
    </p:spTree>
    <p:extLst>
      <p:ext uri="{BB962C8B-B14F-4D97-AF65-F5344CB8AC3E}">
        <p14:creationId xmlns:p14="http://schemas.microsoft.com/office/powerpoint/2010/main" val="235867697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5BADA-9E30-47B4-94BE-49BBDC0B3D3C}" type="slidenum">
              <a:rPr lang="en-US"/>
              <a:pPr/>
              <a:t>‹#›</a:t>
            </a:fld>
            <a:endParaRPr lang="en-US"/>
          </a:p>
        </p:txBody>
      </p:sp>
    </p:spTree>
    <p:extLst>
      <p:ext uri="{BB962C8B-B14F-4D97-AF65-F5344CB8AC3E}">
        <p14:creationId xmlns:p14="http://schemas.microsoft.com/office/powerpoint/2010/main" val="38238997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FF5310-DE85-4E9C-8CB9-3C0599BAE9E3}" type="slidenum">
              <a:rPr lang="en-US"/>
              <a:pPr/>
              <a:t>‹#›</a:t>
            </a:fld>
            <a:endParaRPr lang="en-US"/>
          </a:p>
        </p:txBody>
      </p:sp>
    </p:spTree>
    <p:extLst>
      <p:ext uri="{BB962C8B-B14F-4D97-AF65-F5344CB8AC3E}">
        <p14:creationId xmlns:p14="http://schemas.microsoft.com/office/powerpoint/2010/main" val="237613129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0C2ED4-08F7-47CA-96B5-8D8FD60304E7}" type="slidenum">
              <a:rPr lang="en-US"/>
              <a:pPr/>
              <a:t>‹#›</a:t>
            </a:fld>
            <a:endParaRPr lang="en-US"/>
          </a:p>
        </p:txBody>
      </p:sp>
    </p:spTree>
    <p:extLst>
      <p:ext uri="{BB962C8B-B14F-4D97-AF65-F5344CB8AC3E}">
        <p14:creationId xmlns:p14="http://schemas.microsoft.com/office/powerpoint/2010/main" val="357080566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B3B3D6-7DDB-4AA9-922B-FB8D65FF1DCA}" type="slidenum">
              <a:rPr lang="en-US"/>
              <a:pPr/>
              <a:t>‹#›</a:t>
            </a:fld>
            <a:endParaRPr lang="en-US"/>
          </a:p>
        </p:txBody>
      </p:sp>
    </p:spTree>
    <p:extLst>
      <p:ext uri="{BB962C8B-B14F-4D97-AF65-F5344CB8AC3E}">
        <p14:creationId xmlns:p14="http://schemas.microsoft.com/office/powerpoint/2010/main" val="169253423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9F3C92-5AA1-4977-83EB-6C7CADEBA56D}" type="slidenum">
              <a:rPr lang="en-US"/>
              <a:pPr/>
              <a:t>‹#›</a:t>
            </a:fld>
            <a:endParaRPr lang="en-US"/>
          </a:p>
        </p:txBody>
      </p:sp>
    </p:spTree>
    <p:extLst>
      <p:ext uri="{BB962C8B-B14F-4D97-AF65-F5344CB8AC3E}">
        <p14:creationId xmlns:p14="http://schemas.microsoft.com/office/powerpoint/2010/main" val="333611407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B134A-4EA1-4F48-B497-E24216BE7B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ntileframe1181x1772png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7"/>
          <p:cNvSpPr>
            <a:spLocks noChangeArrowheads="1" noChangeShapeType="1" noTextEdit="1"/>
          </p:cNvSpPr>
          <p:nvPr/>
        </p:nvSpPr>
        <p:spPr bwMode="auto">
          <a:xfrm>
            <a:off x="2057400" y="2312988"/>
            <a:ext cx="4514850" cy="952500"/>
          </a:xfrm>
          <a:prstGeom prst="rect">
            <a:avLst/>
          </a:prstGeom>
        </p:spPr>
        <p:txBody>
          <a:bodyPr wrap="none" fromWordArt="1">
            <a:prstTxWarp prst="textPlain">
              <a:avLst>
                <a:gd name="adj" fmla="val 49356"/>
              </a:avLst>
            </a:prstTxWarp>
          </a:bodyPr>
          <a:lstStyle/>
          <a:p>
            <a:r>
              <a:rPr lang="en-US" sz="3600" kern="10">
                <a:ln w="19050">
                  <a:solidFill>
                    <a:srgbClr val="FF0000"/>
                  </a:solidFill>
                  <a:round/>
                  <a:headEnd/>
                  <a:tailEnd/>
                </a:ln>
                <a:solidFill>
                  <a:srgbClr val="33CC33"/>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TẬP ĐỌC </a:t>
            </a:r>
          </a:p>
        </p:txBody>
      </p:sp>
      <p:sp>
        <p:nvSpPr>
          <p:cNvPr id="2053" name="TextBox 3"/>
          <p:cNvSpPr txBox="1">
            <a:spLocks noChangeArrowheads="1"/>
          </p:cNvSpPr>
          <p:nvPr/>
        </p:nvSpPr>
        <p:spPr bwMode="auto">
          <a:xfrm>
            <a:off x="304800" y="3878263"/>
            <a:ext cx="876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800" b="1" i="1">
                <a:solidFill>
                  <a:srgbClr val="FF0000"/>
                </a:solidFill>
                <a:latin typeface="Times New Roman" panose="02020603050405020304" pitchFamily="18" charset="0"/>
                <a:cs typeface="Times New Roman" panose="02020603050405020304" pitchFamily="18" charset="0"/>
              </a:rPr>
              <a:t>Người ăn xin</a:t>
            </a:r>
            <a:endParaRPr lang="en-US" sz="24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727890"/>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987" name="WordArt 3"/>
          <p:cNvSpPr>
            <a:spLocks noChangeArrowheads="1" noChangeShapeType="1" noTextEdit="1"/>
          </p:cNvSpPr>
          <p:nvPr/>
        </p:nvSpPr>
        <p:spPr bwMode="auto">
          <a:xfrm>
            <a:off x="2286000" y="1143000"/>
            <a:ext cx="61722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a:t>
            </a:r>
            <a:r>
              <a:rPr lang="vi-VN" sz="3600" b="1" kern="10" dirty="0" smtClean="0">
                <a:ln w="12700">
                  <a:solidFill>
                    <a:srgbClr val="FF00FF"/>
                  </a:solidFill>
                  <a:round/>
                  <a:headEnd/>
                  <a:tailEnd/>
                </a:ln>
                <a:solidFill>
                  <a:srgbClr val="000099"/>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 đoạn trong nhóm </a:t>
            </a:r>
            <a:endPar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924944"/>
            <a:ext cx="3200400" cy="22597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4077072"/>
            <a:ext cx="2705100" cy="280035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3000"/>
                                        <p:tgtEl>
                                          <p:spTgt spid="2"/>
                                        </p:tgtEl>
                                      </p:cBhvr>
                                    </p:animEffect>
                                    <p:anim calcmode="lin" valueType="num">
                                      <p:cBhvr>
                                        <p:cTn id="14" dur="3000"/>
                                        <p:tgtEl>
                                          <p:spTgt spid="2"/>
                                        </p:tgtEl>
                                        <p:attrNameLst>
                                          <p:attrName>ppt_x</p:attrName>
                                        </p:attrNameLst>
                                      </p:cBhvr>
                                      <p:tavLst>
                                        <p:tav tm="0">
                                          <p:val>
                                            <p:strVal val="ppt_x"/>
                                          </p:val>
                                        </p:tav>
                                        <p:tav tm="100000">
                                          <p:val>
                                            <p:strVal val="ppt_x"/>
                                          </p:val>
                                        </p:tav>
                                      </p:tavLst>
                                    </p:anim>
                                    <p:anim calcmode="lin" valueType="num">
                                      <p:cBhvr>
                                        <p:cTn id="15" dur="3000"/>
                                        <p:tgtEl>
                                          <p:spTgt spid="2"/>
                                        </p:tgtEl>
                                        <p:attrNameLst>
                                          <p:attrName>ppt_y</p:attrName>
                                        </p:attrNameLst>
                                      </p:cBhvr>
                                      <p:tavLst>
                                        <p:tav tm="0">
                                          <p:val>
                                            <p:strVal val="ppt_y"/>
                                          </p:val>
                                        </p:tav>
                                        <p:tav tm="100000">
                                          <p:val>
                                            <p:strVal val="ppt_y+.1"/>
                                          </p:val>
                                        </p:tav>
                                      </p:tavLst>
                                    </p:anim>
                                    <p:set>
                                      <p:cBhvr>
                                        <p:cTn id="16" dur="1" fill="hold">
                                          <p:stCondLst>
                                            <p:cond delay="29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WordArt 3"/>
          <p:cNvSpPr>
            <a:spLocks noChangeArrowheads="1" noChangeShapeType="1" noTextEdit="1"/>
          </p:cNvSpPr>
          <p:nvPr/>
        </p:nvSpPr>
        <p:spPr bwMode="auto">
          <a:xfrm>
            <a:off x="2438400" y="2362200"/>
            <a:ext cx="4876800" cy="1512888"/>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Tìm hiểu bài</a:t>
            </a:r>
            <a:endPar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81000"/>
            <a:ext cx="8229600" cy="3962400"/>
          </a:xfrm>
        </p:spPr>
        <p:txBody>
          <a:bodyPr/>
          <a:lstStyle/>
          <a:p>
            <a:pPr eaLnBrk="1" hangingPunct="1">
              <a:buFontTx/>
              <a:buNone/>
            </a:pP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altLang="en-US" sz="3600" b="1" i="1" dirty="0" err="1" smtClean="0">
                <a:solidFill>
                  <a:srgbClr val="FF0000"/>
                </a:solidFill>
                <a:latin typeface="Times New Roman" panose="02020603050405020304" pitchFamily="18" charset="0"/>
                <a:cs typeface="Times New Roman" panose="02020603050405020304" pitchFamily="18" charset="0"/>
              </a:rPr>
              <a:t>Cậu</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bé</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gặp</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ông</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lão</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ăn</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xin</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khi</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nào</a:t>
            </a:r>
            <a:r>
              <a:rPr lang="en-US" altLang="en-US" sz="3600" b="1" i="1" dirty="0" smtClean="0">
                <a:solidFill>
                  <a:srgbClr val="FF0000"/>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b="1" i="1" dirty="0" smtClean="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altLang="en-US" sz="3600" dirty="0" err="1">
                <a:solidFill>
                  <a:srgbClr val="0000FF"/>
                </a:solidFill>
                <a:latin typeface="Times New Roman" panose="02020603050405020304" pitchFamily="18" charset="0"/>
                <a:cs typeface="Times New Roman" panose="02020603050405020304" pitchFamily="18" charset="0"/>
              </a:rPr>
              <a:t>C</a:t>
            </a:r>
            <a:r>
              <a:rPr lang="en-US" altLang="en-US" sz="3600" dirty="0" err="1" smtClean="0">
                <a:solidFill>
                  <a:srgbClr val="0000FF"/>
                </a:solidFill>
                <a:latin typeface="Times New Roman" panose="02020603050405020304" pitchFamily="18" charset="0"/>
                <a:cs typeface="Times New Roman" panose="02020603050405020304" pitchFamily="18" charset="0"/>
              </a:rPr>
              <a:t>ậu</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bé</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gặp</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ông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lão</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ăn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xin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khi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đang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đi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trên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phố</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Ông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đứng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ngay</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trước</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mặt</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cậu</a:t>
            </a:r>
            <a:r>
              <a:rPr lang="en-US" altLang="en-US" sz="3600" dirty="0" smtClean="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24884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animEffect transition="in" filter="circle(in)">
                                      <p:cBhvr>
                                        <p:cTn id="7"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8"/>
          <p:cNvSpPr txBox="1">
            <a:spLocks noChangeArrowheads="1"/>
          </p:cNvSpPr>
          <p:nvPr/>
        </p:nvSpPr>
        <p:spPr bwMode="auto">
          <a:xfrm>
            <a:off x="179512" y="285764"/>
            <a:ext cx="81646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err="1" smtClean="0">
                <a:solidFill>
                  <a:srgbClr val="CC0000"/>
                </a:solidFill>
                <a:latin typeface="Times New Roman" panose="02020603050405020304" pitchFamily="18" charset="0"/>
                <a:cs typeface="Times New Roman" panose="02020603050405020304" pitchFamily="18" charset="0"/>
              </a:rPr>
              <a:t>Hình</a:t>
            </a:r>
            <a:r>
              <a:rPr lang="en-US" altLang="en-US" sz="2800" b="1" dirty="0" smtClean="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ảnh</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ông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lão</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ăn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xin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smtClean="0">
                <a:solidFill>
                  <a:srgbClr val="CC0000"/>
                </a:solidFill>
                <a:latin typeface="Times New Roman" panose="02020603050405020304" pitchFamily="18" charset="0"/>
                <a:cs typeface="Times New Roman" panose="02020603050405020304" pitchFamily="18" charset="0"/>
              </a:rPr>
              <a:t>hiện</a:t>
            </a:r>
            <a:r>
              <a:rPr lang="en-US" altLang="en-US" sz="2800" b="1" dirty="0" smtClean="0">
                <a:solidFill>
                  <a:srgbClr val="CC0000"/>
                </a:solidFill>
                <a:latin typeface="Times New Roman" panose="02020603050405020304" pitchFamily="18" charset="0"/>
                <a:cs typeface="Times New Roman" panose="02020603050405020304" pitchFamily="18" charset="0"/>
              </a:rPr>
              <a:t> </a:t>
            </a:r>
            <a:r>
              <a:rPr lang="en-US" altLang="en-US" sz="2800" b="1" dirty="0" err="1" smtClean="0">
                <a:solidFill>
                  <a:srgbClr val="CC0000"/>
                </a:solidFill>
                <a:latin typeface="Times New Roman" panose="02020603050405020304" pitchFamily="18" charset="0"/>
                <a:cs typeface="Times New Roman" panose="02020603050405020304" pitchFamily="18" charset="0"/>
              </a:rPr>
              <a:t>ra</a:t>
            </a:r>
            <a:r>
              <a:rPr lang="en-US" altLang="en-US" sz="2800" b="1" dirty="0" smtClean="0">
                <a:solidFill>
                  <a:srgbClr val="CC0000"/>
                </a:solidFill>
                <a:latin typeface="Times New Roman" panose="02020603050405020304" pitchFamily="18" charset="0"/>
                <a:cs typeface="Times New Roman" panose="02020603050405020304" pitchFamily="18" charset="0"/>
              </a:rPr>
              <a:t> </a:t>
            </a:r>
            <a:r>
              <a:rPr lang="en-US" altLang="en-US" sz="2800" b="1" dirty="0" err="1" smtClean="0">
                <a:solidFill>
                  <a:srgbClr val="CC0000"/>
                </a:solidFill>
                <a:latin typeface="Times New Roman" panose="02020603050405020304" pitchFamily="18" charset="0"/>
                <a:cs typeface="Times New Roman" panose="02020603050405020304" pitchFamily="18" charset="0"/>
              </a:rPr>
              <a:t>trước</a:t>
            </a:r>
            <a:r>
              <a:rPr lang="en-US" altLang="en-US" sz="2800" b="1" dirty="0" smtClean="0">
                <a:solidFill>
                  <a:srgbClr val="CC0000"/>
                </a:solidFill>
                <a:latin typeface="Times New Roman" panose="02020603050405020304" pitchFamily="18" charset="0"/>
                <a:cs typeface="Times New Roman" panose="02020603050405020304" pitchFamily="18" charset="0"/>
              </a:rPr>
              <a:t> </a:t>
            </a:r>
            <a:r>
              <a:rPr lang="en-US" altLang="en-US" sz="2800" b="1" dirty="0" err="1" smtClean="0">
                <a:solidFill>
                  <a:srgbClr val="CC0000"/>
                </a:solidFill>
                <a:latin typeface="Times New Roman" panose="02020603050405020304" pitchFamily="18" charset="0"/>
                <a:cs typeface="Times New Roman" panose="02020603050405020304" pitchFamily="18" charset="0"/>
              </a:rPr>
              <a:t>mắt</a:t>
            </a:r>
            <a:r>
              <a:rPr lang="en-US" altLang="en-US" sz="2800" b="1" dirty="0" smtClean="0">
                <a:solidFill>
                  <a:srgbClr val="CC0000"/>
                </a:solidFill>
                <a:latin typeface="Times New Roman" panose="02020603050405020304" pitchFamily="18" charset="0"/>
                <a:cs typeface="Times New Roman" panose="02020603050405020304" pitchFamily="18" charset="0"/>
              </a:rPr>
              <a:t> </a:t>
            </a:r>
            <a:r>
              <a:rPr lang="en-US" altLang="en-US" sz="2800" b="1" dirty="0" err="1" smtClean="0">
                <a:solidFill>
                  <a:srgbClr val="CC0000"/>
                </a:solidFill>
                <a:latin typeface="Times New Roman" panose="02020603050405020304" pitchFamily="18" charset="0"/>
                <a:cs typeface="Times New Roman" panose="02020603050405020304" pitchFamily="18" charset="0"/>
              </a:rPr>
              <a:t>người</a:t>
            </a:r>
            <a:r>
              <a:rPr lang="en-US" altLang="en-US" sz="2800" b="1" dirty="0" smtClean="0">
                <a:solidFill>
                  <a:srgbClr val="CC0000"/>
                </a:solidFill>
                <a:latin typeface="Times New Roman" panose="02020603050405020304" pitchFamily="18" charset="0"/>
                <a:cs typeface="Times New Roman" panose="02020603050405020304" pitchFamily="18" charset="0"/>
              </a:rPr>
              <a:t> </a:t>
            </a:r>
            <a:r>
              <a:rPr lang="en-US" altLang="en-US" sz="2800" b="1" dirty="0" err="1" smtClean="0">
                <a:solidFill>
                  <a:srgbClr val="CC0000"/>
                </a:solidFill>
                <a:latin typeface="Times New Roman" panose="02020603050405020304" pitchFamily="18" charset="0"/>
                <a:cs typeface="Times New Roman" panose="02020603050405020304" pitchFamily="18" charset="0"/>
              </a:rPr>
              <a:t>đọc</a:t>
            </a:r>
            <a:r>
              <a:rPr lang="en-US" altLang="en-US" sz="2800" b="1" dirty="0" smtClean="0">
                <a:solidFill>
                  <a:srgbClr val="CC0000"/>
                </a:solidFill>
                <a:latin typeface="Times New Roman" panose="02020603050405020304" pitchFamily="18" charset="0"/>
                <a:cs typeface="Times New Roman" panose="02020603050405020304" pitchFamily="18" charset="0"/>
              </a:rPr>
              <a:t> </a:t>
            </a:r>
            <a:r>
              <a:rPr lang="en-US" altLang="en-US" sz="2800" b="1" dirty="0" err="1" smtClean="0">
                <a:solidFill>
                  <a:srgbClr val="CC0000"/>
                </a:solidFill>
                <a:latin typeface="Times New Roman" panose="02020603050405020304" pitchFamily="18" charset="0"/>
                <a:cs typeface="Times New Roman" panose="02020603050405020304" pitchFamily="18" charset="0"/>
              </a:rPr>
              <a:t>như</a:t>
            </a:r>
            <a:r>
              <a:rPr lang="en-US" altLang="en-US" sz="2800" b="1" dirty="0" smtClean="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thế</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nào</a:t>
            </a:r>
            <a:r>
              <a:rPr lang="en-US" altLang="en-US" sz="2800" b="1" dirty="0">
                <a:solidFill>
                  <a:srgbClr val="CC0000"/>
                </a:solidFill>
                <a:latin typeface="Times New Roman" panose="02020603050405020304" pitchFamily="18" charset="0"/>
                <a:cs typeface="Times New Roman" panose="02020603050405020304" pitchFamily="18" charset="0"/>
              </a:rPr>
              <a:t>?</a:t>
            </a:r>
          </a:p>
        </p:txBody>
      </p:sp>
      <p:sp>
        <p:nvSpPr>
          <p:cNvPr id="44041" name="Text Box 9"/>
          <p:cNvSpPr txBox="1">
            <a:spLocks noChangeArrowheads="1"/>
          </p:cNvSpPr>
          <p:nvPr/>
        </p:nvSpPr>
        <p:spPr bwMode="auto">
          <a:xfrm>
            <a:off x="587600" y="1340768"/>
            <a:ext cx="4792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vẻ</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lọm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khọm</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44042" name="Text Box 10"/>
          <p:cNvSpPr txBox="1">
            <a:spLocks noChangeArrowheads="1"/>
          </p:cNvSpPr>
          <p:nvPr/>
        </p:nvSpPr>
        <p:spPr bwMode="auto">
          <a:xfrm>
            <a:off x="521298" y="1975625"/>
            <a:ext cx="46987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457200" indent="-457200" eaLnBrk="1" hangingPunct="1">
              <a:spcBef>
                <a:spcPct val="50000"/>
              </a:spcBef>
              <a:buClrTx/>
              <a:buSzTx/>
              <a:buFontTx/>
              <a:buChar char="-"/>
            </a:pPr>
            <a:r>
              <a:rPr lang="en-US" altLang="en-US" sz="2800" b="1" smtClean="0">
                <a:solidFill>
                  <a:srgbClr val="0000FF"/>
                </a:solidFill>
                <a:latin typeface="Times New Roman" panose="02020603050405020304" pitchFamily="18" charset="0"/>
                <a:cs typeface="Times New Roman" panose="02020603050405020304" pitchFamily="18" charset="0"/>
              </a:rPr>
              <a:t>Đôi </a:t>
            </a:r>
            <a:r>
              <a:rPr lang="en-US" altLang="en-US" sz="2800" b="1" dirty="0" err="1">
                <a:solidFill>
                  <a:srgbClr val="0000FF"/>
                </a:solidFill>
                <a:latin typeface="Times New Roman" panose="02020603050405020304" pitchFamily="18" charset="0"/>
                <a:cs typeface="Times New Roman" panose="02020603050405020304" pitchFamily="18" charset="0"/>
              </a:rPr>
              <a:t>mắt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đỏ</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err="1">
                <a:solidFill>
                  <a:srgbClr val="0000FF"/>
                </a:solidFill>
                <a:latin typeface="Times New Roman" panose="02020603050405020304" pitchFamily="18" charset="0"/>
                <a:cs typeface="Times New Roman" panose="02020603050405020304" pitchFamily="18" charset="0"/>
              </a:rPr>
              <a:t>giụa</a:t>
            </a:r>
            <a:r>
              <a:rPr lang="en-US" altLang="en-US" sz="2800" b="1">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ClrTx/>
              <a:buSzTx/>
              <a:buNone/>
            </a:pPr>
            <a:r>
              <a:rPr lang="en-US" altLang="en-US" sz="2800" b="1" smtClean="0">
                <a:solidFill>
                  <a:srgbClr val="0000FF"/>
                </a:solidFill>
                <a:latin typeface="Times New Roman" panose="02020603050405020304" pitchFamily="18" charset="0"/>
                <a:cs typeface="Times New Roman" panose="02020603050405020304" pitchFamily="18" charset="0"/>
              </a:rPr>
              <a:t>                     nước </a:t>
            </a:r>
            <a:r>
              <a:rPr lang="en-US" altLang="en-US" sz="2800" b="1" dirty="0" err="1">
                <a:solidFill>
                  <a:srgbClr val="0000FF"/>
                </a:solidFill>
                <a:latin typeface="Times New Roman" panose="02020603050405020304" pitchFamily="18" charset="0"/>
                <a:cs typeface="Times New Roman" panose="02020603050405020304" pitchFamily="18" charset="0"/>
              </a:rPr>
              <a:t>mắt</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44043" name="Text Box 11"/>
          <p:cNvSpPr txBox="1">
            <a:spLocks noChangeArrowheads="1"/>
          </p:cNvSpPr>
          <p:nvPr/>
        </p:nvSpPr>
        <p:spPr bwMode="auto">
          <a:xfrm>
            <a:off x="571998" y="3145176"/>
            <a:ext cx="3855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a:t>
            </a:r>
            <a:r>
              <a:rPr lang="en-US" altLang="en-US" sz="2800" b="1" dirty="0" err="1">
                <a:solidFill>
                  <a:srgbClr val="0000FF"/>
                </a:solidFill>
                <a:latin typeface="Times New Roman" panose="02020603050405020304" pitchFamily="18" charset="0"/>
                <a:cs typeface="Times New Roman" panose="02020603050405020304" pitchFamily="18" charset="0"/>
              </a:rPr>
              <a:t>t</a:t>
            </a:r>
            <a:r>
              <a:rPr lang="en-US" altLang="en-US" sz="2800" b="1" dirty="0">
                <a:solidFill>
                  <a:srgbClr val="0000FF"/>
                </a:solidFill>
                <a:latin typeface="Times New Roman" panose="02020603050405020304" pitchFamily="18" charset="0"/>
                <a:cs typeface="Times New Roman" panose="02020603050405020304" pitchFamily="18" charset="0"/>
              </a:rPr>
              <a:t>.</a:t>
            </a:r>
            <a:r>
              <a:rPr lang="en-US" altLang="en-US" sz="2800" b="1" dirty="0">
                <a:solidFill>
                  <a:srgbClr val="0000FF"/>
                </a:solidFill>
                <a:latin typeface="Times New Roman" panose="02020603050405020304" pitchFamily="18" charset="0"/>
              </a:rPr>
              <a:t> </a:t>
            </a:r>
          </a:p>
        </p:txBody>
      </p:sp>
      <p:sp>
        <p:nvSpPr>
          <p:cNvPr id="44044" name="Text Box 12"/>
          <p:cNvSpPr txBox="1">
            <a:spLocks noChangeArrowheads="1"/>
          </p:cNvSpPr>
          <p:nvPr/>
        </p:nvSpPr>
        <p:spPr bwMode="auto">
          <a:xfrm>
            <a:off x="455814" y="4165022"/>
            <a:ext cx="680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tay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sưng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húp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bẩn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thỉu</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44045" name="Text Box 13"/>
          <p:cNvSpPr txBox="1">
            <a:spLocks noChangeArrowheads="1"/>
          </p:cNvSpPr>
          <p:nvPr/>
        </p:nvSpPr>
        <p:spPr bwMode="auto">
          <a:xfrm>
            <a:off x="479031" y="4696529"/>
            <a:ext cx="3948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rên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rỉ</a:t>
            </a:r>
            <a:r>
              <a:rPr lang="en-US" altLang="en-US" sz="2800" b="1" dirty="0">
                <a:solidFill>
                  <a:srgbClr val="0000FF"/>
                </a:solidFill>
                <a:latin typeface="Times New Roman" panose="02020603050405020304" pitchFamily="18" charset="0"/>
              </a:rPr>
              <a:t>.</a:t>
            </a:r>
            <a:r>
              <a:rPr lang="en-US" altLang="en-US" sz="2800" b="1" dirty="0">
                <a:solidFill>
                  <a:schemeClr val="accent2"/>
                </a:solidFill>
                <a:latin typeface="Times New Roman" panose="02020603050405020304" pitchFamily="18" charset="0"/>
              </a:rPr>
              <a:t> </a:t>
            </a:r>
          </a:p>
        </p:txBody>
      </p:sp>
      <p:sp>
        <p:nvSpPr>
          <p:cNvPr id="44046" name="Text Box 14"/>
          <p:cNvSpPr txBox="1">
            <a:spLocks noChangeArrowheads="1"/>
          </p:cNvSpPr>
          <p:nvPr/>
        </p:nvSpPr>
        <p:spPr bwMode="auto">
          <a:xfrm>
            <a:off x="521298" y="3647206"/>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thảm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hại</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pic>
        <p:nvPicPr>
          <p:cNvPr id="13324" name="Picture 15"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989" y="1472355"/>
            <a:ext cx="3047541" cy="29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Freeform 16"/>
          <p:cNvSpPr>
            <a:spLocks/>
          </p:cNvSpPr>
          <p:nvPr/>
        </p:nvSpPr>
        <p:spPr bwMode="auto">
          <a:xfrm>
            <a:off x="5652120" y="1602378"/>
            <a:ext cx="286869" cy="3355761"/>
          </a:xfrm>
          <a:custGeom>
            <a:avLst/>
            <a:gdLst>
              <a:gd name="T0" fmla="*/ 0 w 432"/>
              <a:gd name="T1" fmla="*/ 0 h 1008"/>
              <a:gd name="T2" fmla="*/ 215053333 w 432"/>
              <a:gd name="T3" fmla="*/ 2147483646 h 1008"/>
              <a:gd name="T4" fmla="*/ 0 w 432"/>
              <a:gd name="T5" fmla="*/ 2147483646 h 1008"/>
              <a:gd name="T6" fmla="*/ 0 60000 65536"/>
              <a:gd name="T7" fmla="*/ 0 60000 65536"/>
              <a:gd name="T8" fmla="*/ 0 60000 65536"/>
              <a:gd name="T9" fmla="*/ 0 w 432"/>
              <a:gd name="T10" fmla="*/ 0 h 1008"/>
              <a:gd name="T11" fmla="*/ 432 w 432"/>
              <a:gd name="T12" fmla="*/ 1008 h 1008"/>
            </a:gdLst>
            <a:ahLst/>
            <a:cxnLst>
              <a:cxn ang="T6">
                <a:pos x="T0" y="T1"/>
              </a:cxn>
              <a:cxn ang="T7">
                <a:pos x="T2" y="T3"/>
              </a:cxn>
              <a:cxn ang="T8">
                <a:pos x="T4" y="T5"/>
              </a:cxn>
            </a:cxnLst>
            <a:rect l="T9" t="T10" r="T11" b="T12"/>
            <a:pathLst>
              <a:path w="432" h="1008">
                <a:moveTo>
                  <a:pt x="0" y="0"/>
                </a:moveTo>
                <a:lnTo>
                  <a:pt x="432" y="480"/>
                </a:lnTo>
                <a:lnTo>
                  <a:pt x="0" y="1008"/>
                </a:ln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7"/>
          <p:cNvGrpSpPr>
            <a:grpSpLocks/>
          </p:cNvGrpSpPr>
          <p:nvPr/>
        </p:nvGrpSpPr>
        <p:grpSpPr bwMode="auto">
          <a:xfrm>
            <a:off x="587600" y="5375994"/>
            <a:ext cx="4697489" cy="461962"/>
            <a:chOff x="2235" y="1659"/>
            <a:chExt cx="1801" cy="388"/>
          </a:xfrm>
        </p:grpSpPr>
        <p:sp>
          <p:nvSpPr>
            <p:cNvPr id="13328" name="Text Box 18"/>
            <p:cNvSpPr txBox="1">
              <a:spLocks noChangeArrowheads="1"/>
            </p:cNvSpPr>
            <p:nvPr/>
          </p:nvSpPr>
          <p:spPr bwMode="auto">
            <a:xfrm>
              <a:off x="2700" y="1659"/>
              <a:ext cx="1336" cy="3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dirty="0" err="1">
                  <a:solidFill>
                    <a:srgbClr val="CC0099"/>
                  </a:solidFill>
                  <a:latin typeface="Times New Roman" panose="02020603050405020304" pitchFamily="18" charset="0"/>
                </a:rPr>
                <a:t>Ông</a:t>
              </a:r>
              <a:r>
                <a:rPr lang="en-US" altLang="en-US" sz="2400" b="1" dirty="0">
                  <a:solidFill>
                    <a:srgbClr val="CC0099"/>
                  </a:solidFill>
                  <a:latin typeface="Times New Roman" panose="02020603050405020304" pitchFamily="18" charset="0"/>
                </a:rPr>
                <a:t> </a:t>
              </a:r>
              <a:r>
                <a:rPr lang="en-US" altLang="en-US" sz="2400" b="1" dirty="0" err="1">
                  <a:solidFill>
                    <a:srgbClr val="CC0099"/>
                  </a:solidFill>
                  <a:latin typeface="Times New Roman" panose="02020603050405020304" pitchFamily="18" charset="0"/>
                </a:rPr>
                <a:t>lão</a:t>
              </a:r>
              <a:r>
                <a:rPr lang="en-US" altLang="en-US" sz="2400" b="1" dirty="0">
                  <a:solidFill>
                    <a:srgbClr val="CC0099"/>
                  </a:solidFill>
                  <a:latin typeface="Times New Roman" panose="02020603050405020304" pitchFamily="18" charset="0"/>
                </a:rPr>
                <a:t> </a:t>
              </a:r>
              <a:r>
                <a:rPr lang="en-US" altLang="en-US" sz="2400" b="1" dirty="0" err="1">
                  <a:solidFill>
                    <a:srgbClr val="CC0099"/>
                  </a:solidFill>
                  <a:latin typeface="Times New Roman" panose="02020603050405020304" pitchFamily="18" charset="0"/>
                </a:rPr>
                <a:t>rất</a:t>
              </a:r>
              <a:r>
                <a:rPr lang="en-US" altLang="en-US" sz="2400" b="1" dirty="0">
                  <a:solidFill>
                    <a:srgbClr val="CC0099"/>
                  </a:solidFill>
                  <a:latin typeface="Times New Roman" panose="02020603050405020304" pitchFamily="18" charset="0"/>
                </a:rPr>
                <a:t> </a:t>
              </a:r>
              <a:r>
                <a:rPr lang="en-US" altLang="en-US" sz="2400" b="1" dirty="0" err="1">
                  <a:solidFill>
                    <a:srgbClr val="CC0099"/>
                  </a:solidFill>
                  <a:latin typeface="Times New Roman" panose="02020603050405020304" pitchFamily="18" charset="0"/>
                </a:rPr>
                <a:t>đáng</a:t>
              </a:r>
              <a:r>
                <a:rPr lang="en-US" altLang="en-US" sz="2400" b="1" dirty="0">
                  <a:solidFill>
                    <a:srgbClr val="CC0099"/>
                  </a:solidFill>
                  <a:latin typeface="Times New Roman" panose="02020603050405020304" pitchFamily="18" charset="0"/>
                </a:rPr>
                <a:t> </a:t>
              </a:r>
              <a:r>
                <a:rPr lang="en-US" altLang="en-US" sz="2400" b="1" dirty="0" err="1">
                  <a:solidFill>
                    <a:srgbClr val="CC0099"/>
                  </a:solidFill>
                  <a:latin typeface="Times New Roman" panose="02020603050405020304" pitchFamily="18" charset="0"/>
                </a:rPr>
                <a:t>thương</a:t>
              </a:r>
              <a:endParaRPr lang="en-US" altLang="en-US" sz="2400" b="1" dirty="0">
                <a:solidFill>
                  <a:srgbClr val="CC0099"/>
                </a:solidFill>
                <a:latin typeface="Times New Roman" panose="02020603050405020304" pitchFamily="18" charset="0"/>
              </a:endParaRPr>
            </a:p>
          </p:txBody>
        </p:sp>
        <p:sp>
          <p:nvSpPr>
            <p:cNvPr id="13329" name="AutoShape 19"/>
            <p:cNvSpPr>
              <a:spLocks noChangeArrowheads="1"/>
            </p:cNvSpPr>
            <p:nvPr/>
          </p:nvSpPr>
          <p:spPr bwMode="auto">
            <a:xfrm>
              <a:off x="2235" y="1750"/>
              <a:ext cx="336" cy="192"/>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1500">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23778592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animEffect transition="in" filter="checkerboard(across)">
                                      <p:cBhvr>
                                        <p:cTn id="7" dur="500"/>
                                        <p:tgtEl>
                                          <p:spTgt spid="4404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42"/>
                                        </p:tgtEl>
                                        <p:attrNameLst>
                                          <p:attrName>style.visibility</p:attrName>
                                        </p:attrNameLst>
                                      </p:cBhvr>
                                      <p:to>
                                        <p:strVal val="visible"/>
                                      </p:to>
                                    </p:set>
                                    <p:animEffect transition="in" filter="checkerboard(across)">
                                      <p:cBhvr>
                                        <p:cTn id="10" dur="500"/>
                                        <p:tgtEl>
                                          <p:spTgt spid="4404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4043"/>
                                        </p:tgtEl>
                                        <p:attrNameLst>
                                          <p:attrName>style.visibility</p:attrName>
                                        </p:attrNameLst>
                                      </p:cBhvr>
                                      <p:to>
                                        <p:strVal val="visible"/>
                                      </p:to>
                                    </p:set>
                                    <p:animEffect transition="in" filter="checkerboard(across)">
                                      <p:cBhvr>
                                        <p:cTn id="13" dur="500"/>
                                        <p:tgtEl>
                                          <p:spTgt spid="4404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4046"/>
                                        </p:tgtEl>
                                        <p:attrNameLst>
                                          <p:attrName>style.visibility</p:attrName>
                                        </p:attrNameLst>
                                      </p:cBhvr>
                                      <p:to>
                                        <p:strVal val="visible"/>
                                      </p:to>
                                    </p:set>
                                    <p:animEffect transition="in" filter="checkerboard(across)">
                                      <p:cBhvr>
                                        <p:cTn id="16" dur="500"/>
                                        <p:tgtEl>
                                          <p:spTgt spid="4404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4044"/>
                                        </p:tgtEl>
                                        <p:attrNameLst>
                                          <p:attrName>style.visibility</p:attrName>
                                        </p:attrNameLst>
                                      </p:cBhvr>
                                      <p:to>
                                        <p:strVal val="visible"/>
                                      </p:to>
                                    </p:set>
                                    <p:animEffect transition="in" filter="checkerboard(across)">
                                      <p:cBhvr>
                                        <p:cTn id="19" dur="500"/>
                                        <p:tgtEl>
                                          <p:spTgt spid="4404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4045"/>
                                        </p:tgtEl>
                                        <p:attrNameLst>
                                          <p:attrName>style.visibility</p:attrName>
                                        </p:attrNameLst>
                                      </p:cBhvr>
                                      <p:to>
                                        <p:strVal val="visible"/>
                                      </p:to>
                                    </p:set>
                                    <p:animEffect transition="in" filter="checkerboard(across)">
                                      <p:cBhvr>
                                        <p:cTn id="22" dur="500"/>
                                        <p:tgtEl>
                                          <p:spTgt spid="44045"/>
                                        </p:tgtEl>
                                      </p:cBhvr>
                                    </p:animEffect>
                                  </p:childTnLst>
                                </p:cTn>
                              </p:par>
                              <p:par>
                                <p:cTn id="23" presetID="5" presetClass="entr" presetSubtype="1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animEffect transition="in" filter="checkerboard(across)">
                                      <p:cBhvr>
                                        <p:cTn id="25" dur="500"/>
                                        <p:tgtEl>
                                          <p:spTgt spid="440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heckerboard(across)">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3" grpId="0"/>
      <p:bldP spid="44044" grpId="0"/>
      <p:bldP spid="44045" grpId="0"/>
      <p:bldP spid="440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619597" y="620688"/>
            <a:ext cx="8458200" cy="1143000"/>
          </a:xfrm>
        </p:spPr>
        <p:txBody>
          <a:bodyPr/>
          <a:lstStyle/>
          <a:p>
            <a:pPr eaLnBrk="1" hangingPunct="1">
              <a:buFontTx/>
              <a:buNone/>
            </a:pPr>
            <a:r>
              <a:rPr lang="en-US" altLang="en-US" sz="3600" b="1" i="1" dirty="0" err="1" smtClean="0">
                <a:solidFill>
                  <a:srgbClr val="FF0000"/>
                </a:solidFill>
                <a:latin typeface="Times New Roman" panose="02020603050405020304" pitchFamily="18" charset="0"/>
                <a:cs typeface="Times New Roman" panose="02020603050405020304" pitchFamily="18" charset="0"/>
              </a:rPr>
              <a:t>Điều</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gì</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khiến</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ông</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lão</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trông</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thảm</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thương</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đến</a:t>
            </a:r>
            <a:r>
              <a:rPr lang="en-US" altLang="en-US" sz="3600" b="1" i="1" dirty="0" smtClean="0">
                <a:solidFill>
                  <a:srgbClr val="FF0000"/>
                </a:solidFill>
                <a:latin typeface="Times New Roman" panose="02020603050405020304" pitchFamily="18" charset="0"/>
                <a:cs typeface="Times New Roman" panose="02020603050405020304" pitchFamily="18" charset="0"/>
              </a:rPr>
              <a:t> </a:t>
            </a:r>
            <a:r>
              <a:rPr lang="en-US" altLang="en-US" sz="3600" b="1" i="1" dirty="0" err="1" smtClean="0">
                <a:solidFill>
                  <a:srgbClr val="FF0000"/>
                </a:solidFill>
                <a:latin typeface="Times New Roman" panose="02020603050405020304" pitchFamily="18" charset="0"/>
                <a:cs typeface="Times New Roman" panose="02020603050405020304" pitchFamily="18" charset="0"/>
              </a:rPr>
              <a:t>vậy</a:t>
            </a:r>
            <a:r>
              <a:rPr lang="en-US" altLang="en-US" sz="3600" b="1" i="1" dirty="0" smtClean="0">
                <a:solidFill>
                  <a:srgbClr val="FF0000"/>
                </a:solidFill>
                <a:latin typeface="Times New Roman" panose="02020603050405020304" pitchFamily="18" charset="0"/>
                <a:cs typeface="Times New Roman" panose="02020603050405020304" pitchFamily="18" charset="0"/>
              </a:rPr>
              <a:t>?</a:t>
            </a:r>
          </a:p>
        </p:txBody>
      </p:sp>
      <p:sp>
        <p:nvSpPr>
          <p:cNvPr id="28677" name="Text Box 5"/>
          <p:cNvSpPr txBox="1">
            <a:spLocks noChangeArrowheads="1"/>
          </p:cNvSpPr>
          <p:nvPr/>
        </p:nvSpPr>
        <p:spPr bwMode="auto">
          <a:xfrm>
            <a:off x="599009" y="2060848"/>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dirty="0" err="1">
                <a:solidFill>
                  <a:srgbClr val="0000FF"/>
                </a:solidFill>
                <a:latin typeface="Times New Roman" panose="02020603050405020304" pitchFamily="18" charset="0"/>
                <a:cs typeface="Times New Roman" panose="02020603050405020304" pitchFamily="18" charset="0"/>
              </a:rPr>
              <a:t>Cảnh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nghèo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đói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khiến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thảm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thương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như</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vậy</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582960" y="3461791"/>
            <a:ext cx="6790209" cy="68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US" altLang="en-US" sz="3600" b="1" i="1" smtClean="0">
                <a:solidFill>
                  <a:srgbClr val="FF0000"/>
                </a:solidFill>
                <a:latin typeface="Times New Roman" panose="02020603050405020304" pitchFamily="18" charset="0"/>
                <a:cs typeface="Times New Roman" panose="02020603050405020304" pitchFamily="18" charset="0"/>
              </a:rPr>
              <a:t>Nêu ý đoạn 1?</a:t>
            </a:r>
          </a:p>
        </p:txBody>
      </p:sp>
      <p:sp>
        <p:nvSpPr>
          <p:cNvPr id="5" name="Text Box 5"/>
          <p:cNvSpPr txBox="1">
            <a:spLocks noChangeArrowheads="1"/>
          </p:cNvSpPr>
          <p:nvPr/>
        </p:nvSpPr>
        <p:spPr bwMode="auto">
          <a:xfrm>
            <a:off x="597421" y="4604791"/>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0000FF"/>
                </a:solidFill>
                <a:latin typeface="Times New Roman" panose="02020603050405020304" pitchFamily="18" charset="0"/>
                <a:cs typeface="Times New Roman" panose="02020603050405020304" pitchFamily="18" charset="0"/>
              </a:rPr>
              <a:t>Ông lão ăn xin rất đáng thương</a:t>
            </a:r>
          </a:p>
        </p:txBody>
      </p:sp>
    </p:spTree>
    <p:extLst>
      <p:ext uri="{BB962C8B-B14F-4D97-AF65-F5344CB8AC3E}">
        <p14:creationId xmlns:p14="http://schemas.microsoft.com/office/powerpoint/2010/main" val="10700210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ircle(in)">
                                      <p:cBhvr>
                                        <p:cTn id="7" dur="20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2"/>
          <p:cNvSpPr>
            <a:spLocks noChangeArrowheads="1"/>
          </p:cNvSpPr>
          <p:nvPr/>
        </p:nvSpPr>
        <p:spPr bwMode="auto">
          <a:xfrm>
            <a:off x="143893" y="5355439"/>
            <a:ext cx="751287" cy="533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 name="Text Box 43"/>
          <p:cNvSpPr txBox="1">
            <a:spLocks noChangeArrowheads="1"/>
          </p:cNvSpPr>
          <p:nvPr/>
        </p:nvSpPr>
        <p:spPr bwMode="auto">
          <a:xfrm>
            <a:off x="899592" y="5301208"/>
            <a:ext cx="8055521" cy="954107"/>
          </a:xfrm>
          <a:prstGeom prst="rect">
            <a:avLst/>
          </a:prstGeom>
          <a:solidFill>
            <a:srgbClr val="FFFF00"/>
          </a:solidFill>
          <a:ln>
            <a:noFill/>
          </a:ln>
          <a:effectLst/>
          <a:extLst/>
        </p:spPr>
        <p:txBody>
          <a:bodyPr wrap="square">
            <a:spAutoFit/>
          </a:bodyPr>
          <a:lstStyle/>
          <a:p>
            <a:pPr eaLnBrk="1" hangingPunct="1">
              <a:spcBef>
                <a:spcPct val="50000"/>
              </a:spcBef>
            </a:pPr>
            <a:r>
              <a:rPr lang="en-US" altLang="en-US" sz="2800" b="1">
                <a:latin typeface="Times New Roman" pitchFamily="18" charset="0"/>
                <a:cs typeface="Times New Roman" pitchFamily="18" charset="0"/>
              </a:rPr>
              <a:t>Cậu là một người tốt bụng, cậu thật sự xót thương cho ông lão, tôn trọng và muốn giúp đỡ </a:t>
            </a:r>
            <a:r>
              <a:rPr lang="en-US" altLang="en-US" sz="2800" b="1" smtClean="0">
                <a:latin typeface="Times New Roman" pitchFamily="18" charset="0"/>
                <a:cs typeface="Times New Roman" pitchFamily="18" charset="0"/>
              </a:rPr>
              <a:t>ông.</a:t>
            </a:r>
            <a:endParaRPr lang="en-US" altLang="en-US" sz="2800" b="1">
              <a:latin typeface="Times New Roman" pitchFamily="18" charset="0"/>
              <a:cs typeface="Times New Roman" pitchFamily="18" charset="0"/>
            </a:endParaRPr>
          </a:p>
        </p:txBody>
      </p:sp>
      <p:sp>
        <p:nvSpPr>
          <p:cNvPr id="9" name="Text Box 4"/>
          <p:cNvSpPr txBox="1">
            <a:spLocks noChangeArrowheads="1"/>
          </p:cNvSpPr>
          <p:nvPr/>
        </p:nvSpPr>
        <p:spPr bwMode="auto">
          <a:xfrm>
            <a:off x="153443" y="122306"/>
            <a:ext cx="8739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latin typeface="Times New Roman" pitchFamily="18" charset="0"/>
              </a:rPr>
              <a:t>          </a:t>
            </a:r>
            <a:r>
              <a:rPr lang="en-US" sz="2800" b="1" dirty="0" err="1" smtClean="0">
                <a:latin typeface="Times New Roman" pitchFamily="18" charset="0"/>
              </a:rPr>
              <a:t>Cậu</a:t>
            </a:r>
            <a:r>
              <a:rPr lang="en-US" sz="2800" b="1" dirty="0" smtClean="0">
                <a:latin typeface="Times New Roman" pitchFamily="18" charset="0"/>
              </a:rPr>
              <a:t> </a:t>
            </a:r>
            <a:r>
              <a:rPr lang="en-US" sz="2800" b="1" dirty="0" err="1" smtClean="0">
                <a:latin typeface="Times New Roman" pitchFamily="18" charset="0"/>
              </a:rPr>
              <a:t>bé</a:t>
            </a:r>
            <a:r>
              <a:rPr lang="en-US" sz="2800" b="1" dirty="0" smtClean="0">
                <a:latin typeface="Times New Roman" pitchFamily="18" charset="0"/>
              </a:rPr>
              <a:t> </a:t>
            </a:r>
            <a:r>
              <a:rPr lang="en-US" sz="2800" b="1" dirty="0" err="1" smtClean="0">
                <a:latin typeface="Times New Roman" pitchFamily="18" charset="0"/>
              </a:rPr>
              <a:t>đã</a:t>
            </a:r>
            <a:r>
              <a:rPr lang="en-US" sz="2800" b="1" dirty="0" smtClean="0">
                <a:latin typeface="Times New Roman" pitchFamily="18" charset="0"/>
              </a:rPr>
              <a:t> </a:t>
            </a:r>
            <a:r>
              <a:rPr lang="en-US" sz="2800" b="1" dirty="0" err="1" smtClean="0">
                <a:latin typeface="Times New Roman" pitchFamily="18" charset="0"/>
              </a:rPr>
              <a:t>làm</a:t>
            </a:r>
            <a:r>
              <a:rPr lang="en-US" sz="2800" b="1" dirty="0" smtClean="0">
                <a:latin typeface="Times New Roman" pitchFamily="18" charset="0"/>
              </a:rPr>
              <a:t> </a:t>
            </a:r>
            <a:r>
              <a:rPr lang="en-US" sz="2800" b="1" dirty="0" err="1" smtClean="0">
                <a:latin typeface="Times New Roman" pitchFamily="18" charset="0"/>
              </a:rPr>
              <a:t>gì</a:t>
            </a:r>
            <a:r>
              <a:rPr lang="en-US" sz="2800" b="1" dirty="0" smtClean="0">
                <a:latin typeface="Times New Roman" pitchFamily="18" charset="0"/>
              </a:rPr>
              <a:t> </a:t>
            </a:r>
            <a:r>
              <a:rPr lang="en-US" sz="2800" b="1" dirty="0" err="1" smtClean="0">
                <a:latin typeface="Times New Roman" pitchFamily="18" charset="0"/>
              </a:rPr>
              <a:t>để</a:t>
            </a:r>
            <a:r>
              <a:rPr lang="en-US" sz="2800" b="1" dirty="0" smtClean="0">
                <a:latin typeface="Times New Roman" pitchFamily="18" charset="0"/>
              </a:rPr>
              <a:t> </a:t>
            </a:r>
            <a:r>
              <a:rPr lang="en-US" sz="2800" b="1" dirty="0" err="1" smtClean="0">
                <a:latin typeface="Times New Roman" pitchFamily="18" charset="0"/>
              </a:rPr>
              <a:t>chứng</a:t>
            </a:r>
            <a:r>
              <a:rPr lang="en-US" sz="2800" b="1" dirty="0" smtClean="0">
                <a:latin typeface="Times New Roman" pitchFamily="18" charset="0"/>
              </a:rPr>
              <a:t> </a:t>
            </a:r>
            <a:r>
              <a:rPr lang="en-US" sz="2800" b="1" dirty="0" err="1" smtClean="0">
                <a:latin typeface="Times New Roman" pitchFamily="18" charset="0"/>
              </a:rPr>
              <a:t>tỏ</a:t>
            </a:r>
            <a:r>
              <a:rPr lang="en-US" sz="2800" b="1" dirty="0" smtClean="0">
                <a:latin typeface="Times New Roman" pitchFamily="18" charset="0"/>
              </a:rPr>
              <a:t> </a:t>
            </a:r>
            <a:r>
              <a:rPr lang="en-US" sz="2800" b="1" dirty="0" err="1" smtClean="0">
                <a:latin typeface="Times New Roman" pitchFamily="18" charset="0"/>
              </a:rPr>
              <a:t>tình</a:t>
            </a:r>
            <a:r>
              <a:rPr lang="en-US" sz="2800" b="1" dirty="0" smtClean="0">
                <a:latin typeface="Times New Roman" pitchFamily="18" charset="0"/>
              </a:rPr>
              <a:t> </a:t>
            </a:r>
            <a:r>
              <a:rPr lang="en-US" sz="2800" b="1" dirty="0" err="1" smtClean="0">
                <a:latin typeface="Times New Roman" pitchFamily="18" charset="0"/>
              </a:rPr>
              <a:t>cảm</a:t>
            </a:r>
            <a:r>
              <a:rPr lang="en-US" sz="2800" b="1" dirty="0" smtClean="0">
                <a:latin typeface="Times New Roman" pitchFamily="18" charset="0"/>
              </a:rPr>
              <a:t> </a:t>
            </a:r>
            <a:r>
              <a:rPr lang="en-US" sz="2800" b="1" dirty="0" err="1" smtClean="0">
                <a:latin typeface="Times New Roman" pitchFamily="18" charset="0"/>
              </a:rPr>
              <a:t>của</a:t>
            </a:r>
            <a:r>
              <a:rPr lang="en-US" sz="2800" b="1" dirty="0" smtClean="0">
                <a:latin typeface="Times New Roman" pitchFamily="18" charset="0"/>
              </a:rPr>
              <a:t> </a:t>
            </a:r>
            <a:r>
              <a:rPr lang="en-US" sz="2800" b="1" dirty="0" err="1" smtClean="0">
                <a:latin typeface="Times New Roman" pitchFamily="18" charset="0"/>
              </a:rPr>
              <a:t>cậu</a:t>
            </a:r>
            <a:r>
              <a:rPr lang="en-US" sz="2800" b="1" dirty="0" smtClean="0">
                <a:latin typeface="Times New Roman" pitchFamily="18" charset="0"/>
              </a:rPr>
              <a:t> </a:t>
            </a:r>
            <a:r>
              <a:rPr lang="en-US" sz="2800" b="1" dirty="0" err="1" smtClean="0">
                <a:latin typeface="Times New Roman" pitchFamily="18" charset="0"/>
              </a:rPr>
              <a:t>với</a:t>
            </a:r>
            <a:r>
              <a:rPr lang="en-US" sz="2800" b="1" dirty="0" smtClean="0">
                <a:latin typeface="Times New Roman" pitchFamily="18" charset="0"/>
              </a:rPr>
              <a:t> </a:t>
            </a:r>
            <a:r>
              <a:rPr lang="en-US" sz="2800" b="1" dirty="0" err="1" smtClean="0">
                <a:latin typeface="Times New Roman" pitchFamily="18" charset="0"/>
              </a:rPr>
              <a:t>ông</a:t>
            </a:r>
            <a:r>
              <a:rPr lang="en-US" sz="2800" b="1" dirty="0" smtClean="0">
                <a:latin typeface="Times New Roman" pitchFamily="18" charset="0"/>
              </a:rPr>
              <a:t> </a:t>
            </a:r>
            <a:r>
              <a:rPr lang="en-US" sz="2800" b="1" dirty="0" err="1" smtClean="0">
                <a:latin typeface="Times New Roman" pitchFamily="18" charset="0"/>
              </a:rPr>
              <a:t>lão</a:t>
            </a:r>
            <a:r>
              <a:rPr lang="en-US" sz="2800" b="1" dirty="0" smtClean="0">
                <a:latin typeface="Times New Roman" pitchFamily="18" charset="0"/>
              </a:rPr>
              <a:t>?</a:t>
            </a:r>
          </a:p>
        </p:txBody>
      </p:sp>
      <p:sp>
        <p:nvSpPr>
          <p:cNvPr id="51204" name="Text Box 4"/>
          <p:cNvSpPr txBox="1">
            <a:spLocks noChangeArrowheads="1"/>
          </p:cNvSpPr>
          <p:nvPr/>
        </p:nvSpPr>
        <p:spPr bwMode="auto">
          <a:xfrm>
            <a:off x="3299267" y="778350"/>
            <a:ext cx="59967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smtClean="0">
                <a:latin typeface="Times New Roman" pitchFamily="18" charset="0"/>
              </a:rPr>
              <a:t>   </a:t>
            </a:r>
            <a:endParaRPr lang="en-US" sz="3600" b="1" dirty="0">
              <a:latin typeface="Times New Roman" pitchFamily="18" charset="0"/>
            </a:endParaRPr>
          </a:p>
        </p:txBody>
      </p:sp>
      <p:sp>
        <p:nvSpPr>
          <p:cNvPr id="10" name="Text Box 35"/>
          <p:cNvSpPr txBox="1">
            <a:spLocks noChangeArrowheads="1"/>
          </p:cNvSpPr>
          <p:nvPr/>
        </p:nvSpPr>
        <p:spPr bwMode="auto">
          <a:xfrm>
            <a:off x="3193326" y="1248902"/>
            <a:ext cx="11956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smtClean="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Hành</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động</a:t>
            </a:r>
            <a:r>
              <a:rPr lang="en-US" sz="2800" b="1" dirty="0">
                <a:solidFill>
                  <a:srgbClr val="990000"/>
                </a:solidFill>
                <a:latin typeface="Times New Roman" panose="02020603050405020304" pitchFamily="18" charset="0"/>
              </a:rPr>
              <a:t> </a:t>
            </a:r>
            <a:endParaRPr lang="en-US" sz="2800" b="1" dirty="0">
              <a:solidFill>
                <a:schemeClr val="accent2"/>
              </a:solidFill>
              <a:latin typeface="Times New Roman" panose="02020603050405020304" pitchFamily="18" charset="0"/>
            </a:endParaRPr>
          </a:p>
        </p:txBody>
      </p:sp>
      <p:sp>
        <p:nvSpPr>
          <p:cNvPr id="11" name="Text Box 36"/>
          <p:cNvSpPr txBox="1">
            <a:spLocks noChangeArrowheads="1"/>
          </p:cNvSpPr>
          <p:nvPr/>
        </p:nvSpPr>
        <p:spPr bwMode="auto">
          <a:xfrm>
            <a:off x="3491880" y="2716844"/>
            <a:ext cx="114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smtClean="0">
                <a:solidFill>
                  <a:srgbClr val="990000"/>
                </a:solidFill>
                <a:latin typeface="Times New Roman" panose="02020603050405020304" pitchFamily="18" charset="0"/>
              </a:rPr>
              <a:t>Lời</a:t>
            </a:r>
            <a:r>
              <a:rPr lang="en-US" sz="2800" b="1" dirty="0" smtClean="0">
                <a:solidFill>
                  <a:srgbClr val="990000"/>
                </a:solidFill>
                <a:latin typeface="Times New Roman" panose="02020603050405020304" pitchFamily="18" charset="0"/>
              </a:rPr>
              <a:t> </a:t>
            </a:r>
            <a:r>
              <a:rPr lang="en-US" sz="2800" b="1" dirty="0" err="1" smtClean="0">
                <a:solidFill>
                  <a:srgbClr val="990000"/>
                </a:solidFill>
                <a:latin typeface="Times New Roman" panose="02020603050405020304" pitchFamily="18" charset="0"/>
              </a:rPr>
              <a:t>nói</a:t>
            </a:r>
            <a:endParaRPr lang="en-US" sz="2800" b="1" dirty="0">
              <a:solidFill>
                <a:srgbClr val="0000FF"/>
              </a:solidFill>
              <a:latin typeface="Times New Roman" panose="02020603050405020304" pitchFamily="18" charset="0"/>
            </a:endParaRPr>
          </a:p>
        </p:txBody>
      </p:sp>
      <p:sp>
        <p:nvSpPr>
          <p:cNvPr id="12" name="Text Box 37"/>
          <p:cNvSpPr txBox="1">
            <a:spLocks noChangeArrowheads="1"/>
          </p:cNvSpPr>
          <p:nvPr/>
        </p:nvSpPr>
        <p:spPr bwMode="auto">
          <a:xfrm>
            <a:off x="4744238" y="1035893"/>
            <a:ext cx="45348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smtClean="0">
                <a:solidFill>
                  <a:srgbClr val="0000FF"/>
                </a:solidFill>
                <a:latin typeface="Times New Roman" panose="02020603050405020304" pitchFamily="18" charset="0"/>
                <a:cs typeface="Times New Roman" panose="02020603050405020304" pitchFamily="18" charset="0"/>
              </a:rPr>
              <a:t>Lục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nọ</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tiền</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a:solidFill>
                  <a:schemeClr val="accent2"/>
                </a:solidFill>
                <a:latin typeface="Times New Roman" panose="02020603050405020304" pitchFamily="18" charset="0"/>
                <a:cs typeface="Times New Roman" panose="02020603050405020304" pitchFamily="18" charset="0"/>
              </a:rPr>
              <a:t>- </a:t>
            </a:r>
            <a:r>
              <a:rPr lang="en-US" sz="2800" b="1" smtClean="0">
                <a:solidFill>
                  <a:srgbClr val="0000FF"/>
                </a:solidFill>
                <a:latin typeface="Times New Roman" panose="02020603050405020304" pitchFamily="18" charset="0"/>
                <a:cs typeface="Times New Roman" panose="02020603050405020304" pitchFamily="18" charset="0"/>
              </a:rPr>
              <a:t>nắm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lão</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a:solidFill>
                  <a:schemeClr val="accent2"/>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3" name="Text Box 38"/>
          <p:cNvSpPr txBox="1">
            <a:spLocks noChangeArrowheads="1"/>
          </p:cNvSpPr>
          <p:nvPr/>
        </p:nvSpPr>
        <p:spPr bwMode="auto">
          <a:xfrm>
            <a:off x="4657424" y="2636912"/>
            <a:ext cx="443484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giận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306186" y="3933056"/>
            <a:ext cx="8419969" cy="954107"/>
          </a:xfrm>
          <a:prstGeom prst="rect">
            <a:avLst/>
          </a:prstGeom>
        </p:spPr>
        <p:txBody>
          <a:bodyPr wrap="square">
            <a:spAutoFit/>
          </a:bodyPr>
          <a:lstStyle/>
          <a:p>
            <a:r>
              <a:rPr lang="en-US" sz="2800" b="1" dirty="0" smtClean="0">
                <a:latin typeface="Times New Roman" pitchFamily="18" charset="0"/>
              </a:rPr>
              <a:t>Qua </a:t>
            </a:r>
            <a:r>
              <a:rPr lang="en-US" sz="2800" b="1" dirty="0" err="1">
                <a:latin typeface="Times New Roman" pitchFamily="18" charset="0"/>
              </a:rPr>
              <a:t>hành</a:t>
            </a:r>
            <a:r>
              <a:rPr lang="en-US" sz="2800" b="1" dirty="0">
                <a:latin typeface="Times New Roman" pitchFamily="18" charset="0"/>
              </a:rPr>
              <a:t> </a:t>
            </a:r>
            <a:r>
              <a:rPr lang="en-US" sz="2800" b="1" dirty="0" err="1">
                <a:latin typeface="Times New Roman" pitchFamily="18" charset="0"/>
              </a:rPr>
              <a:t>động</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lời</a:t>
            </a:r>
            <a:r>
              <a:rPr lang="en-US" sz="2800" b="1" dirty="0">
                <a:latin typeface="Times New Roman" pitchFamily="18" charset="0"/>
              </a:rPr>
              <a:t> </a:t>
            </a:r>
            <a:r>
              <a:rPr lang="en-US" sz="2800" b="1" dirty="0" err="1">
                <a:latin typeface="Times New Roman" pitchFamily="18" charset="0"/>
              </a:rPr>
              <a:t>nói</a:t>
            </a:r>
            <a:r>
              <a:rPr lang="en-US" sz="2800" b="1" dirty="0">
                <a:latin typeface="Times New Roman" pitchFamily="18" charset="0"/>
              </a:rPr>
              <a:t> </a:t>
            </a:r>
            <a:r>
              <a:rPr lang="en-US" sz="2800" b="1" dirty="0" err="1">
                <a:latin typeface="Times New Roman" pitchFamily="18" charset="0"/>
              </a:rPr>
              <a:t>ân</a:t>
            </a:r>
            <a:r>
              <a:rPr lang="en-US" sz="2800" b="1" dirty="0">
                <a:latin typeface="Times New Roman" pitchFamily="18" charset="0"/>
              </a:rPr>
              <a:t> </a:t>
            </a:r>
            <a:r>
              <a:rPr lang="en-US" sz="2800" b="1" dirty="0" err="1">
                <a:latin typeface="Times New Roman" pitchFamily="18" charset="0"/>
              </a:rPr>
              <a:t>cần</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bé</a:t>
            </a:r>
            <a:r>
              <a:rPr lang="en-US" sz="2800" b="1" dirty="0">
                <a:latin typeface="Times New Roman" pitchFamily="18" charset="0"/>
              </a:rPr>
              <a:t> </a:t>
            </a:r>
            <a:r>
              <a:rPr lang="en-US" sz="2800" b="1" dirty="0" err="1">
                <a:latin typeface="Times New Roman" pitchFamily="18" charset="0"/>
              </a:rPr>
              <a:t>đã</a:t>
            </a:r>
            <a:r>
              <a:rPr lang="en-US" sz="2800" b="1" dirty="0">
                <a:latin typeface="Times New Roman" pitchFamily="18" charset="0"/>
              </a:rPr>
              <a:t> </a:t>
            </a:r>
            <a:r>
              <a:rPr lang="en-US" sz="2800" b="1" dirty="0" err="1">
                <a:latin typeface="Times New Roman" pitchFamily="18" charset="0"/>
              </a:rPr>
              <a:t>chứng</a:t>
            </a:r>
            <a:r>
              <a:rPr lang="en-US" sz="2800" b="1" dirty="0">
                <a:latin typeface="Times New Roman" pitchFamily="18" charset="0"/>
              </a:rPr>
              <a:t> </a:t>
            </a:r>
            <a:r>
              <a:rPr lang="en-US" sz="2800" b="1" dirty="0" err="1">
                <a:latin typeface="Times New Roman" pitchFamily="18" charset="0"/>
              </a:rPr>
              <a:t>tỏ</a:t>
            </a:r>
            <a:r>
              <a:rPr lang="en-US" sz="2800" b="1" dirty="0">
                <a:latin typeface="Times New Roman" pitchFamily="18" charset="0"/>
              </a:rPr>
              <a:t> </a:t>
            </a:r>
            <a:r>
              <a:rPr lang="en-US" sz="2800" b="1" dirty="0" err="1">
                <a:latin typeface="Times New Roman" pitchFamily="18" charset="0"/>
              </a:rPr>
              <a:t>tình</a:t>
            </a:r>
            <a:r>
              <a:rPr lang="en-US" sz="2800" b="1" dirty="0">
                <a:latin typeface="Times New Roman" pitchFamily="18" charset="0"/>
              </a:rPr>
              <a:t> </a:t>
            </a:r>
            <a:r>
              <a:rPr lang="en-US" sz="2800" b="1" dirty="0" err="1">
                <a:latin typeface="Times New Roman" pitchFamily="18" charset="0"/>
              </a:rPr>
              <a:t>cảm</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đối</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ông</a:t>
            </a:r>
            <a:r>
              <a:rPr lang="en-US" sz="2800" b="1" dirty="0">
                <a:latin typeface="Times New Roman" pitchFamily="18" charset="0"/>
              </a:rPr>
              <a:t> </a:t>
            </a:r>
            <a:r>
              <a:rPr lang="en-US" sz="2800" b="1" dirty="0" err="1">
                <a:latin typeface="Times New Roman" pitchFamily="18" charset="0"/>
              </a:rPr>
              <a:t>lão</a:t>
            </a:r>
            <a:r>
              <a:rPr lang="en-US" sz="2800" b="1" dirty="0">
                <a:latin typeface="Times New Roman" pitchFamily="18" charset="0"/>
              </a:rPr>
              <a:t> </a:t>
            </a:r>
            <a:r>
              <a:rPr lang="en-US" sz="2800" b="1" dirty="0" err="1">
                <a:latin typeface="Times New Roman" pitchFamily="18" charset="0"/>
              </a:rPr>
              <a:t>như</a:t>
            </a:r>
            <a:r>
              <a:rPr lang="en-US" sz="2800" b="1" dirty="0">
                <a:latin typeface="Times New Roman" pitchFamily="18" charset="0"/>
              </a:rPr>
              <a:t> </a:t>
            </a:r>
            <a:r>
              <a:rPr lang="en-US" sz="2800" b="1" dirty="0" err="1">
                <a:latin typeface="Times New Roman" pitchFamily="18" charset="0"/>
              </a:rPr>
              <a:t>thế</a:t>
            </a:r>
            <a:r>
              <a:rPr lang="en-US" sz="2800" b="1" dirty="0">
                <a:latin typeface="Times New Roman" pitchFamily="18" charset="0"/>
              </a:rPr>
              <a:t> </a:t>
            </a:r>
            <a:r>
              <a:rPr lang="en-US" sz="2800" b="1" dirty="0" err="1">
                <a:latin typeface="Times New Roman" pitchFamily="18" charset="0"/>
              </a:rPr>
              <a:t>nào</a:t>
            </a:r>
            <a:r>
              <a:rPr lang="en-US" sz="2800" b="1" dirty="0">
                <a:latin typeface="Times New Roman" pitchFamily="18" charset="0"/>
              </a:rPr>
              <a:t>?</a:t>
            </a:r>
          </a:p>
        </p:txBody>
      </p:sp>
      <p:pic>
        <p:nvPicPr>
          <p:cNvPr id="15" name="Picture 13" descr="G:\sp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941" y="1483764"/>
            <a:ext cx="160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G:\sp2\16.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41" y="1794914"/>
            <a:ext cx="15097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6032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28600" y="381000"/>
            <a:ext cx="8763000" cy="3581400"/>
          </a:xfrm>
        </p:spPr>
        <p:txBody>
          <a:bodyPr/>
          <a:lstStyle/>
          <a:p>
            <a:pPr eaLnBrk="1" hangingPunct="1">
              <a:buFontTx/>
              <a:buChar char="-"/>
            </a:pPr>
            <a:r>
              <a:rPr lang="en-US" altLang="en-US" sz="3600" smtClean="0">
                <a:solidFill>
                  <a:srgbClr val="FF0000"/>
                </a:solidFill>
                <a:latin typeface="Times New Roman" panose="02020603050405020304" pitchFamily="18" charset="0"/>
                <a:cs typeface="Times New Roman" panose="02020603050405020304" pitchFamily="18" charset="0"/>
              </a:rPr>
              <a:t>tài sản:</a:t>
            </a:r>
            <a:r>
              <a:rPr lang="en-US" altLang="en-US" sz="3600" smtClean="0">
                <a:latin typeface="Times New Roman" panose="02020603050405020304" pitchFamily="18" charset="0"/>
                <a:cs typeface="Times New Roman" panose="02020603050405020304" pitchFamily="18" charset="0"/>
              </a:rPr>
              <a:t> </a:t>
            </a:r>
            <a:r>
              <a:rPr lang="en-US" altLang="en-US" sz="3600" smtClean="0">
                <a:solidFill>
                  <a:srgbClr val="0000FF"/>
                </a:solidFill>
                <a:latin typeface="Times New Roman" panose="02020603050405020304" pitchFamily="18" charset="0"/>
                <a:cs typeface="Times New Roman" panose="02020603050405020304" pitchFamily="18" charset="0"/>
              </a:rPr>
              <a:t>(vật chất) tiền bạc, của cải.</a:t>
            </a:r>
          </a:p>
          <a:p>
            <a:pPr eaLnBrk="1" hangingPunct="1">
              <a:buFontTx/>
              <a:buChar char="-"/>
            </a:pPr>
            <a:endParaRPr lang="en-US" altLang="en-US" sz="3600" smtClean="0">
              <a:solidFill>
                <a:srgbClr val="0000FF"/>
              </a:solidFill>
              <a:latin typeface="Times New Roman" panose="02020603050405020304" pitchFamily="18" charset="0"/>
              <a:cs typeface="Times New Roman" panose="02020603050405020304" pitchFamily="18" charset="0"/>
            </a:endParaRPr>
          </a:p>
          <a:p>
            <a:pPr eaLnBrk="1" hangingPunct="1">
              <a:buFontTx/>
              <a:buChar char="-"/>
            </a:pPr>
            <a:r>
              <a:rPr lang="en-US" altLang="en-US" sz="3600" smtClean="0">
                <a:solidFill>
                  <a:srgbClr val="FF0000"/>
                </a:solidFill>
                <a:latin typeface="Times New Roman" panose="02020603050405020304" pitchFamily="18" charset="0"/>
                <a:cs typeface="Times New Roman" panose="02020603050405020304" pitchFamily="18" charset="0"/>
              </a:rPr>
              <a:t>lẩy bẩy:</a:t>
            </a:r>
            <a:r>
              <a:rPr lang="en-US" altLang="en-US" sz="3600" smtClean="0">
                <a:latin typeface="Times New Roman" panose="02020603050405020304" pitchFamily="18" charset="0"/>
                <a:cs typeface="Times New Roman" panose="02020603050405020304" pitchFamily="18" charset="0"/>
              </a:rPr>
              <a:t> </a:t>
            </a:r>
            <a:r>
              <a:rPr lang="en-US" altLang="en-US" sz="3600" smtClean="0">
                <a:solidFill>
                  <a:srgbClr val="0000FF"/>
                </a:solidFill>
                <a:latin typeface="Times New Roman" panose="02020603050405020304" pitchFamily="18" charset="0"/>
                <a:cs typeface="Times New Roman" panose="02020603050405020304" pitchFamily="18" charset="0"/>
              </a:rPr>
              <a:t>yếu đuối, không tự chủ được.</a:t>
            </a:r>
          </a:p>
          <a:p>
            <a:pPr eaLnBrk="1" hangingPunct="1">
              <a:buFontTx/>
              <a:buChar char="-"/>
            </a:pPr>
            <a:endParaRPr lang="en-US" altLang="en-US" sz="3600" smtClean="0">
              <a:solidFill>
                <a:srgbClr val="0000FF"/>
              </a:solidFill>
              <a:latin typeface="Times New Roman" panose="02020603050405020304" pitchFamily="18" charset="0"/>
              <a:cs typeface="Times New Roman" panose="02020603050405020304" pitchFamily="18" charset="0"/>
            </a:endParaRPr>
          </a:p>
          <a:p>
            <a:pPr eaLnBrk="1" hangingPunct="1">
              <a:buFontTx/>
              <a:buChar char="-"/>
            </a:pPr>
            <a:r>
              <a:rPr lang="en-US" altLang="en-US" sz="3600" smtClean="0">
                <a:solidFill>
                  <a:srgbClr val="FF0000"/>
                </a:solidFill>
                <a:latin typeface="Times New Roman" panose="02020603050405020304" pitchFamily="18" charset="0"/>
                <a:cs typeface="Times New Roman" panose="02020603050405020304" pitchFamily="18" charset="0"/>
              </a:rPr>
              <a:t>khản đặc:</a:t>
            </a:r>
            <a:r>
              <a:rPr lang="en-US" altLang="en-US" sz="3600" smtClean="0">
                <a:latin typeface="Times New Roman" panose="02020603050405020304" pitchFamily="18" charset="0"/>
                <a:cs typeface="Times New Roman" panose="02020603050405020304" pitchFamily="18" charset="0"/>
              </a:rPr>
              <a:t> </a:t>
            </a:r>
            <a:r>
              <a:rPr lang="en-US" altLang="en-US" sz="3600" smtClean="0">
                <a:solidFill>
                  <a:srgbClr val="0000FF"/>
                </a:solidFill>
                <a:latin typeface="Times New Roman" panose="02020603050405020304" pitchFamily="18" charset="0"/>
                <a:cs typeface="Times New Roman" panose="02020603050405020304" pitchFamily="18" charset="0"/>
              </a:rPr>
              <a:t>bị mất giọng, nói gần như không ra tiếng</a:t>
            </a:r>
          </a:p>
        </p:txBody>
      </p:sp>
    </p:spTree>
    <p:extLst>
      <p:ext uri="{BB962C8B-B14F-4D97-AF65-F5344CB8AC3E}">
        <p14:creationId xmlns:p14="http://schemas.microsoft.com/office/powerpoint/2010/main" val="40411155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ircle(in)">
                                      <p:cBhvr>
                                        <p:cTn id="7" dur="2000"/>
                                        <p:tgtEl>
                                          <p:spTgt spid="2560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circle(in)">
                                      <p:cBhvr>
                                        <p:cTn id="10" dur="2000"/>
                                        <p:tgtEl>
                                          <p:spTgt spid="2560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circle(in)">
                                      <p:cBhvr>
                                        <p:cTn id="13"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609600" y="533400"/>
            <a:ext cx="6705600" cy="1143000"/>
          </a:xfrm>
        </p:spPr>
        <p:txBody>
          <a:bodyPr/>
          <a:lstStyle/>
          <a:p>
            <a:pPr eaLnBrk="1" hangingPunct="1">
              <a:buFontTx/>
              <a:buNone/>
            </a:pPr>
            <a:r>
              <a:rPr lang="en-US" altLang="en-US" sz="3600" b="1" i="1" smtClean="0">
                <a:solidFill>
                  <a:srgbClr val="FF0000"/>
                </a:solidFill>
                <a:latin typeface="Times New Roman" panose="02020603050405020304" pitchFamily="18" charset="0"/>
                <a:cs typeface="Times New Roman" panose="02020603050405020304" pitchFamily="18" charset="0"/>
              </a:rPr>
              <a:t>Đoạn 2 nói lên điều gì?</a:t>
            </a:r>
          </a:p>
        </p:txBody>
      </p:sp>
      <p:sp>
        <p:nvSpPr>
          <p:cNvPr id="28677" name="Text Box 5"/>
          <p:cNvSpPr txBox="1">
            <a:spLocks noChangeArrowheads="1"/>
          </p:cNvSpPr>
          <p:nvPr/>
        </p:nvSpPr>
        <p:spPr bwMode="auto">
          <a:xfrm>
            <a:off x="773113" y="25908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0000FF"/>
                </a:solidFill>
                <a:latin typeface="Times New Roman" panose="02020603050405020304" pitchFamily="18" charset="0"/>
                <a:cs typeface="Times New Roman" panose="02020603050405020304" pitchFamily="18" charset="0"/>
              </a:rPr>
              <a:t>Cậu bé xót thương ông lão, muốn giúp đỡ ông.</a:t>
            </a:r>
          </a:p>
        </p:txBody>
      </p:sp>
    </p:spTree>
    <p:extLst>
      <p:ext uri="{BB962C8B-B14F-4D97-AF65-F5344CB8AC3E}">
        <p14:creationId xmlns:p14="http://schemas.microsoft.com/office/powerpoint/2010/main" val="892373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ircle(in)">
                                      <p:cBhvr>
                                        <p:cTn id="7" dur="20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618" y="2645296"/>
            <a:ext cx="2457451" cy="29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a:extLst>
              <a:ext uri="{FF2B5EF4-FFF2-40B4-BE49-F238E27FC236}"/>
            </a:extLst>
          </p:cNvPr>
          <p:cNvSpPr/>
          <p:nvPr/>
        </p:nvSpPr>
        <p:spPr>
          <a:xfrm>
            <a:off x="1637805" y="3245370"/>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a:extLst>
              <a:ext uri="{FF2B5EF4-FFF2-40B4-BE49-F238E27FC236}"/>
            </a:extLst>
          </p:cNvPr>
          <p:cNvSpPr/>
          <p:nvPr/>
        </p:nvSpPr>
        <p:spPr>
          <a:xfrm>
            <a:off x="1760439" y="2473845"/>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353494" y="2056227"/>
            <a:ext cx="6145856" cy="945876"/>
            <a:chOff x="5862048" y="676275"/>
            <a:chExt cx="6539502" cy="1695450"/>
          </a:xfrm>
        </p:grpSpPr>
        <p:sp>
          <p:nvSpPr>
            <p:cNvPr id="14" name="Rectangle: Rounded Corners 13">
              <a:extLst>
                <a:ext uri="{FF2B5EF4-FFF2-40B4-BE49-F238E27FC236}"/>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a:extLst>
                <a:ext uri="{FF2B5EF4-FFF2-40B4-BE49-F238E27FC236}"/>
              </a:extLst>
            </p:cNvPr>
            <p:cNvSpPr/>
            <p:nvPr/>
          </p:nvSpPr>
          <p:spPr>
            <a:xfrm>
              <a:off x="6091064" y="952523"/>
              <a:ext cx="629141"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a:extLst>
              <a:ext uri="{FF2B5EF4-FFF2-40B4-BE49-F238E27FC236}"/>
            </a:extLst>
          </p:cNvPr>
          <p:cNvSpPr/>
          <p:nvPr/>
        </p:nvSpPr>
        <p:spPr>
          <a:xfrm>
            <a:off x="1846164" y="3844255"/>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cxnSp>
        <p:nvCxnSpPr>
          <p:cNvPr id="21" name="Straight Connector 20">
            <a:extLst>
              <a:ext uri="{FF2B5EF4-FFF2-40B4-BE49-F238E27FC236}"/>
            </a:extLst>
          </p:cNvPr>
          <p:cNvCxnSpPr>
            <a:cxnSpLocks/>
          </p:cNvCxnSpPr>
          <p:nvPr/>
        </p:nvCxnSpPr>
        <p:spPr>
          <a:xfrm>
            <a:off x="1996183" y="3951411"/>
            <a:ext cx="5595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2623265" y="3568989"/>
            <a:ext cx="5876085" cy="852937"/>
            <a:chOff x="6007667" y="688785"/>
            <a:chExt cx="6307614" cy="1025613"/>
          </a:xfrm>
        </p:grpSpPr>
        <p:sp>
          <p:nvSpPr>
            <p:cNvPr id="23" name="Rectangle: Rounded Corners 22">
              <a:extLst>
                <a:ext uri="{FF2B5EF4-FFF2-40B4-BE49-F238E27FC236}"/>
              </a:extLst>
            </p:cNvPr>
            <p:cNvSpPr/>
            <p:nvPr/>
          </p:nvSpPr>
          <p:spPr>
            <a:xfrm>
              <a:off x="6007667" y="688785"/>
              <a:ext cx="6307614"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24" name="Flowchart: Connector 23">
              <a:extLst>
                <a:ext uri="{FF2B5EF4-FFF2-40B4-BE49-F238E27FC236}"/>
              </a:extLst>
            </p:cNvPr>
            <p:cNvSpPr/>
            <p:nvPr/>
          </p:nvSpPr>
          <p:spPr>
            <a:xfrm>
              <a:off x="6167002" y="823528"/>
              <a:ext cx="697761"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25" name="Flowchart: Connector 24">
            <a:extLst>
              <a:ext uri="{FF2B5EF4-FFF2-40B4-BE49-F238E27FC236}"/>
            </a:extLst>
          </p:cNvPr>
          <p:cNvSpPr/>
          <p:nvPr/>
        </p:nvSpPr>
        <p:spPr>
          <a:xfrm>
            <a:off x="1643757" y="4738414"/>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a:extLst>
              <a:ext uri="{FF2B5EF4-FFF2-40B4-BE49-F238E27FC236}"/>
            </a:extLst>
          </p:cNvPr>
          <p:cNvSpPr/>
          <p:nvPr/>
        </p:nvSpPr>
        <p:spPr>
          <a:xfrm>
            <a:off x="1774726" y="4902720"/>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555776" y="5085184"/>
            <a:ext cx="5943574" cy="931934"/>
            <a:chOff x="5862048" y="867065"/>
            <a:chExt cx="6539502" cy="1504660"/>
          </a:xfrm>
        </p:grpSpPr>
        <p:sp>
          <p:nvSpPr>
            <p:cNvPr id="30" name="Rectangle: Rounded Corners 29">
              <a:extLst>
                <a:ext uri="{FF2B5EF4-FFF2-40B4-BE49-F238E27FC236}"/>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a:extLst>
                <a:ext uri="{FF2B5EF4-FFF2-40B4-BE49-F238E27FC236}"/>
              </a:extLst>
            </p:cNvPr>
            <p:cNvSpPr/>
            <p:nvPr/>
          </p:nvSpPr>
          <p:spPr>
            <a:xfrm>
              <a:off x="6007667" y="1110182"/>
              <a:ext cx="713743" cy="827638"/>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3</a:t>
              </a:r>
              <a:endParaRPr lang="vi-VN" sz="2800" dirty="0">
                <a:solidFill>
                  <a:prstClr val="white"/>
                </a:solidFill>
              </a:endParaRPr>
            </a:p>
          </p:txBody>
        </p:sp>
      </p:grpSp>
      <p:pic>
        <p:nvPicPr>
          <p:cNvPr id="26" name="Picture 13" descr="G:\sp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04" y="3298555"/>
            <a:ext cx="1222772" cy="14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p:cNvSpPr txBox="1">
            <a:spLocks noChangeArrowheads="1"/>
          </p:cNvSpPr>
          <p:nvPr/>
        </p:nvSpPr>
        <p:spPr bwMode="auto">
          <a:xfrm>
            <a:off x="3395606" y="3529374"/>
            <a:ext cx="501013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dirty="0" err="1" smtClean="0">
                <a:solidFill>
                  <a:srgbClr val="0000FF"/>
                </a:solidFill>
                <a:latin typeface="Times New Roman" panose="02020603050405020304" pitchFamily="18" charset="0"/>
                <a:cs typeface="Times New Roman" panose="02020603050405020304" pitchFamily="18" charset="0"/>
              </a:rPr>
              <a:t>Sự</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trọng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cậu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bé</a:t>
            </a:r>
            <a:r>
              <a:rPr lang="en-US" sz="2600" b="1" dirty="0">
                <a:solidFill>
                  <a:srgbClr val="0000FF"/>
                </a:solidFill>
                <a:latin typeface="Times New Roman" panose="02020603050405020304" pitchFamily="18" charset="0"/>
                <a:cs typeface="Times New Roman" panose="02020603050405020304" pitchFamily="18" charset="0"/>
              </a:rPr>
              <a:t> qua </a:t>
            </a:r>
            <a:r>
              <a:rPr lang="en-US" sz="2600" b="1" dirty="0" err="1">
                <a:solidFill>
                  <a:srgbClr val="0000FF"/>
                </a:solidFill>
                <a:latin typeface="Times New Roman" panose="02020603050405020304" pitchFamily="18" charset="0"/>
                <a:cs typeface="Times New Roman" panose="02020603050405020304" pitchFamily="18" charset="0"/>
              </a:rPr>
              <a:t>hành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động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cố</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gắng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tìm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quà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tặng</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32" name="Text Box 9"/>
          <p:cNvSpPr txBox="1">
            <a:spLocks noChangeArrowheads="1"/>
          </p:cNvSpPr>
          <p:nvPr/>
        </p:nvSpPr>
        <p:spPr bwMode="auto">
          <a:xfrm>
            <a:off x="3159994" y="2062540"/>
            <a:ext cx="50250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smtClean="0">
                <a:solidFill>
                  <a:srgbClr val="0000FF"/>
                </a:solidFill>
                <a:latin typeface="Times New Roman" panose="02020603050405020304" pitchFamily="18" charset="0"/>
                <a:cs typeface="Times New Roman" panose="02020603050405020304" pitchFamily="18" charset="0"/>
              </a:rPr>
              <a:t>Ông</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cảm</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4" name="Text Box 11"/>
          <p:cNvSpPr txBox="1">
            <a:spLocks noChangeArrowheads="1"/>
          </p:cNvSpPr>
          <p:nvPr/>
        </p:nvSpPr>
        <p:spPr bwMode="auto">
          <a:xfrm>
            <a:off x="3439627" y="5084811"/>
            <a:ext cx="50597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smtClean="0">
                <a:solidFill>
                  <a:srgbClr val="0000FF"/>
                </a:solidFill>
                <a:latin typeface="Times New Roman" panose="02020603050405020304" pitchFamily="18" charset="0"/>
                <a:cs typeface="Times New Roman" panose="02020603050405020304" pitchFamily="18" charset="0"/>
              </a:rPr>
              <a:t>Lời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xin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35" name="Text Box 8"/>
          <p:cNvSpPr txBox="1">
            <a:spLocks noChangeArrowheads="1"/>
          </p:cNvSpPr>
          <p:nvPr/>
        </p:nvSpPr>
        <p:spPr bwMode="auto">
          <a:xfrm>
            <a:off x="251520" y="3208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800" b="1" dirty="0" err="1" smtClean="0">
                <a:solidFill>
                  <a:srgbClr val="990000"/>
                </a:solidFill>
                <a:latin typeface="Times New Roman" panose="02020603050405020304" pitchFamily="18" charset="0"/>
                <a:cs typeface="Times New Roman" panose="02020603050405020304" pitchFamily="18" charset="0"/>
              </a:rPr>
              <a:t>Đọc</a:t>
            </a:r>
            <a:r>
              <a:rPr lang="en-US" sz="2800" b="1" dirty="0" smtClean="0">
                <a:solidFill>
                  <a:srgbClr val="990000"/>
                </a:solidFill>
                <a:latin typeface="Times New Roman" panose="02020603050405020304" pitchFamily="18" charset="0"/>
                <a:cs typeface="Times New Roman" panose="02020603050405020304" pitchFamily="18" charset="0"/>
              </a:rPr>
              <a:t> </a:t>
            </a:r>
            <a:r>
              <a:rPr lang="en-US" sz="2800" b="1" dirty="0" err="1" smtClean="0">
                <a:solidFill>
                  <a:srgbClr val="990000"/>
                </a:solidFill>
                <a:latin typeface="Times New Roman" panose="02020603050405020304" pitchFamily="18" charset="0"/>
                <a:cs typeface="Times New Roman" panose="02020603050405020304" pitchFamily="18" charset="0"/>
              </a:rPr>
              <a:t>thầm</a:t>
            </a:r>
            <a:r>
              <a:rPr lang="en-US" sz="2800" b="1" dirty="0" smtClean="0">
                <a:solidFill>
                  <a:srgbClr val="990000"/>
                </a:solidFill>
                <a:latin typeface="Times New Roman" panose="02020603050405020304" pitchFamily="18" charset="0"/>
                <a:cs typeface="Times New Roman" panose="02020603050405020304" pitchFamily="18" charset="0"/>
              </a:rPr>
              <a:t> </a:t>
            </a:r>
            <a:r>
              <a:rPr lang="en-US" sz="2800" b="1" dirty="0" err="1" smtClean="0">
                <a:solidFill>
                  <a:srgbClr val="990000"/>
                </a:solidFill>
                <a:latin typeface="Times New Roman" panose="02020603050405020304" pitchFamily="18" charset="0"/>
                <a:cs typeface="Times New Roman" panose="02020603050405020304" pitchFamily="18" charset="0"/>
              </a:rPr>
              <a:t>đoạn</a:t>
            </a:r>
            <a:r>
              <a:rPr lang="en-US" sz="2800" b="1" dirty="0" smtClean="0">
                <a:solidFill>
                  <a:srgbClr val="990000"/>
                </a:solidFill>
                <a:latin typeface="Times New Roman" panose="02020603050405020304" pitchFamily="18" charset="0"/>
                <a:cs typeface="Times New Roman" panose="02020603050405020304" pitchFamily="18" charset="0"/>
              </a:rPr>
              <a:t> 3+ LTCH: </a:t>
            </a:r>
            <a:r>
              <a:rPr lang="en-US" sz="2800" b="1" dirty="0" err="1" smtClean="0">
                <a:solidFill>
                  <a:srgbClr val="990000"/>
                </a:solidFill>
                <a:latin typeface="Times New Roman" panose="02020603050405020304" pitchFamily="18" charset="0"/>
                <a:cs typeface="Times New Roman" panose="02020603050405020304" pitchFamily="18" charset="0"/>
              </a:rPr>
              <a:t>Cậu</a:t>
            </a:r>
            <a:r>
              <a:rPr lang="en-US" sz="2800" b="1" dirty="0" smtClean="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không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có</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nhưng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 </a:t>
            </a:r>
            <a:r>
              <a:rPr lang="en-US" sz="2800" b="1" dirty="0" err="1">
                <a:solidFill>
                  <a:srgbClr val="990000"/>
                </a:solidFill>
                <a:latin typeface="Times New Roman" panose="02020603050405020304" pitchFamily="18" charset="0"/>
                <a:cs typeface="Times New Roman" panose="02020603050405020304" pitchFamily="18" charset="0"/>
              </a:rPr>
              <a:t>Như</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vậy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là</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cháu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rồi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Em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hiểu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78944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32"/>
                                        </p:tgtEl>
                                        <p:attrNameLst>
                                          <p:attrName>style.visibility</p:attrName>
                                        </p:attrNameLst>
                                      </p:cBhvr>
                                      <p:to>
                                        <p:strVal val="visible"/>
                                      </p:to>
                                    </p:set>
                                    <p:anim calcmode="discrete" valueType="clr">
                                      <p:cBhvr override="childStyle">
                                        <p:cTn id="21"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
                                        </p:tgtEl>
                                        <p:attrNameLst>
                                          <p:attrName>fillcolor</p:attrName>
                                        </p:attrNameLst>
                                      </p:cBhvr>
                                      <p:tavLst>
                                        <p:tav tm="0">
                                          <p:val>
                                            <p:clrVal>
                                              <a:schemeClr val="accent2"/>
                                            </p:clrVal>
                                          </p:val>
                                        </p:tav>
                                        <p:tav tm="50000">
                                          <p:val>
                                            <p:clrVal>
                                              <a:schemeClr val="hlink"/>
                                            </p:clrVal>
                                          </p:val>
                                        </p:tav>
                                      </p:tavLst>
                                    </p:anim>
                                    <p:set>
                                      <p:cBhvr>
                                        <p:cTn id="23" dur="80"/>
                                        <p:tgtEl>
                                          <p:spTgt spid="3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
                                        </p:tgtEl>
                                        <p:attrNameLst>
                                          <p:attrName>style.visibility</p:attrName>
                                        </p:attrNameLst>
                                      </p:cBhvr>
                                      <p:to>
                                        <p:strVal val="visible"/>
                                      </p:to>
                                    </p:set>
                                    <p:anim calcmode="discrete" valueType="clr">
                                      <p:cBhvr override="childStyle">
                                        <p:cTn id="3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
                                        </p:tgtEl>
                                        <p:attrNameLst>
                                          <p:attrName>fillcolor</p:attrName>
                                        </p:attrNameLst>
                                      </p:cBhvr>
                                      <p:tavLst>
                                        <p:tav tm="0">
                                          <p:val>
                                            <p:clrVal>
                                              <a:schemeClr val="accent2"/>
                                            </p:clrVal>
                                          </p:val>
                                        </p:tav>
                                        <p:tav tm="50000">
                                          <p:val>
                                            <p:clrVal>
                                              <a:schemeClr val="hlink"/>
                                            </p:clrVal>
                                          </p:val>
                                        </p:tav>
                                      </p:tavLst>
                                    </p:anim>
                                    <p:set>
                                      <p:cBhvr>
                                        <p:cTn id="39" dur="80"/>
                                        <p:tgtEl>
                                          <p:spTgt spid="27"/>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34"/>
                                        </p:tgtEl>
                                        <p:attrNameLst>
                                          <p:attrName>style.visibility</p:attrName>
                                        </p:attrNameLst>
                                      </p:cBhvr>
                                      <p:to>
                                        <p:strVal val="visible"/>
                                      </p:to>
                                    </p:set>
                                    <p:anim calcmode="discrete" valueType="clr">
                                      <p:cBhvr override="childStyle">
                                        <p:cTn id="53"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4"/>
                                        </p:tgtEl>
                                        <p:attrNameLst>
                                          <p:attrName>fillcolor</p:attrName>
                                        </p:attrNameLst>
                                      </p:cBhvr>
                                      <p:tavLst>
                                        <p:tav tm="0">
                                          <p:val>
                                            <p:clrVal>
                                              <a:schemeClr val="accent2"/>
                                            </p:clrVal>
                                          </p:val>
                                        </p:tav>
                                        <p:tav tm="50000">
                                          <p:val>
                                            <p:clrVal>
                                              <a:schemeClr val="hlink"/>
                                            </p:clrVal>
                                          </p:val>
                                        </p:tav>
                                      </p:tavLst>
                                    </p:anim>
                                    <p:set>
                                      <p:cBhvr>
                                        <p:cTn id="55" dur="8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5" grpId="0" animBg="1"/>
      <p:bldP spid="27" grpId="0"/>
      <p:bldP spid="32"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37" y="1932993"/>
            <a:ext cx="2457451" cy="29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a:extLst>
              <a:ext uri="{FF2B5EF4-FFF2-40B4-BE49-F238E27FC236}"/>
            </a:extLst>
          </p:cNvPr>
          <p:cNvSpPr/>
          <p:nvPr/>
        </p:nvSpPr>
        <p:spPr>
          <a:xfrm>
            <a:off x="1835186" y="2533067"/>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a:extLst>
              <a:ext uri="{FF2B5EF4-FFF2-40B4-BE49-F238E27FC236}"/>
            </a:extLst>
          </p:cNvPr>
          <p:cNvSpPr/>
          <p:nvPr/>
        </p:nvSpPr>
        <p:spPr>
          <a:xfrm>
            <a:off x="1957820" y="1819153"/>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412614" y="1463438"/>
            <a:ext cx="5658460" cy="1068051"/>
            <a:chOff x="5862048" y="676275"/>
            <a:chExt cx="6539502" cy="1487066"/>
          </a:xfrm>
        </p:grpSpPr>
        <p:sp>
          <p:nvSpPr>
            <p:cNvPr id="14" name="Rectangle: Rounded Corners 13">
              <a:extLst>
                <a:ext uri="{FF2B5EF4-FFF2-40B4-BE49-F238E27FC236}"/>
              </a:extLst>
            </p:cNvPr>
            <p:cNvSpPr/>
            <p:nvPr/>
          </p:nvSpPr>
          <p:spPr>
            <a:xfrm>
              <a:off x="5862048" y="676275"/>
              <a:ext cx="6539502" cy="1487066"/>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a:extLst>
                <a:ext uri="{FF2B5EF4-FFF2-40B4-BE49-F238E27FC236}"/>
              </a:extLst>
            </p:cNvPr>
            <p:cNvSpPr/>
            <p:nvPr/>
          </p:nvSpPr>
          <p:spPr>
            <a:xfrm>
              <a:off x="6079251" y="963262"/>
              <a:ext cx="629141" cy="632108"/>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a:extLst>
              <a:ext uri="{FF2B5EF4-FFF2-40B4-BE49-F238E27FC236}"/>
            </a:extLst>
          </p:cNvPr>
          <p:cNvSpPr/>
          <p:nvPr/>
        </p:nvSpPr>
        <p:spPr>
          <a:xfrm>
            <a:off x="2043545" y="3131952"/>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5" name="Flowchart: Connector 24">
            <a:extLst>
              <a:ext uri="{FF2B5EF4-FFF2-40B4-BE49-F238E27FC236}"/>
            </a:extLst>
          </p:cNvPr>
          <p:cNvSpPr/>
          <p:nvPr/>
        </p:nvSpPr>
        <p:spPr>
          <a:xfrm>
            <a:off x="1841138" y="4026111"/>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a:extLst>
              <a:ext uri="{FF2B5EF4-FFF2-40B4-BE49-F238E27FC236}"/>
            </a:extLst>
          </p:cNvPr>
          <p:cNvSpPr/>
          <p:nvPr/>
        </p:nvSpPr>
        <p:spPr>
          <a:xfrm>
            <a:off x="1972107" y="4190417"/>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718841" y="4026111"/>
            <a:ext cx="5717843" cy="1072880"/>
            <a:chOff x="5862048" y="867065"/>
            <a:chExt cx="6539502" cy="1504660"/>
          </a:xfrm>
        </p:grpSpPr>
        <p:sp>
          <p:nvSpPr>
            <p:cNvPr id="30" name="Rectangle: Rounded Corners 29">
              <a:extLst>
                <a:ext uri="{FF2B5EF4-FFF2-40B4-BE49-F238E27FC236}"/>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a:extLst>
                <a:ext uri="{FF2B5EF4-FFF2-40B4-BE49-F238E27FC236}"/>
              </a:extLst>
            </p:cNvPr>
            <p:cNvSpPr/>
            <p:nvPr/>
          </p:nvSpPr>
          <p:spPr>
            <a:xfrm>
              <a:off x="6173531" y="1293076"/>
              <a:ext cx="713743" cy="536153"/>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2</a:t>
              </a:r>
              <a:endParaRPr lang="vi-VN" sz="2800" dirty="0">
                <a:solidFill>
                  <a:prstClr val="white"/>
                </a:solidFill>
              </a:endParaRPr>
            </a:p>
          </p:txBody>
        </p:sp>
      </p:grpSp>
      <p:sp>
        <p:nvSpPr>
          <p:cNvPr id="36" name="Text Box 12"/>
          <p:cNvSpPr txBox="1">
            <a:spLocks noChangeArrowheads="1"/>
          </p:cNvSpPr>
          <p:nvPr/>
        </p:nvSpPr>
        <p:spPr bwMode="auto">
          <a:xfrm>
            <a:off x="-1" y="-7390"/>
            <a:ext cx="8543499"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smtClean="0">
                <a:solidFill>
                  <a:srgbClr val="990000"/>
                </a:solidFill>
                <a:latin typeface="Times New Roman" panose="02020603050405020304" pitchFamily="18" charset="0"/>
                <a:cs typeface="Times New Roman" panose="02020603050405020304" pitchFamily="18" charset="0"/>
              </a:rPr>
              <a:t>Đọc</a:t>
            </a:r>
            <a:r>
              <a:rPr lang="en-US" sz="2800" b="1" dirty="0" smtClean="0">
                <a:solidFill>
                  <a:srgbClr val="990000"/>
                </a:solidFill>
                <a:latin typeface="Times New Roman" panose="02020603050405020304" pitchFamily="18" charset="0"/>
                <a:cs typeface="Times New Roman" panose="02020603050405020304" pitchFamily="18" charset="0"/>
              </a:rPr>
              <a:t> </a:t>
            </a:r>
            <a:r>
              <a:rPr lang="en-US" sz="2800" b="1" dirty="0" err="1" smtClean="0">
                <a:solidFill>
                  <a:srgbClr val="990000"/>
                </a:solidFill>
                <a:latin typeface="Times New Roman" panose="02020603050405020304" pitchFamily="18" charset="0"/>
                <a:cs typeface="Times New Roman" panose="02020603050405020304" pitchFamily="18" charset="0"/>
              </a:rPr>
              <a:t>thầm</a:t>
            </a:r>
            <a:r>
              <a:rPr lang="en-US" sz="2800" b="1" dirty="0" smtClean="0">
                <a:solidFill>
                  <a:srgbClr val="990000"/>
                </a:solidFill>
                <a:latin typeface="Times New Roman" panose="02020603050405020304" pitchFamily="18" charset="0"/>
                <a:cs typeface="Times New Roman" panose="02020603050405020304" pitchFamily="18" charset="0"/>
              </a:rPr>
              <a:t> </a:t>
            </a:r>
            <a:r>
              <a:rPr lang="en-US" sz="2800" b="1" dirty="0" err="1" smtClean="0">
                <a:solidFill>
                  <a:srgbClr val="990000"/>
                </a:solidFill>
                <a:latin typeface="Times New Roman" panose="02020603050405020304" pitchFamily="18" charset="0"/>
                <a:cs typeface="Times New Roman" panose="02020603050405020304" pitchFamily="18" charset="0"/>
              </a:rPr>
              <a:t>đoạn</a:t>
            </a:r>
            <a:r>
              <a:rPr lang="en-US" sz="2800" b="1" dirty="0" smtClean="0">
                <a:solidFill>
                  <a:srgbClr val="990000"/>
                </a:solidFill>
                <a:latin typeface="Times New Roman" panose="02020603050405020304" pitchFamily="18" charset="0"/>
                <a:cs typeface="Times New Roman" panose="02020603050405020304" pitchFamily="18" charset="0"/>
              </a:rPr>
              <a:t> 3+ TLCH: </a:t>
            </a:r>
            <a:r>
              <a:rPr lang="en-US" sz="2800" b="1" dirty="0" err="1" smtClean="0">
                <a:solidFill>
                  <a:srgbClr val="990000"/>
                </a:solidFill>
                <a:latin typeface="Times New Roman" panose="02020603050405020304" pitchFamily="18" charset="0"/>
                <a:cs typeface="Times New Roman" panose="02020603050405020304" pitchFamily="18" charset="0"/>
              </a:rPr>
              <a:t>Sau</a:t>
            </a:r>
            <a:r>
              <a:rPr lang="en-US" sz="2800" b="1" dirty="0" smtClean="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câu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của</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cũng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cảm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thấy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chút</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a:solidFill>
                  <a:srgbClr val="990000"/>
                </a:solidFill>
                <a:latin typeface="Times New Roman" panose="02020603050405020304" pitchFamily="18" charset="0"/>
                <a:cs typeface="Times New Roman" panose="02020603050405020304" pitchFamily="18" charset="0"/>
              </a:rPr>
              <a:t>Theo </a:t>
            </a:r>
            <a:r>
              <a:rPr lang="en-US" sz="2800" b="1" smtClean="0">
                <a:solidFill>
                  <a:srgbClr val="990000"/>
                </a:solidFill>
                <a:latin typeface="Times New Roman" panose="02020603050405020304" pitchFamily="18" charset="0"/>
                <a:cs typeface="Times New Roman" panose="02020603050405020304" pitchFamily="18" charset="0"/>
              </a:rPr>
              <a:t>em,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ăn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xin</a:t>
            </a:r>
            <a:r>
              <a:rPr lang="en-US" sz="2800" b="1" dirty="0">
                <a:solidFill>
                  <a:srgbClr val="990000"/>
                </a:solidFill>
                <a:latin typeface="Times New Roman" panose="02020603050405020304" pitchFamily="18" charset="0"/>
                <a:cs typeface="Times New Roman" panose="02020603050405020304" pitchFamily="18" charset="0"/>
              </a:rPr>
              <a:t>? </a:t>
            </a:r>
            <a:endParaRPr lang="en-US" sz="2800" dirty="0">
              <a:solidFill>
                <a:srgbClr val="990000"/>
              </a:solidFill>
              <a:latin typeface="Times New Roman" panose="02020603050405020304" pitchFamily="18" charset="0"/>
              <a:cs typeface="Times New Roman" panose="02020603050405020304" pitchFamily="18" charset="0"/>
            </a:endParaRPr>
          </a:p>
        </p:txBody>
      </p:sp>
      <p:pic>
        <p:nvPicPr>
          <p:cNvPr id="37" name="Picture 14" descr="G:\sp2\16.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75" y="2301879"/>
            <a:ext cx="15097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3"/>
          <p:cNvSpPr txBox="1">
            <a:spLocks noChangeArrowheads="1"/>
          </p:cNvSpPr>
          <p:nvPr/>
        </p:nvSpPr>
        <p:spPr bwMode="auto">
          <a:xfrm>
            <a:off x="3162926" y="1430814"/>
            <a:ext cx="49261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Nhận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9" name="Text Box 14"/>
          <p:cNvSpPr txBox="1">
            <a:spLocks noChangeArrowheads="1"/>
          </p:cNvSpPr>
          <p:nvPr/>
        </p:nvSpPr>
        <p:spPr bwMode="auto">
          <a:xfrm>
            <a:off x="3652023" y="4001852"/>
            <a:ext cx="45688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Ông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tấm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cậu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2" name="Text Box 4"/>
          <p:cNvSpPr txBox="1">
            <a:spLocks noChangeArrowheads="1"/>
          </p:cNvSpPr>
          <p:nvPr/>
        </p:nvSpPr>
        <p:spPr bwMode="auto">
          <a:xfrm>
            <a:off x="368782" y="5276739"/>
            <a:ext cx="6492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smtClean="0">
                <a:ln>
                  <a:solidFill>
                    <a:srgbClr val="0000CC"/>
                  </a:solidFill>
                </a:ln>
                <a:solidFill>
                  <a:srgbClr val="FF0000"/>
                </a:solidFill>
                <a:latin typeface="Times New Roman" pitchFamily="18" charset="0"/>
              </a:rPr>
              <a:t> </a:t>
            </a:r>
            <a:r>
              <a:rPr lang="en-US" sz="3600" dirty="0" err="1" smtClean="0">
                <a:ln>
                  <a:solidFill>
                    <a:srgbClr val="0000CC"/>
                  </a:solidFill>
                </a:ln>
                <a:solidFill>
                  <a:srgbClr val="FF0000"/>
                </a:solidFill>
                <a:latin typeface="Times New Roman" pitchFamily="18" charset="0"/>
              </a:rPr>
              <a:t>Nêu</a:t>
            </a:r>
            <a:r>
              <a:rPr lang="en-US" sz="3600" dirty="0" smtClean="0">
                <a:ln>
                  <a:solidFill>
                    <a:srgbClr val="0000CC"/>
                  </a:solidFill>
                </a:ln>
                <a:solidFill>
                  <a:srgbClr val="FF0000"/>
                </a:solidFill>
                <a:latin typeface="Times New Roman" pitchFamily="18" charset="0"/>
              </a:rPr>
              <a:t> </a:t>
            </a:r>
            <a:r>
              <a:rPr lang="en-US" sz="3600" dirty="0" err="1" smtClean="0">
                <a:ln>
                  <a:solidFill>
                    <a:srgbClr val="0000CC"/>
                  </a:solidFill>
                </a:ln>
                <a:solidFill>
                  <a:srgbClr val="FF0000"/>
                </a:solidFill>
                <a:latin typeface="Times New Roman" pitchFamily="18" charset="0"/>
              </a:rPr>
              <a:t>nội</a:t>
            </a:r>
            <a:r>
              <a:rPr lang="en-US" sz="3600" dirty="0" smtClean="0">
                <a:ln>
                  <a:solidFill>
                    <a:srgbClr val="0000CC"/>
                  </a:solidFill>
                </a:ln>
                <a:solidFill>
                  <a:srgbClr val="FF0000"/>
                </a:solidFill>
                <a:latin typeface="Times New Roman" pitchFamily="18" charset="0"/>
              </a:rPr>
              <a:t> dung </a:t>
            </a:r>
            <a:r>
              <a:rPr lang="en-US" sz="3600" dirty="0" err="1" smtClean="0">
                <a:ln>
                  <a:solidFill>
                    <a:srgbClr val="0000CC"/>
                  </a:solidFill>
                </a:ln>
                <a:solidFill>
                  <a:srgbClr val="FF0000"/>
                </a:solidFill>
                <a:latin typeface="Times New Roman" pitchFamily="18" charset="0"/>
              </a:rPr>
              <a:t>chính</a:t>
            </a:r>
            <a:r>
              <a:rPr lang="en-US" sz="3600" dirty="0" smtClean="0">
                <a:ln>
                  <a:solidFill>
                    <a:srgbClr val="0000CC"/>
                  </a:solidFill>
                </a:ln>
                <a:solidFill>
                  <a:srgbClr val="FF0000"/>
                </a:solidFill>
                <a:latin typeface="Times New Roman" pitchFamily="18" charset="0"/>
              </a:rPr>
              <a:t> </a:t>
            </a:r>
            <a:r>
              <a:rPr lang="en-US" sz="3600" dirty="0" err="1" smtClean="0">
                <a:ln>
                  <a:solidFill>
                    <a:srgbClr val="0000CC"/>
                  </a:solidFill>
                </a:ln>
                <a:solidFill>
                  <a:srgbClr val="FF0000"/>
                </a:solidFill>
                <a:latin typeface="Times New Roman" pitchFamily="18" charset="0"/>
              </a:rPr>
              <a:t>của</a:t>
            </a:r>
            <a:r>
              <a:rPr lang="en-US" sz="3600" dirty="0" smtClean="0">
                <a:ln>
                  <a:solidFill>
                    <a:srgbClr val="0000CC"/>
                  </a:solidFill>
                </a:ln>
                <a:solidFill>
                  <a:srgbClr val="FF0000"/>
                </a:solidFill>
                <a:latin typeface="Times New Roman" pitchFamily="18" charset="0"/>
              </a:rPr>
              <a:t> </a:t>
            </a:r>
            <a:r>
              <a:rPr lang="en-US" sz="3600" dirty="0" err="1" smtClean="0">
                <a:ln>
                  <a:solidFill>
                    <a:srgbClr val="0000CC"/>
                  </a:solidFill>
                </a:ln>
                <a:solidFill>
                  <a:srgbClr val="FF0000"/>
                </a:solidFill>
                <a:latin typeface="Times New Roman" pitchFamily="18" charset="0"/>
              </a:rPr>
              <a:t>đoạn</a:t>
            </a:r>
            <a:r>
              <a:rPr lang="en-US" sz="3600" dirty="0" smtClean="0">
                <a:ln>
                  <a:solidFill>
                    <a:srgbClr val="0000CC"/>
                  </a:solidFill>
                </a:ln>
                <a:solidFill>
                  <a:srgbClr val="FF0000"/>
                </a:solidFill>
                <a:latin typeface="Times New Roman" pitchFamily="18" charset="0"/>
              </a:rPr>
              <a:t> 3</a:t>
            </a:r>
          </a:p>
        </p:txBody>
      </p:sp>
      <p:sp>
        <p:nvSpPr>
          <p:cNvPr id="43" name="Text Box 4"/>
          <p:cNvSpPr txBox="1">
            <a:spLocks noChangeArrowheads="1"/>
          </p:cNvSpPr>
          <p:nvPr/>
        </p:nvSpPr>
        <p:spPr bwMode="auto">
          <a:xfrm>
            <a:off x="419455" y="6030618"/>
            <a:ext cx="8136904" cy="646331"/>
          </a:xfrm>
          <a:prstGeom prst="rect">
            <a:avLst/>
          </a:prstGeom>
          <a:solidFill>
            <a:srgbClr val="FFFF00"/>
          </a:solidFill>
          <a:ln>
            <a:noFill/>
          </a:ln>
          <a:effectLst/>
          <a:extLst/>
        </p:spPr>
        <p:txBody>
          <a:bodyPr wrap="square">
            <a:spAutoFit/>
          </a:bodyPr>
          <a:lstStyle/>
          <a:p>
            <a:pPr algn="ctr"/>
            <a:r>
              <a:rPr lang="en-US" sz="3600" dirty="0" err="1" smtClean="0">
                <a:ln>
                  <a:solidFill>
                    <a:srgbClr val="0000CC"/>
                  </a:solidFill>
                </a:ln>
                <a:solidFill>
                  <a:srgbClr val="0000CC"/>
                </a:solidFill>
                <a:latin typeface="Times New Roman" pitchFamily="18" charset="0"/>
              </a:rPr>
              <a:t>Sự</a:t>
            </a:r>
            <a:r>
              <a:rPr lang="en-US" sz="3600" dirty="0" smtClean="0">
                <a:ln>
                  <a:solidFill>
                    <a:srgbClr val="0000CC"/>
                  </a:solidFill>
                </a:ln>
                <a:solidFill>
                  <a:srgbClr val="0000CC"/>
                </a:solidFill>
                <a:latin typeface="Times New Roman" pitchFamily="18" charset="0"/>
              </a:rPr>
              <a:t> </a:t>
            </a:r>
            <a:r>
              <a:rPr lang="en-US" sz="3600" dirty="0" err="1" smtClean="0">
                <a:ln>
                  <a:solidFill>
                    <a:srgbClr val="0000CC"/>
                  </a:solidFill>
                </a:ln>
                <a:solidFill>
                  <a:srgbClr val="0000CC"/>
                </a:solidFill>
                <a:latin typeface="Times New Roman" pitchFamily="18" charset="0"/>
              </a:rPr>
              <a:t>đồng</a:t>
            </a:r>
            <a:r>
              <a:rPr lang="en-US" sz="3600" dirty="0" smtClean="0">
                <a:ln>
                  <a:solidFill>
                    <a:srgbClr val="0000CC"/>
                  </a:solidFill>
                </a:ln>
                <a:solidFill>
                  <a:srgbClr val="0000CC"/>
                </a:solidFill>
                <a:latin typeface="Times New Roman" pitchFamily="18" charset="0"/>
              </a:rPr>
              <a:t> </a:t>
            </a:r>
            <a:r>
              <a:rPr lang="en-US" sz="3600" dirty="0" err="1" smtClean="0">
                <a:ln>
                  <a:solidFill>
                    <a:srgbClr val="0000CC"/>
                  </a:solidFill>
                </a:ln>
                <a:solidFill>
                  <a:srgbClr val="0000CC"/>
                </a:solidFill>
                <a:latin typeface="Times New Roman" pitchFamily="18" charset="0"/>
              </a:rPr>
              <a:t>cảm</a:t>
            </a:r>
            <a:r>
              <a:rPr lang="en-US" sz="3600" dirty="0" smtClean="0">
                <a:ln>
                  <a:solidFill>
                    <a:srgbClr val="0000CC"/>
                  </a:solidFill>
                </a:ln>
                <a:solidFill>
                  <a:srgbClr val="0000CC"/>
                </a:solidFill>
                <a:latin typeface="Times New Roman" pitchFamily="18" charset="0"/>
              </a:rPr>
              <a:t> của </a:t>
            </a:r>
            <a:r>
              <a:rPr lang="en-US" sz="3600" dirty="0" err="1" smtClean="0">
                <a:ln>
                  <a:solidFill>
                    <a:srgbClr val="0000CC"/>
                  </a:solidFill>
                </a:ln>
                <a:solidFill>
                  <a:srgbClr val="0000CC"/>
                </a:solidFill>
                <a:latin typeface="Times New Roman" pitchFamily="18" charset="0"/>
              </a:rPr>
              <a:t>ông</a:t>
            </a:r>
            <a:r>
              <a:rPr lang="en-US" sz="3600" dirty="0" smtClean="0">
                <a:ln>
                  <a:solidFill>
                    <a:srgbClr val="0000CC"/>
                  </a:solidFill>
                </a:ln>
                <a:solidFill>
                  <a:srgbClr val="0000CC"/>
                </a:solidFill>
                <a:latin typeface="Times New Roman" pitchFamily="18" charset="0"/>
              </a:rPr>
              <a:t> </a:t>
            </a:r>
            <a:r>
              <a:rPr lang="en-US" sz="3600" dirty="0" err="1" smtClean="0">
                <a:ln>
                  <a:solidFill>
                    <a:srgbClr val="0000CC"/>
                  </a:solidFill>
                </a:ln>
                <a:solidFill>
                  <a:srgbClr val="0000CC"/>
                </a:solidFill>
                <a:latin typeface="Times New Roman" pitchFamily="18" charset="0"/>
              </a:rPr>
              <a:t>lão</a:t>
            </a:r>
            <a:r>
              <a:rPr lang="en-US" sz="3600" dirty="0" smtClean="0">
                <a:ln>
                  <a:solidFill>
                    <a:srgbClr val="0000CC"/>
                  </a:solidFill>
                </a:ln>
                <a:solidFill>
                  <a:srgbClr val="0000CC"/>
                </a:solidFill>
                <a:latin typeface="Times New Roman" pitchFamily="18" charset="0"/>
              </a:rPr>
              <a:t> </a:t>
            </a:r>
            <a:r>
              <a:rPr lang="en-US" sz="3600" dirty="0" err="1" smtClean="0">
                <a:ln>
                  <a:solidFill>
                    <a:srgbClr val="0000CC"/>
                  </a:solidFill>
                </a:ln>
                <a:solidFill>
                  <a:srgbClr val="0000CC"/>
                </a:solidFill>
                <a:latin typeface="Times New Roman" pitchFamily="18" charset="0"/>
              </a:rPr>
              <a:t>ăn</a:t>
            </a:r>
            <a:r>
              <a:rPr lang="en-US" sz="3600" dirty="0" smtClean="0">
                <a:ln>
                  <a:solidFill>
                    <a:srgbClr val="0000CC"/>
                  </a:solidFill>
                </a:ln>
                <a:solidFill>
                  <a:srgbClr val="0000CC"/>
                </a:solidFill>
                <a:latin typeface="Times New Roman" pitchFamily="18" charset="0"/>
              </a:rPr>
              <a:t> </a:t>
            </a:r>
            <a:r>
              <a:rPr lang="en-US" sz="3600" dirty="0" err="1" smtClean="0">
                <a:ln>
                  <a:solidFill>
                    <a:srgbClr val="0000CC"/>
                  </a:solidFill>
                </a:ln>
                <a:solidFill>
                  <a:srgbClr val="0000CC"/>
                </a:solidFill>
                <a:latin typeface="Times New Roman" pitchFamily="18" charset="0"/>
              </a:rPr>
              <a:t>xin</a:t>
            </a:r>
            <a:r>
              <a:rPr lang="en-US" sz="3600" dirty="0" smtClean="0">
                <a:ln>
                  <a:solidFill>
                    <a:srgbClr val="0000CC"/>
                  </a:solidFill>
                </a:ln>
                <a:solidFill>
                  <a:srgbClr val="0000CC"/>
                </a:solidFill>
                <a:latin typeface="Times New Roman" pitchFamily="18" charset="0"/>
              </a:rPr>
              <a:t> </a:t>
            </a:r>
            <a:r>
              <a:rPr lang="en-US" sz="3600" dirty="0" err="1" smtClean="0">
                <a:ln>
                  <a:solidFill>
                    <a:srgbClr val="0000CC"/>
                  </a:solidFill>
                </a:ln>
                <a:solidFill>
                  <a:srgbClr val="0000CC"/>
                </a:solidFill>
                <a:latin typeface="Times New Roman" pitchFamily="18" charset="0"/>
              </a:rPr>
              <a:t>và</a:t>
            </a:r>
            <a:r>
              <a:rPr lang="en-US" sz="3600" dirty="0" smtClean="0">
                <a:ln>
                  <a:solidFill>
                    <a:srgbClr val="0000CC"/>
                  </a:solidFill>
                </a:ln>
                <a:solidFill>
                  <a:srgbClr val="0000CC"/>
                </a:solidFill>
                <a:latin typeface="Times New Roman" pitchFamily="18" charset="0"/>
              </a:rPr>
              <a:t> </a:t>
            </a:r>
            <a:r>
              <a:rPr lang="en-US" sz="3600" dirty="0" err="1" smtClean="0">
                <a:ln>
                  <a:solidFill>
                    <a:srgbClr val="0000CC"/>
                  </a:solidFill>
                </a:ln>
                <a:solidFill>
                  <a:srgbClr val="0000CC"/>
                </a:solidFill>
                <a:latin typeface="Times New Roman" pitchFamily="18" charset="0"/>
              </a:rPr>
              <a:t>cậu</a:t>
            </a:r>
            <a:r>
              <a:rPr lang="en-US" sz="3600" dirty="0" smtClean="0">
                <a:ln>
                  <a:solidFill>
                    <a:srgbClr val="0000CC"/>
                  </a:solidFill>
                </a:ln>
                <a:solidFill>
                  <a:srgbClr val="0000CC"/>
                </a:solidFill>
                <a:latin typeface="Times New Roman" pitchFamily="18" charset="0"/>
              </a:rPr>
              <a:t> </a:t>
            </a:r>
            <a:r>
              <a:rPr lang="en-US" sz="3600" dirty="0" err="1" smtClean="0">
                <a:ln>
                  <a:solidFill>
                    <a:srgbClr val="0000CC"/>
                  </a:solidFill>
                </a:ln>
                <a:solidFill>
                  <a:srgbClr val="0000CC"/>
                </a:solidFill>
                <a:latin typeface="Times New Roman" pitchFamily="18" charset="0"/>
              </a:rPr>
              <a:t>bé</a:t>
            </a:r>
            <a:r>
              <a:rPr lang="en-US" sz="3600" dirty="0" smtClean="0">
                <a:ln>
                  <a:solidFill>
                    <a:srgbClr val="0000CC"/>
                  </a:solidFill>
                </a:ln>
                <a:solidFill>
                  <a:srgbClr val="0000CC"/>
                </a:solidFill>
                <a:latin typeface="Times New Roman" pitchFamily="18" charset="0"/>
              </a:rPr>
              <a:t>.</a:t>
            </a:r>
            <a:endParaRPr lang="en-US" sz="3600" dirty="0">
              <a:ln>
                <a:solidFill>
                  <a:srgbClr val="0000CC"/>
                </a:solidFill>
              </a:ln>
              <a:solidFill>
                <a:srgbClr val="0000CC"/>
              </a:solidFill>
              <a:latin typeface="Times New Roman" pitchFamily="18" charset="0"/>
            </a:endParaRPr>
          </a:p>
        </p:txBody>
      </p:sp>
    </p:spTree>
    <p:extLst>
      <p:ext uri="{BB962C8B-B14F-4D97-AF65-F5344CB8AC3E}">
        <p14:creationId xmlns:p14="http://schemas.microsoft.com/office/powerpoint/2010/main" val="1360764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39"/>
                                        </p:tgtEl>
                                        <p:attrNameLst>
                                          <p:attrName>style.visibility</p:attrName>
                                        </p:attrNameLst>
                                      </p:cBhvr>
                                      <p:to>
                                        <p:strVal val="visible"/>
                                      </p:to>
                                    </p:set>
                                    <p:anim calcmode="discrete" valueType="clr">
                                      <p:cBhvr override="childStyle">
                                        <p:cTn id="33"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9"/>
                                        </p:tgtEl>
                                        <p:attrNameLst>
                                          <p:attrName>fillcolor</p:attrName>
                                        </p:attrNameLst>
                                      </p:cBhvr>
                                      <p:tavLst>
                                        <p:tav tm="0">
                                          <p:val>
                                            <p:clrVal>
                                              <a:schemeClr val="accent2"/>
                                            </p:clrVal>
                                          </p:val>
                                        </p:tav>
                                        <p:tav tm="50000">
                                          <p:val>
                                            <p:clrVal>
                                              <a:schemeClr val="hlink"/>
                                            </p:clrVal>
                                          </p:val>
                                        </p:tav>
                                      </p:tavLst>
                                    </p:anim>
                                    <p:set>
                                      <p:cBhvr>
                                        <p:cTn id="35" dur="80"/>
                                        <p:tgtEl>
                                          <p:spTgt spid="3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38" grpId="0"/>
      <p:bldP spid="39" grpId="0"/>
      <p:bldP spid="42" grpId="0"/>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13447" y="989"/>
            <a:ext cx="9144000" cy="6858000"/>
          </a:xfrm>
          <a:prstGeom prst="rect">
            <a:avLst/>
          </a:prstGeom>
        </p:spPr>
      </p:pic>
      <p:sp>
        <p:nvSpPr>
          <p:cNvPr id="8" name="Rectangle 7"/>
          <p:cNvSpPr/>
          <p:nvPr/>
        </p:nvSpPr>
        <p:spPr>
          <a:xfrm>
            <a:off x="1651747" y="380733"/>
            <a:ext cx="5867400" cy="646331"/>
          </a:xfrm>
          <a:prstGeom prst="rect">
            <a:avLst/>
          </a:prstGeom>
        </p:spPr>
        <p:txBody>
          <a:bodyPr wrap="square">
            <a:spAutoFit/>
          </a:bodyPr>
          <a:lstStyle/>
          <a:p>
            <a:pPr algn="ctr"/>
            <a:r>
              <a:rPr lang="en-US" sz="3600" b="1" kern="10" dirty="0" smtClean="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endParaRPr lang="vi-VN" sz="36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1187624" y="1512066"/>
            <a:ext cx="6927561" cy="523220"/>
          </a:xfrm>
          <a:prstGeom prst="rect">
            <a:avLst/>
          </a:prstGeom>
        </p:spPr>
        <p:txBody>
          <a:bodyPr wrap="square">
            <a:spAutoFit/>
          </a:bodyPr>
          <a:lstStyle/>
          <a:p>
            <a:pPr algn="ct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1.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Lương</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thư</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cho</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để</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làm</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gì</a:t>
            </a:r>
            <a:r>
              <a:rPr lang="en-US" sz="2800" b="1" kern="10" dirty="0" smtClean="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vi-VN" sz="2800" b="1" kern="10" dirty="0">
              <a:ln w="12700">
                <a:solidFill>
                  <a:srgbClr val="FF00FF"/>
                </a:solidFill>
                <a:round/>
                <a:headEnd/>
                <a:tailEnd/>
              </a:ln>
              <a:solidFill>
                <a:srgbClr val="00B0F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841031" y="3730593"/>
            <a:ext cx="7488832" cy="523220"/>
          </a:xfrm>
          <a:prstGeom prst="rect">
            <a:avLst/>
          </a:prstGeom>
        </p:spPr>
        <p:txBody>
          <a:bodyPr wrap="square">
            <a:spAutoFit/>
          </a:bodyPr>
          <a:lstStyle/>
          <a:p>
            <a:pPr algn="ct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2.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Lương</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đã</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an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ủi</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như</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thế</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nào</a:t>
            </a:r>
            <a:r>
              <a:rPr lang="en-US" sz="2800" b="1" kern="10" dirty="0" smtClean="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vi-VN"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393674" y="2405886"/>
            <a:ext cx="6721511" cy="954107"/>
          </a:xfrm>
          <a:prstGeom prst="rect">
            <a:avLst/>
          </a:prstGeom>
        </p:spPr>
        <p:txBody>
          <a:bodyPr wrap="square">
            <a:spAutoFit/>
          </a:bodyPr>
          <a:lstStyle/>
          <a:p>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Lương</a:t>
            </a:r>
            <a:r>
              <a:rPr lang="en-US" sz="2800" b="1" kern="10" dirty="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a:t>
            </a:r>
            <a:r>
              <a:rPr lang="en-US" sz="2800" b="1" kern="10" dirty="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thư</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cho</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để</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chia </a:t>
            </a:r>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buồn</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với</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smtClean="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vi-VN" sz="2800" b="1" kern="10" dirty="0">
              <a:ln w="12700">
                <a:solidFill>
                  <a:srgbClr val="FF00FF"/>
                </a:solidFill>
                <a:round/>
                <a:headEnd/>
                <a:tailEnd/>
              </a:ln>
              <a:solidFill>
                <a:srgbClr val="FF5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1120615" y="4581128"/>
            <a:ext cx="7267627" cy="1815882"/>
          </a:xfrm>
          <a:prstGeom prst="rect">
            <a:avLst/>
          </a:prstGeom>
        </p:spPr>
        <p:txBody>
          <a:bodyPr wrap="square">
            <a:spAutoFit/>
          </a:bodyPr>
          <a:lstStyle/>
          <a:p>
            <a:pPr algn="just"/>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Mình</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tin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rằng</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theo</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gương</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ba</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sẽ</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vượt</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qua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nỗi</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đau</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này</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Bên</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cạnh</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còn</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có</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má</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có</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cô</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bác</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và</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có</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cả</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những</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người</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mới</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như</a:t>
            </a:r>
            <a:r>
              <a:rPr lang="en-US" sz="2800" b="1" kern="10" dirty="0"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smtClean="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mình</a:t>
            </a:r>
            <a:endParaRPr lang="vi-VN" sz="2800" b="1" kern="10" dirty="0">
              <a:ln w="12700">
                <a:solidFill>
                  <a:srgbClr val="FF00FF"/>
                </a:solidFill>
                <a:round/>
                <a:headEnd/>
                <a:tailEnd/>
              </a:ln>
              <a:solidFill>
                <a:srgbClr val="0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8616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75"/>
            <a:ext cx="9144000" cy="6858000"/>
          </a:xfrm>
          <a:prstGeom prst="rect">
            <a:avLst/>
          </a:prstGeom>
        </p:spPr>
      </p:pic>
      <p:sp>
        <p:nvSpPr>
          <p:cNvPr id="2" name="Hộp_Văn_Bản 5"/>
          <p:cNvSpPr txBox="1">
            <a:spLocks noChangeArrowheads="1"/>
          </p:cNvSpPr>
          <p:nvPr/>
        </p:nvSpPr>
        <p:spPr bwMode="auto">
          <a:xfrm>
            <a:off x="858586" y="118871"/>
            <a:ext cx="7992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smtClean="0">
                <a:latin typeface="Times New Roman" panose="02020603050405020304" pitchFamily="18" charset="0"/>
                <a:cs typeface="Times New Roman" panose="02020603050405020304" pitchFamily="18" charset="0"/>
              </a:rPr>
              <a:t>Nêu</a:t>
            </a:r>
            <a:r>
              <a:rPr lang="en-US" sz="3600" b="1" dirty="0" smtClean="0">
                <a:latin typeface="Times New Roman" panose="02020603050405020304" pitchFamily="18" charset="0"/>
                <a:cs typeface="Times New Roman" panose="02020603050405020304" pitchFamily="18" charset="0"/>
              </a:rPr>
              <a:t> ý </a:t>
            </a:r>
            <a:r>
              <a:rPr lang="en-US" sz="3600" b="1" dirty="0" err="1" smtClean="0">
                <a:latin typeface="Times New Roman" panose="02020603050405020304" pitchFamily="18" charset="0"/>
                <a:cs typeface="Times New Roman" panose="02020603050405020304" pitchFamily="18" charset="0"/>
              </a:rPr>
              <a:t>nghĩa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chuyện</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58375" name="Rectangle 7"/>
          <p:cNvSpPr>
            <a:spLocks noChangeArrowheads="1"/>
          </p:cNvSpPr>
          <p:nvPr/>
        </p:nvSpPr>
        <p:spPr bwMode="auto">
          <a:xfrm>
            <a:off x="683568" y="2796094"/>
            <a:ext cx="5328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smtClean="0">
                <a:latin typeface="Times New Roman" panose="02020603050405020304" pitchFamily="18" charset="0"/>
                <a:cs typeface="Times New Roman" panose="02020603050405020304" pitchFamily="18" charset="0"/>
              </a:rPr>
              <a:t>Nêu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giọng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toàn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58376" name="Rectangle 8"/>
          <p:cNvSpPr>
            <a:spLocks noChangeArrowheads="1"/>
          </p:cNvSpPr>
          <p:nvPr/>
        </p:nvSpPr>
        <p:spPr bwMode="auto">
          <a:xfrm>
            <a:off x="683568" y="3450612"/>
            <a:ext cx="748883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Toàn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bài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đọc</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giọng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nhẹ</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nhàng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thương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ngậm</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ngùi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xót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xa</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Phân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biệt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lời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nhân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vật</a:t>
            </a:r>
            <a:endParaRPr lang="en-US" sz="3200" b="1" dirty="0" smtClean="0">
              <a:solidFill>
                <a:srgbClr val="0000FF"/>
              </a:solidFill>
              <a:latin typeface="Times New Roman" panose="02020603050405020304" pitchFamily="18" charset="0"/>
              <a:cs typeface="Times New Roman" panose="02020603050405020304" pitchFamily="18" charset="0"/>
            </a:endParaRPr>
          </a:p>
          <a:p>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Cậu</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giọng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xót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endParaRPr lang="en-US" sz="3200" b="1" dirty="0" smtClean="0">
              <a:solidFill>
                <a:srgbClr val="0000FF"/>
              </a:solidFill>
              <a:latin typeface="Times New Roman" panose="02020603050405020304" pitchFamily="18" charset="0"/>
              <a:cs typeface="Times New Roman" panose="02020603050405020304" pitchFamily="18" charset="0"/>
            </a:endParaRPr>
          </a:p>
          <a:p>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Ông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xúc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a:t>
            </a:r>
          </a:p>
          <a:p>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544045" y="811443"/>
            <a:ext cx="8307429" cy="1569660"/>
          </a:xfrm>
          <a:prstGeom prst="rect">
            <a:avLst/>
          </a:prstGeom>
          <a:solidFill>
            <a:srgbClr val="FFFF00"/>
          </a:solidFill>
          <a:ln>
            <a:noFill/>
          </a:ln>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smtClean="0">
                <a:solidFill>
                  <a:srgbClr val="990000"/>
                </a:solidFill>
                <a:latin typeface="Times New Roman" panose="02020603050405020304" pitchFamily="18" charset="0"/>
                <a:cs typeface="Times New Roman" panose="02020603050405020304" pitchFamily="18" charset="0"/>
              </a:rPr>
              <a:t>Ý </a:t>
            </a:r>
            <a:r>
              <a:rPr lang="en-US" altLang="en-US" sz="3200" b="1" dirty="0" err="1" smtClean="0">
                <a:solidFill>
                  <a:srgbClr val="990000"/>
                </a:solidFill>
                <a:latin typeface="Times New Roman" panose="02020603050405020304" pitchFamily="18" charset="0"/>
                <a:cs typeface="Times New Roman" panose="02020603050405020304" pitchFamily="18" charset="0"/>
              </a:rPr>
              <a:t>nghĩa</a:t>
            </a:r>
            <a:r>
              <a:rPr lang="en-US" altLang="en-US" sz="3200" b="1" dirty="0" smtClean="0">
                <a:solidFill>
                  <a:srgbClr val="990000"/>
                </a:solidFill>
                <a:latin typeface="Times New Roman" panose="02020603050405020304" pitchFamily="18" charset="0"/>
                <a:cs typeface="Times New Roman" panose="02020603050405020304" pitchFamily="18" charset="0"/>
              </a:rPr>
              <a:t>:</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tấm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lòng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đồng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thương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xót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trước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nỗi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lão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xin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2" presetClass="exit" presetSubtype="4" fill="hold" grpId="1" nodeType="withEffect">
                                  <p:stCondLst>
                                    <p:cond delay="0"/>
                                  </p:stCondLst>
                                  <p:childTnLst>
                                    <p:animEffect transition="out" filter="wipe(dow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8375"/>
                                        </p:tgtEl>
                                        <p:attrNameLst>
                                          <p:attrName>style.visibility</p:attrName>
                                        </p:attrNameLst>
                                      </p:cBhvr>
                                      <p:to>
                                        <p:strVal val="visible"/>
                                      </p:to>
                                    </p:set>
                                    <p:animEffect transition="in" filter="barn(inVertical)">
                                      <p:cBhvr>
                                        <p:cTn id="20" dur="500"/>
                                        <p:tgtEl>
                                          <p:spTgt spid="583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58375"/>
                                        </p:tgtEl>
                                      </p:cBhvr>
                                    </p:animEffect>
                                    <p:set>
                                      <p:cBhvr>
                                        <p:cTn id="25" dur="1" fill="hold">
                                          <p:stCondLst>
                                            <p:cond delay="499"/>
                                          </p:stCondLst>
                                        </p:cTn>
                                        <p:tgtEl>
                                          <p:spTgt spid="58375"/>
                                        </p:tgtEl>
                                        <p:attrNameLst>
                                          <p:attrName>style.visibility</p:attrName>
                                        </p:attrNameLst>
                                      </p:cBhvr>
                                      <p:to>
                                        <p:strVal val="hidden"/>
                                      </p:to>
                                    </p:set>
                                  </p:childTnLst>
                                </p:cTn>
                              </p:par>
                              <p:par>
                                <p:cTn id="26" presetID="4" presetClass="entr" presetSubtype="16" fill="hold" grpId="0" nodeType="withEffect">
                                  <p:stCondLst>
                                    <p:cond delay="0"/>
                                  </p:stCondLst>
                                  <p:childTnLst>
                                    <p:set>
                                      <p:cBhvr>
                                        <p:cTn id="27" dur="1" fill="hold">
                                          <p:stCondLst>
                                            <p:cond delay="0"/>
                                          </p:stCondLst>
                                        </p:cTn>
                                        <p:tgtEl>
                                          <p:spTgt spid="58376"/>
                                        </p:tgtEl>
                                        <p:attrNameLst>
                                          <p:attrName>style.visibility</p:attrName>
                                        </p:attrNameLst>
                                      </p:cBhvr>
                                      <p:to>
                                        <p:strVal val="visible"/>
                                      </p:to>
                                    </p:set>
                                    <p:animEffect transition="in" filter="box(in)">
                                      <p:cBhvr>
                                        <p:cTn id="28"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8375" grpId="0"/>
      <p:bldP spid="58375" grpId="1"/>
      <p:bldP spid="5837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WordArt 3"/>
          <p:cNvSpPr>
            <a:spLocks noChangeArrowheads="1" noChangeShapeType="1" noTextEdit="1"/>
          </p:cNvSpPr>
          <p:nvPr/>
        </p:nvSpPr>
        <p:spPr bwMode="auto">
          <a:xfrm>
            <a:off x="2438400" y="2209800"/>
            <a:ext cx="4572000" cy="1665288"/>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FF0000"/>
                  </a:solidFill>
                  <a:round/>
                  <a:headEnd/>
                  <a:tailEnd/>
                </a:ln>
                <a:solidFill>
                  <a:srgbClr val="0000CC"/>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diễn cảm</a:t>
            </a:r>
            <a:endParaRPr lang="vi-VN" sz="3600" b="1" kern="10" dirty="0">
              <a:ln w="12700">
                <a:solidFill>
                  <a:srgbClr val="FF0000"/>
                </a:solidFill>
                <a:round/>
                <a:headEnd/>
                <a:tailEnd/>
              </a:ln>
              <a:solidFill>
                <a:srgbClr val="0000CC"/>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1520" y="1412776"/>
            <a:ext cx="8892480" cy="4391025"/>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5356920" y="1895375"/>
            <a:ext cx="1143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
          <p:cNvSpPr>
            <a:spLocks noChangeShapeType="1"/>
          </p:cNvSpPr>
          <p:nvPr/>
        </p:nvSpPr>
        <p:spPr bwMode="auto">
          <a:xfrm>
            <a:off x="1455479" y="2733575"/>
            <a:ext cx="1600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6"/>
          <p:cNvSpPr>
            <a:spLocks noChangeShapeType="1"/>
          </p:cNvSpPr>
          <p:nvPr/>
        </p:nvSpPr>
        <p:spPr bwMode="auto">
          <a:xfrm>
            <a:off x="4061520" y="3114575"/>
            <a:ext cx="1524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7"/>
          <p:cNvSpPr>
            <a:spLocks noChangeShapeType="1"/>
          </p:cNvSpPr>
          <p:nvPr/>
        </p:nvSpPr>
        <p:spPr bwMode="auto">
          <a:xfrm>
            <a:off x="2994720" y="3647975"/>
            <a:ext cx="1676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7261920" y="3571775"/>
            <a:ext cx="1198512"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2080320" y="4486175"/>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1"/>
          <p:cNvSpPr>
            <a:spLocks noChangeShapeType="1"/>
          </p:cNvSpPr>
          <p:nvPr/>
        </p:nvSpPr>
        <p:spPr bwMode="auto">
          <a:xfrm flipV="1">
            <a:off x="3147120" y="4867175"/>
            <a:ext cx="22098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31"/>
          <p:cNvSpPr txBox="1">
            <a:spLocks noChangeArrowheads="1"/>
          </p:cNvSpPr>
          <p:nvPr/>
        </p:nvSpPr>
        <p:spPr bwMode="auto">
          <a:xfrm>
            <a:off x="3141922" y="620688"/>
            <a:ext cx="25020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4928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WordArt 3"/>
          <p:cNvSpPr>
            <a:spLocks noChangeArrowheads="1" noChangeShapeType="1" noTextEdit="1"/>
          </p:cNvSpPr>
          <p:nvPr/>
        </p:nvSpPr>
        <p:spPr bwMode="auto">
          <a:xfrm>
            <a:off x="2286000" y="2286000"/>
            <a:ext cx="4724400" cy="2209800"/>
          </a:xfrm>
          <a:prstGeom prst="rect">
            <a:avLst/>
          </a:prstGeom>
        </p:spPr>
        <p:txBody>
          <a:bodyPr wrap="none" fromWordArt="1">
            <a:prstTxWarp prst="textWave1">
              <a:avLst>
                <a:gd name="adj1" fmla="val 13005"/>
                <a:gd name="adj2" fmla="val 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Thi đọc </a:t>
            </a:r>
            <a:r>
              <a:rPr lang="vi-VN" sz="3600" b="1" kern="10" dirty="0" smtClean="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nhóm</a:t>
            </a:r>
            <a:endPar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37220" y="908763"/>
            <a:ext cx="9067800" cy="5478423"/>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25000"/>
              </a:lnSpc>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eaLnBrk="1" hangingPunct="1">
              <a:lnSpc>
                <a:spcPct val="125000"/>
              </a:lnSpc>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eaLnBrk="1" hangingPunct="1">
              <a:lnSpc>
                <a:spcPct val="125000"/>
              </a:lnSpc>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eaLnBrk="1" hangingPunct="1">
              <a:lnSpc>
                <a:spcPct val="125000"/>
              </a:lnSpc>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eaLnBrk="1" hangingPunct="1">
              <a:lnSpc>
                <a:spcPct val="125000"/>
              </a:lnSpc>
              <a:spcBef>
                <a:spcPct val="0"/>
              </a:spcBef>
              <a:buClrTx/>
              <a:buSzTx/>
              <a:buFontTx/>
              <a:buNone/>
            </a:pP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5148064" y="1412776"/>
            <a:ext cx="1143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
          <p:cNvSpPr>
            <a:spLocks noChangeShapeType="1"/>
          </p:cNvSpPr>
          <p:nvPr/>
        </p:nvSpPr>
        <p:spPr bwMode="auto">
          <a:xfrm>
            <a:off x="8252459" y="1412776"/>
            <a:ext cx="640021"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6"/>
          <p:cNvSpPr>
            <a:spLocks noChangeShapeType="1"/>
          </p:cNvSpPr>
          <p:nvPr/>
        </p:nvSpPr>
        <p:spPr bwMode="auto">
          <a:xfrm>
            <a:off x="4671120" y="2492896"/>
            <a:ext cx="170108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7"/>
          <p:cNvSpPr>
            <a:spLocks noChangeShapeType="1"/>
          </p:cNvSpPr>
          <p:nvPr/>
        </p:nvSpPr>
        <p:spPr bwMode="auto">
          <a:xfrm>
            <a:off x="3680520" y="2996952"/>
            <a:ext cx="1676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7740352" y="3015902"/>
            <a:ext cx="108012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7164288" y="3573016"/>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1"/>
          <p:cNvSpPr>
            <a:spLocks noChangeShapeType="1"/>
          </p:cNvSpPr>
          <p:nvPr/>
        </p:nvSpPr>
        <p:spPr bwMode="auto">
          <a:xfrm flipV="1">
            <a:off x="1470720" y="3573016"/>
            <a:ext cx="3048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31"/>
          <p:cNvSpPr txBox="1">
            <a:spLocks noChangeArrowheads="1"/>
          </p:cNvSpPr>
          <p:nvPr/>
        </p:nvSpPr>
        <p:spPr bwMode="auto">
          <a:xfrm>
            <a:off x="3115122" y="203100"/>
            <a:ext cx="25020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Line 15"/>
          <p:cNvSpPr>
            <a:spLocks noChangeShapeType="1"/>
          </p:cNvSpPr>
          <p:nvPr/>
        </p:nvSpPr>
        <p:spPr bwMode="auto">
          <a:xfrm>
            <a:off x="179512" y="1916832"/>
            <a:ext cx="597729"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9"/>
          <p:cNvSpPr>
            <a:spLocks noChangeShapeType="1"/>
          </p:cNvSpPr>
          <p:nvPr/>
        </p:nvSpPr>
        <p:spPr bwMode="auto">
          <a:xfrm>
            <a:off x="1979712" y="4653136"/>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9"/>
          <p:cNvSpPr>
            <a:spLocks noChangeShapeType="1"/>
          </p:cNvSpPr>
          <p:nvPr/>
        </p:nvSpPr>
        <p:spPr bwMode="auto">
          <a:xfrm>
            <a:off x="6707088" y="4648547"/>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9"/>
          <p:cNvSpPr>
            <a:spLocks noChangeShapeType="1"/>
          </p:cNvSpPr>
          <p:nvPr/>
        </p:nvSpPr>
        <p:spPr bwMode="auto">
          <a:xfrm>
            <a:off x="4233664" y="5733256"/>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9"/>
          <p:cNvSpPr>
            <a:spLocks noChangeShapeType="1"/>
          </p:cNvSpPr>
          <p:nvPr/>
        </p:nvSpPr>
        <p:spPr bwMode="auto">
          <a:xfrm>
            <a:off x="1979712" y="5733256"/>
            <a:ext cx="1296144"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99628733"/>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609600"/>
            <a:ext cx="8686800" cy="5211763"/>
          </a:xfrm>
        </p:spPr>
        <p:txBody>
          <a:bodyPr/>
          <a:lstStyle/>
          <a:p>
            <a:pPr algn="ctr" eaLnBrk="1" hangingPunct="1">
              <a:buFontTx/>
              <a:buNone/>
            </a:pPr>
            <a:r>
              <a:rPr lang="en-US" altLang="en-US" sz="3600" b="1" smtClean="0">
                <a:solidFill>
                  <a:srgbClr val="FF0000"/>
                </a:solidFill>
                <a:latin typeface="Times New Roman" panose="02020603050405020304" pitchFamily="18" charset="0"/>
                <a:cs typeface="Times New Roman" panose="02020603050405020304" pitchFamily="18" charset="0"/>
              </a:rPr>
              <a:t>Kết luận:</a:t>
            </a:r>
          </a:p>
          <a:p>
            <a:pPr algn="just" eaLnBrk="1" hangingPunct="1">
              <a:buFontTx/>
              <a:buNone/>
            </a:pPr>
            <a:r>
              <a:rPr lang="en-US" altLang="en-US" smtClean="0">
                <a:solidFill>
                  <a:srgbClr val="0000FF"/>
                </a:solidFill>
                <a:latin typeface="Times New Roman" panose="02020603050405020304" pitchFamily="18" charset="0"/>
                <a:cs typeface="Times New Roman" panose="02020603050405020304" pitchFamily="18" charset="0"/>
              </a:rPr>
              <a:t>	</a:t>
            </a:r>
            <a:r>
              <a:rPr lang="en-US" altLang="en-US" sz="3600" smtClean="0">
                <a:solidFill>
                  <a:srgbClr val="0000FF"/>
                </a:solidFill>
                <a:latin typeface="Times New Roman" panose="02020603050405020304" pitchFamily="18" charset="0"/>
                <a:cs typeface="Times New Roman" panose="02020603050405020304" pitchFamily="18" charset="0"/>
              </a:rPr>
              <a:t>Câu chuyện của nhà văn Nga Tuốc-ghê-nhép có ý nghĩa thật sâu sắc. Cậu bé không có gì ngoài tấm lòng để cho ông lão ăn xin. Ông lão không nhận được gì, nhưng yêu quý cảm động trước tấm lòng của cậu. Hai con người, hai thân phận hoàn cảnh khác nhau nhưng họ có sự đồng cảm. Họ cho và nhận từ nhau sự đồng điệu trong tâm hồn</a:t>
            </a:r>
          </a:p>
        </p:txBody>
      </p:sp>
    </p:spTree>
    <p:extLst>
      <p:ext uri="{BB962C8B-B14F-4D97-AF65-F5344CB8AC3E}">
        <p14:creationId xmlns:p14="http://schemas.microsoft.com/office/powerpoint/2010/main" val="1511070198"/>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 y="-25188"/>
            <a:ext cx="9144000" cy="7029400"/>
          </a:xfrm>
          <a:prstGeom prst="rect">
            <a:avLst/>
          </a:prstGeom>
        </p:spPr>
      </p:pic>
      <p:sp>
        <p:nvSpPr>
          <p:cNvPr id="4" name="Title 3"/>
          <p:cNvSpPr>
            <a:spLocks noGrp="1"/>
          </p:cNvSpPr>
          <p:nvPr>
            <p:ph type="title"/>
          </p:nvPr>
        </p:nvSpPr>
        <p:spPr>
          <a:xfrm>
            <a:off x="-180528" y="403144"/>
            <a:ext cx="3823744" cy="1254316"/>
          </a:xfrm>
          <a:solidFill>
            <a:srgbClr val="FFFF00"/>
          </a:solidFill>
          <a:ln>
            <a:solidFill>
              <a:schemeClr val="tx1"/>
            </a:solidFill>
          </a:ln>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a:normAutofit/>
          </a:bodyPr>
          <a:lstStyle/>
          <a:p>
            <a:pPr algn="ctr"/>
            <a:r>
              <a:rPr lang="en-US" sz="5400" b="1" dirty="0" err="1"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dirty="0" err="1"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843" y="2962343"/>
            <a:ext cx="9144000" cy="2706368"/>
          </a:xfrm>
        </p:spPr>
        <p:txBody>
          <a:bodyPr>
            <a:noAutofit/>
          </a:bodyPr>
          <a:lstStyle/>
          <a:p>
            <a:pPr marL="0" indent="0" algn="ctr">
              <a:buNone/>
            </a:pPr>
            <a:r>
              <a:rPr lang="en-US" dirty="0" err="1" smtClean="0">
                <a:solidFill>
                  <a:srgbClr val="0000FF"/>
                </a:solidFill>
                <a:latin typeface="Times New Roman" panose="02020603050405020304" pitchFamily="18" charset="0"/>
                <a:cs typeface="Times New Roman" panose="02020603050405020304" pitchFamily="18" charset="0"/>
              </a:rPr>
              <a:t>Câu</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ch</a:t>
            </a:r>
            <a:r>
              <a:rPr lang="vi-VN" dirty="0" smtClean="0">
                <a:solidFill>
                  <a:srgbClr val="0000FF"/>
                </a:solidFill>
                <a:latin typeface="Times New Roman" panose="02020603050405020304" pitchFamily="18" charset="0"/>
                <a:cs typeface="Times New Roman" panose="02020603050405020304" pitchFamily="18" charset="0"/>
              </a:rPr>
              <a:t>uyện </a:t>
            </a:r>
            <a:r>
              <a:rPr lang="en-US" dirty="0" smtClean="0">
                <a:solidFill>
                  <a:srgbClr val="0000FF"/>
                </a:solidFill>
                <a:latin typeface="Times New Roman" panose="02020603050405020304" pitchFamily="18" charset="0"/>
                <a:cs typeface="Times New Roman" panose="02020603050405020304" pitchFamily="18" charset="0"/>
              </a:rPr>
              <a:t>“</a:t>
            </a:r>
            <a:r>
              <a:rPr lang="vi-VN" dirty="0" smtClean="0">
                <a:solidFill>
                  <a:srgbClr val="0000FF"/>
                </a:solidFill>
                <a:latin typeface="Times New Roman" panose="02020603050405020304" pitchFamily="18" charset="0"/>
                <a:cs typeface="Times New Roman" panose="02020603050405020304" pitchFamily="18" charset="0"/>
              </a:rPr>
              <a:t>Người ăn xin</a:t>
            </a:r>
            <a:r>
              <a:rPr lang="en-US" dirty="0" smtClean="0">
                <a:solidFill>
                  <a:srgbClr val="0000FF"/>
                </a:solidFill>
                <a:latin typeface="Times New Roman" panose="02020603050405020304" pitchFamily="18" charset="0"/>
                <a:cs typeface="Times New Roman" panose="02020603050405020304" pitchFamily="18" charset="0"/>
              </a:rPr>
              <a:t>”</a:t>
            </a:r>
            <a:r>
              <a:rPr lang="vi-VN" dirty="0" smtClean="0">
                <a:solidFill>
                  <a:srgbClr val="0000FF"/>
                </a:solidFill>
                <a:latin typeface="Times New Roman" panose="02020603050405020304" pitchFamily="18" charset="0"/>
                <a:cs typeface="Times New Roman" panose="02020603050405020304" pitchFamily="18" charset="0"/>
              </a:rPr>
              <a:t> của Tuốc-ghê-nhép là bức thông điệp về lòng nhân ái, sự quan tâm, sẻ chia giữa con người. Đó không chỉ đơn thuần là chia sẻ về vật chất mà đáng quý hơn là sự đồng cảm, lòng yêu thương giữa người với người.</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498049" y="1770182"/>
            <a:ext cx="8165588" cy="111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defPPr>
              <a:defRPr lang="fr-LU"/>
            </a:defPPr>
            <a:lvl1pPr algn="l" rtl="0" eaLnBrk="0" fontAlgn="base" hangingPunct="0">
              <a:spcBef>
                <a:spcPct val="0"/>
              </a:spcBef>
              <a:spcAft>
                <a:spcPct val="0"/>
              </a:spcAft>
              <a:defRPr sz="48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48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48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48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4800" kern="1200">
                <a:solidFill>
                  <a:schemeClr val="tx1"/>
                </a:solidFill>
                <a:latin typeface="VNI-Times" pitchFamily="2" charset="0"/>
                <a:ea typeface="+mn-ea"/>
                <a:cs typeface="+mn-cs"/>
              </a:defRPr>
            </a:lvl5pPr>
            <a:lvl6pPr marL="2286000" algn="l" defTabSz="914400" rtl="0" eaLnBrk="1" latinLnBrk="0" hangingPunct="1">
              <a:defRPr sz="4800" kern="1200">
                <a:solidFill>
                  <a:schemeClr val="tx1"/>
                </a:solidFill>
                <a:latin typeface="VNI-Times" pitchFamily="2" charset="0"/>
                <a:ea typeface="+mn-ea"/>
                <a:cs typeface="+mn-cs"/>
              </a:defRPr>
            </a:lvl6pPr>
            <a:lvl7pPr marL="2743200" algn="l" defTabSz="914400" rtl="0" eaLnBrk="1" latinLnBrk="0" hangingPunct="1">
              <a:defRPr sz="4800" kern="1200">
                <a:solidFill>
                  <a:schemeClr val="tx1"/>
                </a:solidFill>
                <a:latin typeface="VNI-Times" pitchFamily="2" charset="0"/>
                <a:ea typeface="+mn-ea"/>
                <a:cs typeface="+mn-cs"/>
              </a:defRPr>
            </a:lvl7pPr>
            <a:lvl8pPr marL="3200400" algn="l" defTabSz="914400" rtl="0" eaLnBrk="1" latinLnBrk="0" hangingPunct="1">
              <a:defRPr sz="4800" kern="1200">
                <a:solidFill>
                  <a:schemeClr val="tx1"/>
                </a:solidFill>
                <a:latin typeface="VNI-Times" pitchFamily="2" charset="0"/>
                <a:ea typeface="+mn-ea"/>
                <a:cs typeface="+mn-cs"/>
              </a:defRPr>
            </a:lvl8pPr>
            <a:lvl9pPr marL="3657600" algn="l" defTabSz="914400" rtl="0" eaLnBrk="1" latinLnBrk="0" hangingPunct="1">
              <a:defRPr sz="4800" kern="1200">
                <a:solidFill>
                  <a:schemeClr val="tx1"/>
                </a:solidFill>
                <a:latin typeface="VNI-Times" pitchFamily="2" charset="0"/>
                <a:ea typeface="+mn-ea"/>
                <a:cs typeface="+mn-cs"/>
              </a:defRPr>
            </a:lvl9pPr>
          </a:lstStyle>
          <a:p>
            <a:pPr eaLnBrk="1" hangingPunct="1">
              <a:lnSpc>
                <a:spcPct val="100000"/>
              </a:lnSpc>
              <a:spcBef>
                <a:spcPct val="0"/>
              </a:spcBef>
              <a:buSzPts val="1400"/>
              <a:buFont typeface="Arial" panose="020B0604020202020204" pitchFamily="34" charset="0"/>
              <a:buNone/>
            </a:pPr>
            <a:r>
              <a:rPr lang="en-US" sz="3000" b="1" dirty="0">
                <a:solidFill>
                  <a:srgbClr val="C00000"/>
                </a:solidFill>
                <a:latin typeface="Times New Roman" panose="02020603050405020304" pitchFamily="18" charset="0"/>
                <a:cs typeface="Times New Roman" panose="02020603050405020304" pitchFamily="18" charset="0"/>
              </a:rPr>
              <a:t>Con </a:t>
            </a:r>
            <a:r>
              <a:rPr lang="en-US" sz="3000" b="1" dirty="0" err="1">
                <a:solidFill>
                  <a:srgbClr val="C00000"/>
                </a:solidFill>
                <a:latin typeface="Times New Roman" panose="02020603050405020304" pitchFamily="18" charset="0"/>
                <a:cs typeface="Times New Roman" panose="02020603050405020304" pitchFamily="18" charset="0"/>
              </a:rPr>
              <a:t>sẽ</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vận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dụng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được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điều</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gì</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vào</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cuộc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sống</a:t>
            </a:r>
            <a:r>
              <a:rPr lang="en-US" sz="3000" b="1" dirty="0">
                <a:solidFill>
                  <a:srgbClr val="C00000"/>
                </a:solidFill>
                <a:latin typeface="Times New Roman" panose="02020603050405020304" pitchFamily="18" charset="0"/>
                <a:cs typeface="Times New Roman" panose="02020603050405020304" pitchFamily="18" charset="0"/>
              </a:rPr>
              <a:t> qua </a:t>
            </a:r>
            <a:r>
              <a:rPr lang="en-US" sz="3000" b="1" dirty="0" err="1" smtClean="0">
                <a:solidFill>
                  <a:srgbClr val="C00000"/>
                </a:solidFill>
                <a:latin typeface="Times New Roman" panose="02020603050405020304" pitchFamily="18" charset="0"/>
                <a:cs typeface="Times New Roman" panose="02020603050405020304" pitchFamily="18" charset="0"/>
              </a:rPr>
              <a:t>bài</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học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hôm</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a:solidFill>
                  <a:srgbClr val="C00000"/>
                </a:solidFill>
                <a:latin typeface="Times New Roman" panose="02020603050405020304" pitchFamily="18" charset="0"/>
                <a:cs typeface="Times New Roman" panose="02020603050405020304" pitchFamily="18" charset="0"/>
              </a:rPr>
              <a:t>nay.</a:t>
            </a:r>
          </a:p>
        </p:txBody>
      </p:sp>
      <p:sp>
        <p:nvSpPr>
          <p:cNvPr id="8" name="Text Placeholder 6"/>
          <p:cNvSpPr txBox="1">
            <a:spLocks/>
          </p:cNvSpPr>
          <p:nvPr/>
        </p:nvSpPr>
        <p:spPr bwMode="auto">
          <a:xfrm>
            <a:off x="89333" y="5644041"/>
            <a:ext cx="859704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0">
              <a:buNone/>
            </a:pPr>
            <a:r>
              <a:rPr lang="en-US" b="1" u="sng" err="1" smtClean="0">
                <a:solidFill>
                  <a:srgbClr val="C00000"/>
                </a:solidFill>
                <a:latin typeface="Times New Roman" panose="02020603050405020304" pitchFamily="18" charset="0"/>
                <a:cs typeface="Times New Roman" panose="02020603050405020304" pitchFamily="18" charset="0"/>
              </a:rPr>
              <a:t>Dặn</a:t>
            </a:r>
            <a:r>
              <a:rPr lang="en-US" b="1" u="sng" smtClean="0">
                <a:solidFill>
                  <a:srgbClr val="C00000"/>
                </a:solidFill>
                <a:latin typeface="Times New Roman" panose="02020603050405020304" pitchFamily="18" charset="0"/>
                <a:cs typeface="Times New Roman" panose="02020603050405020304" pitchFamily="18" charset="0"/>
              </a:rPr>
              <a:t> dò</a:t>
            </a:r>
            <a:r>
              <a:rPr lang="en-US" b="1" smtClean="0">
                <a:solidFill>
                  <a:srgbClr val="C00000"/>
                </a:solidFill>
                <a:latin typeface="Times New Roman" panose="02020603050405020304" pitchFamily="18" charset="0"/>
                <a:cs typeface="Times New Roman" panose="02020603050405020304" pitchFamily="18" charset="0"/>
              </a:rPr>
              <a:t>: </a:t>
            </a:r>
            <a:r>
              <a:rPr lang="vi-VN" smtClean="0">
                <a:solidFill>
                  <a:srgbClr val="C00000"/>
                </a:solidFill>
                <a:latin typeface="Times New Roman" panose="02020603050405020304" pitchFamily="18" charset="0"/>
                <a:cs typeface="Times New Roman" panose="02020603050405020304" pitchFamily="18" charset="0"/>
              </a:rPr>
              <a:t>Chuẩn bị bài</a:t>
            </a:r>
            <a:r>
              <a:rPr lang="en-US"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Một</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người</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chính</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trực</a:t>
            </a:r>
            <a:r>
              <a:rPr lang="en-US" dirty="0" smtClean="0">
                <a:solidFill>
                  <a:srgbClr val="C00000"/>
                </a:solidFill>
                <a:latin typeface="Times New Roman" panose="02020603050405020304" pitchFamily="18" charset="0"/>
                <a:cs typeface="Times New Roman" panose="02020603050405020304" pitchFamily="18" charset="0"/>
              </a:rPr>
              <a:t>.</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6450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edg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I:\HINHNEN\Khung hinh mau\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51938"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457200" y="2286000"/>
            <a:ext cx="8405813" cy="2192338"/>
          </a:xfrm>
          <a:prstGeom prst="rect">
            <a:avLst/>
          </a:prstGeom>
        </p:spPr>
        <p:txBody>
          <a:bodyPr wrap="none" fromWordArt="1">
            <a:prstTxWarp prst="textDoubleWave1">
              <a:avLst>
                <a:gd name="adj1" fmla="val 6500"/>
                <a:gd name="adj2" fmla="val 0"/>
              </a:avLst>
            </a:prstTxWarp>
          </a:bodyPr>
          <a:lstStyle/>
          <a:p>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extLst>
      <p:ext uri="{BB962C8B-B14F-4D97-AF65-F5344CB8AC3E}">
        <p14:creationId xmlns:p14="http://schemas.microsoft.com/office/powerpoint/2010/main" val="29303528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932040" y="1106912"/>
            <a:ext cx="42484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s new roman" pitchFamily="34" charset="0"/>
              </a:defRPr>
            </a:lvl1pPr>
            <a:lvl2pPr marL="742950" indent="-285750">
              <a:defRPr>
                <a:solidFill>
                  <a:schemeClr val="tx1"/>
                </a:solidFill>
                <a:latin typeface="VNtimes new roman" pitchFamily="34" charset="0"/>
              </a:defRPr>
            </a:lvl2pPr>
            <a:lvl3pPr marL="1143000" indent="-228600">
              <a:defRPr>
                <a:solidFill>
                  <a:schemeClr val="tx1"/>
                </a:solidFill>
                <a:latin typeface="VNtimes new roman" pitchFamily="34" charset="0"/>
              </a:defRPr>
            </a:lvl3pPr>
            <a:lvl4pPr marL="1600200" indent="-228600">
              <a:defRPr>
                <a:solidFill>
                  <a:schemeClr val="tx1"/>
                </a:solidFill>
                <a:latin typeface="VNtimes new roman" pitchFamily="34" charset="0"/>
              </a:defRPr>
            </a:lvl4pPr>
            <a:lvl5pPr marL="2057400" indent="-228600">
              <a:defRPr>
                <a:solidFill>
                  <a:schemeClr val="tx1"/>
                </a:solidFill>
                <a:latin typeface="VNtimes new roman" pitchFamily="34" charset="0"/>
              </a:defRPr>
            </a:lvl5pPr>
            <a:lvl6pPr marL="2514600" indent="-228600" eaLnBrk="0" fontAlgn="base" hangingPunct="0">
              <a:spcBef>
                <a:spcPct val="0"/>
              </a:spcBef>
              <a:spcAft>
                <a:spcPct val="0"/>
              </a:spcAft>
              <a:defRPr>
                <a:solidFill>
                  <a:schemeClr val="tx1"/>
                </a:solidFill>
                <a:latin typeface="VNtimes new roman" pitchFamily="34" charset="0"/>
              </a:defRPr>
            </a:lvl6pPr>
            <a:lvl7pPr marL="2971800" indent="-228600" eaLnBrk="0" fontAlgn="base" hangingPunct="0">
              <a:spcBef>
                <a:spcPct val="0"/>
              </a:spcBef>
              <a:spcAft>
                <a:spcPct val="0"/>
              </a:spcAft>
              <a:defRPr>
                <a:solidFill>
                  <a:schemeClr val="tx1"/>
                </a:solidFill>
                <a:latin typeface="VNtimes new roman" pitchFamily="34" charset="0"/>
              </a:defRPr>
            </a:lvl7pPr>
            <a:lvl8pPr marL="3429000" indent="-228600" eaLnBrk="0" fontAlgn="base" hangingPunct="0">
              <a:spcBef>
                <a:spcPct val="0"/>
              </a:spcBef>
              <a:spcAft>
                <a:spcPct val="0"/>
              </a:spcAft>
              <a:defRPr>
                <a:solidFill>
                  <a:schemeClr val="tx1"/>
                </a:solidFill>
                <a:latin typeface="VNtimes new roman" pitchFamily="34" charset="0"/>
              </a:defRPr>
            </a:lvl8pPr>
            <a:lvl9pPr marL="3886200" indent="-228600" eaLnBrk="0" fontAlgn="base" hangingPunct="0">
              <a:spcBef>
                <a:spcPct val="0"/>
              </a:spcBef>
              <a:spcAft>
                <a:spcPct val="0"/>
              </a:spcAft>
              <a:defRPr>
                <a:solidFill>
                  <a:schemeClr val="tx1"/>
                </a:solidFill>
                <a:latin typeface="VNtimes new roman" pitchFamily="34" charset="0"/>
              </a:defRPr>
            </a:lvl9pPr>
          </a:lstStyle>
          <a:p>
            <a:pPr algn="ctr" eaLnBrk="1" hangingPunct="1">
              <a:lnSpc>
                <a:spcPct val="80000"/>
              </a:lnSpc>
              <a:spcBef>
                <a:spcPct val="50000"/>
              </a:spcBef>
            </a:pPr>
            <a:r>
              <a:rPr lang="en-US" altLang="en-US" sz="2000" b="1" dirty="0" smtClean="0">
                <a:solidFill>
                  <a:srgbClr val="006699"/>
                </a:solidFill>
                <a:latin typeface="Times New Roman" pitchFamily="18" charset="0"/>
              </a:rPr>
              <a:t>Theo TUỐC-GHÊ-NHÉP</a:t>
            </a:r>
            <a:endParaRPr lang="en-US" altLang="en-US" sz="2000" b="1" dirty="0">
              <a:solidFill>
                <a:srgbClr val="006699"/>
              </a:solidFill>
              <a:latin typeface="Times New Roman" pitchFamily="18" charset="0"/>
            </a:endParaRPr>
          </a:p>
        </p:txBody>
      </p:sp>
      <p:pic>
        <p:nvPicPr>
          <p:cNvPr id="3097" name="Picture 25" descr="G:\sp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3" y="1755254"/>
            <a:ext cx="8514723" cy="50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flipV="1">
            <a:off x="76200" y="76200"/>
            <a:ext cx="1524000" cy="1295400"/>
            <a:chOff x="106" y="2378"/>
            <a:chExt cx="1788" cy="1796"/>
          </a:xfrm>
        </p:grpSpPr>
        <p:pic>
          <p:nvPicPr>
            <p:cNvPr id="4105" name="Picture 6"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7"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1" name="Group 8"/>
          <p:cNvGrpSpPr>
            <a:grpSpLocks/>
          </p:cNvGrpSpPr>
          <p:nvPr/>
        </p:nvGrpSpPr>
        <p:grpSpPr bwMode="auto">
          <a:xfrm rot="5400000" flipV="1">
            <a:off x="7315200" y="-76200"/>
            <a:ext cx="1752600" cy="1905000"/>
            <a:chOff x="106" y="2378"/>
            <a:chExt cx="1788" cy="1796"/>
          </a:xfrm>
        </p:grpSpPr>
        <p:pic>
          <p:nvPicPr>
            <p:cNvPr id="4103" name="Picture 9"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8"/>
          <p:cNvSpPr>
            <a:spLocks noChangeArrowheads="1" noChangeShapeType="1" noTextEdit="1"/>
          </p:cNvSpPr>
          <p:nvPr/>
        </p:nvSpPr>
        <p:spPr bwMode="auto">
          <a:xfrm>
            <a:off x="1763688" y="121814"/>
            <a:ext cx="5713474" cy="826176"/>
          </a:xfrm>
          <a:prstGeom prst="rect">
            <a:avLst/>
          </a:prstGeom>
        </p:spPr>
        <p:txBody>
          <a:bodyPr wrap="none" fromWordArt="1"/>
          <a:lstStyle/>
          <a:p>
            <a:pPr algn="ctr"/>
            <a:r>
              <a:rPr lang="vi-VN" sz="4800" b="1" kern="10" dirty="0" smtClean="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NGƯỜI ĂN XIN</a:t>
            </a:r>
            <a:endParaRPr lang="vi-VN" sz="48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2836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dissolve">
                                      <p:cBhvr>
                                        <p:cTn id="7" dur="500"/>
                                        <p:tgtEl>
                                          <p:spTgt spid="3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260648"/>
            <a:ext cx="458010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smtClean="0">
                <a:ln w="11430"/>
                <a:solidFill>
                  <a:srgbClr val="FF0000"/>
                </a:solidFill>
                <a:effectLst>
                  <a:outerShdw blurRad="76200" dist="50800" dir="5400000" algn="tl" rotWithShape="0">
                    <a:srgbClr val="000000">
                      <a:alpha val="65000"/>
                    </a:srgbClr>
                  </a:outerShdw>
                </a:effectLst>
              </a:rPr>
              <a:t>Yêu cầu cần đạt</a:t>
            </a:r>
            <a:endParaRPr lang="en-US" sz="4400" b="1" cap="none" spc="50">
              <a:ln w="11430"/>
              <a:solidFill>
                <a:srgbClr val="FF0000"/>
              </a:solidFill>
              <a:effectLst>
                <a:outerShdw blurRad="76200" dist="50800" dir="5400000" algn="tl" rotWithShape="0">
                  <a:srgbClr val="000000">
                    <a:alpha val="65000"/>
                  </a:srgbClr>
                </a:outerShdw>
              </a:effectLst>
            </a:endParaRPr>
          </a:p>
        </p:txBody>
      </p:sp>
      <p:sp>
        <p:nvSpPr>
          <p:cNvPr id="5" name="Rectangle 4"/>
          <p:cNvSpPr/>
          <p:nvPr/>
        </p:nvSpPr>
        <p:spPr>
          <a:xfrm>
            <a:off x="640135" y="1288951"/>
            <a:ext cx="7348487" cy="584775"/>
          </a:xfrm>
          <a:prstGeom prst="rect">
            <a:avLst/>
          </a:prstGeom>
        </p:spPr>
        <p:txBody>
          <a:bodyPr wrap="none">
            <a:spAutoFit/>
          </a:bodyPr>
          <a:lstStyle/>
          <a:p>
            <a:pPr fontAlgn="auto">
              <a:spcBef>
                <a:spcPts val="0"/>
              </a:spcBef>
              <a:spcAft>
                <a:spcPts val="0"/>
              </a:spcAft>
            </a:pPr>
            <a:r>
              <a:rPr lang="en-US" sz="3200" b="1" smtClean="0">
                <a:solidFill>
                  <a:srgbClr val="00B050"/>
                </a:solidFill>
                <a:latin typeface="Times New Roman" panose="02020603050405020304" pitchFamily="18" charset="0"/>
                <a:cs typeface="Times New Roman" panose="02020603050405020304" pitchFamily="18" charset="0"/>
              </a:rPr>
              <a:t>1. Đọc </a:t>
            </a:r>
            <a:r>
              <a:rPr lang="en-US" sz="3200" b="1">
                <a:solidFill>
                  <a:srgbClr val="00B050"/>
                </a:solidFill>
                <a:latin typeface="Times New Roman" panose="02020603050405020304" pitchFamily="18" charset="0"/>
                <a:cs typeface="Times New Roman" panose="02020603050405020304" pitchFamily="18" charset="0"/>
              </a:rPr>
              <a:t>đúng các tiếng, từ khó hoặc dễ lẫn</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40135" y="2060848"/>
            <a:ext cx="7726807" cy="1569660"/>
          </a:xfrm>
          <a:prstGeom prst="rect">
            <a:avLst/>
          </a:prstGeom>
        </p:spPr>
        <p:txBody>
          <a:bodyPr wrap="square">
            <a:spAutoFit/>
          </a:bodyPr>
          <a:lstStyle/>
          <a:p>
            <a:pPr algn="l" fontAlgn="auto">
              <a:spcBef>
                <a:spcPts val="0"/>
              </a:spcBef>
              <a:spcAft>
                <a:spcPts val="0"/>
              </a:spcAft>
            </a:pPr>
            <a:r>
              <a:rPr lang="en-US" sz="3200" b="1" smtClean="0">
                <a:solidFill>
                  <a:srgbClr val="3333FF"/>
                </a:solidFill>
                <a:latin typeface="Times New Roman" panose="02020603050405020304" pitchFamily="18" charset="0"/>
                <a:cs typeface="Times New Roman" panose="02020603050405020304" pitchFamily="18" charset="0"/>
              </a:rPr>
              <a:t>2. Đọc </a:t>
            </a:r>
            <a:r>
              <a:rPr lang="en-US" sz="3200" b="1" dirty="0" err="1">
                <a:solidFill>
                  <a:srgbClr val="3333FF"/>
                </a:solidFill>
                <a:latin typeface="Times New Roman" panose="02020603050405020304" pitchFamily="18" charset="0"/>
                <a:cs typeface="Times New Roman" panose="02020603050405020304" pitchFamily="18" charset="0"/>
              </a:rPr>
              <a:t>trôi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chảy</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toàn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ngắt</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nghỉ</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đúng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diễn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cảm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nhấn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giọng</a:t>
            </a:r>
            <a:r>
              <a:rPr lang="en-US" sz="3200" b="1" dirty="0">
                <a:solidFill>
                  <a:srgbClr val="3333FF"/>
                </a:solidFill>
                <a:latin typeface="Times New Roman" panose="02020603050405020304" pitchFamily="18" charset="0"/>
                <a:cs typeface="Times New Roman" panose="02020603050405020304" pitchFamily="18" charset="0"/>
              </a:rPr>
              <a:t> ở </a:t>
            </a:r>
            <a:r>
              <a:rPr lang="en-US" sz="3200" b="1" dirty="0" err="1">
                <a:solidFill>
                  <a:srgbClr val="3333FF"/>
                </a:solidFill>
                <a:latin typeface="Times New Roman" panose="02020603050405020304" pitchFamily="18" charset="0"/>
                <a:cs typeface="Times New Roman" panose="02020603050405020304" pitchFamily="18" charset="0"/>
              </a:rPr>
              <a:t>những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từ</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gợi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tả</a:t>
            </a:r>
            <a:endParaRPr lang="en-US" sz="3200" b="1" dirty="0">
              <a:solidFill>
                <a:srgbClr val="3333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8838" y="3789040"/>
            <a:ext cx="7898100" cy="584775"/>
          </a:xfrm>
          <a:prstGeom prst="rect">
            <a:avLst/>
          </a:prstGeom>
        </p:spPr>
        <p:txBody>
          <a:bodyPr wrap="square">
            <a:spAutoFit/>
          </a:bodyPr>
          <a:lstStyle/>
          <a:p>
            <a:pPr algn="l" fontAlgn="auto">
              <a:spcBef>
                <a:spcPts val="0"/>
              </a:spcBef>
              <a:spcAft>
                <a:spcPts val="0"/>
              </a:spcAft>
            </a:pPr>
            <a:r>
              <a:rPr lang="en-US" sz="3200" b="1" smtClean="0">
                <a:solidFill>
                  <a:srgbClr val="FF0000"/>
                </a:solidFill>
                <a:latin typeface="Times New Roman" panose="02020603050405020304" pitchFamily="18" charset="0"/>
                <a:cs typeface="Times New Roman" panose="02020603050405020304" pitchFamily="18" charset="0"/>
              </a:rPr>
              <a:t>3. Hiểu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A3CEB8"/>
                </a:solidFill>
                <a:latin typeface="Times New Roman" panose="02020603050405020304" pitchFamily="18" charset="0"/>
                <a:cs typeface="Times New Roman" panose="02020603050405020304" pitchFamily="18" charset="0"/>
              </a:rPr>
              <a:t>.</a:t>
            </a:r>
          </a:p>
        </p:txBody>
      </p:sp>
      <p:sp>
        <p:nvSpPr>
          <p:cNvPr id="8" name="Rectangle 7"/>
          <p:cNvSpPr/>
          <p:nvPr/>
        </p:nvSpPr>
        <p:spPr>
          <a:xfrm>
            <a:off x="640135" y="4509120"/>
            <a:ext cx="7712363" cy="1569660"/>
          </a:xfrm>
          <a:prstGeom prst="rect">
            <a:avLst/>
          </a:prstGeom>
        </p:spPr>
        <p:txBody>
          <a:bodyPr wrap="square">
            <a:spAutoFit/>
          </a:bodyPr>
          <a:lstStyle/>
          <a:p>
            <a:r>
              <a:rPr lang="en-US" sz="3200" b="1" smtClean="0">
                <a:solidFill>
                  <a:srgbClr val="FF5050"/>
                </a:solidFill>
                <a:latin typeface="Times New Roman" panose="02020603050405020304" pitchFamily="18" charset="0"/>
                <a:cs typeface="Times New Roman" panose="02020603050405020304" pitchFamily="18" charset="0"/>
              </a:rPr>
              <a:t>4. </a:t>
            </a:r>
            <a:r>
              <a:rPr lang="nb-NO" sz="3200" smtClean="0">
                <a:solidFill>
                  <a:srgbClr val="FF5050"/>
                </a:solidFill>
                <a:latin typeface="Times New Roman" pitchFamily="18" charset="0"/>
                <a:cs typeface="Times New Roman" pitchFamily="18" charset="0"/>
              </a:rPr>
              <a:t>Giáo dục học sinh cách giao tiếp, </a:t>
            </a:r>
            <a:r>
              <a:rPr lang="nb-NO" sz="3200">
                <a:solidFill>
                  <a:srgbClr val="FF5050"/>
                </a:solidFill>
                <a:latin typeface="Times New Roman" pitchFamily="18" charset="0"/>
                <a:cs typeface="Times New Roman" pitchFamily="18" charset="0"/>
              </a:rPr>
              <a:t>ứng xử lịch sự </a:t>
            </a:r>
            <a:r>
              <a:rPr lang="nb-NO" sz="3200" smtClean="0">
                <a:solidFill>
                  <a:srgbClr val="FF5050"/>
                </a:solidFill>
                <a:latin typeface="Times New Roman" pitchFamily="18" charset="0"/>
                <a:cs typeface="Times New Roman" pitchFamily="18" charset="0"/>
              </a:rPr>
              <a:t>trong, biết cảm </a:t>
            </a:r>
            <a:r>
              <a:rPr lang="nb-NO" sz="3200">
                <a:solidFill>
                  <a:srgbClr val="FF5050"/>
                </a:solidFill>
                <a:latin typeface="Times New Roman" pitchFamily="18" charset="0"/>
                <a:cs typeface="Times New Roman" pitchFamily="18" charset="0"/>
              </a:rPr>
              <a:t>thông </a:t>
            </a:r>
            <a:r>
              <a:rPr lang="nb-NO" sz="3200" smtClean="0">
                <a:solidFill>
                  <a:srgbClr val="FF5050"/>
                </a:solidFill>
                <a:latin typeface="Times New Roman" pitchFamily="18" charset="0"/>
                <a:cs typeface="Times New Roman" pitchFamily="18" charset="0"/>
              </a:rPr>
              <a:t>với hoàn cảnh khó khăn của người khác.</a:t>
            </a:r>
            <a:endParaRPr lang="en-US" sz="3200" b="1" dirty="0">
              <a:solidFill>
                <a:srgbClr val="FF5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897513"/>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
            <a:ext cx="4464496" cy="6115944"/>
          </a:xfrm>
          <a:prstGeom prst="rect">
            <a:avLst/>
          </a:prstGeom>
        </p:spPr>
      </p:pic>
      <p:sp>
        <p:nvSpPr>
          <p:cNvPr id="4" name="TextBox 3"/>
          <p:cNvSpPr txBox="1"/>
          <p:nvPr/>
        </p:nvSpPr>
        <p:spPr>
          <a:xfrm>
            <a:off x="4716016" y="6115943"/>
            <a:ext cx="4464496" cy="769441"/>
          </a:xfrm>
          <a:prstGeom prst="rect">
            <a:avLst/>
          </a:prstGeom>
          <a:solidFill>
            <a:srgbClr val="FFFF00"/>
          </a:solidFill>
        </p:spPr>
        <p:txBody>
          <a:bodyPr wrap="square" rtlCol="0">
            <a:spAutoFit/>
          </a:bodyPr>
          <a:lstStyle/>
          <a:p>
            <a:pPr algn="ctr"/>
            <a:r>
              <a:rPr lang="vi-VN" sz="2200" b="1" dirty="0">
                <a:solidFill>
                  <a:srgbClr val="0000CC"/>
                </a:solidFill>
                <a:latin typeface="Times New Roman" panose="02020603050405020304" pitchFamily="18" charset="0"/>
                <a:cs typeface="Times New Roman" panose="02020603050405020304" pitchFamily="18" charset="0"/>
              </a:rPr>
              <a:t>Ivan Turgenev</a:t>
            </a:r>
            <a:r>
              <a:rPr lang="vi-VN" sz="2200" dirty="0">
                <a:solidFill>
                  <a:srgbClr val="0000CC"/>
                </a:solidFill>
                <a:latin typeface="Times New Roman" panose="02020603050405020304" pitchFamily="18" charset="0"/>
                <a:cs typeface="Times New Roman" panose="02020603050405020304" pitchFamily="18" charset="0"/>
              </a:rPr>
              <a:t/>
            </a:r>
            <a:br>
              <a:rPr lang="vi-VN" sz="2200" dirty="0">
                <a:solidFill>
                  <a:srgbClr val="0000CC"/>
                </a:solidFill>
                <a:latin typeface="Times New Roman" panose="02020603050405020304" pitchFamily="18" charset="0"/>
                <a:cs typeface="Times New Roman" panose="02020603050405020304" pitchFamily="18" charset="0"/>
              </a:rPr>
            </a:br>
            <a:r>
              <a:rPr lang="az-Cyrl-AZ" sz="2200" b="1" dirty="0">
                <a:solidFill>
                  <a:srgbClr val="0000CC"/>
                </a:solidFill>
                <a:latin typeface="Times New Roman" panose="02020603050405020304" pitchFamily="18" charset="0"/>
                <a:cs typeface="Times New Roman" panose="02020603050405020304" pitchFamily="18" charset="0"/>
              </a:rPr>
              <a:t>Иван Тургенев</a:t>
            </a:r>
            <a:endParaRPr lang="vi-VN" sz="22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836891"/>
            <a:ext cx="4176464" cy="2985433"/>
          </a:xfrm>
          <a:prstGeom prst="rect">
            <a:avLst/>
          </a:prstGeom>
          <a:noFill/>
        </p:spPr>
        <p:txBody>
          <a:bodyPr wrap="square" rtlCol="0">
            <a:spAutoFit/>
          </a:bodyPr>
          <a:lstStyle/>
          <a:p>
            <a:pPr algn="just"/>
            <a:r>
              <a:rPr lang="en-US" sz="3200" smtClean="0">
                <a:solidFill>
                  <a:srgbClr val="0000CC"/>
                </a:solidFill>
                <a:latin typeface="Times New Roman" panose="02020603050405020304" pitchFamily="18" charset="0"/>
                <a:cs typeface="Times New Roman" panose="02020603050405020304" pitchFamily="18" charset="0"/>
              </a:rPr>
              <a:t>     </a:t>
            </a:r>
            <a:r>
              <a:rPr lang="vi-VN" sz="3200" smtClean="0">
                <a:solidFill>
                  <a:srgbClr val="0000CC"/>
                </a:solidFill>
                <a:latin typeface="Times New Roman" panose="02020603050405020304" pitchFamily="18" charset="0"/>
                <a:cs typeface="Times New Roman" panose="02020603050405020304" pitchFamily="18" charset="0"/>
              </a:rPr>
              <a:t>Tuốc-ghê-nhép</a:t>
            </a:r>
            <a:r>
              <a:rPr lang="vi-VN" sz="3200">
                <a:solidFill>
                  <a:srgbClr val="0000CC"/>
                </a:solidFill>
                <a:latin typeface="Times New Roman" panose="02020603050405020304" pitchFamily="18" charset="0"/>
                <a:cs typeface="Times New Roman" panose="02020603050405020304" pitchFamily="18" charset="0"/>
              </a:rPr>
              <a:t> </a:t>
            </a:r>
            <a:endParaRPr lang="en-US" sz="3200" smtClean="0">
              <a:solidFill>
                <a:srgbClr val="0000CC"/>
              </a:solidFill>
              <a:latin typeface="Times New Roman" panose="02020603050405020304" pitchFamily="18" charset="0"/>
              <a:cs typeface="Times New Roman" panose="02020603050405020304" pitchFamily="18" charset="0"/>
            </a:endParaRPr>
          </a:p>
          <a:p>
            <a:pPr algn="just"/>
            <a:r>
              <a:rPr lang="en-US" sz="3200">
                <a:solidFill>
                  <a:srgbClr val="0000CC"/>
                </a:solidFill>
                <a:latin typeface="Times New Roman" panose="02020603050405020304" pitchFamily="18" charset="0"/>
                <a:cs typeface="Times New Roman" panose="02020603050405020304" pitchFamily="18" charset="0"/>
              </a:rPr>
              <a:t> </a:t>
            </a:r>
            <a:r>
              <a:rPr lang="en-US" sz="3200" smtClean="0">
                <a:solidFill>
                  <a:srgbClr val="0000CC"/>
                </a:solidFill>
                <a:latin typeface="Times New Roman" panose="02020603050405020304" pitchFamily="18" charset="0"/>
                <a:cs typeface="Times New Roman" panose="02020603050405020304" pitchFamily="18" charset="0"/>
              </a:rPr>
              <a:t>    </a:t>
            </a:r>
            <a:r>
              <a:rPr lang="vi-VN" sz="3200" smtClean="0">
                <a:solidFill>
                  <a:srgbClr val="0000CC"/>
                </a:solidFill>
                <a:latin typeface="Times New Roman" panose="02020603050405020304" pitchFamily="18" charset="0"/>
                <a:cs typeface="Times New Roman" panose="02020603050405020304" pitchFamily="18" charset="0"/>
              </a:rPr>
              <a:t>(1818 </a:t>
            </a:r>
            <a:r>
              <a:rPr lang="vi-VN" sz="3200" dirty="0" smtClean="0">
                <a:solidFill>
                  <a:srgbClr val="0000CC"/>
                </a:solidFill>
                <a:latin typeface="Times New Roman" panose="02020603050405020304" pitchFamily="18" charset="0"/>
                <a:cs typeface="Times New Roman" panose="02020603050405020304" pitchFamily="18" charset="0"/>
              </a:rPr>
              <a:t>- 1883)</a:t>
            </a:r>
          </a:p>
          <a:p>
            <a:pPr algn="just"/>
            <a:r>
              <a:rPr lang="en-US" sz="3200" dirty="0">
                <a:solidFill>
                  <a:srgbClr val="0000CC"/>
                </a:solidFill>
                <a:latin typeface="Times New Roman" panose="02020603050405020304" pitchFamily="18" charset="0"/>
                <a:cs typeface="Times New Roman" panose="02020603050405020304" pitchFamily="18" charset="0"/>
              </a:rPr>
              <a:t>L</a:t>
            </a:r>
            <a:r>
              <a:rPr lang="vi-VN" sz="3200" smtClean="0">
                <a:solidFill>
                  <a:srgbClr val="0000CC"/>
                </a:solidFill>
                <a:latin typeface="Times New Roman" panose="02020603050405020304" pitchFamily="18" charset="0"/>
                <a:cs typeface="Times New Roman" panose="02020603050405020304" pitchFamily="18" charset="0"/>
              </a:rPr>
              <a:t>à </a:t>
            </a:r>
            <a:r>
              <a:rPr lang="vi-VN" sz="3200" dirty="0" smtClean="0">
                <a:solidFill>
                  <a:srgbClr val="0000CC"/>
                </a:solidFill>
                <a:latin typeface="Times New Roman" panose="02020603050405020304" pitchFamily="18" charset="0"/>
                <a:cs typeface="Times New Roman" panose="02020603050405020304" pitchFamily="18" charset="0"/>
              </a:rPr>
              <a:t>một nhà văn, nhà soạn kịch nổi tiếng của Nga thế kỉ XIX. </a:t>
            </a:r>
          </a:p>
          <a:p>
            <a:pPr algn="just"/>
            <a:endParaRPr lang="vi-VN"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0" y="27384"/>
            <a:ext cx="9144000" cy="6858000"/>
          </a:xfrm>
          <a:prstGeom prst="rect">
            <a:avLst/>
          </a:prstGeom>
        </p:spPr>
      </p:pic>
      <p:sp>
        <p:nvSpPr>
          <p:cNvPr id="8194" name="WordArt 2"/>
          <p:cNvSpPr>
            <a:spLocks noChangeArrowheads="1" noChangeShapeType="1" noTextEdit="1"/>
          </p:cNvSpPr>
          <p:nvPr/>
        </p:nvSpPr>
        <p:spPr bwMode="auto">
          <a:xfrm>
            <a:off x="1707976" y="859904"/>
            <a:ext cx="6248400" cy="3505200"/>
          </a:xfrm>
          <a:prstGeom prst="rect">
            <a:avLst/>
          </a:prstGeom>
        </p:spPr>
        <p:txBody>
          <a:bodyPr wrap="none" fromWordArt="1">
            <a:prstTxWarp prst="textPlain">
              <a:avLst>
                <a:gd name="adj" fmla="val 50000"/>
              </a:avLst>
            </a:prstTxWarp>
            <a:scene3d>
              <a:camera prst="perspectiveFront"/>
              <a:lightRig rig="threePt" dir="t"/>
            </a:scene3d>
          </a:bodyPr>
          <a:lstStyle/>
          <a:p>
            <a:pPr algn="ctr"/>
            <a:r>
              <a:rPr lang="vi-VN" sz="3600" kern="10" dirty="0">
                <a:ln w="12700">
                  <a:solidFill>
                    <a:srgbClr val="FFFF66"/>
                  </a:solidFill>
                  <a:round/>
                  <a:headEnd/>
                  <a:tailEnd/>
                </a:ln>
                <a:solidFill>
                  <a:srgbClr val="800080"/>
                </a:solidFill>
                <a:effectLst>
                  <a:outerShdw dist="35921" dir="2700000" sy="50000" kx="2115830" algn="bl" rotWithShape="0">
                    <a:srgbClr val="C0C0C0">
                      <a:alpha val="80000"/>
                    </a:srgbClr>
                  </a:outerShdw>
                </a:effectLst>
                <a:latin typeface="Times New Roman"/>
                <a:cs typeface="Times New Roman"/>
              </a:rPr>
              <a:t>Luyện đọc</a:t>
            </a:r>
          </a:p>
        </p:txBody>
      </p:sp>
      <p:grpSp>
        <p:nvGrpSpPr>
          <p:cNvPr id="5" name="Group 4"/>
          <p:cNvGrpSpPr/>
          <p:nvPr/>
        </p:nvGrpSpPr>
        <p:grpSpPr>
          <a:xfrm>
            <a:off x="2536540" y="3409764"/>
            <a:ext cx="3835660" cy="3835660"/>
            <a:chOff x="2536540" y="3409764"/>
            <a:chExt cx="3835660" cy="383566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36540" y="3409764"/>
              <a:ext cx="3835660" cy="3835660"/>
            </a:xfrm>
            <a:prstGeom prst="rect">
              <a:avLst/>
            </a:prstGeom>
          </p:spPr>
        </p:pic>
        <p:sp>
          <p:nvSpPr>
            <p:cNvPr id="3" name="TextBox 2"/>
            <p:cNvSpPr txBox="1"/>
            <p:nvPr/>
          </p:nvSpPr>
          <p:spPr>
            <a:xfrm>
              <a:off x="3347864" y="4820959"/>
              <a:ext cx="2664296" cy="1200329"/>
            </a:xfrm>
            <a:prstGeom prst="rect">
              <a:avLst/>
            </a:prstGeom>
            <a:noFill/>
          </p:spPr>
          <p:txBody>
            <a:bodyPr wrap="square" rtlCol="0">
              <a:spAutoFit/>
            </a:bodyPr>
            <a:lstStyle/>
            <a:p>
              <a:r>
                <a:rPr lang="vi-VN" sz="7200" b="1" dirty="0" smtClean="0">
                  <a:ln w="1905">
                    <a:solidFill>
                      <a:srgbClr val="FF0000"/>
                    </a:solidFill>
                  </a:ln>
                  <a:solidFill>
                    <a:srgbClr val="FFFF00"/>
                  </a:solidFill>
                  <a:effectLst>
                    <a:outerShdw blurRad="38100" dist="38100" dir="2700000" algn="tl">
                      <a:srgbClr val="000000">
                        <a:alpha val="43137"/>
                      </a:srgbClr>
                    </a:outerShdw>
                  </a:effectLst>
                </a:rPr>
                <a:t>30</a:t>
              </a:r>
              <a:endParaRPr lang="vi-VN" sz="7200" b="1" dirty="0">
                <a:ln w="1905">
                  <a:solidFill>
                    <a:srgbClr val="FF0000"/>
                  </a:solidFill>
                </a:ln>
                <a:solidFill>
                  <a:srgbClr val="FFFF00"/>
                </a:solidFill>
                <a:effectLst>
                  <a:outerShdw blurRad="38100" dist="38100" dir="2700000" algn="tl">
                    <a:srgbClr val="000000">
                      <a:alpha val="43137"/>
                    </a:srgbClr>
                  </a:outerShdw>
                </a:effectLst>
              </a:endParaRPr>
            </a:p>
          </p:txBody>
        </p:sp>
      </p:gr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81000" y="457200"/>
            <a:ext cx="8458200" cy="3810000"/>
          </a:xfrm>
        </p:spPr>
        <p:txBody>
          <a:bodyPr/>
          <a:lstStyle/>
          <a:p>
            <a:pPr eaLnBrk="1" hangingPunct="1">
              <a:buFontTx/>
              <a:buNone/>
            </a:pPr>
            <a:r>
              <a:rPr lang="en-US" altLang="en-US" sz="3600" dirty="0" err="1" smtClean="0">
                <a:solidFill>
                  <a:srgbClr val="FF0000"/>
                </a:solidFill>
                <a:latin typeface="Times New Roman" panose="02020603050405020304" pitchFamily="18" charset="0"/>
                <a:cs typeface="Times New Roman" panose="02020603050405020304" pitchFamily="18" charset="0"/>
              </a:rPr>
              <a:t>Đoạn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smtClean="0">
                <a:solidFill>
                  <a:srgbClr val="FF0000"/>
                </a:solidFill>
                <a:latin typeface="Times New Roman" panose="02020603050405020304" pitchFamily="18" charset="0"/>
                <a:cs typeface="Times New Roman" panose="02020603050405020304" pitchFamily="18" charset="0"/>
              </a:rPr>
              <a:t>1:</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Từ</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đầu</a:t>
            </a:r>
            <a:r>
              <a:rPr lang="en-US" altLang="en-US" sz="3600" dirty="0" smtClean="0">
                <a:solidFill>
                  <a:srgbClr val="0000FF"/>
                </a:solidFill>
                <a:latin typeface="Times New Roman" panose="02020603050405020304" pitchFamily="18" charset="0"/>
                <a:cs typeface="Times New Roman" panose="02020603050405020304" pitchFamily="18" charset="0"/>
              </a:rPr>
              <a:t> ….. </a:t>
            </a:r>
            <a:r>
              <a:rPr lang="en-US" altLang="en-US" sz="3600" dirty="0" err="1" smtClean="0">
                <a:solidFill>
                  <a:srgbClr val="0000FF"/>
                </a:solidFill>
                <a:latin typeface="Times New Roman" panose="02020603050405020304" pitchFamily="18" charset="0"/>
                <a:cs typeface="Times New Roman" panose="02020603050405020304" pitchFamily="18" charset="0"/>
              </a:rPr>
              <a:t>cầu</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xin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cứu</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giúp</a:t>
            </a:r>
            <a:r>
              <a:rPr lang="en-US" altLang="en-US" sz="3600" dirty="0" smtClean="0">
                <a:solidFill>
                  <a:srgbClr val="0000FF"/>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dirty="0" smtClean="0">
              <a:solidFill>
                <a:srgbClr val="0000FF"/>
              </a:solidFill>
              <a:latin typeface="Times New Roman" panose="02020603050405020304" pitchFamily="18" charset="0"/>
              <a:cs typeface="Times New Roman" panose="02020603050405020304" pitchFamily="18" charset="0"/>
            </a:endParaRPr>
          </a:p>
          <a:p>
            <a:pPr eaLnBrk="1" hangingPunct="1">
              <a:buFontTx/>
              <a:buNone/>
            </a:pPr>
            <a:r>
              <a:rPr lang="en-US" altLang="en-US" sz="3600" dirty="0" err="1" smtClean="0">
                <a:solidFill>
                  <a:srgbClr val="FF0000"/>
                </a:solidFill>
                <a:latin typeface="Times New Roman" panose="02020603050405020304" pitchFamily="18" charset="0"/>
                <a:cs typeface="Times New Roman" panose="02020603050405020304" pitchFamily="18" charset="0"/>
              </a:rPr>
              <a:t>Đoạn</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2</a:t>
            </a:r>
            <a:r>
              <a:rPr lang="en-US" altLang="en-US" sz="3600" dirty="0" smtClean="0">
                <a:solidFill>
                  <a:srgbClr val="FF0000"/>
                </a:solidFill>
                <a:latin typeface="Times New Roman" panose="02020603050405020304" pitchFamily="18" charset="0"/>
                <a:cs typeface="Times New Roman" panose="02020603050405020304" pitchFamily="18" charset="0"/>
              </a:rPr>
              <a: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Tiếp</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theo</a:t>
            </a:r>
            <a:r>
              <a:rPr lang="en-US" altLang="en-US" sz="3600" dirty="0" smtClean="0">
                <a:solidFill>
                  <a:srgbClr val="0000FF"/>
                </a:solidFill>
                <a:latin typeface="Times New Roman" panose="02020603050405020304" pitchFamily="18" charset="0"/>
                <a:cs typeface="Times New Roman" panose="02020603050405020304" pitchFamily="18" charset="0"/>
              </a:rPr>
              <a:t> …. </a:t>
            </a:r>
            <a:r>
              <a:rPr lang="en-US" altLang="en-US" sz="3600" dirty="0" err="1" smtClean="0">
                <a:solidFill>
                  <a:srgbClr val="0000FF"/>
                </a:solidFill>
                <a:latin typeface="Times New Roman" panose="02020603050405020304" pitchFamily="18" charset="0"/>
                <a:cs typeface="Times New Roman" panose="02020603050405020304" pitchFamily="18" charset="0"/>
              </a:rPr>
              <a:t>cho</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ông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cả</a:t>
            </a:r>
            <a:r>
              <a:rPr lang="en-US" altLang="en-US" sz="3600" dirty="0" smtClean="0">
                <a:solidFill>
                  <a:srgbClr val="0000FF"/>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dirty="0" smtClean="0">
              <a:solidFill>
                <a:srgbClr val="0000FF"/>
              </a:solidFill>
              <a:latin typeface="Times New Roman" panose="02020603050405020304" pitchFamily="18" charset="0"/>
              <a:cs typeface="Times New Roman" panose="02020603050405020304" pitchFamily="18" charset="0"/>
            </a:endParaRPr>
          </a:p>
          <a:p>
            <a:pPr eaLnBrk="1" hangingPunct="1">
              <a:buFontTx/>
              <a:buNone/>
            </a:pPr>
            <a:r>
              <a:rPr lang="en-US" altLang="en-US" sz="3600" dirty="0" err="1" smtClean="0">
                <a:solidFill>
                  <a:srgbClr val="FF0000"/>
                </a:solidFill>
                <a:latin typeface="Times New Roman" panose="02020603050405020304" pitchFamily="18" charset="0"/>
                <a:cs typeface="Times New Roman" panose="02020603050405020304" pitchFamily="18" charset="0"/>
              </a:rPr>
              <a:t>Đoạn</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3</a:t>
            </a:r>
            <a:r>
              <a:rPr lang="en-US" altLang="en-US" sz="3600" dirty="0" smtClean="0">
                <a:solidFill>
                  <a:srgbClr val="FF0000"/>
                </a:solidFill>
                <a:latin typeface="Times New Roman" panose="02020603050405020304" pitchFamily="18" charset="0"/>
                <a:cs typeface="Times New Roman" panose="02020603050405020304" pitchFamily="18" charset="0"/>
              </a:rPr>
              <a: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Tiếp</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theo</a:t>
            </a:r>
            <a:r>
              <a:rPr lang="en-US" altLang="en-US" sz="3600" dirty="0" smtClean="0">
                <a:solidFill>
                  <a:srgbClr val="0000FF"/>
                </a:solidFill>
                <a:latin typeface="Times New Roman" panose="02020603050405020304" pitchFamily="18" charset="0"/>
                <a:cs typeface="Times New Roman" panose="02020603050405020304" pitchFamily="18" charset="0"/>
              </a:rPr>
              <a:t> …. </a:t>
            </a:r>
            <a:r>
              <a:rPr lang="en-US" altLang="en-US" sz="3600" dirty="0" err="1" smtClean="0">
                <a:solidFill>
                  <a:srgbClr val="0000FF"/>
                </a:solidFill>
                <a:latin typeface="Times New Roman" panose="02020603050405020304" pitchFamily="18" charset="0"/>
                <a:cs typeface="Times New Roman" panose="02020603050405020304" pitchFamily="18" charset="0"/>
              </a:rPr>
              <a:t>Hết</a:t>
            </a:r>
            <a:endParaRPr lang="en-US" altLang="en-US" sz="3600" dirty="0" smtClean="0">
              <a:solidFill>
                <a:srgbClr val="0000FF"/>
              </a:solidFill>
              <a:latin typeface="Times New Roman" panose="02020603050405020304" pitchFamily="18" charset="0"/>
              <a:cs typeface="Times New Roman" panose="02020603050405020304" pitchFamily="18" charset="0"/>
            </a:endParaRPr>
          </a:p>
          <a:p>
            <a:pPr eaLnBrk="1" hangingPunct="1">
              <a:buFontTx/>
              <a:buNone/>
            </a:pPr>
            <a:endParaRPr lang="en-US" alt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7504" y="4221088"/>
            <a:ext cx="8039380" cy="646331"/>
          </a:xfrm>
          <a:prstGeom prst="rect">
            <a:avLst/>
          </a:prstGeom>
        </p:spPr>
        <p:txBody>
          <a:bodyPr wrap="none">
            <a:spAutoFit/>
          </a:bodyPr>
          <a:lstStyle/>
          <a:p>
            <a:r>
              <a:rPr lang="en-US" altLang="en-US" sz="3600">
                <a:solidFill>
                  <a:srgbClr val="FF0000"/>
                </a:solidFill>
                <a:latin typeface="Times New Roman" pitchFamily="18" charset="0"/>
                <a:cs typeface="Times New Roman" pitchFamily="18" charset="0"/>
              </a:rPr>
              <a:t>*</a:t>
            </a:r>
            <a:r>
              <a:rPr lang="en-US" altLang="en-US" sz="3600" b="1" u="sng">
                <a:solidFill>
                  <a:srgbClr val="FF0000"/>
                </a:solidFill>
                <a:latin typeface="Times New Roman" pitchFamily="18" charset="0"/>
                <a:cs typeface="Times New Roman" pitchFamily="18" charset="0"/>
              </a:rPr>
              <a:t>chú ý:</a:t>
            </a:r>
            <a:r>
              <a:rPr lang="en-US" altLang="en-US" sz="3600">
                <a:latin typeface="Times New Roman" pitchFamily="18" charset="0"/>
                <a:cs typeface="Times New Roman" pitchFamily="18" charset="0"/>
              </a:rPr>
              <a:t> </a:t>
            </a:r>
            <a:r>
              <a:rPr lang="en-US" altLang="en-US" sz="3600">
                <a:solidFill>
                  <a:srgbClr val="0000FF"/>
                </a:solidFill>
                <a:latin typeface="Times New Roman" pitchFamily="18" charset="0"/>
                <a:cs typeface="Times New Roman" pitchFamily="18" charset="0"/>
              </a:rPr>
              <a:t>giọng đọc nhẹ nhàng, thương cảm</a:t>
            </a:r>
            <a:endParaRPr lang="en-US" sz="3600"/>
          </a:p>
        </p:txBody>
      </p:sp>
    </p:spTree>
    <p:extLst>
      <p:ext uri="{BB962C8B-B14F-4D97-AF65-F5344CB8AC3E}">
        <p14:creationId xmlns:p14="http://schemas.microsoft.com/office/powerpoint/2010/main" val="35833254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in)">
                                      <p:cBhvr>
                                        <p:cTn id="7" dur="2000"/>
                                        <p:tgtEl>
                                          <p:spTgt spid="23555">
                                            <p:txEl>
                                              <p:pRg st="0" end="0"/>
                                            </p:txEl>
                                          </p:spTgt>
                                        </p:tgtEl>
                                      </p:cBhvr>
                                    </p:animEffect>
                                  </p:childTnLst>
                                </p:cTn>
                              </p:par>
                              <p:par>
                                <p:cTn id="8" presetID="4" presetClass="entr" presetSubtype="16" fill="hold" nodeType="withEffect">
                                  <p:stCondLst>
                                    <p:cond delay="400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box(in)">
                                      <p:cBhvr>
                                        <p:cTn id="10" dur="2000"/>
                                        <p:tgtEl>
                                          <p:spTgt spid="23555">
                                            <p:txEl>
                                              <p:pRg st="2" end="2"/>
                                            </p:txEl>
                                          </p:spTgt>
                                        </p:tgtEl>
                                      </p:cBhvr>
                                    </p:animEffect>
                                  </p:childTnLst>
                                </p:cTn>
                              </p:par>
                              <p:par>
                                <p:cTn id="11" presetID="4" presetClass="entr" presetSubtype="16" fill="hold" nodeType="withEffect">
                                  <p:stCondLst>
                                    <p:cond delay="6000"/>
                                  </p:stCondLst>
                                  <p:childTnLst>
                                    <p:set>
                                      <p:cBhvr>
                                        <p:cTn id="12" dur="1" fill="hold">
                                          <p:stCondLst>
                                            <p:cond delay="0"/>
                                          </p:stCondLst>
                                        </p:cTn>
                                        <p:tgtEl>
                                          <p:spTgt spid="23555">
                                            <p:txEl>
                                              <p:pRg st="4" end="4"/>
                                            </p:txEl>
                                          </p:spTgt>
                                        </p:tgtEl>
                                        <p:attrNameLst>
                                          <p:attrName>style.visibility</p:attrName>
                                        </p:attrNameLst>
                                      </p:cBhvr>
                                      <p:to>
                                        <p:strVal val="visible"/>
                                      </p:to>
                                    </p:set>
                                    <p:animEffect transition="in" filter="box(in)">
                                      <p:cBhvr>
                                        <p:cTn id="13"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3" name="WordArt 5"/>
          <p:cNvSpPr>
            <a:spLocks noChangeArrowheads="1" noChangeShapeType="1" noTextEdit="1"/>
          </p:cNvSpPr>
          <p:nvPr/>
        </p:nvSpPr>
        <p:spPr bwMode="auto">
          <a:xfrm>
            <a:off x="1371600" y="2209800"/>
            <a:ext cx="61722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nối tiếp đoạn</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2846" y="888589"/>
            <a:ext cx="7455626" cy="1846659"/>
          </a:xfrm>
          <a:prstGeom prst="rect">
            <a:avLst/>
          </a:prstGeom>
        </p:spPr>
        <p:txBody>
          <a:bodyPr wrap="square">
            <a:spAutoFit/>
          </a:bodyPr>
          <a:lstStyle/>
          <a:p>
            <a:pPr algn="just"/>
            <a:r>
              <a:rPr lang="vi-VN" sz="3200" dirty="0" smtClean="0">
                <a:latin typeface="Times New Roman" panose="02020603050405020304" pitchFamily="18" charset="0"/>
                <a:cs typeface="Times New Roman" panose="02020603050405020304" pitchFamily="18" charset="0"/>
              </a:rPr>
              <a:t>Chao </a:t>
            </a:r>
            <a:r>
              <a:rPr lang="vi-VN" sz="3200" dirty="0">
                <a:latin typeface="Times New Roman" panose="02020603050405020304" pitchFamily="18" charset="0"/>
                <a:cs typeface="Times New Roman" panose="02020603050405020304" pitchFamily="18" charset="0"/>
              </a:rPr>
              <a:t>ôi! Cảnh nghèo đói đã gặm nát con người đau khổ kia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thành </a:t>
            </a:r>
            <a:r>
              <a:rPr lang="vi-VN" sz="3200" dirty="0">
                <a:latin typeface="Times New Roman" panose="02020603050405020304" pitchFamily="18" charset="0"/>
                <a:cs typeface="Times New Roman" panose="02020603050405020304" pitchFamily="18" charset="0"/>
              </a:rPr>
              <a:t>xấu xí biết nhường nào!</a:t>
            </a:r>
          </a:p>
          <a:p>
            <a:pPr algn="just"/>
            <a:endParaRPr lang="vi-VN"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flipH="1">
            <a:off x="3635896" y="1519064"/>
            <a:ext cx="126553" cy="397768"/>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
        <p:nvSpPr>
          <p:cNvPr id="19" name="Hình chữ nhật: Góc Tròn 12">
            <a:extLst>
              <a:ext uri="{FF2B5EF4-FFF2-40B4-BE49-F238E27FC236}">
                <a16:creationId xmlns:a16="http://schemas.microsoft.com/office/drawing/2014/main" xmlns="" id="{39433CA1-4AE3-4B9F-8534-A92BE702060D}"/>
              </a:ext>
            </a:extLst>
          </p:cNvPr>
          <p:cNvSpPr/>
          <p:nvPr/>
        </p:nvSpPr>
        <p:spPr>
          <a:xfrm>
            <a:off x="611560" y="3139355"/>
            <a:ext cx="8081602" cy="111603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nhìn</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chăm</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lâu</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chớp</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mắt</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ó</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dò</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 Box 18"/>
          <p:cNvSpPr txBox="1">
            <a:spLocks noChangeArrowheads="1"/>
          </p:cNvSpPr>
          <p:nvPr/>
        </p:nvSpPr>
        <p:spPr bwMode="auto">
          <a:xfrm>
            <a:off x="827585" y="4911037"/>
            <a:ext cx="71287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sz="3200" b="1" dirty="0" err="1"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Nhìn</a:t>
            </a:r>
            <a:r>
              <a:rPr lang="en-US" sz="32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chăm</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chú</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lâu</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chớp</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mắt</a:t>
            </a:r>
            <a:r>
              <a:rPr lang="en-US" sz="32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dò</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3200" b="1" dirty="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chằm</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chằm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7540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2"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78&quot;/&gt;&lt;/object&gt;&lt;object type=&quot;3&quot; unique_id=&quot;10006&quot;&gt;&lt;property id=&quot;20148&quot; value=&quot;5&quot;/&gt;&lt;property id=&quot;20300&quot; value=&quot;Slide 4&quot;/&gt;&lt;property id=&quot;20307&quot; value=&quot;337&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323&quot;/&gt;&lt;/object&gt;&lt;object type=&quot;3&quot; unique_id=&quot;10009&quot;&gt;&lt;property id=&quot;20148&quot; value=&quot;5&quot;/&gt;&lt;property id=&quot;20300&quot; value=&quot;Slide 8&quot;/&gt;&lt;property id=&quot;20307&quot; value=&quot;334&quot;/&gt;&lt;/object&gt;&lt;object type=&quot;3&quot; unique_id=&quot;10011&quot;&gt;&lt;property id=&quot;20148&quot; value=&quot;5&quot;/&gt;&lt;property id=&quot;20300&quot; value=&quot;Slide 13&quot;/&gt;&lt;property id=&quot;20307&quot; value=&quot;326&quot;/&gt;&lt;/object&gt;&lt;object type=&quot;3&quot; unique_id=&quot;10015&quot;&gt;&lt;property id=&quot;20148&quot; value=&quot;5&quot;/&gt;&lt;property id=&quot;20300&quot; value=&quot;Slide 20&quot;/&gt;&lt;property id=&quot;20307&quot; value=&quot;335&quot;/&gt;&lt;/object&gt;&lt;object type=&quot;3&quot; unique_id=&quot;10023&quot;&gt;&lt;property id=&quot;20148&quot; value=&quot;5&quot;/&gt;&lt;property id=&quot;20300&quot; value=&quot;Slide 30&quot;/&gt;&lt;property id=&quot;20307&quot; value=&quot;317&quot;/&gt;&lt;/object&gt;&lt;object type=&quot;3&quot; unique_id=&quot;10302&quot;&gt;&lt;property id=&quot;20148&quot; value=&quot;5&quot;/&gt;&lt;property id=&quot;20300&quot; value=&quot;Slide 10&quot;/&gt;&lt;property id=&quot;20307&quot; value=&quot;351&quot;/&gt;&lt;/object&gt;&lt;object type=&quot;3&quot; unique_id=&quot;10303&quot;&gt;&lt;property id=&quot;20148&quot; value=&quot;5&quot;/&gt;&lt;property id=&quot;20300&quot; value=&quot;Slide 11&quot;/&gt;&lt;property id=&quot;20307&quot; value=&quot;349&quot;/&gt;&lt;/object&gt;&lt;object type=&quot;3&quot; unique_id=&quot;10680&quot;&gt;&lt;property id=&quot;20148&quot; value=&quot;5&quot;/&gt;&lt;property id=&quot;20300&quot; value=&quot;Slide 2&quot;/&gt;&lt;property id=&quot;20307&quot; value=&quot;352&quot;/&gt;&lt;/object&gt;&lt;object type=&quot;3&quot; unique_id=&quot;10967&quot;&gt;&lt;property id=&quot;20148&quot; value=&quot;5&quot;/&gt;&lt;property id=&quot;20300&quot; value=&quot;Slide 7&quot;/&gt;&lt;property id=&quot;20307&quot; value=&quot;353&quot;/&gt;&lt;/object&gt;&lt;object type=&quot;3&quot; unique_id=&quot;11389&quot;&gt;&lt;property id=&quot;20148&quot; value=&quot;5&quot;/&gt;&lt;property id=&quot;20300&quot; value=&quot;Slide 9&quot;/&gt;&lt;property id=&quot;20307&quot; value=&quot;355&quot;/&gt;&lt;/object&gt;&lt;object type=&quot;3&quot; unique_id=&quot;11471&quot;&gt;&lt;property id=&quot;20148&quot; value=&quot;5&quot;/&gt;&lt;property id=&quot;20300&quot; value=&quot;Slide 12&quot;/&gt;&lt;property id=&quot;20307&quot; value=&quot;356&quot;/&gt;&lt;/object&gt;&lt;object type=&quot;3&quot; unique_id=&quot;13618&quot;&gt;&lt;property id=&quot;20148&quot; value=&quot;5&quot;/&gt;&lt;property id=&quot;20300&quot; value=&quot;Slide 29&quot;/&gt;&lt;property id=&quot;20307&quot; value=&quot;359&quot;/&gt;&lt;/object&gt;&lt;object type=&quot;3&quot; unique_id=&quot;13619&quot;&gt;&lt;property id=&quot;20148&quot; value=&quot;5&quot;/&gt;&lt;property id=&quot;20300&quot; value=&quot;Slide 24&quot;/&gt;&lt;property id=&quot;20307&quot; value=&quot;357&quot;/&gt;&lt;/object&gt;&lt;object type=&quot;3&quot; unique_id=&quot;15277&quot;&gt;&lt;property id=&quot;20148&quot; value=&quot;5&quot;/&gt;&lt;property id=&quot;20300&quot; value=&quot;Slide 14&quot;/&gt;&lt;property id=&quot;20307&quot; value=&quot;360&quot;/&gt;&lt;/object&gt;&lt;object type=&quot;3&quot; unique_id=&quot;15278&quot;&gt;&lt;property id=&quot;20148&quot; value=&quot;5&quot;/&gt;&lt;property id=&quot;20300&quot; value=&quot;Slide 15&quot;/&gt;&lt;property id=&quot;20307&quot; value=&quot;361&quot;/&gt;&lt;/object&gt;&lt;object type=&quot;3&quot; unique_id=&quot;15279&quot;&gt;&lt;property id=&quot;20148&quot; value=&quot;5&quot;/&gt;&lt;property id=&quot;20300&quot; value=&quot;Slide 16&quot;/&gt;&lt;property id=&quot;20307&quot; value=&quot;362&quot;/&gt;&lt;/object&gt;&lt;object type=&quot;3&quot; unique_id=&quot;15280&quot;&gt;&lt;property id=&quot;20148&quot; value=&quot;5&quot;/&gt;&lt;property id=&quot;20300&quot; value=&quot;Slide 17&quot;/&gt;&lt;property id=&quot;20307&quot; value=&quot;363&quot;/&gt;&lt;/object&gt;&lt;object type=&quot;3&quot; unique_id=&quot;15281&quot;&gt;&lt;property id=&quot;20148&quot; value=&quot;5&quot;/&gt;&lt;property id=&quot;20300&quot; value=&quot;Slide 18&quot;/&gt;&lt;property id=&quot;20307&quot; value=&quot;364&quot;/&gt;&lt;/object&gt;&lt;object type=&quot;3&quot; unique_id=&quot;15282&quot;&gt;&lt;property id=&quot;20148&quot; value=&quot;5&quot;/&gt;&lt;property id=&quot;20300&quot; value=&quot;Slide 19&quot;/&gt;&lt;property id=&quot;20307&quot; value=&quot;365&quot;/&gt;&lt;/object&gt;&lt;object type=&quot;3&quot; unique_id=&quot;15678&quot;&gt;&lt;property id=&quot;20148&quot; value=&quot;5&quot;/&gt;&lt;property id=&quot;20300&quot; value=&quot;Slide 22&quot;/&gt;&lt;property id=&quot;20307&quot; value=&quot;366&quot;/&gt;&lt;/object&gt;&lt;object type=&quot;3&quot; unique_id=&quot;15787&quot;&gt;&lt;property id=&quot;20148&quot; value=&quot;5&quot;/&gt;&lt;property id=&quot;20300&quot; value=&quot;Slide 21&quot;/&gt;&lt;property id=&quot;20307&quot; value=&quot;367&quot;/&gt;&lt;/object&gt;&lt;object type=&quot;3&quot; unique_id=&quot;16047&quot;&gt;&lt;property id=&quot;20148&quot; value=&quot;5&quot;/&gt;&lt;property id=&quot;20300&quot; value=&quot;Slide 23&quot;/&gt;&lt;property id=&quot;20307&quot; value=&quot;368&quot;/&gt;&lt;/object&gt;&lt;object type=&quot;3&quot; unique_id=&quot;16315&quot;&gt;&lt;property id=&quot;20148&quot; value=&quot;5&quot;/&gt;&lt;property id=&quot;20300&quot; value=&quot;Slide 26&quot;/&gt;&lt;property id=&quot;20307&quot; value=&quot;369&quot;/&gt;&lt;/object&gt;&lt;object type=&quot;3&quot; unique_id=&quot;16595&quot;&gt;&lt;property id=&quot;20148&quot; value=&quot;5&quot;/&gt;&lt;property id=&quot;20300&quot; value=&quot;Slide 25&quot;/&gt;&lt;property id=&quot;20307&quot; value=&quot;370&quot;/&gt;&lt;/object&gt;&lt;object type=&quot;3&quot; unique_id=&quot;16891&quot;&gt;&lt;property id=&quot;20148&quot; value=&quot;5&quot;/&gt;&lt;property id=&quot;20300&quot; value=&quot;Slide 27&quot;/&gt;&lt;property id=&quot;20307&quot; value=&quot;372&quot;/&gt;&lt;/object&gt;&lt;object type=&quot;3&quot; unique_id=&quot;17661&quot;&gt;&lt;property id=&quot;20148&quot; value=&quot;5&quot;/&gt;&lt;property id=&quot;20300&quot; value=&quot;Slide 28&quot;/&gt;&lt;property id=&quot;20307&quot; value=&quot;374&quot;/&gt;&lt;/object&gt;&lt;object type=&quot;3&quot; unique_id=&quot;18098&quot;&gt;&lt;property id=&quot;20148&quot; value=&quot;5&quot;/&gt;&lt;property id=&quot;20300&quot; value=&quot;Slide 1&quot;/&gt;&lt;property id=&quot;20307&quot; value=&quot;375&quot;/&gt;&lt;/object&gt;&lt;/object&gt;&lt;/object&gt;&lt;/database&gt;"/>
  <p:tag name="SECTOMILLISECCONVERTED" val="1"/>
  <p:tag name="VIOLETID" val="11299338"/>
  <p:tag name="VIOLETTITLE" val="BÀN TAY DỊU DÀNG"/>
  <p:tag name="VIOLETLESSON" val="23"/>
  <p:tag name="VIOLETCATID" val="8048900"/>
  <p:tag name="VIOLETSUBJECT" val="Tập đọc 2"/>
  <p:tag name="VIOLETAUTHORID" val="3466747"/>
  <p:tag name="VIOLETAUTHORNAME" val="Chu Thị Soa"/>
  <p:tag name="VIOLETAUTHORAVATAR" val="3/466/747/avatar.jpg"/>
  <p:tag name="VIOLETAUTHORADDRESS" val="Trường TH Thị Trấn - Nghệ An"/>
  <p:tag name="VIOLETDATE" val="2015-10-11 07:30:49"/>
  <p:tag name="VIOLETHIT" val="369"/>
  <p:tag name="VIOLETLIKE" val="0"/>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2715</TotalTime>
  <Words>1162</Words>
  <Application>Microsoft Office PowerPoint</Application>
  <PresentationFormat>On-screen Show (4:3)</PresentationFormat>
  <Paragraphs>110</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Wingdings 3</vt:lpstr>
      <vt:lpstr>Cambria</vt:lpstr>
      <vt:lpstr>Times New Roman</vt:lpstr>
      <vt:lpstr>Tahoma</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HUYEN</cp:lastModifiedBy>
  <cp:revision>788</cp:revision>
  <dcterms:created xsi:type="dcterms:W3CDTF">2011-10-11T22:47:13Z</dcterms:created>
  <dcterms:modified xsi:type="dcterms:W3CDTF">2021-09-13T11:16:25Z</dcterms:modified>
</cp:coreProperties>
</file>