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1" r:id="rId2"/>
  </p:sldMasterIdLst>
  <p:notesMasterIdLst>
    <p:notesMasterId r:id="rId23"/>
  </p:notesMasterIdLst>
  <p:sldIdLst>
    <p:sldId id="298" r:id="rId3"/>
    <p:sldId id="296" r:id="rId4"/>
    <p:sldId id="258" r:id="rId5"/>
    <p:sldId id="299" r:id="rId6"/>
    <p:sldId id="292" r:id="rId7"/>
    <p:sldId id="300" r:id="rId8"/>
    <p:sldId id="301" r:id="rId9"/>
    <p:sldId id="302" r:id="rId10"/>
    <p:sldId id="293" r:id="rId11"/>
    <p:sldId id="289" r:id="rId12"/>
    <p:sldId id="303" r:id="rId13"/>
    <p:sldId id="281" r:id="rId14"/>
    <p:sldId id="268" r:id="rId15"/>
    <p:sldId id="287" r:id="rId16"/>
    <p:sldId id="295" r:id="rId17"/>
    <p:sldId id="304" r:id="rId18"/>
    <p:sldId id="291" r:id="rId19"/>
    <p:sldId id="297" r:id="rId20"/>
    <p:sldId id="28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B4F"/>
    <a:srgbClr val="19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76" d="100"/>
          <a:sy n="76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8FC59-996D-4A08-BC7C-D2AAB486BA1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CF68-1BCF-4BB1-AEB4-A1BA2EF48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9CF68-1BCF-4BB1-AEB4-A1BA2EF485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590800"/>
            <a:ext cx="7772400" cy="3505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04FD7-9B78-4F97-BC27-CF6EF00E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155C-5B95-4026-A127-B20E3775AE3B}" type="datetime1">
              <a:rPr lang="en-US" altLang="en-US"/>
              <a:pPr>
                <a:defRPr/>
              </a:pPr>
              <a:t>9/9/2021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61110-9E4C-402E-A581-5FABF076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32900F-806C-440F-8811-EF6D9E28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E8C7-A6D1-4BD3-AC43-CCDDB2A4D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81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5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3439-0537-46CD-AD3B-0729A0F318F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A6F3-D95B-406F-BE27-3F57C8836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D26F-975B-445F-A6CA-6C5271CB1FF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21D80BFE-48AA-4BEC-B871-F27E825D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>
          <a:xfrm>
            <a:off x="-1219199" y="-9378"/>
            <a:ext cx="11353800" cy="6852138"/>
          </a:xfrm>
          <a:prstGeom prst="rect">
            <a:avLst/>
          </a:prstGeom>
        </p:spPr>
      </p:pic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800101" y="2373480"/>
            <a:ext cx="7315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6787610"/>
      </p:ext>
    </p:extLst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432 516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838200" y="1043759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THỰC HÀNH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3F199-91BA-4ADF-9251-0CF025A64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3" y="2039272"/>
            <a:ext cx="6468533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xmlns="" id="{46E9AEA5-D6B8-4A53-9D7B-CEAAC4950F6B}"/>
              </a:ext>
            </a:extLst>
          </p:cNvPr>
          <p:cNvGraphicFramePr>
            <a:graphicFrameLocks/>
          </p:cNvGraphicFramePr>
          <p:nvPr/>
        </p:nvGraphicFramePr>
        <p:xfrm>
          <a:off x="228600" y="1371600"/>
          <a:ext cx="8686802" cy="373697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50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36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Oval 45"/>
          <p:cNvSpPr>
            <a:spLocks noChangeArrowheads="1"/>
          </p:cNvSpPr>
          <p:nvPr/>
        </p:nvSpPr>
        <p:spPr bwMode="auto">
          <a:xfrm>
            <a:off x="7848600" y="2362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" name="Oval 46"/>
          <p:cNvSpPr>
            <a:spLocks noChangeArrowheads="1"/>
          </p:cNvSpPr>
          <p:nvPr/>
        </p:nvSpPr>
        <p:spPr bwMode="auto">
          <a:xfrm>
            <a:off x="7848600" y="2895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7848600" y="3429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7848600" y="3962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" name="Oval 54"/>
          <p:cNvSpPr>
            <a:spLocks noChangeArrowheads="1"/>
          </p:cNvSpPr>
          <p:nvPr/>
        </p:nvSpPr>
        <p:spPr bwMode="auto">
          <a:xfrm>
            <a:off x="6781800" y="3962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" name="Oval 59"/>
          <p:cNvSpPr>
            <a:spLocks noChangeArrowheads="1"/>
          </p:cNvSpPr>
          <p:nvPr/>
        </p:nvSpPr>
        <p:spPr bwMode="auto">
          <a:xfrm>
            <a:off x="5715000" y="3429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1" name="Oval 60"/>
          <p:cNvSpPr>
            <a:spLocks noChangeArrowheads="1"/>
          </p:cNvSpPr>
          <p:nvPr/>
        </p:nvSpPr>
        <p:spPr bwMode="auto">
          <a:xfrm>
            <a:off x="5715000" y="3962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2" name="AutoShape 63"/>
          <p:cNvSpPr>
            <a:spLocks noChangeArrowheads="1"/>
          </p:cNvSpPr>
          <p:nvPr/>
        </p:nvSpPr>
        <p:spPr bwMode="auto">
          <a:xfrm>
            <a:off x="4191000" y="3429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4191000" y="2895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4" name="AutoShape 65"/>
          <p:cNvSpPr>
            <a:spLocks noChangeArrowheads="1"/>
          </p:cNvSpPr>
          <p:nvPr/>
        </p:nvSpPr>
        <p:spPr bwMode="auto">
          <a:xfrm>
            <a:off x="4191000" y="3962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auto">
          <a:xfrm>
            <a:off x="2438400" y="3962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16" name="AutoShape 71"/>
          <p:cNvSpPr>
            <a:spLocks noChangeArrowheads="1"/>
          </p:cNvSpPr>
          <p:nvPr/>
        </p:nvSpPr>
        <p:spPr bwMode="auto">
          <a:xfrm>
            <a:off x="533400" y="3962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7" name="AutoShape 72"/>
          <p:cNvSpPr>
            <a:spLocks noChangeArrowheads="1"/>
          </p:cNvSpPr>
          <p:nvPr/>
        </p:nvSpPr>
        <p:spPr bwMode="auto">
          <a:xfrm>
            <a:off x="533400" y="34290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18" name="AutoShape 73"/>
          <p:cNvSpPr>
            <a:spLocks noChangeArrowheads="1"/>
          </p:cNvSpPr>
          <p:nvPr/>
        </p:nvSpPr>
        <p:spPr bwMode="auto">
          <a:xfrm>
            <a:off x="533400" y="2895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graphicFrame>
        <p:nvGraphicFramePr>
          <p:cNvPr id="19" name="Group 127">
            <a:extLst>
              <a:ext uri="{FF2B5EF4-FFF2-40B4-BE49-F238E27FC236}">
                <a16:creationId xmlns:a16="http://schemas.microsoft.com/office/drawing/2014/main" xmlns="" id="{F71022F4-2466-41BB-84E5-0944DCC1E6A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572000"/>
          <a:ext cx="1295400" cy="51781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Group 126">
            <a:extLst>
              <a:ext uri="{FF2B5EF4-FFF2-40B4-BE49-F238E27FC236}">
                <a16:creationId xmlns:a16="http://schemas.microsoft.com/office/drawing/2014/main" xmlns="" id="{0C81701C-E515-4053-9D53-815046E55257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572000"/>
          <a:ext cx="1295400" cy="51781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Group 125">
            <a:extLst>
              <a:ext uri="{FF2B5EF4-FFF2-40B4-BE49-F238E27FC236}">
                <a16:creationId xmlns:a16="http://schemas.microsoft.com/office/drawing/2014/main" xmlns="" id="{EFD2067B-804C-4F2C-873C-7202FC3BFBFC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4572000"/>
          <a:ext cx="1295400" cy="517818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Group 124">
            <a:extLst>
              <a:ext uri="{FF2B5EF4-FFF2-40B4-BE49-F238E27FC236}">
                <a16:creationId xmlns:a16="http://schemas.microsoft.com/office/drawing/2014/main" xmlns="" id="{198CD776-E05F-4C6D-926C-8721A3991B23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4572000"/>
          <a:ext cx="990600" cy="517818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Group 123">
            <a:extLst>
              <a:ext uri="{FF2B5EF4-FFF2-40B4-BE49-F238E27FC236}">
                <a16:creationId xmlns:a16="http://schemas.microsoft.com/office/drawing/2014/main" xmlns="" id="{47E72566-0286-40BE-A187-1F1514A66346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4572000"/>
          <a:ext cx="76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Group 121">
            <a:extLst>
              <a:ext uri="{FF2B5EF4-FFF2-40B4-BE49-F238E27FC236}">
                <a16:creationId xmlns:a16="http://schemas.microsoft.com/office/drawing/2014/main" xmlns="" id="{4C073DB5-0CD4-4637-91E5-49571EAB0D37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4572000"/>
          <a:ext cx="990600" cy="517818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Group 175">
            <a:extLst>
              <a:ext uri="{FF2B5EF4-FFF2-40B4-BE49-F238E27FC236}">
                <a16:creationId xmlns:a16="http://schemas.microsoft.com/office/drawing/2014/main" xmlns="" id="{EF642368-28F8-4E26-B506-D6FD9F51FD8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5413375"/>
          <a:ext cx="1676400" cy="98751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87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:  </a:t>
                      </a:r>
                    </a:p>
                  </a:txBody>
                  <a:tcPr marT="45700" marB="457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Group 184">
            <a:extLst>
              <a:ext uri="{FF2B5EF4-FFF2-40B4-BE49-F238E27FC236}">
                <a16:creationId xmlns:a16="http://schemas.microsoft.com/office/drawing/2014/main" xmlns="" id="{D62DA233-4DB0-46E5-9828-D6D61BA64715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5410200"/>
          <a:ext cx="1981200" cy="5334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313 214.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Group 195">
            <a:extLst>
              <a:ext uri="{FF2B5EF4-FFF2-40B4-BE49-F238E27FC236}">
                <a16:creationId xmlns:a16="http://schemas.microsoft.com/office/drawing/2014/main" xmlns="" id="{EF1E1605-F261-44EB-ADE3-CF068E5D0FC4}"/>
              </a:ext>
            </a:extLst>
          </p:cNvPr>
          <p:cNvGraphicFramePr>
            <a:graphicFrameLocks noGrp="1"/>
          </p:cNvGraphicFramePr>
          <p:nvPr/>
        </p:nvGraphicFramePr>
        <p:xfrm>
          <a:off x="1838325" y="5883275"/>
          <a:ext cx="7010400" cy="593725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Ba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256" name="TextBox 28"/>
          <p:cNvSpPr txBox="1">
            <a:spLocks noChangeArrowheads="1"/>
          </p:cNvSpPr>
          <p:nvPr/>
        </p:nvSpPr>
        <p:spPr bwMode="auto">
          <a:xfrm>
            <a:off x="228600" y="3048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633381"/>
              </p:ext>
            </p:extLst>
          </p:nvPr>
        </p:nvGraphicFramePr>
        <p:xfrm>
          <a:off x="152400" y="228600"/>
          <a:ext cx="8839199" cy="61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2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4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9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6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9753">
                <a:tc>
                  <a:txBody>
                    <a:bodyPr/>
                    <a:lstStyle/>
                    <a:p>
                      <a:r>
                        <a:rPr lang="en-US" sz="2800" dirty="0"/>
                        <a:t>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85999" y="3904917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8599" y="3219117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8" name="Oval 17"/>
          <p:cNvSpPr/>
          <p:nvPr/>
        </p:nvSpPr>
        <p:spPr>
          <a:xfrm>
            <a:off x="5486400" y="3066717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2" name="Oval 21"/>
          <p:cNvSpPr/>
          <p:nvPr/>
        </p:nvSpPr>
        <p:spPr>
          <a:xfrm>
            <a:off x="6781800" y="1828800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8077199" y="3276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799" y="18475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4799" y="25333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799" y="32191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799" y="38287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799" y="4514517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09799" y="4590717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38599" y="3904917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38599" y="4590717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1" name="Oval 40"/>
          <p:cNvSpPr/>
          <p:nvPr/>
        </p:nvSpPr>
        <p:spPr>
          <a:xfrm>
            <a:off x="5410200" y="3770923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2" name="Oval 41"/>
          <p:cNvSpPr/>
          <p:nvPr/>
        </p:nvSpPr>
        <p:spPr>
          <a:xfrm>
            <a:off x="5410200" y="4380523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3" name="Oval 42"/>
          <p:cNvSpPr/>
          <p:nvPr/>
        </p:nvSpPr>
        <p:spPr>
          <a:xfrm>
            <a:off x="6857999" y="24755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6857999" y="31613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6857999" y="38471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6781800" y="4456723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8077199" y="38862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8077200" y="45720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5486400" y="2514600"/>
            <a:ext cx="1066800" cy="495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25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400" y="525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53400" y="518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399" y="1113770"/>
            <a:ext cx="6035040" cy="146304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02123" y="1395430"/>
            <a:ext cx="484632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2731" y="1107948"/>
            <a:ext cx="6035040" cy="146304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67455" y="1363427"/>
            <a:ext cx="484632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3" grpId="0"/>
      <p:bldP spid="49" grpId="0"/>
      <p:bldP spid="51" grpId="0" animBg="1"/>
      <p:bldP spid="51" grpId="1" animBg="1"/>
      <p:bldP spid="52" grpId="0"/>
      <p:bldP spid="52" grpId="1"/>
      <p:bldP spid="54" grpId="0" animBg="1"/>
      <p:bldP spid="54" grpId="1" animBg="1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95121"/>
              </p:ext>
            </p:extLst>
          </p:nvPr>
        </p:nvGraphicFramePr>
        <p:xfrm>
          <a:off x="0" y="518160"/>
          <a:ext cx="914400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816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160389"/>
              </p:ext>
            </p:extLst>
          </p:nvPr>
        </p:nvGraphicFramePr>
        <p:xfrm>
          <a:off x="0" y="152400"/>
          <a:ext cx="914400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800" dirty="0" err="1"/>
                        <a:t>Viết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số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Trăm</a:t>
                      </a:r>
                      <a:r>
                        <a:rPr lang="en-US" sz="1800" baseline="0"/>
                        <a:t> nghìn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Chục nghìn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Nghìn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Trăm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Chục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Đơn</a:t>
                      </a:r>
                      <a:r>
                        <a:rPr lang="en-US" sz="1800" baseline="0"/>
                        <a:t> vị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Đọc</a:t>
                      </a:r>
                      <a:r>
                        <a:rPr lang="en-US" sz="1800" baseline="0"/>
                        <a:t> số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579 623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786 612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6035040" cy="18288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574408"/>
            <a:ext cx="4846320" cy="159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4400" y="3581400"/>
            <a:ext cx="6035040" cy="18288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3805520"/>
            <a:ext cx="484632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57" y="0"/>
            <a:ext cx="9144000" cy="6858000"/>
          </a:xfrm>
        </p:spPr>
      </p:pic>
      <p:graphicFrame>
        <p:nvGraphicFramePr>
          <p:cNvPr id="5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38684"/>
              </p:ext>
            </p:extLst>
          </p:nvPr>
        </p:nvGraphicFramePr>
        <p:xfrm>
          <a:off x="304800" y="1295400"/>
          <a:ext cx="8534400" cy="40386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0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96 315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7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796 315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88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106 315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1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106 827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46450"/>
              </p:ext>
            </p:extLst>
          </p:nvPr>
        </p:nvGraphicFramePr>
        <p:xfrm>
          <a:off x="2209800" y="1828800"/>
          <a:ext cx="6477000" cy="533400"/>
        </p:xfrm>
        <a:graphic>
          <a:graphicData uri="http://schemas.openxmlformats.org/drawingml/2006/table">
            <a:tbl>
              <a:tblPr/>
              <a:tblGrid>
                <a:gridCol w="647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Chín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lăm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7926"/>
              </p:ext>
            </p:extLst>
          </p:nvPr>
        </p:nvGraphicFramePr>
        <p:xfrm>
          <a:off x="2209800" y="2438400"/>
          <a:ext cx="6629400" cy="914400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Bảy trăm chín mươi sáu nghìn ba trăm mười lăm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08293"/>
              </p:ext>
            </p:extLst>
          </p:nvPr>
        </p:nvGraphicFramePr>
        <p:xfrm>
          <a:off x="2209800" y="3505200"/>
          <a:ext cx="6324600" cy="609600"/>
        </p:xfrm>
        <a:graphic>
          <a:graphicData uri="http://schemas.openxmlformats.org/drawingml/2006/table">
            <a:tbl>
              <a:tblPr/>
              <a:tblGrid>
                <a:gridCol w="632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lăm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90767"/>
              </p:ext>
            </p:extLst>
          </p:nvPr>
        </p:nvGraphicFramePr>
        <p:xfrm>
          <a:off x="2209800" y="4343400"/>
          <a:ext cx="6553200" cy="9144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tám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</a:rPr>
                        <a:t>bảy</a:t>
                      </a: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28137"/>
              </p:ext>
            </p:extLst>
          </p:nvPr>
        </p:nvGraphicFramePr>
        <p:xfrm>
          <a:off x="-152400" y="228600"/>
          <a:ext cx="6629400" cy="914400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3.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sau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68724" y="5286530"/>
            <a:ext cx="6035040" cy="13716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5519273"/>
            <a:ext cx="536056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9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78678" y="5286530"/>
            <a:ext cx="6035040" cy="137160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25970" y="5431893"/>
            <a:ext cx="5360564" cy="10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>
                <a:latin typeface="Times New Roman" panose="02020603050405020304" pitchFamily="18" charset="0"/>
              </a:rPr>
              <a:t>4.Viết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340" name="Group 76">
            <a:extLst>
              <a:ext uri="{FF2B5EF4-FFF2-40B4-BE49-F238E27FC236}">
                <a16:creationId xmlns:a16="http://schemas.microsoft.com/office/drawing/2014/main" xmlns="" id="{7728ED66-A351-4B2E-B5BA-A4BC13D6A42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" y="2133600"/>
          <a:ext cx="8839200" cy="425609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30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2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lăm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60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linh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341" name="Group 77">
            <a:extLst>
              <a:ext uri="{FF2B5EF4-FFF2-40B4-BE49-F238E27FC236}">
                <a16:creationId xmlns:a16="http://schemas.microsoft.com/office/drawing/2014/main" xmlns="" id="{E9CBA437-D6C4-4E54-A3F7-2738AA8EC29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7432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63 115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342" name="Group 78">
            <a:extLst>
              <a:ext uri="{FF2B5EF4-FFF2-40B4-BE49-F238E27FC236}">
                <a16:creationId xmlns:a16="http://schemas.microsoft.com/office/drawing/2014/main" xmlns="" id="{722ABDCE-EF4F-45AB-8749-86984F5CD0A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814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723 936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343" name="Group 79">
            <a:extLst>
              <a:ext uri="{FF2B5EF4-FFF2-40B4-BE49-F238E27FC236}">
                <a16:creationId xmlns:a16="http://schemas.microsoft.com/office/drawing/2014/main" xmlns="" id="{6877ECE3-C505-48FA-82FF-9E09EB83390C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44958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943 103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344" name="Group 80">
            <a:extLst>
              <a:ext uri="{FF2B5EF4-FFF2-40B4-BE49-F238E27FC236}">
                <a16:creationId xmlns:a16="http://schemas.microsoft.com/office/drawing/2014/main" xmlns="" id="{DD8FC49D-7D63-4672-AF52-B1A8B3D600F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54864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860 372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33600" y="304800"/>
            <a:ext cx="6217920" cy="2468880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85537" y="758351"/>
            <a:ext cx="484632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305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xmlns="" id="{6B78CCA1-3620-4EFE-B93B-5C950FEDE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b="14792"/>
          <a:stretch/>
        </p:blipFill>
        <p:spPr>
          <a:xfrm>
            <a:off x="-59201" y="10151"/>
            <a:ext cx="9348055" cy="6847849"/>
          </a:xfrm>
          <a:prstGeom prst="rect">
            <a:avLst/>
          </a:prstGeom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0654BA-B797-4B83-9660-1C255C00A07E}"/>
              </a:ext>
            </a:extLst>
          </p:cNvPr>
          <p:cNvSpPr txBox="1"/>
          <p:nvPr/>
        </p:nvSpPr>
        <p:spPr>
          <a:xfrm>
            <a:off x="152400" y="1492568"/>
            <a:ext cx="4023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26037" y="2124075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1" y="2057400"/>
            <a:ext cx="8077200" cy="285001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9, 10)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8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87137" y="1571625"/>
            <a:ext cx="7315200" cy="3619500"/>
          </a:xfrm>
          <a:prstGeom prst="rect">
            <a:avLst/>
          </a:prstGeom>
        </p:spPr>
        <p:txBody>
          <a:bodyPr anchor="ctr"/>
          <a:lstStyle/>
          <a:p>
            <a:pPr marL="214304" indent="-214304" algn="ctr" defTabSz="685800">
              <a:lnSpc>
                <a:spcPct val="120000"/>
              </a:lnSpc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….  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  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  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2021</a:t>
            </a:r>
          </a:p>
          <a:p>
            <a:pPr marL="214304" indent="-214304" algn="ctr" defTabSz="685800">
              <a:lnSpc>
                <a:spcPct val="120000"/>
              </a:lnSpc>
              <a:defRPr/>
            </a:pPr>
            <a:r>
              <a:rPr lang="en-US" sz="3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4" indent="-214304" algn="ctr" defTabSz="685800">
              <a:lnSpc>
                <a:spcPct val="120000"/>
              </a:lnSpc>
              <a:defRPr/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4" indent="-214304" defTabSz="685800">
              <a:lnSpc>
                <a:spcPct val="120000"/>
              </a:lnSpc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 defTabSz="685800">
              <a:lnSpc>
                <a:spcPct val="120000"/>
              </a:lnSpc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402952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4" y="1451399"/>
            <a:ext cx="3603572" cy="36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42"/>
          <p:cNvGrpSpPr>
            <a:grpSpLocks/>
          </p:cNvGrpSpPr>
          <p:nvPr/>
        </p:nvGrpSpPr>
        <p:grpSpPr bwMode="auto">
          <a:xfrm>
            <a:off x="4267200" y="1008063"/>
            <a:ext cx="5307012" cy="1285552"/>
            <a:chOff x="4441088" y="670090"/>
            <a:chExt cx="6037761" cy="1449713"/>
          </a:xfrm>
        </p:grpSpPr>
        <p:grpSp>
          <p:nvGrpSpPr>
            <p:cNvPr id="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9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56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zh-CN" altLang="en-US" sz="2000" dirty="0">
                <a:solidFill>
                  <a:srgbClr val="262626"/>
                </a:solidFill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104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48"/>
          <p:cNvGrpSpPr>
            <a:grpSpLocks/>
          </p:cNvGrpSpPr>
          <p:nvPr/>
        </p:nvGrpSpPr>
        <p:grpSpPr bwMode="auto">
          <a:xfrm>
            <a:off x="3863975" y="2111789"/>
            <a:ext cx="5179222" cy="2737468"/>
            <a:chOff x="2305074" y="320374"/>
            <a:chExt cx="5179854" cy="2738030"/>
          </a:xfrm>
        </p:grpSpPr>
        <p:grpSp>
          <p:nvGrpSpPr>
            <p:cNvPr id="12" name="组合 149"/>
            <p:cNvGrpSpPr>
              <a:grpSpLocks/>
            </p:cNvGrpSpPr>
            <p:nvPr/>
          </p:nvGrpSpPr>
          <p:grpSpPr bwMode="auto">
            <a:xfrm>
              <a:off x="2305074" y="761403"/>
              <a:ext cx="727164" cy="730400"/>
              <a:chOff x="2203476" y="761403"/>
              <a:chExt cx="727164" cy="730400"/>
            </a:xfrm>
          </p:grpSpPr>
          <p:sp>
            <p:nvSpPr>
              <p:cNvPr id="15" name="任意多边形 82"/>
              <p:cNvSpPr/>
              <p:nvPr/>
            </p:nvSpPr>
            <p:spPr bwMode="auto">
              <a:xfrm rot="3738964">
                <a:off x="2201858" y="763021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38403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3" name="矩形 39"/>
            <p:cNvSpPr>
              <a:spLocks noChangeArrowheads="1"/>
            </p:cNvSpPr>
            <p:nvPr/>
          </p:nvSpPr>
          <p:spPr bwMode="auto">
            <a:xfrm>
              <a:off x="3202121" y="1047184"/>
              <a:ext cx="4282807" cy="2011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Nắm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6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矩形 39"/>
            <p:cNvSpPr>
              <a:spLocks noChangeArrowheads="1"/>
            </p:cNvSpPr>
            <p:nvPr/>
          </p:nvSpPr>
          <p:spPr bwMode="auto">
            <a:xfrm>
              <a:off x="3628560" y="320374"/>
              <a:ext cx="3762378" cy="9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2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2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0"/>
          <p:cNvGrpSpPr>
            <a:grpSpLocks/>
          </p:cNvGrpSpPr>
          <p:nvPr/>
        </p:nvGrpSpPr>
        <p:grpSpPr bwMode="auto">
          <a:xfrm>
            <a:off x="4521200" y="4614863"/>
            <a:ext cx="4926012" cy="1378158"/>
            <a:chOff x="4441088" y="597406"/>
            <a:chExt cx="4927029" cy="1378429"/>
          </a:xfrm>
        </p:grpSpPr>
        <p:grpSp>
          <p:nvGrpSpPr>
            <p:cNvPr id="18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1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b="1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92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8935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601391" y="3320654"/>
            <a:ext cx="6048375" cy="13418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 ƠN CÁC EM ĐÃ LẮNG NGHE</a:t>
            </a:r>
            <a:endParaRPr lang="en-US" sz="27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2195512" y="2132411"/>
            <a:ext cx="4806554" cy="701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</p:txBody>
      </p:sp>
    </p:spTree>
    <p:extLst>
      <p:ext uri="{BB962C8B-B14F-4D97-AF65-F5344CB8AC3E}">
        <p14:creationId xmlns:p14="http://schemas.microsoft.com/office/powerpoint/2010/main" val="36249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381000" y="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5363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64" name="Group 28"/>
          <p:cNvGrpSpPr>
            <a:grpSpLocks/>
          </p:cNvGrpSpPr>
          <p:nvPr/>
        </p:nvGrpSpPr>
        <p:grpSpPr bwMode="auto">
          <a:xfrm>
            <a:off x="996950" y="2438400"/>
            <a:ext cx="8147050" cy="2590800"/>
            <a:chOff x="1669" y="2765"/>
            <a:chExt cx="2832" cy="912"/>
          </a:xfrm>
        </p:grpSpPr>
        <p:sp>
          <p:nvSpPr>
            <p:cNvPr id="15369" name="AutoShape 29"/>
            <p:cNvSpPr>
              <a:spLocks noChangeArrowheads="1"/>
            </p:cNvSpPr>
            <p:nvPr/>
          </p:nvSpPr>
          <p:spPr bwMode="auto">
            <a:xfrm>
              <a:off x="1669" y="2765"/>
              <a:ext cx="2832" cy="912"/>
            </a:xfrm>
            <a:prstGeom prst="cloudCallout">
              <a:avLst>
                <a:gd name="adj1" fmla="val -16630"/>
                <a:gd name="adj2" fmla="val -718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400">
                <a:latin typeface=".VnTime"/>
              </a:endParaRPr>
            </a:p>
          </p:txBody>
        </p:sp>
        <p:sp>
          <p:nvSpPr>
            <p:cNvPr id="15370" name="Text Box 30"/>
            <p:cNvSpPr txBox="1">
              <a:spLocks noChangeArrowheads="1"/>
            </p:cNvSpPr>
            <p:nvPr/>
          </p:nvSpPr>
          <p:spPr bwMode="auto">
            <a:xfrm>
              <a:off x="1952" y="2958"/>
              <a:ext cx="220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  <a:p>
              <a:pPr algn="ctr"/>
              <a:r>
                <a:rPr lang="en-US" sz="36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3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3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en-US" sz="3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953000" y="419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381000" y="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5363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953000" y="3615519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640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46025"/>
              </p:ext>
            </p:extLst>
          </p:nvPr>
        </p:nvGraphicFramePr>
        <p:xfrm>
          <a:off x="685800" y="1600200"/>
          <a:ext cx="7772399" cy="461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6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3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161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 + 3-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+ 4-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53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 x c 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324600" y="3234519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6293893" y="4072719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324600" y="4880439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6324600" y="5562600"/>
            <a:ext cx="1066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1257399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3" grpId="0"/>
      <p:bldP spid="18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21D80BFE-48AA-4BEC-B871-F27E825D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>
          <a:xfrm>
            <a:off x="-1219199" y="-9378"/>
            <a:ext cx="11353800" cy="6852138"/>
          </a:xfrm>
          <a:prstGeom prst="rect">
            <a:avLst/>
          </a:prstGeom>
        </p:spPr>
      </p:pic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800101" y="2373480"/>
            <a:ext cx="7315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3F240DB-F84E-4742-B374-413E304B76AD}"/>
              </a:ext>
            </a:extLst>
          </p:cNvPr>
          <p:cNvSpPr txBox="1">
            <a:spLocks/>
          </p:cNvSpPr>
          <p:nvPr/>
        </p:nvSpPr>
        <p:spPr>
          <a:xfrm>
            <a:off x="457200" y="1188352"/>
            <a:ext cx="7772400" cy="958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8"/>
          <p:cNvSpPr>
            <a:spLocks noChangeArrowheads="1"/>
          </p:cNvSpPr>
          <p:nvPr/>
        </p:nvSpPr>
        <p:spPr bwMode="auto">
          <a:xfrm>
            <a:off x="1066800" y="1903074"/>
            <a:ext cx="217646" cy="263917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33">
            <a:extLst>
              <a:ext uri="{FF2B5EF4-FFF2-40B4-BE49-F238E27FC236}">
                <a16:creationId xmlns:a16="http://schemas.microsoft.com/office/drawing/2014/main" xmlns="" id="{2CE5EA0F-49FE-4B78-AB48-504032EE900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438400"/>
          <a:ext cx="1709738" cy="517818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Group 34">
            <a:extLst>
              <a:ext uri="{FF2B5EF4-FFF2-40B4-BE49-F238E27FC236}">
                <a16:creationId xmlns:a16="http://schemas.microsoft.com/office/drawing/2014/main" xmlns="" id="{583BC6FF-7553-4742-B083-45EE7F5E35AF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124200"/>
          <a:ext cx="1371600" cy="533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Group 46">
            <a:extLst>
              <a:ext uri="{FF2B5EF4-FFF2-40B4-BE49-F238E27FC236}">
                <a16:creationId xmlns:a16="http://schemas.microsoft.com/office/drawing/2014/main" xmlns="" id="{FF538289-4AA1-4E42-9CEA-ED5488865245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124200"/>
          <a:ext cx="838200" cy="533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Group 90">
            <a:extLst>
              <a:ext uri="{FF2B5EF4-FFF2-40B4-BE49-F238E27FC236}">
                <a16:creationId xmlns:a16="http://schemas.microsoft.com/office/drawing/2014/main" xmlns="" id="{4098AC26-338E-4996-928C-923A2DF69BBF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2590800"/>
          <a:ext cx="1524000" cy="5334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Group 91">
            <a:extLst>
              <a:ext uri="{FF2B5EF4-FFF2-40B4-BE49-F238E27FC236}">
                <a16:creationId xmlns:a16="http://schemas.microsoft.com/office/drawing/2014/main" xmlns="" id="{B71F9744-36EB-4DC8-847E-1B6E7DEBA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81800"/>
              </p:ext>
            </p:extLst>
          </p:nvPr>
        </p:nvGraphicFramePr>
        <p:xfrm>
          <a:off x="3005138" y="3209544"/>
          <a:ext cx="1371600" cy="533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Group 95">
            <a:extLst>
              <a:ext uri="{FF2B5EF4-FFF2-40B4-BE49-F238E27FC236}">
                <a16:creationId xmlns:a16="http://schemas.microsoft.com/office/drawing/2014/main" xmlns="" id="{958CBD69-EF56-495A-A100-63858BCFF542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3200400"/>
          <a:ext cx="685800" cy="5334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A61758B2-2B3B-4716-9691-0DA77117D74B}"/>
              </a:ext>
            </a:extLst>
          </p:cNvPr>
          <p:cNvGrpSpPr/>
          <p:nvPr/>
        </p:nvGrpSpPr>
        <p:grpSpPr>
          <a:xfrm>
            <a:off x="2776538" y="1877773"/>
            <a:ext cx="2176462" cy="289218"/>
            <a:chOff x="1143000" y="3429000"/>
            <a:chExt cx="1524000" cy="152400"/>
          </a:xfrm>
          <a:solidFill>
            <a:srgbClr val="00B0F0"/>
          </a:solidFill>
        </p:grpSpPr>
        <p:sp>
          <p:nvSpPr>
            <p:cNvPr id="16" name="AutoShape 97">
              <a:extLst>
                <a:ext uri="{FF2B5EF4-FFF2-40B4-BE49-F238E27FC236}">
                  <a16:creationId xmlns:a16="http://schemas.microsoft.com/office/drawing/2014/main" xmlns="" id="{299B83C1-9EFA-4B74-88CF-33D78154C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98">
              <a:extLst>
                <a:ext uri="{FF2B5EF4-FFF2-40B4-BE49-F238E27FC236}">
                  <a16:creationId xmlns:a16="http://schemas.microsoft.com/office/drawing/2014/main" xmlns="" id="{65276360-5551-4EE9-AC41-80EBE3E1F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utoShape 99">
              <a:extLst>
                <a:ext uri="{FF2B5EF4-FFF2-40B4-BE49-F238E27FC236}">
                  <a16:creationId xmlns:a16="http://schemas.microsoft.com/office/drawing/2014/main" xmlns="" id="{C8282F1C-00E6-45FD-AF98-0662796AE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100">
              <a:extLst>
                <a:ext uri="{FF2B5EF4-FFF2-40B4-BE49-F238E27FC236}">
                  <a16:creationId xmlns:a16="http://schemas.microsoft.com/office/drawing/2014/main" xmlns="" id="{3041E108-8AD3-4711-9F7F-1C11DD8A5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101">
              <a:extLst>
                <a:ext uri="{FF2B5EF4-FFF2-40B4-BE49-F238E27FC236}">
                  <a16:creationId xmlns:a16="http://schemas.microsoft.com/office/drawing/2014/main" xmlns="" id="{1CC7A93B-06C3-4E6F-B835-29D9A4BFE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utoShape 102">
              <a:extLst>
                <a:ext uri="{FF2B5EF4-FFF2-40B4-BE49-F238E27FC236}">
                  <a16:creationId xmlns:a16="http://schemas.microsoft.com/office/drawing/2014/main" xmlns="" id="{58C66C33-B86E-4D52-A6ED-0E967919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103">
              <a:extLst>
                <a:ext uri="{FF2B5EF4-FFF2-40B4-BE49-F238E27FC236}">
                  <a16:creationId xmlns:a16="http://schemas.microsoft.com/office/drawing/2014/main" xmlns="" id="{2281DC59-A774-4003-B21F-C72AE753A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04">
              <a:extLst>
                <a:ext uri="{FF2B5EF4-FFF2-40B4-BE49-F238E27FC236}">
                  <a16:creationId xmlns:a16="http://schemas.microsoft.com/office/drawing/2014/main" xmlns="" id="{A69DA696-53FB-4275-9E58-113EBD9B0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105">
              <a:extLst>
                <a:ext uri="{FF2B5EF4-FFF2-40B4-BE49-F238E27FC236}">
                  <a16:creationId xmlns:a16="http://schemas.microsoft.com/office/drawing/2014/main" xmlns="" id="{FEC6551E-5366-4651-B7B1-B25D588EB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106">
              <a:extLst>
                <a:ext uri="{FF2B5EF4-FFF2-40B4-BE49-F238E27FC236}">
                  <a16:creationId xmlns:a16="http://schemas.microsoft.com/office/drawing/2014/main" xmlns="" id="{CA382B1B-1959-48C9-8581-8CD091AA9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429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DC9C4D10-FFF5-479E-AA34-50384438B1E4}"/>
              </a:ext>
            </a:extLst>
          </p:cNvPr>
          <p:cNvGrpSpPr/>
          <p:nvPr/>
        </p:nvGrpSpPr>
        <p:grpSpPr>
          <a:xfrm>
            <a:off x="5748337" y="1260382"/>
            <a:ext cx="2209800" cy="1863818"/>
            <a:chOff x="1143000" y="4572000"/>
            <a:chExt cx="1524000" cy="1524000"/>
          </a:xfrm>
          <a:solidFill>
            <a:srgbClr val="00B0F0"/>
          </a:solidFill>
        </p:grpSpPr>
        <p:sp>
          <p:nvSpPr>
            <p:cNvPr id="27" name="AutoShape 133">
              <a:extLst>
                <a:ext uri="{FF2B5EF4-FFF2-40B4-BE49-F238E27FC236}">
                  <a16:creationId xmlns:a16="http://schemas.microsoft.com/office/drawing/2014/main" xmlns="" id="{B038F7AF-8A92-4B13-B6FE-410B0BA29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34">
              <a:extLst>
                <a:ext uri="{FF2B5EF4-FFF2-40B4-BE49-F238E27FC236}">
                  <a16:creationId xmlns:a16="http://schemas.microsoft.com/office/drawing/2014/main" xmlns="" id="{571116EF-EA9B-4D65-B082-589C02CC4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AutoShape 135">
              <a:extLst>
                <a:ext uri="{FF2B5EF4-FFF2-40B4-BE49-F238E27FC236}">
                  <a16:creationId xmlns:a16="http://schemas.microsoft.com/office/drawing/2014/main" xmlns="" id="{4C460091-31E1-4ED4-8CCF-AB32576C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AutoShape 136">
              <a:extLst>
                <a:ext uri="{FF2B5EF4-FFF2-40B4-BE49-F238E27FC236}">
                  <a16:creationId xmlns:a16="http://schemas.microsoft.com/office/drawing/2014/main" xmlns="" id="{E8B45D14-DAE8-4D19-808C-9AD0791ED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37">
              <a:extLst>
                <a:ext uri="{FF2B5EF4-FFF2-40B4-BE49-F238E27FC236}">
                  <a16:creationId xmlns:a16="http://schemas.microsoft.com/office/drawing/2014/main" xmlns="" id="{5AE97FC7-18EC-4821-982B-D4826287A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138">
              <a:extLst>
                <a:ext uri="{FF2B5EF4-FFF2-40B4-BE49-F238E27FC236}">
                  <a16:creationId xmlns:a16="http://schemas.microsoft.com/office/drawing/2014/main" xmlns="" id="{0CD9DA59-9DE2-4F56-B956-BD72AF8A2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139">
              <a:extLst>
                <a:ext uri="{FF2B5EF4-FFF2-40B4-BE49-F238E27FC236}">
                  <a16:creationId xmlns:a16="http://schemas.microsoft.com/office/drawing/2014/main" xmlns="" id="{62D7E304-27F9-4C64-AC03-68B488C4D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40">
              <a:extLst>
                <a:ext uri="{FF2B5EF4-FFF2-40B4-BE49-F238E27FC236}">
                  <a16:creationId xmlns:a16="http://schemas.microsoft.com/office/drawing/2014/main" xmlns="" id="{39896098-FD73-40C0-8342-29AE8B53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141">
              <a:extLst>
                <a:ext uri="{FF2B5EF4-FFF2-40B4-BE49-F238E27FC236}">
                  <a16:creationId xmlns:a16="http://schemas.microsoft.com/office/drawing/2014/main" xmlns="" id="{7E9A9C4B-79E8-461C-8813-989C2729A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AutoShape 142">
              <a:extLst>
                <a:ext uri="{FF2B5EF4-FFF2-40B4-BE49-F238E27FC236}">
                  <a16:creationId xmlns:a16="http://schemas.microsoft.com/office/drawing/2014/main" xmlns="" id="{12B59715-B1A1-4AA1-A4BD-D3D0E4C5A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572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43">
              <a:extLst>
                <a:ext uri="{FF2B5EF4-FFF2-40B4-BE49-F238E27FC236}">
                  <a16:creationId xmlns:a16="http://schemas.microsoft.com/office/drawing/2014/main" xmlns="" id="{DE74AD90-1DE4-49D9-9799-1F3DB3F0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AutoShape 144">
              <a:extLst>
                <a:ext uri="{FF2B5EF4-FFF2-40B4-BE49-F238E27FC236}">
                  <a16:creationId xmlns:a16="http://schemas.microsoft.com/office/drawing/2014/main" xmlns="" id="{A79D23EC-86E4-4CE7-92A8-026C4B93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145">
              <a:extLst>
                <a:ext uri="{FF2B5EF4-FFF2-40B4-BE49-F238E27FC236}">
                  <a16:creationId xmlns:a16="http://schemas.microsoft.com/office/drawing/2014/main" xmlns="" id="{75D0DC2C-599D-4DBC-8568-B8F9C75BD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146">
              <a:extLst>
                <a:ext uri="{FF2B5EF4-FFF2-40B4-BE49-F238E27FC236}">
                  <a16:creationId xmlns:a16="http://schemas.microsoft.com/office/drawing/2014/main" xmlns="" id="{2E75A799-C64A-4F01-8971-C52CB4C3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47">
              <a:extLst>
                <a:ext uri="{FF2B5EF4-FFF2-40B4-BE49-F238E27FC236}">
                  <a16:creationId xmlns:a16="http://schemas.microsoft.com/office/drawing/2014/main" xmlns="" id="{753AF5EB-CBCE-4E21-92C6-28A8AF323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148">
              <a:extLst>
                <a:ext uri="{FF2B5EF4-FFF2-40B4-BE49-F238E27FC236}">
                  <a16:creationId xmlns:a16="http://schemas.microsoft.com/office/drawing/2014/main" xmlns="" id="{7793F326-D564-4B64-BF04-84E0B45D3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utoShape 149">
              <a:extLst>
                <a:ext uri="{FF2B5EF4-FFF2-40B4-BE49-F238E27FC236}">
                  <a16:creationId xmlns:a16="http://schemas.microsoft.com/office/drawing/2014/main" xmlns="" id="{1FE8F8A4-330C-44B8-9FFC-0A27A86B1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150">
              <a:extLst>
                <a:ext uri="{FF2B5EF4-FFF2-40B4-BE49-F238E27FC236}">
                  <a16:creationId xmlns:a16="http://schemas.microsoft.com/office/drawing/2014/main" xmlns="" id="{5CF96928-CD3A-4B06-9528-D0F2B915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AutoShape 151">
              <a:extLst>
                <a:ext uri="{FF2B5EF4-FFF2-40B4-BE49-F238E27FC236}">
                  <a16:creationId xmlns:a16="http://schemas.microsoft.com/office/drawing/2014/main" xmlns="" id="{C9D8FBCC-A729-40E7-BE82-410B44E51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AutoShape 152">
              <a:extLst>
                <a:ext uri="{FF2B5EF4-FFF2-40B4-BE49-F238E27FC236}">
                  <a16:creationId xmlns:a16="http://schemas.microsoft.com/office/drawing/2014/main" xmlns="" id="{55CE0665-E962-4ADE-A33F-3A12B63D8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724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AutoShape 154">
              <a:extLst>
                <a:ext uri="{FF2B5EF4-FFF2-40B4-BE49-F238E27FC236}">
                  <a16:creationId xmlns:a16="http://schemas.microsoft.com/office/drawing/2014/main" xmlns="" id="{DD92B6E3-3582-4E89-8203-B70E4F13C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AutoShape 155">
              <a:extLst>
                <a:ext uri="{FF2B5EF4-FFF2-40B4-BE49-F238E27FC236}">
                  <a16:creationId xmlns:a16="http://schemas.microsoft.com/office/drawing/2014/main" xmlns="" id="{CF763D41-D095-4A4E-93A2-46A90E8F9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AutoShape 156">
              <a:extLst>
                <a:ext uri="{FF2B5EF4-FFF2-40B4-BE49-F238E27FC236}">
                  <a16:creationId xmlns:a16="http://schemas.microsoft.com/office/drawing/2014/main" xmlns="" id="{910DF5DD-A4B2-4005-8BE5-12ECD2F14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157">
              <a:extLst>
                <a:ext uri="{FF2B5EF4-FFF2-40B4-BE49-F238E27FC236}">
                  <a16:creationId xmlns:a16="http://schemas.microsoft.com/office/drawing/2014/main" xmlns="" id="{CB91A641-5614-4816-A401-931D9E688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AutoShape 158">
              <a:extLst>
                <a:ext uri="{FF2B5EF4-FFF2-40B4-BE49-F238E27FC236}">
                  <a16:creationId xmlns:a16="http://schemas.microsoft.com/office/drawing/2014/main" xmlns="" id="{B5978319-5C2B-4AA3-BF70-208599AE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159">
              <a:extLst>
                <a:ext uri="{FF2B5EF4-FFF2-40B4-BE49-F238E27FC236}">
                  <a16:creationId xmlns:a16="http://schemas.microsoft.com/office/drawing/2014/main" xmlns="" id="{BF80516A-63C9-421A-836C-1E5987B3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AutoShape 160">
              <a:extLst>
                <a:ext uri="{FF2B5EF4-FFF2-40B4-BE49-F238E27FC236}">
                  <a16:creationId xmlns:a16="http://schemas.microsoft.com/office/drawing/2014/main" xmlns="" id="{A8AE0D38-443D-4D94-8F77-A8C5AC54C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161">
              <a:extLst>
                <a:ext uri="{FF2B5EF4-FFF2-40B4-BE49-F238E27FC236}">
                  <a16:creationId xmlns:a16="http://schemas.microsoft.com/office/drawing/2014/main" xmlns="" id="{13CA0268-266B-4F4C-90AF-D13A6FD05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AutoShape 162">
              <a:extLst>
                <a:ext uri="{FF2B5EF4-FFF2-40B4-BE49-F238E27FC236}">
                  <a16:creationId xmlns:a16="http://schemas.microsoft.com/office/drawing/2014/main" xmlns="" id="{926E6E0D-292A-422B-A9C8-5AB148E25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AutoShape 163">
              <a:extLst>
                <a:ext uri="{FF2B5EF4-FFF2-40B4-BE49-F238E27FC236}">
                  <a16:creationId xmlns:a16="http://schemas.microsoft.com/office/drawing/2014/main" xmlns="" id="{43148640-B257-4D45-900F-67C9A952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876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164">
              <a:extLst>
                <a:ext uri="{FF2B5EF4-FFF2-40B4-BE49-F238E27FC236}">
                  <a16:creationId xmlns:a16="http://schemas.microsoft.com/office/drawing/2014/main" xmlns="" id="{04930E82-2290-4E7A-A771-6FD34E0A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AutoShape 165">
              <a:extLst>
                <a:ext uri="{FF2B5EF4-FFF2-40B4-BE49-F238E27FC236}">
                  <a16:creationId xmlns:a16="http://schemas.microsoft.com/office/drawing/2014/main" xmlns="" id="{03F08888-B900-4B90-BB75-47D153E1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AutoShape 166">
              <a:extLst>
                <a:ext uri="{FF2B5EF4-FFF2-40B4-BE49-F238E27FC236}">
                  <a16:creationId xmlns:a16="http://schemas.microsoft.com/office/drawing/2014/main" xmlns="" id="{8C15A75E-8F7D-4E37-AAEB-064B026F2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AutoShape 167">
              <a:extLst>
                <a:ext uri="{FF2B5EF4-FFF2-40B4-BE49-F238E27FC236}">
                  <a16:creationId xmlns:a16="http://schemas.microsoft.com/office/drawing/2014/main" xmlns="" id="{4221CC78-6257-4D7C-BE90-3AE07F672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AutoShape 168">
              <a:extLst>
                <a:ext uri="{FF2B5EF4-FFF2-40B4-BE49-F238E27FC236}">
                  <a16:creationId xmlns:a16="http://schemas.microsoft.com/office/drawing/2014/main" xmlns="" id="{081FD9FD-C497-4FF2-9256-C492429B5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AutoShape 169">
              <a:extLst>
                <a:ext uri="{FF2B5EF4-FFF2-40B4-BE49-F238E27FC236}">
                  <a16:creationId xmlns:a16="http://schemas.microsoft.com/office/drawing/2014/main" xmlns="" id="{A3E3D6C5-DE91-4194-B8A2-96606017E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AutoShape 170">
              <a:extLst>
                <a:ext uri="{FF2B5EF4-FFF2-40B4-BE49-F238E27FC236}">
                  <a16:creationId xmlns:a16="http://schemas.microsoft.com/office/drawing/2014/main" xmlns="" id="{AEC1631D-96E2-44CC-9404-D3D1CC53A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AutoShape 171">
              <a:extLst>
                <a:ext uri="{FF2B5EF4-FFF2-40B4-BE49-F238E27FC236}">
                  <a16:creationId xmlns:a16="http://schemas.microsoft.com/office/drawing/2014/main" xmlns="" id="{E7A4D3C3-16D4-4468-9D3E-1B3D6BD17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AutoShape 172">
              <a:extLst>
                <a:ext uri="{FF2B5EF4-FFF2-40B4-BE49-F238E27FC236}">
                  <a16:creationId xmlns:a16="http://schemas.microsoft.com/office/drawing/2014/main" xmlns="" id="{CFD93C53-073D-4A21-BA91-E6E581133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AutoShape 173">
              <a:extLst>
                <a:ext uri="{FF2B5EF4-FFF2-40B4-BE49-F238E27FC236}">
                  <a16:creationId xmlns:a16="http://schemas.microsoft.com/office/drawing/2014/main" xmlns="" id="{5CE286B6-852C-4922-8BFB-D48592E46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029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AutoShape 174">
              <a:extLst>
                <a:ext uri="{FF2B5EF4-FFF2-40B4-BE49-F238E27FC236}">
                  <a16:creationId xmlns:a16="http://schemas.microsoft.com/office/drawing/2014/main" xmlns="" id="{4B7675A7-4A2E-436A-BD77-D950B238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AutoShape 175">
              <a:extLst>
                <a:ext uri="{FF2B5EF4-FFF2-40B4-BE49-F238E27FC236}">
                  <a16:creationId xmlns:a16="http://schemas.microsoft.com/office/drawing/2014/main" xmlns="" id="{EB7F998E-4B69-4EE0-93F2-C7028C075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AutoShape 176">
              <a:extLst>
                <a:ext uri="{FF2B5EF4-FFF2-40B4-BE49-F238E27FC236}">
                  <a16:creationId xmlns:a16="http://schemas.microsoft.com/office/drawing/2014/main" xmlns="" id="{528F9AA0-480E-45EB-8399-11844FE90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AutoShape 177">
              <a:extLst>
                <a:ext uri="{FF2B5EF4-FFF2-40B4-BE49-F238E27FC236}">
                  <a16:creationId xmlns:a16="http://schemas.microsoft.com/office/drawing/2014/main" xmlns="" id="{E79221CE-B0C7-4705-9228-B3316B99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AutoShape 178">
              <a:extLst>
                <a:ext uri="{FF2B5EF4-FFF2-40B4-BE49-F238E27FC236}">
                  <a16:creationId xmlns:a16="http://schemas.microsoft.com/office/drawing/2014/main" xmlns="" id="{D67FF84F-EAD7-4713-95BB-4E3BAA1D9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AutoShape 179">
              <a:extLst>
                <a:ext uri="{FF2B5EF4-FFF2-40B4-BE49-F238E27FC236}">
                  <a16:creationId xmlns:a16="http://schemas.microsoft.com/office/drawing/2014/main" xmlns="" id="{43B2DFAF-0684-49BB-A2DC-3130602AD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AutoShape 180">
              <a:extLst>
                <a:ext uri="{FF2B5EF4-FFF2-40B4-BE49-F238E27FC236}">
                  <a16:creationId xmlns:a16="http://schemas.microsoft.com/office/drawing/2014/main" xmlns="" id="{0D077378-B92C-4DF1-8A07-B3AD05B23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AutoShape 181">
              <a:extLst>
                <a:ext uri="{FF2B5EF4-FFF2-40B4-BE49-F238E27FC236}">
                  <a16:creationId xmlns:a16="http://schemas.microsoft.com/office/drawing/2014/main" xmlns="" id="{E71C64FA-FD7F-4A35-9FA9-CD4BD1BD5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AutoShape 182">
              <a:extLst>
                <a:ext uri="{FF2B5EF4-FFF2-40B4-BE49-F238E27FC236}">
                  <a16:creationId xmlns:a16="http://schemas.microsoft.com/office/drawing/2014/main" xmlns="" id="{A6BAF3CC-15FE-4B56-A1B2-4328555D8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183">
              <a:extLst>
                <a:ext uri="{FF2B5EF4-FFF2-40B4-BE49-F238E27FC236}">
                  <a16:creationId xmlns:a16="http://schemas.microsoft.com/office/drawing/2014/main" xmlns="" id="{AF4AC8A9-F77B-4A96-8FAF-AF797727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181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AutoShape 184">
              <a:extLst>
                <a:ext uri="{FF2B5EF4-FFF2-40B4-BE49-F238E27FC236}">
                  <a16:creationId xmlns:a16="http://schemas.microsoft.com/office/drawing/2014/main" xmlns="" id="{A90F6405-65C5-43F3-9FCE-475A01D42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AutoShape 185">
              <a:extLst>
                <a:ext uri="{FF2B5EF4-FFF2-40B4-BE49-F238E27FC236}">
                  <a16:creationId xmlns:a16="http://schemas.microsoft.com/office/drawing/2014/main" xmlns="" id="{0637A28F-27FE-4CB2-9B59-FEF8697A8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AutoShape 186">
              <a:extLst>
                <a:ext uri="{FF2B5EF4-FFF2-40B4-BE49-F238E27FC236}">
                  <a16:creationId xmlns:a16="http://schemas.microsoft.com/office/drawing/2014/main" xmlns="" id="{B347C4D1-842C-4003-B73A-D5CC29EF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AutoShape 187">
              <a:extLst>
                <a:ext uri="{FF2B5EF4-FFF2-40B4-BE49-F238E27FC236}">
                  <a16:creationId xmlns:a16="http://schemas.microsoft.com/office/drawing/2014/main" xmlns="" id="{09596157-6580-408A-8DFB-9F372C77C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AutoShape 188">
              <a:extLst>
                <a:ext uri="{FF2B5EF4-FFF2-40B4-BE49-F238E27FC236}">
                  <a16:creationId xmlns:a16="http://schemas.microsoft.com/office/drawing/2014/main" xmlns="" id="{419CEC1F-EA36-4122-9D7E-D580C822C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AutoShape 189">
              <a:extLst>
                <a:ext uri="{FF2B5EF4-FFF2-40B4-BE49-F238E27FC236}">
                  <a16:creationId xmlns:a16="http://schemas.microsoft.com/office/drawing/2014/main" xmlns="" id="{DF6B9A79-1E36-4B0F-AC21-2F409BC6D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AutoShape 190">
              <a:extLst>
                <a:ext uri="{FF2B5EF4-FFF2-40B4-BE49-F238E27FC236}">
                  <a16:creationId xmlns:a16="http://schemas.microsoft.com/office/drawing/2014/main" xmlns="" id="{83A1BD33-1F94-4EF3-A44B-D1B6F893C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AutoShape 191">
              <a:extLst>
                <a:ext uri="{FF2B5EF4-FFF2-40B4-BE49-F238E27FC236}">
                  <a16:creationId xmlns:a16="http://schemas.microsoft.com/office/drawing/2014/main" xmlns="" id="{2207D5AD-4D90-447F-8BC7-342343C7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AutoShape 192">
              <a:extLst>
                <a:ext uri="{FF2B5EF4-FFF2-40B4-BE49-F238E27FC236}">
                  <a16:creationId xmlns:a16="http://schemas.microsoft.com/office/drawing/2014/main" xmlns="" id="{D0968C8B-D1D8-4B62-938A-B1CD4105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AutoShape 193">
              <a:extLst>
                <a:ext uri="{FF2B5EF4-FFF2-40B4-BE49-F238E27FC236}">
                  <a16:creationId xmlns:a16="http://schemas.microsoft.com/office/drawing/2014/main" xmlns="" id="{EE40D564-7F5F-4CAB-A37C-383D5DC7D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340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AutoShape 194">
              <a:extLst>
                <a:ext uri="{FF2B5EF4-FFF2-40B4-BE49-F238E27FC236}">
                  <a16:creationId xmlns:a16="http://schemas.microsoft.com/office/drawing/2014/main" xmlns="" id="{9CAD3022-046B-42CC-ACB2-2FF03CC18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AutoShape 195">
              <a:extLst>
                <a:ext uri="{FF2B5EF4-FFF2-40B4-BE49-F238E27FC236}">
                  <a16:creationId xmlns:a16="http://schemas.microsoft.com/office/drawing/2014/main" xmlns="" id="{1664116F-4942-4547-B3A7-96EC7219D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AutoShape 196">
              <a:extLst>
                <a:ext uri="{FF2B5EF4-FFF2-40B4-BE49-F238E27FC236}">
                  <a16:creationId xmlns:a16="http://schemas.microsoft.com/office/drawing/2014/main" xmlns="" id="{A5F7276E-A1BC-44CA-A7E4-2A65C2FD8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AutoShape 197">
              <a:extLst>
                <a:ext uri="{FF2B5EF4-FFF2-40B4-BE49-F238E27FC236}">
                  <a16:creationId xmlns:a16="http://schemas.microsoft.com/office/drawing/2014/main" xmlns="" id="{4BBE2EDB-2CCD-4D5B-B344-88A716D82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AutoShape 198">
              <a:extLst>
                <a:ext uri="{FF2B5EF4-FFF2-40B4-BE49-F238E27FC236}">
                  <a16:creationId xmlns:a16="http://schemas.microsoft.com/office/drawing/2014/main" xmlns="" id="{A7965F2B-93B1-44C8-BC17-87900BD52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AutoShape 199">
              <a:extLst>
                <a:ext uri="{FF2B5EF4-FFF2-40B4-BE49-F238E27FC236}">
                  <a16:creationId xmlns:a16="http://schemas.microsoft.com/office/drawing/2014/main" xmlns="" id="{C0E9B0F2-966E-405C-8270-87DF49471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AutoShape 200">
              <a:extLst>
                <a:ext uri="{FF2B5EF4-FFF2-40B4-BE49-F238E27FC236}">
                  <a16:creationId xmlns:a16="http://schemas.microsoft.com/office/drawing/2014/main" xmlns="" id="{64ED6F02-0523-410A-9B23-FC8CE5A97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AutoShape 201">
              <a:extLst>
                <a:ext uri="{FF2B5EF4-FFF2-40B4-BE49-F238E27FC236}">
                  <a16:creationId xmlns:a16="http://schemas.microsoft.com/office/drawing/2014/main" xmlns="" id="{FF949363-7D9B-416F-A382-5327B2B56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AutoShape 202">
              <a:extLst>
                <a:ext uri="{FF2B5EF4-FFF2-40B4-BE49-F238E27FC236}">
                  <a16:creationId xmlns:a16="http://schemas.microsoft.com/office/drawing/2014/main" xmlns="" id="{4F3FDC46-8B39-44C1-A8D4-92D9FDBC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AutoShape 203">
              <a:extLst>
                <a:ext uri="{FF2B5EF4-FFF2-40B4-BE49-F238E27FC236}">
                  <a16:creationId xmlns:a16="http://schemas.microsoft.com/office/drawing/2014/main" xmlns="" id="{CC891766-CAEC-4C07-93D1-F0DA49315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4864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AutoShape 204">
              <a:extLst>
                <a:ext uri="{FF2B5EF4-FFF2-40B4-BE49-F238E27FC236}">
                  <a16:creationId xmlns:a16="http://schemas.microsoft.com/office/drawing/2014/main" xmlns="" id="{19B8D6FC-E344-4549-8A98-0C56EE24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AutoShape 205">
              <a:extLst>
                <a:ext uri="{FF2B5EF4-FFF2-40B4-BE49-F238E27FC236}">
                  <a16:creationId xmlns:a16="http://schemas.microsoft.com/office/drawing/2014/main" xmlns="" id="{5B3F3A16-7785-4347-9334-8FEAE39C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AutoShape 206">
              <a:extLst>
                <a:ext uri="{FF2B5EF4-FFF2-40B4-BE49-F238E27FC236}">
                  <a16:creationId xmlns:a16="http://schemas.microsoft.com/office/drawing/2014/main" xmlns="" id="{B21A02D3-9F77-4FC5-8EC6-D2E8107B1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AutoShape 207">
              <a:extLst>
                <a:ext uri="{FF2B5EF4-FFF2-40B4-BE49-F238E27FC236}">
                  <a16:creationId xmlns:a16="http://schemas.microsoft.com/office/drawing/2014/main" xmlns="" id="{8F86B606-F688-4A76-8CC1-9679BF71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AutoShape 208">
              <a:extLst>
                <a:ext uri="{FF2B5EF4-FFF2-40B4-BE49-F238E27FC236}">
                  <a16:creationId xmlns:a16="http://schemas.microsoft.com/office/drawing/2014/main" xmlns="" id="{6145DDF1-A86E-4FD6-8C82-DAEAA3B4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09">
              <a:extLst>
                <a:ext uri="{FF2B5EF4-FFF2-40B4-BE49-F238E27FC236}">
                  <a16:creationId xmlns:a16="http://schemas.microsoft.com/office/drawing/2014/main" xmlns="" id="{784C3290-13E8-4D80-A124-15577A750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AutoShape 210">
              <a:extLst>
                <a:ext uri="{FF2B5EF4-FFF2-40B4-BE49-F238E27FC236}">
                  <a16:creationId xmlns:a16="http://schemas.microsoft.com/office/drawing/2014/main" xmlns="" id="{EB4AD0A2-C896-4927-8ACA-E72B02F8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AutoShape 211">
              <a:extLst>
                <a:ext uri="{FF2B5EF4-FFF2-40B4-BE49-F238E27FC236}">
                  <a16:creationId xmlns:a16="http://schemas.microsoft.com/office/drawing/2014/main" xmlns="" id="{BE5F4B2E-CD26-4F65-B401-B1348FA2F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AutoShape 212">
              <a:extLst>
                <a:ext uri="{FF2B5EF4-FFF2-40B4-BE49-F238E27FC236}">
                  <a16:creationId xmlns:a16="http://schemas.microsoft.com/office/drawing/2014/main" xmlns="" id="{F15E9BB5-F006-4FDB-8C96-7C14060D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AutoShape 213">
              <a:extLst>
                <a:ext uri="{FF2B5EF4-FFF2-40B4-BE49-F238E27FC236}">
                  <a16:creationId xmlns:a16="http://schemas.microsoft.com/office/drawing/2014/main" xmlns="" id="{64228AEA-40ED-4389-9A07-86CC04B4F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6388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AutoShape 214">
              <a:extLst>
                <a:ext uri="{FF2B5EF4-FFF2-40B4-BE49-F238E27FC236}">
                  <a16:creationId xmlns:a16="http://schemas.microsoft.com/office/drawing/2014/main" xmlns="" id="{5A234514-7297-4488-B999-E47FBD5FD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AutoShape 215">
              <a:extLst>
                <a:ext uri="{FF2B5EF4-FFF2-40B4-BE49-F238E27FC236}">
                  <a16:creationId xmlns:a16="http://schemas.microsoft.com/office/drawing/2014/main" xmlns="" id="{529F4E8F-386C-4C8E-B30C-AB522402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AutoShape 216">
              <a:extLst>
                <a:ext uri="{FF2B5EF4-FFF2-40B4-BE49-F238E27FC236}">
                  <a16:creationId xmlns:a16="http://schemas.microsoft.com/office/drawing/2014/main" xmlns="" id="{460FD649-B5E4-41F7-B8E2-8A652B2E0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AutoShape 217">
              <a:extLst>
                <a:ext uri="{FF2B5EF4-FFF2-40B4-BE49-F238E27FC236}">
                  <a16:creationId xmlns:a16="http://schemas.microsoft.com/office/drawing/2014/main" xmlns="" id="{00B89303-4217-4D9C-AB4C-44AA6EBD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AutoShape 218">
              <a:extLst>
                <a:ext uri="{FF2B5EF4-FFF2-40B4-BE49-F238E27FC236}">
                  <a16:creationId xmlns:a16="http://schemas.microsoft.com/office/drawing/2014/main" xmlns="" id="{AE959332-014B-43B0-9A16-B7C03E5A6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AutoShape 219">
              <a:extLst>
                <a:ext uri="{FF2B5EF4-FFF2-40B4-BE49-F238E27FC236}">
                  <a16:creationId xmlns:a16="http://schemas.microsoft.com/office/drawing/2014/main" xmlns="" id="{3D3FEC6E-D309-4649-BCA2-47D0C01F1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AutoShape 220">
              <a:extLst>
                <a:ext uri="{FF2B5EF4-FFF2-40B4-BE49-F238E27FC236}">
                  <a16:creationId xmlns:a16="http://schemas.microsoft.com/office/drawing/2014/main" xmlns="" id="{D76E97D0-FE73-476C-835C-4D40FBF2A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AutoShape 221">
              <a:extLst>
                <a:ext uri="{FF2B5EF4-FFF2-40B4-BE49-F238E27FC236}">
                  <a16:creationId xmlns:a16="http://schemas.microsoft.com/office/drawing/2014/main" xmlns="" id="{96E392E3-0856-40A2-B63D-225D99FC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AutoShape 222">
              <a:extLst>
                <a:ext uri="{FF2B5EF4-FFF2-40B4-BE49-F238E27FC236}">
                  <a16:creationId xmlns:a16="http://schemas.microsoft.com/office/drawing/2014/main" xmlns="" id="{B590E945-8B9C-4B6E-ADE1-DBD4D402D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AutoShape 223">
              <a:extLst>
                <a:ext uri="{FF2B5EF4-FFF2-40B4-BE49-F238E27FC236}">
                  <a16:creationId xmlns:a16="http://schemas.microsoft.com/office/drawing/2014/main" xmlns="" id="{F7030B60-BCB4-4422-8329-F99B1487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7912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AutoShape 224">
              <a:extLst>
                <a:ext uri="{FF2B5EF4-FFF2-40B4-BE49-F238E27FC236}">
                  <a16:creationId xmlns:a16="http://schemas.microsoft.com/office/drawing/2014/main" xmlns="" id="{E80805D0-5CF0-4220-9BB9-B6CDD7B56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AutoShape 225">
              <a:extLst>
                <a:ext uri="{FF2B5EF4-FFF2-40B4-BE49-F238E27FC236}">
                  <a16:creationId xmlns:a16="http://schemas.microsoft.com/office/drawing/2014/main" xmlns="" id="{847C75B9-E9F1-4207-9470-4CB9EBBF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AutoShape 226">
              <a:extLst>
                <a:ext uri="{FF2B5EF4-FFF2-40B4-BE49-F238E27FC236}">
                  <a16:creationId xmlns:a16="http://schemas.microsoft.com/office/drawing/2014/main" xmlns="" id="{102CBB37-500F-4034-9120-AC2ED899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AutoShape 227">
              <a:extLst>
                <a:ext uri="{FF2B5EF4-FFF2-40B4-BE49-F238E27FC236}">
                  <a16:creationId xmlns:a16="http://schemas.microsoft.com/office/drawing/2014/main" xmlns="" id="{58F2DE49-42A0-4D9E-899F-EDFD6F444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AutoShape 228">
              <a:extLst>
                <a:ext uri="{FF2B5EF4-FFF2-40B4-BE49-F238E27FC236}">
                  <a16:creationId xmlns:a16="http://schemas.microsoft.com/office/drawing/2014/main" xmlns="" id="{1DE84E98-3C43-4CFD-B0FD-980F9C683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AutoShape 229">
              <a:extLst>
                <a:ext uri="{FF2B5EF4-FFF2-40B4-BE49-F238E27FC236}">
                  <a16:creationId xmlns:a16="http://schemas.microsoft.com/office/drawing/2014/main" xmlns="" id="{386C5183-30D9-4DFE-919E-4C63DF27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AutoShape 230">
              <a:extLst>
                <a:ext uri="{FF2B5EF4-FFF2-40B4-BE49-F238E27FC236}">
                  <a16:creationId xmlns:a16="http://schemas.microsoft.com/office/drawing/2014/main" xmlns="" id="{63E84FF9-6F5E-4697-BEC0-458EC46C6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AutoShape 231">
              <a:extLst>
                <a:ext uri="{FF2B5EF4-FFF2-40B4-BE49-F238E27FC236}">
                  <a16:creationId xmlns:a16="http://schemas.microsoft.com/office/drawing/2014/main" xmlns="" id="{1CA5F4D0-2B75-4512-94A6-526B114F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AutoShape 232">
              <a:extLst>
                <a:ext uri="{FF2B5EF4-FFF2-40B4-BE49-F238E27FC236}">
                  <a16:creationId xmlns:a16="http://schemas.microsoft.com/office/drawing/2014/main" xmlns="" id="{1B4CC0DA-0239-42D9-A9DC-DAC76E6F7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AutoShape 233">
              <a:extLst>
                <a:ext uri="{FF2B5EF4-FFF2-40B4-BE49-F238E27FC236}">
                  <a16:creationId xmlns:a16="http://schemas.microsoft.com/office/drawing/2014/main" xmlns="" id="{06EA10A9-7D38-4FEE-8AA1-AB254A94D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943600"/>
              <a:ext cx="152400" cy="15240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8" name="Group 244">
            <a:extLst>
              <a:ext uri="{FF2B5EF4-FFF2-40B4-BE49-F238E27FC236}">
                <a16:creationId xmlns:a16="http://schemas.microsoft.com/office/drawing/2014/main" xmlns="" id="{34FCF817-BF33-4202-9DB0-77CAA4C0A3CA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3276600"/>
          <a:ext cx="1447800" cy="6858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9" name="Group 245">
            <a:extLst>
              <a:ext uri="{FF2B5EF4-FFF2-40B4-BE49-F238E27FC236}">
                <a16:creationId xmlns:a16="http://schemas.microsoft.com/office/drawing/2014/main" xmlns="" id="{2FD0DC97-8771-47BE-A3A3-1C27BDDB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71525"/>
              </p:ext>
            </p:extLst>
          </p:nvPr>
        </p:nvGraphicFramePr>
        <p:xfrm>
          <a:off x="6586537" y="3886200"/>
          <a:ext cx="1371600" cy="533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1" name="Group 264">
            <a:extLst>
              <a:ext uri="{FF2B5EF4-FFF2-40B4-BE49-F238E27FC236}">
                <a16:creationId xmlns:a16="http://schemas.microsoft.com/office/drawing/2014/main" xmlns="" id="{08F2D21F-54D6-4484-B6B8-C3B4B5A25725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3886200"/>
          <a:ext cx="990600" cy="533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1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1" descr="1 ngh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0838" r="74782" b="66612"/>
          <a:stretch>
            <a:fillRect/>
          </a:stretch>
        </p:blipFill>
        <p:spPr bwMode="auto">
          <a:xfrm>
            <a:off x="838200" y="76200"/>
            <a:ext cx="1000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2" descr="10 ngh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14960" r="1772" b="66000"/>
          <a:stretch>
            <a:fillRect/>
          </a:stretch>
        </p:blipFill>
        <p:spPr bwMode="auto">
          <a:xfrm>
            <a:off x="4373563" y="261938"/>
            <a:ext cx="4572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46">
            <a:extLst>
              <a:ext uri="{FF2B5EF4-FFF2-40B4-BE49-F238E27FC236}">
                <a16:creationId xmlns:a16="http://schemas.microsoft.com/office/drawing/2014/main" xmlns="" id="{8F656C0B-94CD-4863-BB47-4686AC2FBCF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1336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Group 48">
            <a:extLst>
              <a:ext uri="{FF2B5EF4-FFF2-40B4-BE49-F238E27FC236}">
                <a16:creationId xmlns:a16="http://schemas.microsoft.com/office/drawing/2014/main" xmlns="" id="{D6CDE8F0-DAE9-467C-BD1F-5CF36F3FEAE1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1336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Group 92">
            <a:extLst>
              <a:ext uri="{FF2B5EF4-FFF2-40B4-BE49-F238E27FC236}">
                <a16:creationId xmlns:a16="http://schemas.microsoft.com/office/drawing/2014/main" xmlns="" id="{BC1088A2-95A7-4C1D-B96E-A1467F97CDAF}"/>
              </a:ext>
            </a:extLst>
          </p:cNvPr>
          <p:cNvGraphicFramePr>
            <a:graphicFrameLocks noGrp="1"/>
          </p:cNvGraphicFramePr>
          <p:nvPr/>
        </p:nvGraphicFramePr>
        <p:xfrm>
          <a:off x="276225" y="1447800"/>
          <a:ext cx="1933575" cy="68580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Group 92">
            <a:extLst>
              <a:ext uri="{FF2B5EF4-FFF2-40B4-BE49-F238E27FC236}">
                <a16:creationId xmlns:a16="http://schemas.microsoft.com/office/drawing/2014/main" xmlns="" id="{6259B61E-3183-4C6E-B8B3-227C1120A55F}"/>
              </a:ext>
            </a:extLst>
          </p:cNvPr>
          <p:cNvGraphicFramePr>
            <a:graphicFrameLocks noGrp="1"/>
          </p:cNvGraphicFramePr>
          <p:nvPr/>
        </p:nvGraphicFramePr>
        <p:xfrm>
          <a:off x="1876425" y="1447800"/>
          <a:ext cx="1933575" cy="68580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Group 46">
            <a:extLst>
              <a:ext uri="{FF2B5EF4-FFF2-40B4-BE49-F238E27FC236}">
                <a16:creationId xmlns:a16="http://schemas.microsoft.com/office/drawing/2014/main" xmlns="" id="{4F831115-3BBB-4084-9E1B-C01F2905FA49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1336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Group 48">
            <a:extLst>
              <a:ext uri="{FF2B5EF4-FFF2-40B4-BE49-F238E27FC236}">
                <a16:creationId xmlns:a16="http://schemas.microsoft.com/office/drawing/2014/main" xmlns="" id="{D574D075-4553-412F-8694-02D4BB02E2CB}"/>
              </a:ext>
            </a:extLst>
          </p:cNvPr>
          <p:cNvGraphicFramePr>
            <a:graphicFrameLocks noGrp="1"/>
          </p:cNvGraphicFramePr>
          <p:nvPr/>
        </p:nvGraphicFramePr>
        <p:xfrm>
          <a:off x="6477000" y="21336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Group 92">
            <a:extLst>
              <a:ext uri="{FF2B5EF4-FFF2-40B4-BE49-F238E27FC236}">
                <a16:creationId xmlns:a16="http://schemas.microsoft.com/office/drawing/2014/main" xmlns="" id="{9B20C325-201F-4FCF-887D-3C6FDFC169D7}"/>
              </a:ext>
            </a:extLst>
          </p:cNvPr>
          <p:cNvGraphicFramePr>
            <a:graphicFrameLocks noGrp="1"/>
          </p:cNvGraphicFramePr>
          <p:nvPr/>
        </p:nvGraphicFramePr>
        <p:xfrm>
          <a:off x="5076825" y="1447800"/>
          <a:ext cx="1933575" cy="68580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Group 92">
            <a:extLst>
              <a:ext uri="{FF2B5EF4-FFF2-40B4-BE49-F238E27FC236}">
                <a16:creationId xmlns:a16="http://schemas.microsoft.com/office/drawing/2014/main" xmlns="" id="{C6BCC7B4-DE07-493A-91F0-D5F1992CB554}"/>
              </a:ext>
            </a:extLst>
          </p:cNvPr>
          <p:cNvGraphicFramePr>
            <a:graphicFrameLocks noGrp="1"/>
          </p:cNvGraphicFramePr>
          <p:nvPr/>
        </p:nvGraphicFramePr>
        <p:xfrm>
          <a:off x="6677025" y="1447800"/>
          <a:ext cx="2268538" cy="685800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11" marR="9141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" name="Picture 8" descr="100 ngh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45403" r="4366" b="5466"/>
          <a:stretch>
            <a:fillRect/>
          </a:stretch>
        </p:blipFill>
        <p:spPr bwMode="auto">
          <a:xfrm>
            <a:off x="0" y="3200400"/>
            <a:ext cx="464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oup 46">
            <a:extLst>
              <a:ext uri="{FF2B5EF4-FFF2-40B4-BE49-F238E27FC236}">
                <a16:creationId xmlns:a16="http://schemas.microsoft.com/office/drawing/2014/main" xmlns="" id="{DF1A8E71-4093-474E-9520-19B7E53588E8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5029200"/>
          <a:ext cx="1447800" cy="5334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Group 48">
            <a:extLst>
              <a:ext uri="{FF2B5EF4-FFF2-40B4-BE49-F238E27FC236}">
                <a16:creationId xmlns:a16="http://schemas.microsoft.com/office/drawing/2014/main" xmlns="" id="{4CC71CB6-B2B9-49DD-99C2-DCDF384A4146}"/>
              </a:ext>
            </a:extLst>
          </p:cNvPr>
          <p:cNvGraphicFramePr>
            <a:graphicFrameLocks noGrp="1"/>
          </p:cNvGraphicFramePr>
          <p:nvPr/>
        </p:nvGraphicFramePr>
        <p:xfrm>
          <a:off x="6629400" y="50292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100 000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Group 92">
            <a:extLst>
              <a:ext uri="{FF2B5EF4-FFF2-40B4-BE49-F238E27FC236}">
                <a16:creationId xmlns:a16="http://schemas.microsoft.com/office/drawing/2014/main" xmlns="" id="{ED645069-A848-473F-AC19-B567B6226610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343400"/>
          <a:ext cx="2743200" cy="685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=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Group 92">
            <a:extLst>
              <a:ext uri="{FF2B5EF4-FFF2-40B4-BE49-F238E27FC236}">
                <a16:creationId xmlns:a16="http://schemas.microsoft.com/office/drawing/2014/main" xmlns="" id="{2372376A-D0FF-4245-BFBA-882A4D293065}"/>
              </a:ext>
            </a:extLst>
          </p:cNvPr>
          <p:cNvGraphicFramePr>
            <a:graphicFrameLocks noGrp="1"/>
          </p:cNvGraphicFramePr>
          <p:nvPr/>
        </p:nvGraphicFramePr>
        <p:xfrm>
          <a:off x="6829425" y="4343400"/>
          <a:ext cx="2268538" cy="685800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 100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11" marR="9141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01">
            <a:extLst>
              <a:ext uri="{FF2B5EF4-FFF2-40B4-BE49-F238E27FC236}">
                <a16:creationId xmlns:a16="http://schemas.microsoft.com/office/drawing/2014/main" xmlns="" id="{5BEDF6B6-2ECB-4D1C-A619-C2A30872D8FC}"/>
              </a:ext>
            </a:extLst>
          </p:cNvPr>
          <p:cNvGraphicFramePr>
            <a:graphicFrameLocks/>
          </p:cNvGraphicFramePr>
          <p:nvPr/>
        </p:nvGraphicFramePr>
        <p:xfrm>
          <a:off x="227013" y="327025"/>
          <a:ext cx="8916987" cy="4635500"/>
        </p:xfrm>
        <a:graphic>
          <a:graphicData uri="http://schemas.openxmlformats.org/drawingml/2006/table">
            <a:tbl>
              <a:tblPr/>
              <a:tblGrid>
                <a:gridCol w="2033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6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15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71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1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2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AutoShape 1075"/>
          <p:cNvSpPr>
            <a:spLocks noChangeArrowheads="1"/>
          </p:cNvSpPr>
          <p:nvPr/>
        </p:nvSpPr>
        <p:spPr bwMode="auto">
          <a:xfrm>
            <a:off x="609600" y="16764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6" name="AutoShape 1076"/>
          <p:cNvSpPr>
            <a:spLocks noChangeArrowheads="1"/>
          </p:cNvSpPr>
          <p:nvPr/>
        </p:nvSpPr>
        <p:spPr bwMode="auto">
          <a:xfrm>
            <a:off x="609600" y="22098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7" name="AutoShape 1077"/>
          <p:cNvSpPr>
            <a:spLocks noChangeArrowheads="1"/>
          </p:cNvSpPr>
          <p:nvPr/>
        </p:nvSpPr>
        <p:spPr bwMode="auto">
          <a:xfrm>
            <a:off x="6096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8" name="AutoShape 1078"/>
          <p:cNvSpPr>
            <a:spLocks noChangeArrowheads="1"/>
          </p:cNvSpPr>
          <p:nvPr/>
        </p:nvSpPr>
        <p:spPr bwMode="auto">
          <a:xfrm>
            <a:off x="6096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9" name="AutoShape 1079"/>
          <p:cNvSpPr>
            <a:spLocks noChangeArrowheads="1"/>
          </p:cNvSpPr>
          <p:nvPr/>
        </p:nvSpPr>
        <p:spPr bwMode="auto">
          <a:xfrm>
            <a:off x="2590800" y="22098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10" name="AutoShape 1080"/>
          <p:cNvSpPr>
            <a:spLocks noChangeArrowheads="1"/>
          </p:cNvSpPr>
          <p:nvPr/>
        </p:nvSpPr>
        <p:spPr bwMode="auto">
          <a:xfrm>
            <a:off x="25908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11" name="AutoShape 1081"/>
          <p:cNvSpPr>
            <a:spLocks noChangeArrowheads="1"/>
          </p:cNvSpPr>
          <p:nvPr/>
        </p:nvSpPr>
        <p:spPr bwMode="auto">
          <a:xfrm>
            <a:off x="25908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100000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082"/>
          <p:cNvSpPr>
            <a:spLocks noChangeArrowheads="1"/>
          </p:cNvSpPr>
          <p:nvPr/>
        </p:nvSpPr>
        <p:spPr bwMode="auto">
          <a:xfrm>
            <a:off x="4267200" y="27432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1000</a:t>
            </a: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083"/>
          <p:cNvSpPr>
            <a:spLocks noChangeArrowheads="1"/>
          </p:cNvSpPr>
          <p:nvPr/>
        </p:nvSpPr>
        <p:spPr bwMode="auto">
          <a:xfrm>
            <a:off x="4267200" y="3276600"/>
            <a:ext cx="1219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14" name="Oval 1088"/>
          <p:cNvSpPr>
            <a:spLocks noChangeArrowheads="1"/>
          </p:cNvSpPr>
          <p:nvPr/>
        </p:nvSpPr>
        <p:spPr bwMode="auto">
          <a:xfrm>
            <a:off x="8001000" y="1219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089"/>
          <p:cNvSpPr>
            <a:spLocks noChangeArrowheads="1"/>
          </p:cNvSpPr>
          <p:nvPr/>
        </p:nvSpPr>
        <p:spPr bwMode="auto">
          <a:xfrm>
            <a:off x="8001000" y="1752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090"/>
          <p:cNvSpPr>
            <a:spLocks noChangeArrowheads="1"/>
          </p:cNvSpPr>
          <p:nvPr/>
        </p:nvSpPr>
        <p:spPr bwMode="auto">
          <a:xfrm>
            <a:off x="8001000" y="2286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" name="Oval 1091"/>
          <p:cNvSpPr>
            <a:spLocks noChangeArrowheads="1"/>
          </p:cNvSpPr>
          <p:nvPr/>
        </p:nvSpPr>
        <p:spPr bwMode="auto">
          <a:xfrm>
            <a:off x="8001000" y="2819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092"/>
          <p:cNvSpPr>
            <a:spLocks noChangeArrowheads="1"/>
          </p:cNvSpPr>
          <p:nvPr/>
        </p:nvSpPr>
        <p:spPr bwMode="auto">
          <a:xfrm>
            <a:off x="80010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093"/>
          <p:cNvSpPr>
            <a:spLocks noChangeArrowheads="1"/>
          </p:cNvSpPr>
          <p:nvPr/>
        </p:nvSpPr>
        <p:spPr bwMode="auto">
          <a:xfrm>
            <a:off x="69342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094"/>
          <p:cNvSpPr>
            <a:spLocks noChangeArrowheads="1"/>
          </p:cNvSpPr>
          <p:nvPr/>
        </p:nvSpPr>
        <p:spPr bwMode="auto">
          <a:xfrm>
            <a:off x="5943600" y="17526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21" name="Oval 1095"/>
          <p:cNvSpPr>
            <a:spLocks noChangeArrowheads="1"/>
          </p:cNvSpPr>
          <p:nvPr/>
        </p:nvSpPr>
        <p:spPr bwMode="auto">
          <a:xfrm>
            <a:off x="5943600" y="22860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22" name="Oval 1096"/>
          <p:cNvSpPr>
            <a:spLocks noChangeArrowheads="1"/>
          </p:cNvSpPr>
          <p:nvPr/>
        </p:nvSpPr>
        <p:spPr bwMode="auto">
          <a:xfrm>
            <a:off x="5943600" y="28194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23" name="Oval 1097"/>
          <p:cNvSpPr>
            <a:spLocks noChangeArrowheads="1"/>
          </p:cNvSpPr>
          <p:nvPr/>
        </p:nvSpPr>
        <p:spPr bwMode="auto">
          <a:xfrm>
            <a:off x="5867400" y="33528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graphicFrame>
        <p:nvGraphicFramePr>
          <p:cNvPr id="24" name="Group 1148">
            <a:extLst>
              <a:ext uri="{FF2B5EF4-FFF2-40B4-BE49-F238E27FC236}">
                <a16:creationId xmlns:a16="http://schemas.microsoft.com/office/drawing/2014/main" xmlns="" id="{5A1523AF-F51E-431A-BC23-8D2158317025}"/>
              </a:ext>
            </a:extLst>
          </p:cNvPr>
          <p:cNvGraphicFramePr>
            <a:graphicFrameLocks noGrp="1"/>
          </p:cNvGraphicFramePr>
          <p:nvPr/>
        </p:nvGraphicFramePr>
        <p:xfrm>
          <a:off x="608013" y="4351338"/>
          <a:ext cx="1371600" cy="51781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Group 1149">
            <a:extLst>
              <a:ext uri="{FF2B5EF4-FFF2-40B4-BE49-F238E27FC236}">
                <a16:creationId xmlns:a16="http://schemas.microsoft.com/office/drawing/2014/main" xmlns="" id="{93CD7B4F-22C3-45F3-9BF2-F2E4D3FB2A0C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4337050"/>
          <a:ext cx="265113" cy="519113"/>
        </p:xfrm>
        <a:graphic>
          <a:graphicData uri="http://schemas.openxmlformats.org/drawingml/2006/table">
            <a:tbl>
              <a:tblPr/>
              <a:tblGrid>
                <a:gridCol w="265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99" marR="9149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Group 1150">
            <a:extLst>
              <a:ext uri="{FF2B5EF4-FFF2-40B4-BE49-F238E27FC236}">
                <a16:creationId xmlns:a16="http://schemas.microsoft.com/office/drawing/2014/main" xmlns="" id="{DE34CB9B-58B7-4C88-95F3-644D6A4E9915}"/>
              </a:ext>
            </a:extLst>
          </p:cNvPr>
          <p:cNvGraphicFramePr>
            <a:graphicFrameLocks noGrp="1"/>
          </p:cNvGraphicFramePr>
          <p:nvPr/>
        </p:nvGraphicFramePr>
        <p:xfrm>
          <a:off x="4573588" y="4351338"/>
          <a:ext cx="762000" cy="5178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Group 1147">
            <a:extLst>
              <a:ext uri="{FF2B5EF4-FFF2-40B4-BE49-F238E27FC236}">
                <a16:creationId xmlns:a16="http://schemas.microsoft.com/office/drawing/2014/main" xmlns="" id="{A6AA2179-E7B4-4D91-ABED-32113812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33851"/>
              </p:ext>
            </p:extLst>
          </p:nvPr>
        </p:nvGraphicFramePr>
        <p:xfrm>
          <a:off x="5901219" y="4359275"/>
          <a:ext cx="609600" cy="51781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Group 1146">
            <a:extLst>
              <a:ext uri="{FF2B5EF4-FFF2-40B4-BE49-F238E27FC236}">
                <a16:creationId xmlns:a16="http://schemas.microsoft.com/office/drawing/2014/main" xmlns="" id="{FB6AAB08-2DFE-49F3-B859-CDC3EE0A85CC}"/>
              </a:ext>
            </a:extLst>
          </p:cNvPr>
          <p:cNvGraphicFramePr>
            <a:graphicFrameLocks noGrp="1"/>
          </p:cNvGraphicFramePr>
          <p:nvPr/>
        </p:nvGraphicFramePr>
        <p:xfrm>
          <a:off x="6991350" y="4337050"/>
          <a:ext cx="533400" cy="519113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Group 1145">
            <a:extLst>
              <a:ext uri="{FF2B5EF4-FFF2-40B4-BE49-F238E27FC236}">
                <a16:creationId xmlns:a16="http://schemas.microsoft.com/office/drawing/2014/main" xmlns="" id="{1B7BE13A-60E5-4489-B0CE-E39C5006816F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4359275"/>
          <a:ext cx="838200" cy="517818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549" marB="455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Group 1163">
            <a:extLst>
              <a:ext uri="{FF2B5EF4-FFF2-40B4-BE49-F238E27FC236}">
                <a16:creationId xmlns:a16="http://schemas.microsoft.com/office/drawing/2014/main" xmlns="" id="{F67B684E-A4EC-48FB-96A4-DB73EFCE8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25883"/>
              </p:ext>
            </p:extLst>
          </p:nvPr>
        </p:nvGraphicFramePr>
        <p:xfrm>
          <a:off x="44443" y="5056403"/>
          <a:ext cx="1524000" cy="10302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0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Đọc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Group 1185">
            <a:extLst>
              <a:ext uri="{FF2B5EF4-FFF2-40B4-BE49-F238E27FC236}">
                <a16:creationId xmlns:a16="http://schemas.microsoft.com/office/drawing/2014/main" xmlns="" id="{52E3352C-9FDF-4D21-B113-C9392666DC4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5029200"/>
          <a:ext cx="1828800" cy="51795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432 516.</a:t>
                      </a:r>
                    </a:p>
                  </a:txBody>
                  <a:tcPr marT="45618" marB="456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Group 1198">
            <a:extLst>
              <a:ext uri="{FF2B5EF4-FFF2-40B4-BE49-F238E27FC236}">
                <a16:creationId xmlns:a16="http://schemas.microsoft.com/office/drawing/2014/main" xmlns="" id="{424373A9-9F23-4CB1-9FD0-40312EE58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35474"/>
              </p:ext>
            </p:extLst>
          </p:nvPr>
        </p:nvGraphicFramePr>
        <p:xfrm>
          <a:off x="1247775" y="5545186"/>
          <a:ext cx="7896225" cy="944562"/>
        </p:xfrm>
        <a:graphic>
          <a:graphicData uri="http://schemas.openxmlformats.org/drawingml/2006/table">
            <a:tbl>
              <a:tblPr/>
              <a:tblGrid>
                <a:gridCol w="7896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45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Bốn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mười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sáu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667" marB="4566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1" name="Oval 1094"/>
          <p:cNvSpPr>
            <a:spLocks noChangeArrowheads="1"/>
          </p:cNvSpPr>
          <p:nvPr/>
        </p:nvSpPr>
        <p:spPr bwMode="auto">
          <a:xfrm>
            <a:off x="5943600" y="1219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34" name="Oval 1088"/>
          <p:cNvSpPr>
            <a:spLocks noChangeArrowheads="1"/>
          </p:cNvSpPr>
          <p:nvPr/>
        </p:nvSpPr>
        <p:spPr bwMode="auto">
          <a:xfrm>
            <a:off x="8004175" y="3830638"/>
            <a:ext cx="758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5" name="AutoShape 9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0600" y="5092700"/>
            <a:ext cx="6765932" cy="1554163"/>
          </a:xfrm>
          <a:prstGeom prst="cloudCallout">
            <a:avLst>
              <a:gd name="adj1" fmla="val -52389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9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961353" y="5235575"/>
            <a:ext cx="5448306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800" b="1" dirty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1" y="-35242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582998" y="1083414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GHI NHỚ</a:t>
            </a: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94463"/>
              </p:ext>
            </p:extLst>
          </p:nvPr>
        </p:nvGraphicFramePr>
        <p:xfrm>
          <a:off x="7290915" y="0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5" imgW="1109880" imgH="818280" progId="MS_ClipArt_Gallery.2">
                  <p:embed/>
                </p:oleObj>
              </mc:Choice>
              <mc:Fallback>
                <p:oleObj name="Clip" r:id="rId5" imgW="1109880" imgH="818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915" y="0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7286" y="2826127"/>
            <a:ext cx="90294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882</Words>
  <Application>Microsoft Office PowerPoint</Application>
  <PresentationFormat>On-screen Show (4:3)</PresentationFormat>
  <Paragraphs>298</Paragraphs>
  <Slides>20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Chủ đề của Office</vt:lpstr>
      <vt:lpstr>Office Theme</vt:lpstr>
      <vt:lpstr>Clip</vt:lpstr>
      <vt:lpstr>PowerPoint Presentation</vt:lpstr>
      <vt:lpstr>PowerPoint Presentation</vt:lpstr>
      <vt:lpstr>PowerPoint Presentation</vt:lpstr>
      <vt:lpstr> Viết vào ô trống theo mẫu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Viết theo mẫu</vt:lpstr>
      <vt:lpstr>PowerPoint Presentation</vt:lpstr>
      <vt:lpstr>PowerPoint Presentation</vt:lpstr>
      <vt:lpstr>4.Viết các số sau:</vt:lpstr>
      <vt:lpstr>PowerPoint Presentation</vt:lpstr>
      <vt:lpstr>PowerPoint Presentation</vt:lpstr>
      <vt:lpstr>PowerPoint Presentation</vt:lpstr>
      <vt:lpstr>PowerPoint Presentation</vt:lpstr>
    </vt:vector>
  </TitlesOfParts>
  <Company>Tu Tin Va Thanh Cong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KIỂM TRA BÀI CŨ Tính chu vi của hình tam giác biết: a = 10cm, b = 10cm, c = 6cm</dc:title>
  <dc:creator>Phuong Nam</dc:creator>
  <cp:lastModifiedBy>HUYEN</cp:lastModifiedBy>
  <cp:revision>170</cp:revision>
  <dcterms:created xsi:type="dcterms:W3CDTF">2009-09-27T01:39:44Z</dcterms:created>
  <dcterms:modified xsi:type="dcterms:W3CDTF">2021-09-09T13:06:41Z</dcterms:modified>
</cp:coreProperties>
</file>