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30"/>
  </p:notesMasterIdLst>
  <p:sldIdLst>
    <p:sldId id="307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70" r:id="rId12"/>
    <p:sldId id="295" r:id="rId13"/>
    <p:sldId id="271" r:id="rId14"/>
    <p:sldId id="302" r:id="rId15"/>
    <p:sldId id="303" r:id="rId16"/>
    <p:sldId id="304" r:id="rId17"/>
    <p:sldId id="305" r:id="rId18"/>
    <p:sldId id="306" r:id="rId19"/>
    <p:sldId id="281" r:id="rId20"/>
    <p:sldId id="267" r:id="rId21"/>
    <p:sldId id="296" r:id="rId22"/>
    <p:sldId id="298" r:id="rId23"/>
    <p:sldId id="297" r:id="rId24"/>
    <p:sldId id="268" r:id="rId25"/>
    <p:sldId id="299" r:id="rId26"/>
    <p:sldId id="300" r:id="rId27"/>
    <p:sldId id="301" r:id="rId28"/>
    <p:sldId id="291" r:id="rId29"/>
  </p:sldIdLst>
  <p:sldSz cx="9144000" cy="5143500" type="screen16x9"/>
  <p:notesSz cx="6858000" cy="9144000"/>
  <p:embeddedFontLst>
    <p:embeddedFont>
      <p:font typeface="Delius Swash Caps" panose="020B060402020202020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rand Hotel" panose="020B0604020202020204" charset="0"/>
      <p:regular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000C78-CE09-4B1C-A3A0-369972F1190A}">
  <a:tblStyle styleId="{D4000C78-CE09-4B1C-A3A0-369972F119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0" autoAdjust="0"/>
  </p:normalViewPr>
  <p:slideViewPr>
    <p:cSldViewPr snapToGrid="0">
      <p:cViewPr varScale="1">
        <p:scale>
          <a:sx n="91" d="100"/>
          <a:sy n="91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57DCC-F808-4526-AB98-B4E670D618C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DDF8FE-62A4-48EE-9C18-F930DD45492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65FF982-1ECC-454A-AE7D-AC1761B95B22}" type="parTrans" cxnId="{55E29373-879C-4383-94ED-7ED9D4F7B4AC}">
      <dgm:prSet/>
      <dgm:spPr/>
      <dgm:t>
        <a:bodyPr/>
        <a:lstStyle/>
        <a:p>
          <a:endParaRPr lang="en-US"/>
        </a:p>
      </dgm:t>
    </dgm:pt>
    <dgm:pt modelId="{38B91E90-6B72-4171-86E0-1D41E84380CB}" type="sibTrans" cxnId="{55E29373-879C-4383-94ED-7ED9D4F7B4AC}">
      <dgm:prSet/>
      <dgm:spPr/>
      <dgm:t>
        <a:bodyPr/>
        <a:lstStyle/>
        <a:p>
          <a:endParaRPr lang="en-US"/>
        </a:p>
      </dgm:t>
    </dgm:pt>
    <dgm:pt modelId="{60EBC99E-BADA-4131-BB39-5EB8E1AFD621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1 - 5 </a:t>
          </a:r>
        </a:p>
      </dgm:t>
    </dgm:pt>
    <dgm:pt modelId="{8D2F50BB-18F2-456D-920B-0E49924090C3}" type="parTrans" cxnId="{2208E31F-16F8-4B95-B465-43F2EA4C1BC8}">
      <dgm:prSet/>
      <dgm:spPr/>
      <dgm:t>
        <a:bodyPr/>
        <a:lstStyle/>
        <a:p>
          <a:endParaRPr lang="en-US"/>
        </a:p>
      </dgm:t>
    </dgm:pt>
    <dgm:pt modelId="{1D6CCE06-2461-4509-98CD-BA88CB8DEC4B}" type="sibTrans" cxnId="{2208E31F-16F8-4B95-B465-43F2EA4C1BC8}">
      <dgm:prSet/>
      <dgm:spPr/>
      <dgm:t>
        <a:bodyPr/>
        <a:lstStyle/>
        <a:p>
          <a:endParaRPr lang="en-US"/>
        </a:p>
      </dgm:t>
    </dgm:pt>
    <dgm:pt modelId="{F06FFAD6-B476-4B18-994D-8BFE5AEFA88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E1935F0E-0D5D-4568-9BB1-DBCB75B053F5}" type="parTrans" cxnId="{0CD8A49C-AEC6-4B79-AFC5-0382F09E9609}">
      <dgm:prSet/>
      <dgm:spPr/>
      <dgm:t>
        <a:bodyPr/>
        <a:lstStyle/>
        <a:p>
          <a:endParaRPr lang="en-US"/>
        </a:p>
      </dgm:t>
    </dgm:pt>
    <dgm:pt modelId="{5667704C-562C-43D6-A175-CFBA1A038186}" type="sibTrans" cxnId="{0CD8A49C-AEC6-4B79-AFC5-0382F09E9609}">
      <dgm:prSet/>
      <dgm:spPr/>
      <dgm:t>
        <a:bodyPr/>
        <a:lstStyle/>
        <a:p>
          <a:endParaRPr lang="en-US"/>
        </a:p>
      </dgm:t>
    </dgm:pt>
    <dgm:pt modelId="{8055C0D3-BD95-4869-8A93-5644AF83A8A9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</dgm:t>
    </dgm:pt>
    <dgm:pt modelId="{84692609-D705-459D-868E-742DE0AB2E38}" type="parTrans" cxnId="{41ED119F-E720-4EDC-9EEA-FB7BEB380F00}">
      <dgm:prSet/>
      <dgm:spPr/>
      <dgm:t>
        <a:bodyPr/>
        <a:lstStyle/>
        <a:p>
          <a:endParaRPr lang="en-US"/>
        </a:p>
      </dgm:t>
    </dgm:pt>
    <dgm:pt modelId="{30499A93-ABC6-4952-9DBE-BDA93AF9819C}" type="sibTrans" cxnId="{41ED119F-E720-4EDC-9EEA-FB7BEB380F00}">
      <dgm:prSet/>
      <dgm:spPr/>
      <dgm:t>
        <a:bodyPr/>
        <a:lstStyle/>
        <a:p>
          <a:endParaRPr lang="en-US"/>
        </a:p>
      </dgm:t>
    </dgm:pt>
    <dgm:pt modelId="{6903D324-6ECB-4746-ACB8-5AFE795798D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A417E86F-808E-4CE7-AE06-0775A0D2FFD5}" type="parTrans" cxnId="{3F374BD7-77A3-4D83-87E0-2EBC278D8DF5}">
      <dgm:prSet/>
      <dgm:spPr/>
      <dgm:t>
        <a:bodyPr/>
        <a:lstStyle/>
        <a:p>
          <a:endParaRPr lang="en-US"/>
        </a:p>
      </dgm:t>
    </dgm:pt>
    <dgm:pt modelId="{74F1020A-3A27-4F5C-9EBB-F1C1C7C54271}" type="sibTrans" cxnId="{3F374BD7-77A3-4D83-87E0-2EBC278D8DF5}">
      <dgm:prSet/>
      <dgm:spPr/>
      <dgm:t>
        <a:bodyPr/>
        <a:lstStyle/>
        <a:p>
          <a:endParaRPr lang="en-US"/>
        </a:p>
      </dgm:t>
    </dgm:pt>
    <dgm:pt modelId="{8E557A0D-0992-4194-B505-AD02E10DDB0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ham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gm:t>
    </dgm:pt>
    <dgm:pt modelId="{3D349717-3DD1-4290-845D-3368F73C034D}" type="parTrans" cxnId="{8E91D486-9A7F-41E9-AD3E-B12775DEA37A}">
      <dgm:prSet/>
      <dgm:spPr/>
      <dgm:t>
        <a:bodyPr/>
        <a:lstStyle/>
        <a:p>
          <a:endParaRPr lang="en-US"/>
        </a:p>
      </dgm:t>
    </dgm:pt>
    <dgm:pt modelId="{F4FBF0FC-5F60-487E-A58D-5845B6041F84}" type="sibTrans" cxnId="{8E91D486-9A7F-41E9-AD3E-B12775DEA37A}">
      <dgm:prSet/>
      <dgm:spPr/>
      <dgm:t>
        <a:bodyPr/>
        <a:lstStyle/>
        <a:p>
          <a:endParaRPr lang="en-US"/>
        </a:p>
      </dgm:t>
    </dgm:pt>
    <dgm:pt modelId="{137A49A7-1FAD-4250-B110-E1E31968E818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Lang</a:t>
          </a:r>
        </a:p>
      </dgm:t>
    </dgm:pt>
    <dgm:pt modelId="{E26F5871-B8A8-45FB-8D15-BFD62B17BECF}" type="parTrans" cxnId="{317FF2F0-F63E-4D18-B4BC-94409DDF8C41}">
      <dgm:prSet/>
      <dgm:spPr/>
      <dgm:t>
        <a:bodyPr/>
        <a:lstStyle/>
        <a:p>
          <a:endParaRPr lang="en-US"/>
        </a:p>
      </dgm:t>
    </dgm:pt>
    <dgm:pt modelId="{7C4ECA4D-CFD3-410B-972B-637B28234C25}" type="sibTrans" cxnId="{317FF2F0-F63E-4D18-B4BC-94409DDF8C41}">
      <dgm:prSet/>
      <dgm:spPr/>
      <dgm:t>
        <a:bodyPr/>
        <a:lstStyle/>
        <a:p>
          <a:endParaRPr lang="en-US"/>
        </a:p>
      </dgm:t>
    </dgm:pt>
    <dgm:pt modelId="{2C3AAB42-BC1A-4D19-8D6C-6B3ACBEB36D2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khởi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HBT</a:t>
          </a:r>
        </a:p>
      </dgm:t>
    </dgm:pt>
    <dgm:pt modelId="{0E365BE1-248B-4B99-9962-1575300BBFE7}" type="parTrans" cxnId="{3510870F-E6D8-462B-8660-F1707227E4B7}">
      <dgm:prSet/>
      <dgm:spPr/>
      <dgm:t>
        <a:bodyPr/>
        <a:lstStyle/>
        <a:p>
          <a:endParaRPr lang="en-US"/>
        </a:p>
      </dgm:t>
    </dgm:pt>
    <dgm:pt modelId="{C13DCC4C-A7E8-4413-A521-FBBCCE08940D}" type="sibTrans" cxnId="{3510870F-E6D8-462B-8660-F1707227E4B7}">
      <dgm:prSet/>
      <dgm:spPr/>
      <dgm:t>
        <a:bodyPr/>
        <a:lstStyle/>
        <a:p>
          <a:endParaRPr lang="en-US"/>
        </a:p>
      </dgm:t>
    </dgm:pt>
    <dgm:pt modelId="{B74A9DDD-1837-49AC-A8F0-6615FF5D7260}">
      <dgm:prSet phldrT="[Text]" custT="1"/>
      <dgm:spPr>
        <a:solidFill>
          <a:schemeClr val="bg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Đằng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BFF7C-966E-4640-A51B-0A180EC33CE0}" type="parTrans" cxnId="{7C7641BC-453E-4AC1-B6E4-85E13AD33452}">
      <dgm:prSet/>
      <dgm:spPr/>
      <dgm:t>
        <a:bodyPr/>
        <a:lstStyle/>
        <a:p>
          <a:endParaRPr lang="en-US"/>
        </a:p>
      </dgm:t>
    </dgm:pt>
    <dgm:pt modelId="{9F7549F9-3EC0-40E1-829D-E8EC68ECD381}" type="sibTrans" cxnId="{7C7641BC-453E-4AC1-B6E4-85E13AD33452}">
      <dgm:prSet/>
      <dgm:spPr/>
      <dgm:t>
        <a:bodyPr/>
        <a:lstStyle/>
        <a:p>
          <a:endParaRPr lang="en-US"/>
        </a:p>
      </dgm:t>
    </dgm:pt>
    <dgm:pt modelId="{C271A871-8DAE-46BE-9EB1-8CAE99693A8C}" type="pres">
      <dgm:prSet presAssocID="{9A257DCC-F808-4526-AB98-B4E670D618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1BAFFA-D76C-4702-A36E-DAB856D5DD8A}" type="pres">
      <dgm:prSet presAssocID="{5FDDF8FE-62A4-48EE-9C18-F930DD454929}" presName="composite" presStyleCnt="0"/>
      <dgm:spPr/>
    </dgm:pt>
    <dgm:pt modelId="{8AAB1497-DB7A-4920-83AE-FD2F626F2277}" type="pres">
      <dgm:prSet presAssocID="{5FDDF8FE-62A4-48EE-9C18-F930DD4549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CAB13-3FA2-454C-B9F1-0C2E384E4A18}" type="pres">
      <dgm:prSet presAssocID="{5FDDF8FE-62A4-48EE-9C18-F930DD4549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56789-5E47-44E8-9F77-BF7603F7970F}" type="pres">
      <dgm:prSet presAssocID="{38B91E90-6B72-4171-86E0-1D41E84380CB}" presName="sp" presStyleCnt="0"/>
      <dgm:spPr/>
    </dgm:pt>
    <dgm:pt modelId="{9C0E2EB7-6D5B-4D3A-B676-BF72E6C7AAE4}" type="pres">
      <dgm:prSet presAssocID="{F06FFAD6-B476-4B18-994D-8BFE5AEFA889}" presName="composite" presStyleCnt="0"/>
      <dgm:spPr/>
    </dgm:pt>
    <dgm:pt modelId="{5BB08638-D625-4277-824B-73E775532E3D}" type="pres">
      <dgm:prSet presAssocID="{F06FFAD6-B476-4B18-994D-8BFE5AEFA88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67F07-1C96-4D94-B497-53E2443742E3}" type="pres">
      <dgm:prSet presAssocID="{F06FFAD6-B476-4B18-994D-8BFE5AEFA889}" presName="descendantText" presStyleLbl="alignAcc1" presStyleIdx="1" presStyleCnt="3" custScaleY="21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846BA-C195-4F9D-8BA7-B3665CC9F6F4}" type="pres">
      <dgm:prSet presAssocID="{5667704C-562C-43D6-A175-CFBA1A038186}" presName="sp" presStyleCnt="0"/>
      <dgm:spPr/>
    </dgm:pt>
    <dgm:pt modelId="{1704E01C-831E-4DA7-B16E-0495B9ACD060}" type="pres">
      <dgm:prSet presAssocID="{6903D324-6ECB-4746-ACB8-5AFE795798D6}" presName="composite" presStyleCnt="0"/>
      <dgm:spPr/>
    </dgm:pt>
    <dgm:pt modelId="{42254B67-FFEA-41EC-8E3C-7C8612434B80}" type="pres">
      <dgm:prSet presAssocID="{6903D324-6ECB-4746-ACB8-5AFE795798D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489DB-58A5-453A-928E-F27E126DCAB6}" type="pres">
      <dgm:prSet presAssocID="{6903D324-6ECB-4746-ACB8-5AFE795798D6}" presName="descendantText" presStyleLbl="alignAcc1" presStyleIdx="2" presStyleCnt="3" custLinFactNeighborX="-212" custLinFactNeighborY="42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3C20B-7CC8-4C93-8512-004CD14F776D}" type="presOf" srcId="{B74A9DDD-1837-49AC-A8F0-6615FF5D7260}" destId="{18A67F07-1C96-4D94-B497-53E2443742E3}" srcOrd="0" destOrd="3" presId="urn:microsoft.com/office/officeart/2005/8/layout/chevron2"/>
    <dgm:cxn modelId="{D3CFD964-40C7-4C1F-B909-3802B00797B5}" type="presOf" srcId="{8055C0D3-BD95-4869-8A93-5644AF83A8A9}" destId="{18A67F07-1C96-4D94-B497-53E2443742E3}" srcOrd="0" destOrd="0" presId="urn:microsoft.com/office/officeart/2005/8/layout/chevron2"/>
    <dgm:cxn modelId="{0CD8A49C-AEC6-4B79-AFC5-0382F09E9609}" srcId="{9A257DCC-F808-4526-AB98-B4E670D618C3}" destId="{F06FFAD6-B476-4B18-994D-8BFE5AEFA889}" srcOrd="1" destOrd="0" parTransId="{E1935F0E-0D5D-4568-9BB1-DBCB75B053F5}" sibTransId="{5667704C-562C-43D6-A175-CFBA1A038186}"/>
    <dgm:cxn modelId="{FA95EB6B-6F0A-48FD-A40E-553213067EA5}" type="presOf" srcId="{6903D324-6ECB-4746-ACB8-5AFE795798D6}" destId="{42254B67-FFEA-41EC-8E3C-7C8612434B80}" srcOrd="0" destOrd="0" presId="urn:microsoft.com/office/officeart/2005/8/layout/chevron2"/>
    <dgm:cxn modelId="{F50D633A-FA87-4825-B32F-DA9F96BC874E}" type="presOf" srcId="{9A257DCC-F808-4526-AB98-B4E670D618C3}" destId="{C271A871-8DAE-46BE-9EB1-8CAE99693A8C}" srcOrd="0" destOrd="0" presId="urn:microsoft.com/office/officeart/2005/8/layout/chevron2"/>
    <dgm:cxn modelId="{7C7641BC-453E-4AC1-B6E4-85E13AD33452}" srcId="{F06FFAD6-B476-4B18-994D-8BFE5AEFA889}" destId="{B74A9DDD-1837-49AC-A8F0-6615FF5D7260}" srcOrd="3" destOrd="0" parTransId="{BE8BFF7C-966E-4640-A51B-0A180EC33CE0}" sibTransId="{9F7549F9-3EC0-40E1-829D-E8EC68ECD381}"/>
    <dgm:cxn modelId="{41ED119F-E720-4EDC-9EEA-FB7BEB380F00}" srcId="{F06FFAD6-B476-4B18-994D-8BFE5AEFA889}" destId="{8055C0D3-BD95-4869-8A93-5644AF83A8A9}" srcOrd="0" destOrd="0" parTransId="{84692609-D705-459D-868E-742DE0AB2E38}" sibTransId="{30499A93-ABC6-4952-9DBE-BDA93AF9819C}"/>
    <dgm:cxn modelId="{CC86AA14-468D-4ED1-995F-A0DA229DAEF8}" type="presOf" srcId="{5FDDF8FE-62A4-48EE-9C18-F930DD454929}" destId="{8AAB1497-DB7A-4920-83AE-FD2F626F2277}" srcOrd="0" destOrd="0" presId="urn:microsoft.com/office/officeart/2005/8/layout/chevron2"/>
    <dgm:cxn modelId="{55E29373-879C-4383-94ED-7ED9D4F7B4AC}" srcId="{9A257DCC-F808-4526-AB98-B4E670D618C3}" destId="{5FDDF8FE-62A4-48EE-9C18-F930DD454929}" srcOrd="0" destOrd="0" parTransId="{865FF982-1ECC-454A-AE7D-AC1761B95B22}" sibTransId="{38B91E90-6B72-4171-86E0-1D41E84380CB}"/>
    <dgm:cxn modelId="{069D7FC2-2AAD-48B6-879B-42153EA14B0D}" type="presOf" srcId="{60EBC99E-BADA-4131-BB39-5EB8E1AFD621}" destId="{298CAB13-3FA2-454C-B9F1-0C2E384E4A18}" srcOrd="0" destOrd="0" presId="urn:microsoft.com/office/officeart/2005/8/layout/chevron2"/>
    <dgm:cxn modelId="{317FF2F0-F63E-4D18-B4BC-94409DDF8C41}" srcId="{F06FFAD6-B476-4B18-994D-8BFE5AEFA889}" destId="{137A49A7-1FAD-4250-B110-E1E31968E818}" srcOrd="1" destOrd="0" parTransId="{E26F5871-B8A8-45FB-8D15-BFD62B17BECF}" sibTransId="{7C4ECA4D-CFD3-410B-972B-637B28234C25}"/>
    <dgm:cxn modelId="{3B211BE2-C1C7-4BCD-8985-DE0E9DFC9D29}" type="presOf" srcId="{8E557A0D-0992-4194-B505-AD02E10DDB08}" destId="{38F489DB-58A5-453A-928E-F27E126DCAB6}" srcOrd="0" destOrd="0" presId="urn:microsoft.com/office/officeart/2005/8/layout/chevron2"/>
    <dgm:cxn modelId="{2208E31F-16F8-4B95-B465-43F2EA4C1BC8}" srcId="{5FDDF8FE-62A4-48EE-9C18-F930DD454929}" destId="{60EBC99E-BADA-4131-BB39-5EB8E1AFD621}" srcOrd="0" destOrd="0" parTransId="{8D2F50BB-18F2-456D-920B-0E49924090C3}" sibTransId="{1D6CCE06-2461-4509-98CD-BA88CB8DEC4B}"/>
    <dgm:cxn modelId="{FBDA2D5A-50E2-4B06-BACC-9FF89F6D41E9}" type="presOf" srcId="{F06FFAD6-B476-4B18-994D-8BFE5AEFA889}" destId="{5BB08638-D625-4277-824B-73E775532E3D}" srcOrd="0" destOrd="0" presId="urn:microsoft.com/office/officeart/2005/8/layout/chevron2"/>
    <dgm:cxn modelId="{3510870F-E6D8-462B-8660-F1707227E4B7}" srcId="{F06FFAD6-B476-4B18-994D-8BFE5AEFA889}" destId="{2C3AAB42-BC1A-4D19-8D6C-6B3ACBEB36D2}" srcOrd="2" destOrd="0" parTransId="{0E365BE1-248B-4B99-9962-1575300BBFE7}" sibTransId="{C13DCC4C-A7E8-4413-A521-FBBCCE08940D}"/>
    <dgm:cxn modelId="{3F374BD7-77A3-4D83-87E0-2EBC278D8DF5}" srcId="{9A257DCC-F808-4526-AB98-B4E670D618C3}" destId="{6903D324-6ECB-4746-ACB8-5AFE795798D6}" srcOrd="2" destOrd="0" parTransId="{A417E86F-808E-4CE7-AE06-0775A0D2FFD5}" sibTransId="{74F1020A-3A27-4F5C-9EBB-F1C1C7C54271}"/>
    <dgm:cxn modelId="{F0693AB6-F289-4C8E-BA92-E81478B8DDAC}" type="presOf" srcId="{2C3AAB42-BC1A-4D19-8D6C-6B3ACBEB36D2}" destId="{18A67F07-1C96-4D94-B497-53E2443742E3}" srcOrd="0" destOrd="2" presId="urn:microsoft.com/office/officeart/2005/8/layout/chevron2"/>
    <dgm:cxn modelId="{CC2F084C-7C3A-4230-92C8-A5F8432E6A13}" type="presOf" srcId="{137A49A7-1FAD-4250-B110-E1E31968E818}" destId="{18A67F07-1C96-4D94-B497-53E2443742E3}" srcOrd="0" destOrd="1" presId="urn:microsoft.com/office/officeart/2005/8/layout/chevron2"/>
    <dgm:cxn modelId="{8E91D486-9A7F-41E9-AD3E-B12775DEA37A}" srcId="{6903D324-6ECB-4746-ACB8-5AFE795798D6}" destId="{8E557A0D-0992-4194-B505-AD02E10DDB08}" srcOrd="0" destOrd="0" parTransId="{3D349717-3DD1-4290-845D-3368F73C034D}" sibTransId="{F4FBF0FC-5F60-487E-A58D-5845B6041F84}"/>
    <dgm:cxn modelId="{926A23C6-C274-4F87-9E7C-642F866A106A}" type="presParOf" srcId="{C271A871-8DAE-46BE-9EB1-8CAE99693A8C}" destId="{591BAFFA-D76C-4702-A36E-DAB856D5DD8A}" srcOrd="0" destOrd="0" presId="urn:microsoft.com/office/officeart/2005/8/layout/chevron2"/>
    <dgm:cxn modelId="{3B73937A-22D0-490D-A31F-49517F98B695}" type="presParOf" srcId="{591BAFFA-D76C-4702-A36E-DAB856D5DD8A}" destId="{8AAB1497-DB7A-4920-83AE-FD2F626F2277}" srcOrd="0" destOrd="0" presId="urn:microsoft.com/office/officeart/2005/8/layout/chevron2"/>
    <dgm:cxn modelId="{313D1EA9-63CC-45EA-8502-829A8C204F43}" type="presParOf" srcId="{591BAFFA-D76C-4702-A36E-DAB856D5DD8A}" destId="{298CAB13-3FA2-454C-B9F1-0C2E384E4A18}" srcOrd="1" destOrd="0" presId="urn:microsoft.com/office/officeart/2005/8/layout/chevron2"/>
    <dgm:cxn modelId="{23328B87-61B1-454D-B440-A15CB6506818}" type="presParOf" srcId="{C271A871-8DAE-46BE-9EB1-8CAE99693A8C}" destId="{B7056789-5E47-44E8-9F77-BF7603F7970F}" srcOrd="1" destOrd="0" presId="urn:microsoft.com/office/officeart/2005/8/layout/chevron2"/>
    <dgm:cxn modelId="{2C101DD3-1D3E-4034-8542-6ED70619A9E1}" type="presParOf" srcId="{C271A871-8DAE-46BE-9EB1-8CAE99693A8C}" destId="{9C0E2EB7-6D5B-4D3A-B676-BF72E6C7AAE4}" srcOrd="2" destOrd="0" presId="urn:microsoft.com/office/officeart/2005/8/layout/chevron2"/>
    <dgm:cxn modelId="{331B0F82-AE5D-40ED-A951-A8ADA2C93CBF}" type="presParOf" srcId="{9C0E2EB7-6D5B-4D3A-B676-BF72E6C7AAE4}" destId="{5BB08638-D625-4277-824B-73E775532E3D}" srcOrd="0" destOrd="0" presId="urn:microsoft.com/office/officeart/2005/8/layout/chevron2"/>
    <dgm:cxn modelId="{66ECA280-8D1A-4B0F-BD16-611D1D19B833}" type="presParOf" srcId="{9C0E2EB7-6D5B-4D3A-B676-BF72E6C7AAE4}" destId="{18A67F07-1C96-4D94-B497-53E2443742E3}" srcOrd="1" destOrd="0" presId="urn:microsoft.com/office/officeart/2005/8/layout/chevron2"/>
    <dgm:cxn modelId="{62C7BA7E-041C-4F48-A118-8A63442C7C36}" type="presParOf" srcId="{C271A871-8DAE-46BE-9EB1-8CAE99693A8C}" destId="{61E846BA-C195-4F9D-8BA7-B3665CC9F6F4}" srcOrd="3" destOrd="0" presId="urn:microsoft.com/office/officeart/2005/8/layout/chevron2"/>
    <dgm:cxn modelId="{E57A7B53-F0BC-46F9-80C7-C54C16751066}" type="presParOf" srcId="{C271A871-8DAE-46BE-9EB1-8CAE99693A8C}" destId="{1704E01C-831E-4DA7-B16E-0495B9ACD060}" srcOrd="4" destOrd="0" presId="urn:microsoft.com/office/officeart/2005/8/layout/chevron2"/>
    <dgm:cxn modelId="{70F3B1B5-150C-48A3-8839-DA1C994ADAE5}" type="presParOf" srcId="{1704E01C-831E-4DA7-B16E-0495B9ACD060}" destId="{42254B67-FFEA-41EC-8E3C-7C8612434B80}" srcOrd="0" destOrd="0" presId="urn:microsoft.com/office/officeart/2005/8/layout/chevron2"/>
    <dgm:cxn modelId="{A61219B9-3AB0-4CC4-842E-BF28166F177E}" type="presParOf" srcId="{1704E01C-831E-4DA7-B16E-0495B9ACD060}" destId="{38F489DB-58A5-453A-928E-F27E126DCA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497-DB7A-4920-83AE-FD2F626F2277}">
      <dsp:nvSpPr>
        <dsp:cNvPr id="0" name=""/>
        <dsp:cNvSpPr/>
      </dsp:nvSpPr>
      <dsp:spPr>
        <a:xfrm rot="5400000">
          <a:off x="-170056" y="174212"/>
          <a:ext cx="1133710" cy="79359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1</a:t>
          </a:r>
        </a:p>
      </dsp:txBody>
      <dsp:txXfrm rot="-5400000">
        <a:off x="1" y="400955"/>
        <a:ext cx="793597" cy="340113"/>
      </dsp:txXfrm>
    </dsp:sp>
    <dsp:sp modelId="{298CAB13-3FA2-454C-B9F1-0C2E384E4A18}">
      <dsp:nvSpPr>
        <dsp:cNvPr id="0" name=""/>
        <dsp:cNvSpPr/>
      </dsp:nvSpPr>
      <dsp:spPr>
        <a:xfrm rot="5400000">
          <a:off x="3303383" y="-2505629"/>
          <a:ext cx="736911" cy="5756483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1 - 5 </a:t>
          </a:r>
        </a:p>
      </dsp:txBody>
      <dsp:txXfrm rot="-5400000">
        <a:off x="793598" y="40129"/>
        <a:ext cx="5720510" cy="664965"/>
      </dsp:txXfrm>
    </dsp:sp>
    <dsp:sp modelId="{5BB08638-D625-4277-824B-73E775532E3D}">
      <dsp:nvSpPr>
        <dsp:cNvPr id="0" name=""/>
        <dsp:cNvSpPr/>
      </dsp:nvSpPr>
      <dsp:spPr>
        <a:xfrm rot="5400000">
          <a:off x="-170056" y="1546427"/>
          <a:ext cx="1133710" cy="793597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2</a:t>
          </a:r>
        </a:p>
      </dsp:txBody>
      <dsp:txXfrm rot="-5400000">
        <a:off x="1" y="1773170"/>
        <a:ext cx="793597" cy="340113"/>
      </dsp:txXfrm>
    </dsp:sp>
    <dsp:sp modelId="{18A67F07-1C96-4D94-B497-53E2443742E3}">
      <dsp:nvSpPr>
        <dsp:cNvPr id="0" name=""/>
        <dsp:cNvSpPr/>
      </dsp:nvSpPr>
      <dsp:spPr>
        <a:xfrm rot="5400000">
          <a:off x="2890848" y="-1133415"/>
          <a:ext cx="1561980" cy="5756483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Lang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khởi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HBT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Đằng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93597" y="1040086"/>
        <a:ext cx="5680233" cy="1409480"/>
      </dsp:txXfrm>
    </dsp:sp>
    <dsp:sp modelId="{42254B67-FFEA-41EC-8E3C-7C8612434B80}">
      <dsp:nvSpPr>
        <dsp:cNvPr id="0" name=""/>
        <dsp:cNvSpPr/>
      </dsp:nvSpPr>
      <dsp:spPr>
        <a:xfrm rot="5400000">
          <a:off x="-170056" y="2521842"/>
          <a:ext cx="1133710" cy="793597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3</a:t>
          </a:r>
        </a:p>
      </dsp:txBody>
      <dsp:txXfrm rot="-5400000">
        <a:off x="1" y="2748585"/>
        <a:ext cx="793597" cy="340113"/>
      </dsp:txXfrm>
    </dsp:sp>
    <dsp:sp modelId="{38F489DB-58A5-453A-928E-F27E126DCAB6}">
      <dsp:nvSpPr>
        <dsp:cNvPr id="0" name=""/>
        <dsp:cNvSpPr/>
      </dsp:nvSpPr>
      <dsp:spPr>
        <a:xfrm rot="5400000">
          <a:off x="3291179" y="155607"/>
          <a:ext cx="736911" cy="5756483"/>
        </a:xfrm>
        <a:prstGeom prst="round2SameRect">
          <a:avLst/>
        </a:prstGeom>
        <a:solidFill>
          <a:schemeClr val="bg1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ham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</a:p>
      </dsp:txBody>
      <dsp:txXfrm rot="-5400000">
        <a:off x="781394" y="2701366"/>
        <a:ext cx="5720510" cy="664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Google Shape;4126;gebd184b2e5_0_2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7" name="Google Shape;4127;gebd184b2e5_0_2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gebd184b2e5_0_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8" name="Google Shape;4208;gebd184b2e5_0_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gebd184b2e5_0_2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5" name="Google Shape;3745;gebd184b2e5_0_2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Google Shape;3895;gebd184b2e5_0_2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6" name="Google Shape;3896;gebd184b2e5_0_2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" name="Google Shape;5498;gd6846a9a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9" name="Google Shape;5499;gd6846a9a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6" name="Google Shape;3156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Google Shape;3578;gebd184b2e5_0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9" name="Google Shape;3579;gebd184b2e5_0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22.xml"/><Relationship Id="rId4" Type="http://schemas.openxmlformats.org/officeDocument/2006/relationships/slide" Target="../slides/slide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777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30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966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027975"/>
            <a:ext cx="7715100" cy="3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2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10485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251901"/>
            <a:ext cx="6327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3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229782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3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4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349229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4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rId5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10485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15388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rId5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253262"/>
            <a:ext cx="630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6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229602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27355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6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349049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39306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9153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219250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033450"/>
            <a:ext cx="3538200" cy="16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60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3168975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185401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950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20"/>
          <p:cNvSpPr txBox="1">
            <a:spLocks noGrp="1"/>
          </p:cNvSpPr>
          <p:nvPr>
            <p:ph type="subTitle" idx="1"/>
          </p:nvPr>
        </p:nvSpPr>
        <p:spPr>
          <a:xfrm>
            <a:off x="3406650" y="27184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9" name="Google Shape;2119;p20"/>
          <p:cNvSpPr txBox="1">
            <a:spLocks noGrp="1"/>
          </p:cNvSpPr>
          <p:nvPr>
            <p:ph type="subTitle" idx="2"/>
          </p:nvPr>
        </p:nvSpPr>
        <p:spPr>
          <a:xfrm>
            <a:off x="5858600" y="271840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0" name="Google Shape;2120;p20"/>
          <p:cNvSpPr txBox="1">
            <a:spLocks noGrp="1"/>
          </p:cNvSpPr>
          <p:nvPr>
            <p:ph type="subTitle" idx="3"/>
          </p:nvPr>
        </p:nvSpPr>
        <p:spPr>
          <a:xfrm>
            <a:off x="585860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1" name="Google Shape;2121;p20"/>
          <p:cNvSpPr txBox="1">
            <a:spLocks noGrp="1"/>
          </p:cNvSpPr>
          <p:nvPr>
            <p:ph type="subTitle" idx="4"/>
          </p:nvPr>
        </p:nvSpPr>
        <p:spPr>
          <a:xfrm>
            <a:off x="954700" y="27184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2" name="Google Shape;2122;p20"/>
          <p:cNvSpPr txBox="1">
            <a:spLocks noGrp="1"/>
          </p:cNvSpPr>
          <p:nvPr>
            <p:ph type="subTitle" idx="5"/>
          </p:nvPr>
        </p:nvSpPr>
        <p:spPr>
          <a:xfrm>
            <a:off x="95470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3" name="Google Shape;2123;p20"/>
          <p:cNvSpPr txBox="1">
            <a:spLocks noGrp="1"/>
          </p:cNvSpPr>
          <p:nvPr>
            <p:ph type="subTitle" idx="6"/>
          </p:nvPr>
        </p:nvSpPr>
        <p:spPr>
          <a:xfrm>
            <a:off x="340665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4" name="Google Shape;2124;p20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174475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3117100"/>
            <a:ext cx="29538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551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2302750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3246700"/>
            <a:ext cx="31221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920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3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4430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5186850" y="10128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4220700" y="2339975"/>
            <a:ext cx="39636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4739804" y="3361300"/>
            <a:ext cx="29253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101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91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22"/>
          <p:cNvSpPr txBox="1">
            <a:spLocks noGrp="1"/>
          </p:cNvSpPr>
          <p:nvPr>
            <p:ph type="ctrTitle"/>
          </p:nvPr>
        </p:nvSpPr>
        <p:spPr>
          <a:xfrm>
            <a:off x="5229400" y="598700"/>
            <a:ext cx="2711400" cy="10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8" name="Google Shape;2338;p22"/>
          <p:cNvSpPr txBox="1">
            <a:spLocks noGrp="1"/>
          </p:cNvSpPr>
          <p:nvPr>
            <p:ph type="subTitle" idx="1"/>
          </p:nvPr>
        </p:nvSpPr>
        <p:spPr>
          <a:xfrm>
            <a:off x="5424300" y="1694725"/>
            <a:ext cx="2516400" cy="13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48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47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52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0643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502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3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248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F35C1-86F2-4745-A9CE-9D8AF17EDA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E537-ED45-4C62-A5CE-672DCA236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6.png"/><Relationship Id="rId7" Type="http://schemas.openxmlformats.org/officeDocument/2006/relationships/slide" Target="slide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guoikesu.com/dia-danh/song-bach-dang" TargetMode="External"/><Relationship Id="rId2" Type="http://schemas.openxmlformats.org/officeDocument/2006/relationships/hyperlink" Target="https://nguoikesu.com/nhan-vat/ngo-quyen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.png"/><Relationship Id="rId7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1.png"/><Relationship Id="rId7" Type="http://schemas.openxmlformats.org/officeDocument/2006/relationships/slide" Target="slide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10" Type="http://schemas.openxmlformats.org/officeDocument/2006/relationships/slide" Target="slide1.xml"/><Relationship Id="rId4" Type="http://schemas.openxmlformats.org/officeDocument/2006/relationships/image" Target="../media/image12.png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10" Type="http://schemas.openxmlformats.org/officeDocument/2006/relationships/image" Target="../media/image12.png"/><Relationship Id="rId4" Type="http://schemas.openxmlformats.org/officeDocument/2006/relationships/slide" Target="slide10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slide" Target="slide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176339" y="361951"/>
            <a:ext cx="689133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/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endParaRPr lang="vi-V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1143000" y="3571875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7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Google Shape;3638;p39"/>
          <p:cNvSpPr/>
          <p:nvPr/>
        </p:nvSpPr>
        <p:spPr>
          <a:xfrm rot="5400000">
            <a:off x="3922363" y="726399"/>
            <a:ext cx="1413000" cy="1848600"/>
          </a:xfrm>
          <a:prstGeom prst="snip1Rect">
            <a:avLst>
              <a:gd name="adj" fmla="val 32727"/>
            </a:avLst>
          </a:prstGeom>
          <a:solidFill>
            <a:schemeClr val="lt2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39"/>
          <p:cNvSpPr/>
          <p:nvPr/>
        </p:nvSpPr>
        <p:spPr>
          <a:xfrm rot="4385294">
            <a:off x="5061700" y="1771844"/>
            <a:ext cx="478177" cy="580174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0" name="Google Shape;3640;p39"/>
          <p:cNvSpPr/>
          <p:nvPr/>
        </p:nvSpPr>
        <p:spPr>
          <a:xfrm rot="418263">
            <a:off x="3459330" y="693910"/>
            <a:ext cx="1059802" cy="74595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3" name="Google Shape;3643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400668" y="2728225"/>
            <a:ext cx="4456417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8" name="Google Shape;3728;p39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0" name="Google Shape;3730;p39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2" name="Google Shape;3732;p39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6" name="Google Shape;3736;p39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8" name="Google Shape;3738;p39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440871" y="653739"/>
            <a:ext cx="594016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1" name="Text Box 17"/>
          <p:cNvSpPr txBox="1">
            <a:spLocks noChangeArrowheads="1"/>
          </p:cNvSpPr>
          <p:nvPr/>
        </p:nvSpPr>
        <p:spPr bwMode="auto">
          <a:xfrm>
            <a:off x="1192379" y="1682880"/>
            <a:ext cx="7263992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2" name="Text Box 13"/>
          <p:cNvSpPr txBox="1">
            <a:spLocks noChangeArrowheads="1"/>
          </p:cNvSpPr>
          <p:nvPr/>
        </p:nvSpPr>
        <p:spPr bwMode="auto">
          <a:xfrm>
            <a:off x="724206" y="1118526"/>
            <a:ext cx="786383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3" name="Text Box 15"/>
          <p:cNvSpPr txBox="1">
            <a:spLocks noChangeArrowheads="1"/>
          </p:cNvSpPr>
          <p:nvPr/>
        </p:nvSpPr>
        <p:spPr bwMode="auto">
          <a:xfrm>
            <a:off x="155863" y="656950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sp>
        <p:nvSpPr>
          <p:cNvPr id="84" name="Text Box 16"/>
          <p:cNvSpPr txBox="1">
            <a:spLocks noChangeArrowheads="1"/>
          </p:cNvSpPr>
          <p:nvPr/>
        </p:nvSpPr>
        <p:spPr bwMode="auto">
          <a:xfrm>
            <a:off x="592531" y="2667596"/>
            <a:ext cx="8134503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+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nỏ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nỏ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257069" y="2175238"/>
            <a:ext cx="679811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4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38068" y="743175"/>
            <a:ext cx="662593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>
              <a:buAutoNum type="arabicPeriod"/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38068" y="1712361"/>
            <a:ext cx="701838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2.Vì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38068" y="2681548"/>
            <a:ext cx="662593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12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" name="Google Shape;4210;p44"/>
          <p:cNvSpPr/>
          <p:nvPr/>
        </p:nvSpPr>
        <p:spPr>
          <a:xfrm rot="5400000">
            <a:off x="5600823" y="1013500"/>
            <a:ext cx="1308600" cy="1481100"/>
          </a:xfrm>
          <a:prstGeom prst="snip1Rect">
            <a:avLst>
              <a:gd name="adj" fmla="val 32727"/>
            </a:avLst>
          </a:prstGeom>
          <a:solidFill>
            <a:schemeClr val="accent6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1" name="Google Shape;4211;p44"/>
          <p:cNvSpPr/>
          <p:nvPr/>
        </p:nvSpPr>
        <p:spPr>
          <a:xfrm rot="4516031">
            <a:off x="6557499" y="1874557"/>
            <a:ext cx="418194" cy="526742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2" name="Google Shape;4212;p44"/>
          <p:cNvSpPr/>
          <p:nvPr/>
        </p:nvSpPr>
        <p:spPr>
          <a:xfrm rot="517218">
            <a:off x="5353316" y="877800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4" name="Google Shape;4214;p44"/>
          <p:cNvSpPr txBox="1">
            <a:spLocks noGrp="1"/>
          </p:cNvSpPr>
          <p:nvPr>
            <p:ph type="title"/>
          </p:nvPr>
        </p:nvSpPr>
        <p:spPr>
          <a:xfrm flipH="1">
            <a:off x="5186850" y="1012850"/>
            <a:ext cx="2084656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13" name="Google Shape;4213;p44"/>
          <p:cNvSpPr txBox="1">
            <a:spLocks noGrp="1"/>
          </p:cNvSpPr>
          <p:nvPr>
            <p:ph type="title" idx="2"/>
          </p:nvPr>
        </p:nvSpPr>
        <p:spPr>
          <a:xfrm>
            <a:off x="4130151" y="2851321"/>
            <a:ext cx="4229607" cy="14558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16" name="Google Shape;4216;p44"/>
          <p:cNvPicPr preferRelativeResize="0"/>
          <p:nvPr/>
        </p:nvPicPr>
        <p:blipFill rotWithShape="1">
          <a:blip r:embed="rId3">
            <a:alphaModFix/>
          </a:blip>
          <a:srcRect l="19162" t="2808" r="11957"/>
          <a:stretch/>
        </p:blipFill>
        <p:spPr>
          <a:xfrm>
            <a:off x="1732925" y="882800"/>
            <a:ext cx="2397226" cy="3449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7" name="Google Shape;4217;p44"/>
          <p:cNvGrpSpPr/>
          <p:nvPr/>
        </p:nvGrpSpPr>
        <p:grpSpPr>
          <a:xfrm>
            <a:off x="480616" y="2989870"/>
            <a:ext cx="1178711" cy="1688781"/>
            <a:chOff x="480616" y="2989870"/>
            <a:chExt cx="1178711" cy="1688781"/>
          </a:xfrm>
        </p:grpSpPr>
        <p:sp>
          <p:nvSpPr>
            <p:cNvPr id="4218" name="Google Shape;4218;p4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4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4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4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3" name="Google Shape;4253;p44"/>
            <p:cNvGrpSpPr/>
            <p:nvPr/>
          </p:nvGrpSpPr>
          <p:grpSpPr>
            <a:xfrm>
              <a:off x="1244127" y="4319648"/>
              <a:ext cx="415200" cy="359002"/>
              <a:chOff x="1244127" y="4319648"/>
              <a:chExt cx="415200" cy="359002"/>
            </a:xfrm>
          </p:grpSpPr>
          <p:sp>
            <p:nvSpPr>
              <p:cNvPr id="4254" name="Google Shape;4254;p44"/>
              <p:cNvSpPr/>
              <p:nvPr/>
            </p:nvSpPr>
            <p:spPr>
              <a:xfrm rot="6683270">
                <a:off x="1336058" y="4347404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4"/>
              <p:cNvSpPr/>
              <p:nvPr/>
            </p:nvSpPr>
            <p:spPr>
              <a:xfrm rot="6683270">
                <a:off x="1349248" y="4310826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4"/>
              <p:cNvSpPr/>
              <p:nvPr/>
            </p:nvSpPr>
            <p:spPr>
              <a:xfrm rot="6683270">
                <a:off x="1359326" y="4334655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4"/>
              <p:cNvSpPr/>
              <p:nvPr/>
            </p:nvSpPr>
            <p:spPr>
              <a:xfrm rot="6683270">
                <a:off x="1354110" y="4341459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8" name="Google Shape;4258;p4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0" name="Google Shape;4280;p44"/>
          <p:cNvGrpSpPr/>
          <p:nvPr/>
        </p:nvGrpSpPr>
        <p:grpSpPr>
          <a:xfrm>
            <a:off x="6529828" y="406724"/>
            <a:ext cx="2191521" cy="1213497"/>
            <a:chOff x="6529828" y="406724"/>
            <a:chExt cx="2191521" cy="1213497"/>
          </a:xfrm>
        </p:grpSpPr>
        <p:sp>
          <p:nvSpPr>
            <p:cNvPr id="4281" name="Google Shape;4281;p44"/>
            <p:cNvSpPr/>
            <p:nvPr/>
          </p:nvSpPr>
          <p:spPr>
            <a:xfrm rot="3684598">
              <a:off x="7768035" y="538533"/>
              <a:ext cx="118928" cy="99643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4"/>
            <p:cNvSpPr/>
            <p:nvPr/>
          </p:nvSpPr>
          <p:spPr>
            <a:xfrm rot="3684598">
              <a:off x="7771026" y="532500"/>
              <a:ext cx="108953" cy="102525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4"/>
            <p:cNvSpPr/>
            <p:nvPr/>
          </p:nvSpPr>
          <p:spPr>
            <a:xfrm rot="3684598">
              <a:off x="7793812" y="584564"/>
              <a:ext cx="45665" cy="37463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4"/>
            <p:cNvSpPr/>
            <p:nvPr/>
          </p:nvSpPr>
          <p:spPr>
            <a:xfrm rot="3684598">
              <a:off x="7866272" y="705702"/>
              <a:ext cx="105960" cy="10596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4"/>
            <p:cNvSpPr/>
            <p:nvPr/>
          </p:nvSpPr>
          <p:spPr>
            <a:xfrm rot="3684598">
              <a:off x="7857572" y="704582"/>
              <a:ext cx="123140" cy="108953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4"/>
            <p:cNvSpPr/>
            <p:nvPr/>
          </p:nvSpPr>
          <p:spPr>
            <a:xfrm rot="3684598">
              <a:off x="7884517" y="761663"/>
              <a:ext cx="42007" cy="35135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4"/>
            <p:cNvSpPr/>
            <p:nvPr/>
          </p:nvSpPr>
          <p:spPr>
            <a:xfrm rot="3684598">
              <a:off x="7925338" y="452726"/>
              <a:ext cx="312783" cy="350246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4"/>
            <p:cNvSpPr/>
            <p:nvPr/>
          </p:nvSpPr>
          <p:spPr>
            <a:xfrm rot="3684598">
              <a:off x="7960844" y="530968"/>
              <a:ext cx="88116" cy="217795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4"/>
            <p:cNvSpPr/>
            <p:nvPr/>
          </p:nvSpPr>
          <p:spPr>
            <a:xfrm rot="3684598">
              <a:off x="8183952" y="1118143"/>
              <a:ext cx="507524" cy="362881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4"/>
            <p:cNvSpPr/>
            <p:nvPr/>
          </p:nvSpPr>
          <p:spPr>
            <a:xfrm rot="3684598">
              <a:off x="8165540" y="1133940"/>
              <a:ext cx="513731" cy="259359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4"/>
            <p:cNvSpPr/>
            <p:nvPr/>
          </p:nvSpPr>
          <p:spPr>
            <a:xfrm rot="3684598">
              <a:off x="8187627" y="1214371"/>
              <a:ext cx="414532" cy="30280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4"/>
            <p:cNvSpPr/>
            <p:nvPr/>
          </p:nvSpPr>
          <p:spPr>
            <a:xfrm rot="3684598">
              <a:off x="8206005" y="1132501"/>
              <a:ext cx="479815" cy="365874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4"/>
            <p:cNvSpPr/>
            <p:nvPr/>
          </p:nvSpPr>
          <p:spPr>
            <a:xfrm rot="3684598">
              <a:off x="7892887" y="1069279"/>
              <a:ext cx="187204" cy="307906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4"/>
            <p:cNvSpPr/>
            <p:nvPr/>
          </p:nvSpPr>
          <p:spPr>
            <a:xfrm rot="3684598">
              <a:off x="7992492" y="1277972"/>
              <a:ext cx="329519" cy="13710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4"/>
            <p:cNvSpPr/>
            <p:nvPr/>
          </p:nvSpPr>
          <p:spPr>
            <a:xfrm rot="3684598">
              <a:off x="7895820" y="1268781"/>
              <a:ext cx="212697" cy="290948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4"/>
            <p:cNvSpPr/>
            <p:nvPr/>
          </p:nvSpPr>
          <p:spPr>
            <a:xfrm rot="3684598">
              <a:off x="7971489" y="932626"/>
              <a:ext cx="187537" cy="307906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4"/>
            <p:cNvSpPr/>
            <p:nvPr/>
          </p:nvSpPr>
          <p:spPr>
            <a:xfrm rot="3684598">
              <a:off x="8071122" y="1140341"/>
              <a:ext cx="329852" cy="137771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4"/>
            <p:cNvSpPr/>
            <p:nvPr/>
          </p:nvSpPr>
          <p:spPr>
            <a:xfrm rot="3684598">
              <a:off x="8055190" y="802261"/>
              <a:ext cx="185098" cy="310344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4"/>
            <p:cNvSpPr/>
            <p:nvPr/>
          </p:nvSpPr>
          <p:spPr>
            <a:xfrm rot="3684598">
              <a:off x="8152451" y="981705"/>
              <a:ext cx="327524" cy="114827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4"/>
            <p:cNvSpPr/>
            <p:nvPr/>
          </p:nvSpPr>
          <p:spPr>
            <a:xfrm rot="3684598">
              <a:off x="8125796" y="671413"/>
              <a:ext cx="180111" cy="307574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4"/>
            <p:cNvSpPr/>
            <p:nvPr/>
          </p:nvSpPr>
          <p:spPr>
            <a:xfrm rot="3684598">
              <a:off x="8221588" y="815717"/>
              <a:ext cx="322426" cy="100308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4"/>
            <p:cNvSpPr/>
            <p:nvPr/>
          </p:nvSpPr>
          <p:spPr>
            <a:xfrm rot="3684598">
              <a:off x="8031675" y="888600"/>
              <a:ext cx="109840" cy="193079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4"/>
            <p:cNvSpPr/>
            <p:nvPr/>
          </p:nvSpPr>
          <p:spPr>
            <a:xfrm rot="3684598">
              <a:off x="7821405" y="985581"/>
              <a:ext cx="450221" cy="536231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4"/>
            <p:cNvSpPr/>
            <p:nvPr/>
          </p:nvSpPr>
          <p:spPr>
            <a:xfrm rot="3684598">
              <a:off x="8070876" y="879128"/>
              <a:ext cx="47549" cy="3081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4"/>
            <p:cNvSpPr/>
            <p:nvPr/>
          </p:nvSpPr>
          <p:spPr>
            <a:xfrm rot="3684598">
              <a:off x="7916798" y="1241669"/>
              <a:ext cx="146416" cy="294051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4"/>
            <p:cNvSpPr/>
            <p:nvPr/>
          </p:nvSpPr>
          <p:spPr>
            <a:xfrm rot="3684598">
              <a:off x="7940116" y="1071574"/>
              <a:ext cx="97980" cy="3096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4"/>
            <p:cNvSpPr/>
            <p:nvPr/>
          </p:nvSpPr>
          <p:spPr>
            <a:xfrm rot="3684598">
              <a:off x="8000664" y="1261772"/>
              <a:ext cx="295936" cy="140653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4"/>
            <p:cNvSpPr/>
            <p:nvPr/>
          </p:nvSpPr>
          <p:spPr>
            <a:xfrm rot="3684598">
              <a:off x="8014497" y="934669"/>
              <a:ext cx="101970" cy="310899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4"/>
            <p:cNvSpPr/>
            <p:nvPr/>
          </p:nvSpPr>
          <p:spPr>
            <a:xfrm rot="3684598">
              <a:off x="8079361" y="1124361"/>
              <a:ext cx="295825" cy="140542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4"/>
            <p:cNvSpPr/>
            <p:nvPr/>
          </p:nvSpPr>
          <p:spPr>
            <a:xfrm rot="3684598">
              <a:off x="8093619" y="795134"/>
              <a:ext cx="99089" cy="3126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4"/>
            <p:cNvSpPr/>
            <p:nvPr/>
          </p:nvSpPr>
          <p:spPr>
            <a:xfrm rot="3684598">
              <a:off x="8157937" y="969474"/>
              <a:ext cx="304803" cy="119815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4"/>
            <p:cNvSpPr/>
            <p:nvPr/>
          </p:nvSpPr>
          <p:spPr>
            <a:xfrm rot="3684598">
              <a:off x="8154060" y="655286"/>
              <a:ext cx="103965" cy="311010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4"/>
            <p:cNvSpPr/>
            <p:nvPr/>
          </p:nvSpPr>
          <p:spPr>
            <a:xfrm rot="3684598">
              <a:off x="8223884" y="806590"/>
              <a:ext cx="311675" cy="102857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4"/>
            <p:cNvSpPr/>
            <p:nvPr/>
          </p:nvSpPr>
          <p:spPr>
            <a:xfrm rot="3684598">
              <a:off x="7925593" y="680402"/>
              <a:ext cx="543546" cy="653718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44"/>
            <p:cNvSpPr/>
            <p:nvPr/>
          </p:nvSpPr>
          <p:spPr>
            <a:xfrm>
              <a:off x="6532299" y="589641"/>
              <a:ext cx="318236" cy="34323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44"/>
            <p:cNvSpPr/>
            <p:nvPr/>
          </p:nvSpPr>
          <p:spPr>
            <a:xfrm>
              <a:off x="6549883" y="566448"/>
              <a:ext cx="293807" cy="339718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4"/>
            <p:cNvSpPr/>
            <p:nvPr/>
          </p:nvSpPr>
          <p:spPr>
            <a:xfrm>
              <a:off x="6548457" y="624906"/>
              <a:ext cx="279169" cy="305499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4"/>
            <p:cNvSpPr/>
            <p:nvPr/>
          </p:nvSpPr>
          <p:spPr>
            <a:xfrm>
              <a:off x="6529828" y="589831"/>
              <a:ext cx="295233" cy="3456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44"/>
            <p:cNvSpPr/>
            <p:nvPr/>
          </p:nvSpPr>
          <p:spPr>
            <a:xfrm>
              <a:off x="6934455" y="480711"/>
              <a:ext cx="410627" cy="288104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4"/>
            <p:cNvSpPr/>
            <p:nvPr/>
          </p:nvSpPr>
          <p:spPr>
            <a:xfrm>
              <a:off x="6938637" y="516260"/>
              <a:ext cx="364051" cy="266527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4"/>
            <p:cNvSpPr/>
            <p:nvPr/>
          </p:nvSpPr>
          <p:spPr>
            <a:xfrm>
              <a:off x="6931033" y="479570"/>
              <a:ext cx="409866" cy="289720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4"/>
            <p:cNvSpPr/>
            <p:nvPr/>
          </p:nvSpPr>
          <p:spPr>
            <a:xfrm>
              <a:off x="6962494" y="552666"/>
              <a:ext cx="460244" cy="158167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44"/>
            <p:cNvSpPr/>
            <p:nvPr/>
          </p:nvSpPr>
          <p:spPr>
            <a:xfrm>
              <a:off x="7033782" y="605040"/>
              <a:ext cx="482867" cy="460910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44"/>
            <p:cNvSpPr/>
            <p:nvPr/>
          </p:nvSpPr>
          <p:spPr>
            <a:xfrm>
              <a:off x="7401815" y="1010725"/>
              <a:ext cx="146001" cy="143244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44"/>
            <p:cNvSpPr/>
            <p:nvPr/>
          </p:nvSpPr>
          <p:spPr>
            <a:xfrm>
              <a:off x="7200784" y="1001790"/>
              <a:ext cx="144290" cy="144955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44"/>
            <p:cNvSpPr/>
            <p:nvPr/>
          </p:nvSpPr>
          <p:spPr>
            <a:xfrm>
              <a:off x="6940348" y="764538"/>
              <a:ext cx="153700" cy="125374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4"/>
            <p:cNvSpPr/>
            <p:nvPr/>
          </p:nvSpPr>
          <p:spPr>
            <a:xfrm>
              <a:off x="7061631" y="927364"/>
              <a:ext cx="147712" cy="139347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44"/>
            <p:cNvSpPr/>
            <p:nvPr/>
          </p:nvSpPr>
          <p:spPr>
            <a:xfrm>
              <a:off x="7086249" y="956735"/>
              <a:ext cx="56081" cy="60548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4"/>
            <p:cNvSpPr/>
            <p:nvPr/>
          </p:nvSpPr>
          <p:spPr>
            <a:xfrm>
              <a:off x="6974281" y="783549"/>
              <a:ext cx="67107" cy="60263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4"/>
            <p:cNvSpPr/>
            <p:nvPr/>
          </p:nvSpPr>
          <p:spPr>
            <a:xfrm>
              <a:off x="7233006" y="1029736"/>
              <a:ext cx="59503" cy="69769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4"/>
            <p:cNvSpPr/>
            <p:nvPr/>
          </p:nvSpPr>
          <p:spPr>
            <a:xfrm>
              <a:off x="7465498" y="1044279"/>
              <a:ext cx="56081" cy="63210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4"/>
            <p:cNvSpPr/>
            <p:nvPr/>
          </p:nvSpPr>
          <p:spPr>
            <a:xfrm>
              <a:off x="7408658" y="1009014"/>
              <a:ext cx="134975" cy="14533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4"/>
            <p:cNvSpPr/>
            <p:nvPr/>
          </p:nvSpPr>
          <p:spPr>
            <a:xfrm>
              <a:off x="7206772" y="1000840"/>
              <a:ext cx="134119" cy="147046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4"/>
            <p:cNvSpPr/>
            <p:nvPr/>
          </p:nvSpPr>
          <p:spPr>
            <a:xfrm>
              <a:off x="6940348" y="761877"/>
              <a:ext cx="153700" cy="128131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4"/>
            <p:cNvSpPr/>
            <p:nvPr/>
          </p:nvSpPr>
          <p:spPr>
            <a:xfrm>
              <a:off x="7065909" y="925653"/>
              <a:ext cx="136685" cy="142294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4"/>
            <p:cNvSpPr/>
            <p:nvPr/>
          </p:nvSpPr>
          <p:spPr>
            <a:xfrm>
              <a:off x="7491732" y="1129446"/>
              <a:ext cx="29846" cy="33363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4"/>
            <p:cNvSpPr/>
            <p:nvPr/>
          </p:nvSpPr>
          <p:spPr>
            <a:xfrm>
              <a:off x="7226258" y="1119466"/>
              <a:ext cx="32318" cy="34884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4"/>
            <p:cNvSpPr/>
            <p:nvPr/>
          </p:nvSpPr>
          <p:spPr>
            <a:xfrm>
              <a:off x="6925140" y="824232"/>
              <a:ext cx="44199" cy="26139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4"/>
            <p:cNvSpPr/>
            <p:nvPr/>
          </p:nvSpPr>
          <p:spPr>
            <a:xfrm>
              <a:off x="7071041" y="1027645"/>
              <a:ext cx="45910" cy="46956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0" name="Google Shape;4340;p4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1" name="Google Shape;4341;p4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4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3" name="Google Shape;4343;p4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4" name="Google Shape;4344;p4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5" name="Google Shape;4345;p4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6" name="Google Shape;4346;p4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7" name="Google Shape;4347;p4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8" name="Google Shape;4348;p4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9" name="Google Shape;4349;p4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0" name="Google Shape;4350;p4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1" name="Google Shape;4351;p4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44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3" name="Google Shape;4353;p4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4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5" name="Google Shape;4355;p4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6" name="Google Shape;4356;p44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191" y="1052889"/>
            <a:ext cx="303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383" y="654626"/>
            <a:ext cx="4073235" cy="3688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870" y="1866931"/>
            <a:ext cx="27639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Hai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40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70" y="336558"/>
            <a:ext cx="7550700" cy="569400"/>
          </a:xfrm>
        </p:spPr>
        <p:txBody>
          <a:bodyPr/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69" y="778668"/>
            <a:ext cx="7824739" cy="43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32214"/>
            <a:ext cx="4762500" cy="37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95020" y="4258445"/>
            <a:ext cx="7929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338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63" y="439499"/>
            <a:ext cx="7550700" cy="569400"/>
          </a:xfrm>
        </p:spPr>
        <p:txBody>
          <a:bodyPr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38836" y="1008899"/>
            <a:ext cx="783457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938,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Ngô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Quyền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Bạch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Đằng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Ngô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Quyền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59" y="489761"/>
            <a:ext cx="7550700" cy="56940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2565" y="1189856"/>
            <a:ext cx="71596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+mj-lt"/>
              </a:rPr>
              <a:t>  </a:t>
            </a:r>
            <a:r>
              <a:rPr lang="vi-VN" sz="2200" b="1" dirty="0">
                <a:solidFill>
                  <a:srgbClr val="0070C0"/>
                </a:solidFill>
                <a:latin typeface="+mj-lt"/>
              </a:rPr>
              <a:t>Ý nghĩa :</a:t>
            </a:r>
            <a:br>
              <a:rPr lang="vi-VN" sz="2200" b="1" dirty="0">
                <a:solidFill>
                  <a:srgbClr val="0070C0"/>
                </a:solidFill>
                <a:latin typeface="+mj-lt"/>
              </a:rPr>
            </a:br>
            <a:r>
              <a:rPr lang="vi-VN" sz="2200" b="1" dirty="0">
                <a:latin typeface="+mj-lt"/>
              </a:rPr>
              <a:t/>
            </a:r>
            <a:br>
              <a:rPr lang="vi-VN" sz="2200" b="1" dirty="0">
                <a:latin typeface="+mj-lt"/>
              </a:rPr>
            </a:br>
            <a:r>
              <a:rPr lang="vi-VN" sz="2200" b="1" dirty="0">
                <a:latin typeface="+mj-lt"/>
              </a:rPr>
              <a:t>+ Đây là một chiến thắng lẫy lừng của dân tộc ta, đã đánh bại hoàn toàn ý chí xâm lược của nhà Nam Hán.</a:t>
            </a:r>
            <a:br>
              <a:rPr lang="vi-VN" sz="2200" b="1" dirty="0">
                <a:latin typeface="+mj-lt"/>
              </a:rPr>
            </a:br>
            <a:r>
              <a:rPr lang="vi-VN" sz="2200" b="1" dirty="0">
                <a:latin typeface="+mj-lt"/>
              </a:rPr>
              <a:t/>
            </a:r>
            <a:br>
              <a:rPr lang="vi-VN" sz="2200" b="1" dirty="0">
                <a:latin typeface="+mj-lt"/>
              </a:rPr>
            </a:br>
            <a:r>
              <a:rPr lang="vi-VN" sz="2200" b="1" dirty="0">
                <a:latin typeface="+mj-lt"/>
              </a:rPr>
              <a:t>+ Đã bảo vệ vững chắc nền độc lập dân tộc và mở ra thời đại độc lập đối với dân tộc ta.</a:t>
            </a:r>
            <a:endParaRPr lang="en-US" sz="2200" b="1" dirty="0">
              <a:latin typeface="+mj-lt"/>
            </a:endParaRPr>
          </a:p>
          <a:p>
            <a:endParaRPr lang="en-US" sz="2200" b="1" dirty="0">
              <a:latin typeface="+mj-lt"/>
            </a:endParaRPr>
          </a:p>
          <a:p>
            <a:r>
              <a:rPr lang="vi-VN" sz="2200" b="1" dirty="0">
                <a:latin typeface="+mj-lt"/>
              </a:rPr>
              <a:t>+ Chấm dứt 1000 năm Bắc thuộc, mở ra thời kì độc lập tự chủ cho nước ta</a:t>
            </a:r>
            <a:br>
              <a:rPr lang="vi-VN" sz="2200" b="1" dirty="0">
                <a:latin typeface="+mj-lt"/>
              </a:rPr>
            </a:br>
            <a:endParaRPr lang="en-US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95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2325300" y="827025"/>
            <a:ext cx="1308600" cy="14631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7" name="Google Shape;4847;p54"/>
          <p:cNvSpPr/>
          <p:nvPr/>
        </p:nvSpPr>
        <p:spPr>
          <a:xfrm rot="4573665">
            <a:off x="3279346" y="1681436"/>
            <a:ext cx="407725" cy="52144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rgbClr val="B73321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8" name="Google Shape;4848;p54"/>
          <p:cNvSpPr/>
          <p:nvPr/>
        </p:nvSpPr>
        <p:spPr>
          <a:xfrm rot="517218">
            <a:off x="2145779" y="674525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0" name="Google Shape;4850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49" name="Google Shape;4849;p54"/>
          <p:cNvSpPr txBox="1">
            <a:spLocks noGrp="1"/>
          </p:cNvSpPr>
          <p:nvPr>
            <p:ph type="title" idx="2"/>
          </p:nvPr>
        </p:nvSpPr>
        <p:spPr>
          <a:xfrm>
            <a:off x="651894" y="2416609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>
            <a:alphaModFix/>
          </a:blip>
          <a:srcRect l="6753" r="8615"/>
          <a:stretch/>
        </p:blipFill>
        <p:spPr>
          <a:xfrm>
            <a:off x="5283900" y="904275"/>
            <a:ext cx="2786677" cy="3358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480633" y="457201"/>
            <a:ext cx="885184" cy="1604743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7" name="Google Shape;5017;p5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9" name="Google Shape;5019;p5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1" name="Google Shape;5021;p5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3" name="Google Shape;5023;p54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5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5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54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99785940"/>
              </p:ext>
            </p:extLst>
          </p:nvPr>
        </p:nvGraphicFramePr>
        <p:xfrm>
          <a:off x="1797281" y="966951"/>
          <a:ext cx="6550081" cy="348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" name="Google Shape;3747;p40"/>
          <p:cNvSpPr txBox="1">
            <a:spLocks noGrp="1"/>
          </p:cNvSpPr>
          <p:nvPr>
            <p:ph type="title"/>
          </p:nvPr>
        </p:nvSpPr>
        <p:spPr>
          <a:xfrm>
            <a:off x="256032" y="490200"/>
            <a:ext cx="8091331" cy="38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Du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9" name="Google Shape;3749;p40"/>
          <p:cNvSpPr/>
          <p:nvPr/>
        </p:nvSpPr>
        <p:spPr>
          <a:xfrm>
            <a:off x="1178002" y="1203425"/>
            <a:ext cx="1491001" cy="606648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Đúng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/ Sai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3750" name="Google Shape;3750;p40"/>
          <p:cNvSpPr/>
          <p:nvPr/>
        </p:nvSpPr>
        <p:spPr>
          <a:xfrm>
            <a:off x="6643978" y="2203791"/>
            <a:ext cx="1686316" cy="606648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Chọn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đáp</a:t>
            </a: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án</a:t>
            </a:r>
            <a:endParaRPr lang="en-US" sz="1600" b="1" dirty="0">
              <a:solidFill>
                <a:schemeClr val="dk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A / B/ C /D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grpSp>
        <p:nvGrpSpPr>
          <p:cNvPr id="3751" name="Google Shape;3751;p40"/>
          <p:cNvGrpSpPr/>
          <p:nvPr/>
        </p:nvGrpSpPr>
        <p:grpSpPr>
          <a:xfrm>
            <a:off x="1821089" y="1313630"/>
            <a:ext cx="5109154" cy="2745439"/>
            <a:chOff x="1862813" y="1389609"/>
            <a:chExt cx="5109154" cy="2745439"/>
          </a:xfrm>
        </p:grpSpPr>
        <p:sp>
          <p:nvSpPr>
            <p:cNvPr id="3752" name="Google Shape;3752;p40"/>
            <p:cNvSpPr/>
            <p:nvPr/>
          </p:nvSpPr>
          <p:spPr>
            <a:xfrm>
              <a:off x="3421505" y="1571021"/>
              <a:ext cx="2075400" cy="981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0"/>
            <p:cNvSpPr/>
            <p:nvPr/>
          </p:nvSpPr>
          <p:spPr>
            <a:xfrm>
              <a:off x="1862813" y="1601648"/>
              <a:ext cx="5093358" cy="2533400"/>
            </a:xfrm>
            <a:custGeom>
              <a:avLst/>
              <a:gdLst/>
              <a:ahLst/>
              <a:cxnLst/>
              <a:rect l="l" t="t" r="r" b="b"/>
              <a:pathLst>
                <a:path w="19015" h="15544" extrusionOk="0">
                  <a:moveTo>
                    <a:pt x="8537" y="1"/>
                  </a:moveTo>
                  <a:cubicBezTo>
                    <a:pt x="8251" y="1"/>
                    <a:pt x="7939" y="81"/>
                    <a:pt x="7602" y="271"/>
                  </a:cubicBezTo>
                  <a:cubicBezTo>
                    <a:pt x="5479" y="1481"/>
                    <a:pt x="6004" y="4151"/>
                    <a:pt x="6004" y="4151"/>
                  </a:cubicBezTo>
                  <a:cubicBezTo>
                    <a:pt x="6004" y="4151"/>
                    <a:pt x="5636" y="4115"/>
                    <a:pt x="5091" y="4115"/>
                  </a:cubicBezTo>
                  <a:cubicBezTo>
                    <a:pt x="3665" y="4115"/>
                    <a:pt x="1024" y="4366"/>
                    <a:pt x="594" y="6183"/>
                  </a:cubicBezTo>
                  <a:cubicBezTo>
                    <a:pt x="1" y="8671"/>
                    <a:pt x="3470" y="10953"/>
                    <a:pt x="3470" y="10953"/>
                  </a:cubicBezTo>
                  <a:cubicBezTo>
                    <a:pt x="3470" y="10953"/>
                    <a:pt x="2420" y="14697"/>
                    <a:pt x="6369" y="15427"/>
                  </a:cubicBezTo>
                  <a:cubicBezTo>
                    <a:pt x="6807" y="15508"/>
                    <a:pt x="7209" y="15544"/>
                    <a:pt x="7578" y="15544"/>
                  </a:cubicBezTo>
                  <a:cubicBezTo>
                    <a:pt x="10550" y="15544"/>
                    <a:pt x="11345" y="13213"/>
                    <a:pt x="11345" y="13213"/>
                  </a:cubicBezTo>
                  <a:cubicBezTo>
                    <a:pt x="11345" y="13213"/>
                    <a:pt x="12272" y="13362"/>
                    <a:pt x="13464" y="13362"/>
                  </a:cubicBezTo>
                  <a:cubicBezTo>
                    <a:pt x="15500" y="13362"/>
                    <a:pt x="18307" y="12926"/>
                    <a:pt x="18581" y="10565"/>
                  </a:cubicBezTo>
                  <a:cubicBezTo>
                    <a:pt x="19014" y="6822"/>
                    <a:pt x="16389" y="5795"/>
                    <a:pt x="16389" y="5795"/>
                  </a:cubicBezTo>
                  <a:cubicBezTo>
                    <a:pt x="16389" y="5795"/>
                    <a:pt x="18718" y="2348"/>
                    <a:pt x="16389" y="613"/>
                  </a:cubicBezTo>
                  <a:cubicBezTo>
                    <a:pt x="15923" y="263"/>
                    <a:pt x="15420" y="123"/>
                    <a:pt x="14914" y="123"/>
                  </a:cubicBezTo>
                  <a:cubicBezTo>
                    <a:pt x="12914" y="123"/>
                    <a:pt x="10866" y="2303"/>
                    <a:pt x="10866" y="2303"/>
                  </a:cubicBezTo>
                  <a:cubicBezTo>
                    <a:pt x="10866" y="2303"/>
                    <a:pt x="10071" y="1"/>
                    <a:pt x="8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0"/>
            <p:cNvSpPr/>
            <p:nvPr/>
          </p:nvSpPr>
          <p:spPr>
            <a:xfrm>
              <a:off x="2694001" y="1741855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0"/>
            <p:cNvSpPr/>
            <p:nvPr/>
          </p:nvSpPr>
          <p:spPr>
            <a:xfrm>
              <a:off x="5148882" y="3096872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0"/>
            <p:cNvSpPr/>
            <p:nvPr/>
          </p:nvSpPr>
          <p:spPr>
            <a:xfrm flipH="1">
              <a:off x="2412860" y="1621327"/>
              <a:ext cx="345751" cy="156681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0"/>
            <p:cNvSpPr/>
            <p:nvPr/>
          </p:nvSpPr>
          <p:spPr>
            <a:xfrm>
              <a:off x="6507873" y="2719215"/>
              <a:ext cx="345751" cy="156681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0"/>
            <p:cNvSpPr/>
            <p:nvPr/>
          </p:nvSpPr>
          <p:spPr>
            <a:xfrm>
              <a:off x="3989782" y="2531021"/>
              <a:ext cx="342681" cy="180445"/>
            </a:xfrm>
            <a:custGeom>
              <a:avLst/>
              <a:gdLst/>
              <a:ahLst/>
              <a:cxnLst/>
              <a:rect l="l" t="t" r="r" b="b"/>
              <a:pathLst>
                <a:path w="24295" h="12793" extrusionOk="0">
                  <a:moveTo>
                    <a:pt x="11774" y="1"/>
                  </a:moveTo>
                  <a:cubicBezTo>
                    <a:pt x="10925" y="1"/>
                    <a:pt x="10187" y="784"/>
                    <a:pt x="9711" y="1547"/>
                  </a:cubicBezTo>
                  <a:cubicBezTo>
                    <a:pt x="8801" y="3019"/>
                    <a:pt x="8176" y="4653"/>
                    <a:pt x="7890" y="6366"/>
                  </a:cubicBezTo>
                  <a:cubicBezTo>
                    <a:pt x="7167" y="5215"/>
                    <a:pt x="6391" y="4019"/>
                    <a:pt x="5186" y="3385"/>
                  </a:cubicBezTo>
                  <a:cubicBezTo>
                    <a:pt x="4678" y="3115"/>
                    <a:pt x="4190" y="2994"/>
                    <a:pt x="3734" y="2994"/>
                  </a:cubicBezTo>
                  <a:cubicBezTo>
                    <a:pt x="2291" y="2994"/>
                    <a:pt x="1179" y="4210"/>
                    <a:pt x="839" y="5777"/>
                  </a:cubicBezTo>
                  <a:cubicBezTo>
                    <a:pt x="465" y="7562"/>
                    <a:pt x="0" y="10873"/>
                    <a:pt x="1428" y="12355"/>
                  </a:cubicBezTo>
                  <a:cubicBezTo>
                    <a:pt x="1482" y="12417"/>
                    <a:pt x="1545" y="12462"/>
                    <a:pt x="1607" y="12507"/>
                  </a:cubicBezTo>
                  <a:lnTo>
                    <a:pt x="24294" y="12792"/>
                  </a:lnTo>
                  <a:cubicBezTo>
                    <a:pt x="24223" y="12069"/>
                    <a:pt x="24035" y="11355"/>
                    <a:pt x="23643" y="10748"/>
                  </a:cubicBezTo>
                  <a:cubicBezTo>
                    <a:pt x="23170" y="10018"/>
                    <a:pt x="22357" y="9481"/>
                    <a:pt x="21506" y="9481"/>
                  </a:cubicBezTo>
                  <a:cubicBezTo>
                    <a:pt x="21442" y="9481"/>
                    <a:pt x="21378" y="9484"/>
                    <a:pt x="21313" y="9490"/>
                  </a:cubicBezTo>
                  <a:cubicBezTo>
                    <a:pt x="20135" y="9597"/>
                    <a:pt x="19296" y="10686"/>
                    <a:pt x="18770" y="11748"/>
                  </a:cubicBezTo>
                  <a:cubicBezTo>
                    <a:pt x="18707" y="10838"/>
                    <a:pt x="18618" y="9900"/>
                    <a:pt x="18252" y="9062"/>
                  </a:cubicBezTo>
                  <a:cubicBezTo>
                    <a:pt x="17877" y="8223"/>
                    <a:pt x="17181" y="7482"/>
                    <a:pt x="16280" y="7294"/>
                  </a:cubicBezTo>
                  <a:cubicBezTo>
                    <a:pt x="16157" y="7269"/>
                    <a:pt x="16032" y="7256"/>
                    <a:pt x="15905" y="7256"/>
                  </a:cubicBezTo>
                  <a:cubicBezTo>
                    <a:pt x="15114" y="7256"/>
                    <a:pt x="14306" y="7747"/>
                    <a:pt x="14129" y="8517"/>
                  </a:cubicBezTo>
                  <a:cubicBezTo>
                    <a:pt x="14441" y="6313"/>
                    <a:pt x="14263" y="4064"/>
                    <a:pt x="13602" y="1930"/>
                  </a:cubicBezTo>
                  <a:cubicBezTo>
                    <a:pt x="13352" y="1127"/>
                    <a:pt x="12915" y="235"/>
                    <a:pt x="12094" y="38"/>
                  </a:cubicBezTo>
                  <a:cubicBezTo>
                    <a:pt x="11986" y="13"/>
                    <a:pt x="11879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0"/>
            <p:cNvSpPr/>
            <p:nvPr/>
          </p:nvSpPr>
          <p:spPr>
            <a:xfrm>
              <a:off x="3641483" y="2507115"/>
              <a:ext cx="399693" cy="211392"/>
            </a:xfrm>
            <a:custGeom>
              <a:avLst/>
              <a:gdLst/>
              <a:ahLst/>
              <a:cxnLst/>
              <a:rect l="l" t="t" r="r" b="b"/>
              <a:pathLst>
                <a:path w="28337" h="14987" extrusionOk="0">
                  <a:moveTo>
                    <a:pt x="14180" y="1"/>
                  </a:moveTo>
                  <a:cubicBezTo>
                    <a:pt x="6537" y="1"/>
                    <a:pt x="275" y="6489"/>
                    <a:pt x="0" y="14639"/>
                  </a:cubicBezTo>
                  <a:lnTo>
                    <a:pt x="28337" y="14987"/>
                  </a:lnTo>
                  <a:cubicBezTo>
                    <a:pt x="28274" y="6776"/>
                    <a:pt x="22080" y="100"/>
                    <a:pt x="14351" y="2"/>
                  </a:cubicBezTo>
                  <a:cubicBezTo>
                    <a:pt x="14294" y="1"/>
                    <a:pt x="14237" y="1"/>
                    <a:pt x="14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0"/>
            <p:cNvSpPr/>
            <p:nvPr/>
          </p:nvSpPr>
          <p:spPr>
            <a:xfrm>
              <a:off x="3793792" y="2507256"/>
              <a:ext cx="102233" cy="208486"/>
            </a:xfrm>
            <a:custGeom>
              <a:avLst/>
              <a:gdLst/>
              <a:ahLst/>
              <a:cxnLst/>
              <a:rect l="l" t="t" r="r" b="b"/>
              <a:pathLst>
                <a:path w="7248" h="14781" extrusionOk="0">
                  <a:moveTo>
                    <a:pt x="2963" y="1"/>
                  </a:moveTo>
                  <a:cubicBezTo>
                    <a:pt x="2847" y="1"/>
                    <a:pt x="2740" y="10"/>
                    <a:pt x="2624" y="19"/>
                  </a:cubicBezTo>
                  <a:cubicBezTo>
                    <a:pt x="2687" y="813"/>
                    <a:pt x="2767" y="1732"/>
                    <a:pt x="2874" y="2732"/>
                  </a:cubicBezTo>
                  <a:cubicBezTo>
                    <a:pt x="3035" y="4178"/>
                    <a:pt x="3213" y="5481"/>
                    <a:pt x="3374" y="6418"/>
                  </a:cubicBezTo>
                  <a:cubicBezTo>
                    <a:pt x="3445" y="6882"/>
                    <a:pt x="3535" y="7346"/>
                    <a:pt x="3651" y="7810"/>
                  </a:cubicBezTo>
                  <a:cubicBezTo>
                    <a:pt x="3195" y="8765"/>
                    <a:pt x="2785" y="9631"/>
                    <a:pt x="2437" y="10327"/>
                  </a:cubicBezTo>
                  <a:cubicBezTo>
                    <a:pt x="2160" y="10916"/>
                    <a:pt x="1937" y="11389"/>
                    <a:pt x="1776" y="11728"/>
                  </a:cubicBezTo>
                  <a:cubicBezTo>
                    <a:pt x="1616" y="10390"/>
                    <a:pt x="1428" y="8908"/>
                    <a:pt x="1232" y="7355"/>
                  </a:cubicBezTo>
                  <a:cubicBezTo>
                    <a:pt x="893" y="4695"/>
                    <a:pt x="563" y="2259"/>
                    <a:pt x="286" y="358"/>
                  </a:cubicBezTo>
                  <a:cubicBezTo>
                    <a:pt x="188" y="385"/>
                    <a:pt x="90" y="402"/>
                    <a:pt x="0" y="429"/>
                  </a:cubicBezTo>
                  <a:cubicBezTo>
                    <a:pt x="223" y="2330"/>
                    <a:pt x="509" y="4758"/>
                    <a:pt x="848" y="7400"/>
                  </a:cubicBezTo>
                  <a:cubicBezTo>
                    <a:pt x="1214" y="10247"/>
                    <a:pt x="1571" y="12826"/>
                    <a:pt x="1848" y="14781"/>
                  </a:cubicBezTo>
                  <a:lnTo>
                    <a:pt x="2133" y="14781"/>
                  </a:lnTo>
                  <a:cubicBezTo>
                    <a:pt x="2044" y="13951"/>
                    <a:pt x="1928" y="12996"/>
                    <a:pt x="1803" y="11969"/>
                  </a:cubicBezTo>
                  <a:cubicBezTo>
                    <a:pt x="2017" y="11657"/>
                    <a:pt x="2312" y="11139"/>
                    <a:pt x="2687" y="10452"/>
                  </a:cubicBezTo>
                  <a:cubicBezTo>
                    <a:pt x="3329" y="9265"/>
                    <a:pt x="4186" y="7596"/>
                    <a:pt x="5061" y="5722"/>
                  </a:cubicBezTo>
                  <a:cubicBezTo>
                    <a:pt x="5926" y="3839"/>
                    <a:pt x="6649" y="2107"/>
                    <a:pt x="7131" y="849"/>
                  </a:cubicBezTo>
                  <a:cubicBezTo>
                    <a:pt x="7167" y="742"/>
                    <a:pt x="7203" y="652"/>
                    <a:pt x="7247" y="563"/>
                  </a:cubicBezTo>
                  <a:cubicBezTo>
                    <a:pt x="7158" y="536"/>
                    <a:pt x="7078" y="510"/>
                    <a:pt x="6997" y="492"/>
                  </a:cubicBezTo>
                  <a:cubicBezTo>
                    <a:pt x="6962" y="572"/>
                    <a:pt x="6926" y="652"/>
                    <a:pt x="6890" y="742"/>
                  </a:cubicBezTo>
                  <a:cubicBezTo>
                    <a:pt x="6337" y="1973"/>
                    <a:pt x="5578" y="3687"/>
                    <a:pt x="4713" y="5561"/>
                  </a:cubicBezTo>
                  <a:cubicBezTo>
                    <a:pt x="4382" y="6284"/>
                    <a:pt x="4043" y="6980"/>
                    <a:pt x="3740" y="7632"/>
                  </a:cubicBezTo>
                  <a:cubicBezTo>
                    <a:pt x="3722" y="6927"/>
                    <a:pt x="3517" y="4981"/>
                    <a:pt x="3267" y="2687"/>
                  </a:cubicBezTo>
                  <a:cubicBezTo>
                    <a:pt x="3151" y="1705"/>
                    <a:pt x="3053" y="795"/>
                    <a:pt x="2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0"/>
            <p:cNvSpPr/>
            <p:nvPr/>
          </p:nvSpPr>
          <p:spPr>
            <a:xfrm>
              <a:off x="3905059" y="2521867"/>
              <a:ext cx="129188" cy="195763"/>
            </a:xfrm>
            <a:custGeom>
              <a:avLst/>
              <a:gdLst/>
              <a:ahLst/>
              <a:cxnLst/>
              <a:rect l="l" t="t" r="r" b="b"/>
              <a:pathLst>
                <a:path w="9159" h="13879" extrusionOk="0">
                  <a:moveTo>
                    <a:pt x="679" y="0"/>
                  </a:moveTo>
                  <a:cubicBezTo>
                    <a:pt x="474" y="1865"/>
                    <a:pt x="278" y="4195"/>
                    <a:pt x="153" y="6738"/>
                  </a:cubicBezTo>
                  <a:cubicBezTo>
                    <a:pt x="19" y="9425"/>
                    <a:pt x="1" y="11897"/>
                    <a:pt x="19" y="13825"/>
                  </a:cubicBezTo>
                  <a:lnTo>
                    <a:pt x="322" y="13825"/>
                  </a:lnTo>
                  <a:cubicBezTo>
                    <a:pt x="322" y="13432"/>
                    <a:pt x="331" y="13031"/>
                    <a:pt x="340" y="12602"/>
                  </a:cubicBezTo>
                  <a:cubicBezTo>
                    <a:pt x="804" y="12424"/>
                    <a:pt x="2205" y="11656"/>
                    <a:pt x="3785" y="10621"/>
                  </a:cubicBezTo>
                  <a:cubicBezTo>
                    <a:pt x="4972" y="9835"/>
                    <a:pt x="5981" y="9086"/>
                    <a:pt x="6561" y="8613"/>
                  </a:cubicBezTo>
                  <a:lnTo>
                    <a:pt x="6561" y="8613"/>
                  </a:lnTo>
                  <a:cubicBezTo>
                    <a:pt x="6481" y="8889"/>
                    <a:pt x="6391" y="9175"/>
                    <a:pt x="6311" y="9461"/>
                  </a:cubicBezTo>
                  <a:cubicBezTo>
                    <a:pt x="5847" y="11085"/>
                    <a:pt x="5418" y="12593"/>
                    <a:pt x="5079" y="13878"/>
                  </a:cubicBezTo>
                  <a:lnTo>
                    <a:pt x="5410" y="13878"/>
                  </a:lnTo>
                  <a:cubicBezTo>
                    <a:pt x="5579" y="13334"/>
                    <a:pt x="5749" y="12736"/>
                    <a:pt x="5936" y="12111"/>
                  </a:cubicBezTo>
                  <a:cubicBezTo>
                    <a:pt x="6481" y="11844"/>
                    <a:pt x="7676" y="11112"/>
                    <a:pt x="9042" y="10210"/>
                  </a:cubicBezTo>
                  <a:lnTo>
                    <a:pt x="9158" y="10130"/>
                  </a:lnTo>
                  <a:cubicBezTo>
                    <a:pt x="9131" y="9996"/>
                    <a:pt x="9096" y="9871"/>
                    <a:pt x="9060" y="9737"/>
                  </a:cubicBezTo>
                  <a:cubicBezTo>
                    <a:pt x="8980" y="9800"/>
                    <a:pt x="8908" y="9853"/>
                    <a:pt x="8828" y="9898"/>
                  </a:cubicBezTo>
                  <a:cubicBezTo>
                    <a:pt x="7605" y="10710"/>
                    <a:pt x="6552" y="11451"/>
                    <a:pt x="6016" y="11870"/>
                  </a:cubicBezTo>
                  <a:cubicBezTo>
                    <a:pt x="6231" y="11147"/>
                    <a:pt x="6454" y="10371"/>
                    <a:pt x="6686" y="9577"/>
                  </a:cubicBezTo>
                  <a:cubicBezTo>
                    <a:pt x="7016" y="8399"/>
                    <a:pt x="7337" y="7274"/>
                    <a:pt x="7614" y="6257"/>
                  </a:cubicBezTo>
                  <a:cubicBezTo>
                    <a:pt x="7543" y="6114"/>
                    <a:pt x="7453" y="5980"/>
                    <a:pt x="7373" y="5846"/>
                  </a:cubicBezTo>
                  <a:cubicBezTo>
                    <a:pt x="7141" y="6614"/>
                    <a:pt x="6900" y="7435"/>
                    <a:pt x="6650" y="8309"/>
                  </a:cubicBezTo>
                  <a:cubicBezTo>
                    <a:pt x="6052" y="8657"/>
                    <a:pt x="4910" y="9425"/>
                    <a:pt x="3571" y="10300"/>
                  </a:cubicBezTo>
                  <a:cubicBezTo>
                    <a:pt x="2072" y="11290"/>
                    <a:pt x="786" y="12120"/>
                    <a:pt x="349" y="12468"/>
                  </a:cubicBezTo>
                  <a:cubicBezTo>
                    <a:pt x="358" y="11853"/>
                    <a:pt x="376" y="11201"/>
                    <a:pt x="394" y="10514"/>
                  </a:cubicBezTo>
                  <a:cubicBezTo>
                    <a:pt x="599" y="10282"/>
                    <a:pt x="902" y="9916"/>
                    <a:pt x="1259" y="9443"/>
                  </a:cubicBezTo>
                  <a:cubicBezTo>
                    <a:pt x="2143" y="8274"/>
                    <a:pt x="2964" y="7051"/>
                    <a:pt x="3714" y="5784"/>
                  </a:cubicBezTo>
                  <a:cubicBezTo>
                    <a:pt x="4294" y="4811"/>
                    <a:pt x="4785" y="3874"/>
                    <a:pt x="5186" y="3052"/>
                  </a:cubicBezTo>
                  <a:cubicBezTo>
                    <a:pt x="5106" y="2972"/>
                    <a:pt x="5026" y="2892"/>
                    <a:pt x="4945" y="2811"/>
                  </a:cubicBezTo>
                  <a:cubicBezTo>
                    <a:pt x="4499" y="3633"/>
                    <a:pt x="3982" y="4579"/>
                    <a:pt x="3384" y="5587"/>
                  </a:cubicBezTo>
                  <a:cubicBezTo>
                    <a:pt x="2509" y="7060"/>
                    <a:pt x="1661" y="8354"/>
                    <a:pt x="1036" y="9282"/>
                  </a:cubicBezTo>
                  <a:cubicBezTo>
                    <a:pt x="777" y="9675"/>
                    <a:pt x="563" y="9996"/>
                    <a:pt x="403" y="10246"/>
                  </a:cubicBezTo>
                  <a:cubicBezTo>
                    <a:pt x="438" y="9148"/>
                    <a:pt x="474" y="7970"/>
                    <a:pt x="536" y="6756"/>
                  </a:cubicBezTo>
                  <a:cubicBezTo>
                    <a:pt x="661" y="4266"/>
                    <a:pt x="822" y="1973"/>
                    <a:pt x="974" y="125"/>
                  </a:cubicBezTo>
                  <a:cubicBezTo>
                    <a:pt x="876" y="80"/>
                    <a:pt x="777" y="36"/>
                    <a:pt x="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0"/>
            <p:cNvSpPr/>
            <p:nvPr/>
          </p:nvSpPr>
          <p:spPr>
            <a:xfrm>
              <a:off x="3653810" y="2541627"/>
              <a:ext cx="154605" cy="173365"/>
            </a:xfrm>
            <a:custGeom>
              <a:avLst/>
              <a:gdLst/>
              <a:ahLst/>
              <a:cxnLst/>
              <a:rect l="l" t="t" r="r" b="b"/>
              <a:pathLst>
                <a:path w="10961" h="12291" extrusionOk="0">
                  <a:moveTo>
                    <a:pt x="5606" y="0"/>
                  </a:moveTo>
                  <a:cubicBezTo>
                    <a:pt x="5507" y="72"/>
                    <a:pt x="5409" y="143"/>
                    <a:pt x="5320" y="215"/>
                  </a:cubicBezTo>
                  <a:cubicBezTo>
                    <a:pt x="5766" y="786"/>
                    <a:pt x="6284" y="1402"/>
                    <a:pt x="6837" y="2044"/>
                  </a:cubicBezTo>
                  <a:cubicBezTo>
                    <a:pt x="7426" y="2740"/>
                    <a:pt x="8006" y="3383"/>
                    <a:pt x="8533" y="3936"/>
                  </a:cubicBezTo>
                  <a:cubicBezTo>
                    <a:pt x="8355" y="4106"/>
                    <a:pt x="7614" y="5596"/>
                    <a:pt x="6846" y="7471"/>
                  </a:cubicBezTo>
                  <a:cubicBezTo>
                    <a:pt x="6320" y="8738"/>
                    <a:pt x="5909" y="9871"/>
                    <a:pt x="5704" y="10550"/>
                  </a:cubicBezTo>
                  <a:cubicBezTo>
                    <a:pt x="5454" y="9961"/>
                    <a:pt x="5195" y="9345"/>
                    <a:pt x="4927" y="8720"/>
                  </a:cubicBezTo>
                  <a:cubicBezTo>
                    <a:pt x="3990" y="6533"/>
                    <a:pt x="3124" y="4543"/>
                    <a:pt x="2437" y="2999"/>
                  </a:cubicBezTo>
                  <a:cubicBezTo>
                    <a:pt x="2366" y="3088"/>
                    <a:pt x="2294" y="3178"/>
                    <a:pt x="2223" y="3267"/>
                  </a:cubicBezTo>
                  <a:cubicBezTo>
                    <a:pt x="2857" y="4811"/>
                    <a:pt x="3669" y="6757"/>
                    <a:pt x="4570" y="8872"/>
                  </a:cubicBezTo>
                  <a:cubicBezTo>
                    <a:pt x="4668" y="9104"/>
                    <a:pt x="4767" y="9336"/>
                    <a:pt x="4865" y="9559"/>
                  </a:cubicBezTo>
                  <a:cubicBezTo>
                    <a:pt x="4338" y="9238"/>
                    <a:pt x="3205" y="8640"/>
                    <a:pt x="1866" y="7988"/>
                  </a:cubicBezTo>
                  <a:cubicBezTo>
                    <a:pt x="1232" y="7676"/>
                    <a:pt x="625" y="7399"/>
                    <a:pt x="108" y="7167"/>
                  </a:cubicBezTo>
                  <a:cubicBezTo>
                    <a:pt x="72" y="7274"/>
                    <a:pt x="36" y="7372"/>
                    <a:pt x="1" y="7479"/>
                  </a:cubicBezTo>
                  <a:cubicBezTo>
                    <a:pt x="492" y="7738"/>
                    <a:pt x="1072" y="8033"/>
                    <a:pt x="1696" y="8336"/>
                  </a:cubicBezTo>
                  <a:cubicBezTo>
                    <a:pt x="3178" y="9050"/>
                    <a:pt x="4454" y="9613"/>
                    <a:pt x="4954" y="9764"/>
                  </a:cubicBezTo>
                  <a:cubicBezTo>
                    <a:pt x="5159" y="10246"/>
                    <a:pt x="5356" y="10710"/>
                    <a:pt x="5552" y="11166"/>
                  </a:cubicBezTo>
                  <a:cubicBezTo>
                    <a:pt x="5552" y="11183"/>
                    <a:pt x="5552" y="11192"/>
                    <a:pt x="5561" y="11192"/>
                  </a:cubicBezTo>
                  <a:lnTo>
                    <a:pt x="6043" y="12290"/>
                  </a:lnTo>
                  <a:lnTo>
                    <a:pt x="6427" y="12290"/>
                  </a:lnTo>
                  <a:cubicBezTo>
                    <a:pt x="6230" y="11817"/>
                    <a:pt x="6025" y="11317"/>
                    <a:pt x="5802" y="10809"/>
                  </a:cubicBezTo>
                  <a:cubicBezTo>
                    <a:pt x="6105" y="10211"/>
                    <a:pt x="6623" y="8997"/>
                    <a:pt x="7194" y="7604"/>
                  </a:cubicBezTo>
                  <a:cubicBezTo>
                    <a:pt x="7944" y="5784"/>
                    <a:pt x="8533" y="4266"/>
                    <a:pt x="8569" y="3972"/>
                  </a:cubicBezTo>
                  <a:cubicBezTo>
                    <a:pt x="8961" y="4391"/>
                    <a:pt x="9327" y="4775"/>
                    <a:pt x="9649" y="5097"/>
                  </a:cubicBezTo>
                  <a:cubicBezTo>
                    <a:pt x="10361" y="5818"/>
                    <a:pt x="10851" y="6250"/>
                    <a:pt x="10919" y="6250"/>
                  </a:cubicBezTo>
                  <a:cubicBezTo>
                    <a:pt x="10922" y="6250"/>
                    <a:pt x="10924" y="6249"/>
                    <a:pt x="10925" y="6248"/>
                  </a:cubicBezTo>
                  <a:cubicBezTo>
                    <a:pt x="10961" y="6212"/>
                    <a:pt x="10541" y="5712"/>
                    <a:pt x="9845" y="4909"/>
                  </a:cubicBezTo>
                  <a:lnTo>
                    <a:pt x="7123" y="1785"/>
                  </a:lnTo>
                  <a:lnTo>
                    <a:pt x="5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0"/>
            <p:cNvSpPr/>
            <p:nvPr/>
          </p:nvSpPr>
          <p:spPr>
            <a:xfrm>
              <a:off x="4222898" y="3822743"/>
              <a:ext cx="128268" cy="234921"/>
            </a:xfrm>
            <a:custGeom>
              <a:avLst/>
              <a:gdLst/>
              <a:ahLst/>
              <a:cxnLst/>
              <a:rect l="l" t="t" r="r" b="b"/>
              <a:pathLst>
                <a:path w="9542" h="17476" extrusionOk="0">
                  <a:moveTo>
                    <a:pt x="1" y="1"/>
                  </a:moveTo>
                  <a:cubicBezTo>
                    <a:pt x="384" y="5909"/>
                    <a:pt x="4445" y="7168"/>
                    <a:pt x="4445" y="7168"/>
                  </a:cubicBezTo>
                  <a:lnTo>
                    <a:pt x="4311" y="17467"/>
                  </a:lnTo>
                  <a:lnTo>
                    <a:pt x="5775" y="17476"/>
                  </a:lnTo>
                  <a:lnTo>
                    <a:pt x="5481" y="5320"/>
                  </a:lnTo>
                  <a:cubicBezTo>
                    <a:pt x="9541" y="3723"/>
                    <a:pt x="9229" y="313"/>
                    <a:pt x="9229" y="313"/>
                  </a:cubicBezTo>
                  <a:lnTo>
                    <a:pt x="9229" y="313"/>
                  </a:lnTo>
                  <a:lnTo>
                    <a:pt x="8863" y="661"/>
                  </a:lnTo>
                  <a:cubicBezTo>
                    <a:pt x="8595" y="2393"/>
                    <a:pt x="7346" y="3839"/>
                    <a:pt x="5463" y="4410"/>
                  </a:cubicBezTo>
                  <a:lnTo>
                    <a:pt x="5400" y="1652"/>
                  </a:lnTo>
                  <a:lnTo>
                    <a:pt x="4427" y="1652"/>
                  </a:lnTo>
                  <a:lnTo>
                    <a:pt x="4445" y="5740"/>
                  </a:lnTo>
                  <a:cubicBezTo>
                    <a:pt x="1063" y="5204"/>
                    <a:pt x="509" y="224"/>
                    <a:pt x="509" y="2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0"/>
            <p:cNvSpPr/>
            <p:nvPr/>
          </p:nvSpPr>
          <p:spPr>
            <a:xfrm>
              <a:off x="4227668" y="3525835"/>
              <a:ext cx="329341" cy="344007"/>
            </a:xfrm>
            <a:custGeom>
              <a:avLst/>
              <a:gdLst/>
              <a:ahLst/>
              <a:cxnLst/>
              <a:rect l="l" t="t" r="r" b="b"/>
              <a:pathLst>
                <a:path w="24500" h="25591" extrusionOk="0">
                  <a:moveTo>
                    <a:pt x="13044" y="0"/>
                  </a:moveTo>
                  <a:cubicBezTo>
                    <a:pt x="11232" y="0"/>
                    <a:pt x="9476" y="777"/>
                    <a:pt x="7998" y="1890"/>
                  </a:cubicBezTo>
                  <a:cubicBezTo>
                    <a:pt x="6373" y="3112"/>
                    <a:pt x="5079" y="4701"/>
                    <a:pt x="3803" y="6263"/>
                  </a:cubicBezTo>
                  <a:cubicBezTo>
                    <a:pt x="2589" y="7771"/>
                    <a:pt x="1536" y="9467"/>
                    <a:pt x="884" y="11288"/>
                  </a:cubicBezTo>
                  <a:cubicBezTo>
                    <a:pt x="108" y="13456"/>
                    <a:pt x="1" y="15955"/>
                    <a:pt x="1072" y="17990"/>
                  </a:cubicBezTo>
                  <a:cubicBezTo>
                    <a:pt x="1545" y="18892"/>
                    <a:pt x="2223" y="19659"/>
                    <a:pt x="2973" y="20337"/>
                  </a:cubicBezTo>
                  <a:cubicBezTo>
                    <a:pt x="3276" y="20623"/>
                    <a:pt x="3598" y="20900"/>
                    <a:pt x="3919" y="21168"/>
                  </a:cubicBezTo>
                  <a:cubicBezTo>
                    <a:pt x="5525" y="22497"/>
                    <a:pt x="7301" y="23604"/>
                    <a:pt x="9211" y="24452"/>
                  </a:cubicBezTo>
                  <a:cubicBezTo>
                    <a:pt x="10813" y="25140"/>
                    <a:pt x="12498" y="25591"/>
                    <a:pt x="14116" y="25591"/>
                  </a:cubicBezTo>
                  <a:cubicBezTo>
                    <a:pt x="16087" y="25591"/>
                    <a:pt x="17958" y="24923"/>
                    <a:pt x="19457" y="23202"/>
                  </a:cubicBezTo>
                  <a:cubicBezTo>
                    <a:pt x="22135" y="20123"/>
                    <a:pt x="24500" y="16196"/>
                    <a:pt x="24027" y="11957"/>
                  </a:cubicBezTo>
                  <a:cubicBezTo>
                    <a:pt x="23723" y="9342"/>
                    <a:pt x="22304" y="6968"/>
                    <a:pt x="20698" y="4933"/>
                  </a:cubicBezTo>
                  <a:cubicBezTo>
                    <a:pt x="19198" y="3032"/>
                    <a:pt x="17128" y="943"/>
                    <a:pt x="14772" y="247"/>
                  </a:cubicBezTo>
                  <a:cubicBezTo>
                    <a:pt x="14195" y="78"/>
                    <a:pt x="13617" y="0"/>
                    <a:pt x="13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0"/>
            <p:cNvSpPr/>
            <p:nvPr/>
          </p:nvSpPr>
          <p:spPr>
            <a:xfrm>
              <a:off x="4211499" y="3902166"/>
              <a:ext cx="146859" cy="30044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0"/>
            <p:cNvSpPr/>
            <p:nvPr/>
          </p:nvSpPr>
          <p:spPr>
            <a:xfrm>
              <a:off x="2456945" y="2541022"/>
              <a:ext cx="265886" cy="423529"/>
            </a:xfrm>
            <a:custGeom>
              <a:avLst/>
              <a:gdLst/>
              <a:ahLst/>
              <a:cxnLst/>
              <a:rect l="l" t="t" r="r" b="b"/>
              <a:pathLst>
                <a:path w="19511" h="31079" extrusionOk="0">
                  <a:moveTo>
                    <a:pt x="9871" y="1"/>
                  </a:moveTo>
                  <a:cubicBezTo>
                    <a:pt x="9833" y="1"/>
                    <a:pt x="9794" y="1"/>
                    <a:pt x="9756" y="2"/>
                  </a:cubicBezTo>
                  <a:cubicBezTo>
                    <a:pt x="9718" y="1"/>
                    <a:pt x="9680" y="1"/>
                    <a:pt x="9642" y="1"/>
                  </a:cubicBezTo>
                  <a:cubicBezTo>
                    <a:pt x="7520" y="1"/>
                    <a:pt x="5418" y="975"/>
                    <a:pt x="3928" y="2510"/>
                  </a:cubicBezTo>
                  <a:cubicBezTo>
                    <a:pt x="3017" y="3447"/>
                    <a:pt x="2598" y="4741"/>
                    <a:pt x="2250" y="5999"/>
                  </a:cubicBezTo>
                  <a:cubicBezTo>
                    <a:pt x="661" y="11702"/>
                    <a:pt x="1" y="17620"/>
                    <a:pt x="295" y="23528"/>
                  </a:cubicBezTo>
                  <a:cubicBezTo>
                    <a:pt x="367" y="25027"/>
                    <a:pt x="518" y="26580"/>
                    <a:pt x="1313" y="27848"/>
                  </a:cubicBezTo>
                  <a:cubicBezTo>
                    <a:pt x="2294" y="29410"/>
                    <a:pt x="4347" y="30525"/>
                    <a:pt x="6159" y="30757"/>
                  </a:cubicBezTo>
                  <a:cubicBezTo>
                    <a:pt x="7459" y="30926"/>
                    <a:pt x="8889" y="31078"/>
                    <a:pt x="10293" y="31078"/>
                  </a:cubicBezTo>
                  <a:cubicBezTo>
                    <a:pt x="11191" y="31078"/>
                    <a:pt x="12079" y="31016"/>
                    <a:pt x="12915" y="30855"/>
                  </a:cubicBezTo>
                  <a:cubicBezTo>
                    <a:pt x="14968" y="30454"/>
                    <a:pt x="17083" y="29615"/>
                    <a:pt x="18199" y="27848"/>
                  </a:cubicBezTo>
                  <a:cubicBezTo>
                    <a:pt x="19002" y="26589"/>
                    <a:pt x="19154" y="25027"/>
                    <a:pt x="19225" y="23528"/>
                  </a:cubicBezTo>
                  <a:cubicBezTo>
                    <a:pt x="19511" y="17620"/>
                    <a:pt x="18850" y="11702"/>
                    <a:pt x="17270" y="5999"/>
                  </a:cubicBezTo>
                  <a:cubicBezTo>
                    <a:pt x="16922" y="4741"/>
                    <a:pt x="16503" y="3447"/>
                    <a:pt x="15593" y="2510"/>
                  </a:cubicBezTo>
                  <a:cubicBezTo>
                    <a:pt x="14102" y="967"/>
                    <a:pt x="12001" y="1"/>
                    <a:pt x="9871" y="1"/>
                  </a:cubicBezTo>
                  <a:close/>
                </a:path>
              </a:pathLst>
            </a:custGeom>
            <a:solidFill>
              <a:srgbClr val="F8C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0"/>
            <p:cNvSpPr/>
            <p:nvPr/>
          </p:nvSpPr>
          <p:spPr>
            <a:xfrm>
              <a:off x="2476034" y="2543951"/>
              <a:ext cx="246794" cy="420599"/>
            </a:xfrm>
            <a:custGeom>
              <a:avLst/>
              <a:gdLst/>
              <a:ahLst/>
              <a:cxnLst/>
              <a:rect l="l" t="t" r="r" b="b"/>
              <a:pathLst>
                <a:path w="18110" h="30864" extrusionOk="0">
                  <a:moveTo>
                    <a:pt x="10220" y="1"/>
                  </a:moveTo>
                  <a:lnTo>
                    <a:pt x="10220" y="1"/>
                  </a:lnTo>
                  <a:cubicBezTo>
                    <a:pt x="11951" y="4249"/>
                    <a:pt x="12933" y="8765"/>
                    <a:pt x="13121" y="13344"/>
                  </a:cubicBezTo>
                  <a:cubicBezTo>
                    <a:pt x="13210" y="15423"/>
                    <a:pt x="13129" y="17539"/>
                    <a:pt x="12523" y="19520"/>
                  </a:cubicBezTo>
                  <a:cubicBezTo>
                    <a:pt x="11916" y="21501"/>
                    <a:pt x="10747" y="23376"/>
                    <a:pt x="9006" y="24509"/>
                  </a:cubicBezTo>
                  <a:cubicBezTo>
                    <a:pt x="7498" y="25500"/>
                    <a:pt x="5668" y="25874"/>
                    <a:pt x="3928" y="26374"/>
                  </a:cubicBezTo>
                  <a:cubicBezTo>
                    <a:pt x="2598" y="26758"/>
                    <a:pt x="1286" y="27222"/>
                    <a:pt x="1" y="27767"/>
                  </a:cubicBezTo>
                  <a:cubicBezTo>
                    <a:pt x="1009" y="29257"/>
                    <a:pt x="3000" y="30319"/>
                    <a:pt x="4758" y="30542"/>
                  </a:cubicBezTo>
                  <a:cubicBezTo>
                    <a:pt x="6058" y="30711"/>
                    <a:pt x="7488" y="30863"/>
                    <a:pt x="8890" y="30863"/>
                  </a:cubicBezTo>
                  <a:cubicBezTo>
                    <a:pt x="9787" y="30863"/>
                    <a:pt x="10673" y="30801"/>
                    <a:pt x="11505" y="30640"/>
                  </a:cubicBezTo>
                  <a:cubicBezTo>
                    <a:pt x="13558" y="30239"/>
                    <a:pt x="15682" y="29400"/>
                    <a:pt x="16798" y="27633"/>
                  </a:cubicBezTo>
                  <a:cubicBezTo>
                    <a:pt x="17601" y="26374"/>
                    <a:pt x="17753" y="24812"/>
                    <a:pt x="17824" y="23313"/>
                  </a:cubicBezTo>
                  <a:cubicBezTo>
                    <a:pt x="18110" y="17405"/>
                    <a:pt x="17449" y="11487"/>
                    <a:pt x="15869" y="5775"/>
                  </a:cubicBezTo>
                  <a:cubicBezTo>
                    <a:pt x="15521" y="4526"/>
                    <a:pt x="15093" y="3232"/>
                    <a:pt x="14192" y="2295"/>
                  </a:cubicBezTo>
                  <a:cubicBezTo>
                    <a:pt x="13103" y="1179"/>
                    <a:pt x="11728" y="385"/>
                    <a:pt x="1022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0"/>
            <p:cNvSpPr/>
            <p:nvPr/>
          </p:nvSpPr>
          <p:spPr>
            <a:xfrm>
              <a:off x="2502181" y="2650119"/>
              <a:ext cx="161922" cy="514970"/>
            </a:xfrm>
            <a:custGeom>
              <a:avLst/>
              <a:gdLst/>
              <a:ahLst/>
              <a:cxnLst/>
              <a:rect l="l" t="t" r="r" b="b"/>
              <a:pathLst>
                <a:path w="11882" h="37789" extrusionOk="0">
                  <a:moveTo>
                    <a:pt x="1542" y="0"/>
                  </a:moveTo>
                  <a:cubicBezTo>
                    <a:pt x="1241" y="0"/>
                    <a:pt x="938" y="206"/>
                    <a:pt x="947" y="607"/>
                  </a:cubicBezTo>
                  <a:lnTo>
                    <a:pt x="947" y="6516"/>
                  </a:lnTo>
                  <a:cubicBezTo>
                    <a:pt x="947" y="7248"/>
                    <a:pt x="1438" y="7881"/>
                    <a:pt x="2143" y="8069"/>
                  </a:cubicBezTo>
                  <a:lnTo>
                    <a:pt x="5713" y="9024"/>
                  </a:lnTo>
                  <a:lnTo>
                    <a:pt x="5552" y="16610"/>
                  </a:lnTo>
                  <a:lnTo>
                    <a:pt x="2794" y="16592"/>
                  </a:lnTo>
                  <a:cubicBezTo>
                    <a:pt x="2152" y="16592"/>
                    <a:pt x="1634" y="16065"/>
                    <a:pt x="1643" y="15423"/>
                  </a:cubicBezTo>
                  <a:lnTo>
                    <a:pt x="1688" y="12014"/>
                  </a:lnTo>
                  <a:cubicBezTo>
                    <a:pt x="1643" y="11639"/>
                    <a:pt x="1353" y="11453"/>
                    <a:pt x="1063" y="11453"/>
                  </a:cubicBezTo>
                  <a:cubicBezTo>
                    <a:pt x="766" y="11453"/>
                    <a:pt x="470" y="11648"/>
                    <a:pt x="438" y="12031"/>
                  </a:cubicBezTo>
                  <a:lnTo>
                    <a:pt x="54" y="16967"/>
                  </a:lnTo>
                  <a:cubicBezTo>
                    <a:pt x="1" y="17538"/>
                    <a:pt x="376" y="18047"/>
                    <a:pt x="920" y="18190"/>
                  </a:cubicBezTo>
                  <a:lnTo>
                    <a:pt x="5498" y="19305"/>
                  </a:lnTo>
                  <a:lnTo>
                    <a:pt x="5141" y="36798"/>
                  </a:lnTo>
                  <a:cubicBezTo>
                    <a:pt x="5124" y="37343"/>
                    <a:pt x="5561" y="37789"/>
                    <a:pt x="6105" y="37789"/>
                  </a:cubicBezTo>
                  <a:lnTo>
                    <a:pt x="6748" y="37789"/>
                  </a:lnTo>
                  <a:cubicBezTo>
                    <a:pt x="7292" y="37789"/>
                    <a:pt x="7730" y="37343"/>
                    <a:pt x="7712" y="36798"/>
                  </a:cubicBezTo>
                  <a:lnTo>
                    <a:pt x="7230" y="13165"/>
                  </a:lnTo>
                  <a:lnTo>
                    <a:pt x="10318" y="12326"/>
                  </a:lnTo>
                  <a:cubicBezTo>
                    <a:pt x="11005" y="12138"/>
                    <a:pt x="11496" y="11532"/>
                    <a:pt x="11541" y="10818"/>
                  </a:cubicBezTo>
                  <a:lnTo>
                    <a:pt x="11862" y="5579"/>
                  </a:lnTo>
                  <a:cubicBezTo>
                    <a:pt x="11881" y="5170"/>
                    <a:pt x="11569" y="4950"/>
                    <a:pt x="11259" y="4950"/>
                  </a:cubicBezTo>
                  <a:cubicBezTo>
                    <a:pt x="10993" y="4950"/>
                    <a:pt x="10729" y="5112"/>
                    <a:pt x="10675" y="5454"/>
                  </a:cubicBezTo>
                  <a:lnTo>
                    <a:pt x="10193" y="8899"/>
                  </a:lnTo>
                  <a:cubicBezTo>
                    <a:pt x="10095" y="9559"/>
                    <a:pt x="9613" y="10104"/>
                    <a:pt x="8961" y="10273"/>
                  </a:cubicBezTo>
                  <a:lnTo>
                    <a:pt x="7176" y="10737"/>
                  </a:lnTo>
                  <a:lnTo>
                    <a:pt x="6980" y="1116"/>
                  </a:lnTo>
                  <a:cubicBezTo>
                    <a:pt x="6940" y="786"/>
                    <a:pt x="6683" y="621"/>
                    <a:pt x="6427" y="621"/>
                  </a:cubicBezTo>
                  <a:cubicBezTo>
                    <a:pt x="6170" y="621"/>
                    <a:pt x="5913" y="786"/>
                    <a:pt x="5873" y="1116"/>
                  </a:cubicBezTo>
                  <a:lnTo>
                    <a:pt x="5757" y="6873"/>
                  </a:lnTo>
                  <a:lnTo>
                    <a:pt x="3606" y="6293"/>
                  </a:lnTo>
                  <a:cubicBezTo>
                    <a:pt x="2937" y="6114"/>
                    <a:pt x="2464" y="5525"/>
                    <a:pt x="2419" y="4838"/>
                  </a:cubicBezTo>
                  <a:lnTo>
                    <a:pt x="2125" y="572"/>
                  </a:lnTo>
                  <a:cubicBezTo>
                    <a:pt x="2116" y="188"/>
                    <a:pt x="1830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0"/>
            <p:cNvSpPr/>
            <p:nvPr/>
          </p:nvSpPr>
          <p:spPr>
            <a:xfrm>
              <a:off x="2490273" y="2617146"/>
              <a:ext cx="108979" cy="267917"/>
            </a:xfrm>
            <a:custGeom>
              <a:avLst/>
              <a:gdLst/>
              <a:ahLst/>
              <a:cxnLst/>
              <a:rect l="l" t="t" r="r" b="b"/>
              <a:pathLst>
                <a:path w="7997" h="19660" extrusionOk="0">
                  <a:moveTo>
                    <a:pt x="4903" y="0"/>
                  </a:moveTo>
                  <a:cubicBezTo>
                    <a:pt x="4229" y="0"/>
                    <a:pt x="3516" y="302"/>
                    <a:pt x="2856" y="1010"/>
                  </a:cubicBezTo>
                  <a:cubicBezTo>
                    <a:pt x="2151" y="1760"/>
                    <a:pt x="1767" y="2760"/>
                    <a:pt x="1446" y="3741"/>
                  </a:cubicBezTo>
                  <a:cubicBezTo>
                    <a:pt x="375" y="7124"/>
                    <a:pt x="0" y="10685"/>
                    <a:pt x="357" y="14219"/>
                  </a:cubicBezTo>
                  <a:cubicBezTo>
                    <a:pt x="482" y="15487"/>
                    <a:pt x="714" y="16763"/>
                    <a:pt x="1232" y="17932"/>
                  </a:cubicBezTo>
                  <a:cubicBezTo>
                    <a:pt x="1608" y="18779"/>
                    <a:pt x="2321" y="19660"/>
                    <a:pt x="3229" y="19660"/>
                  </a:cubicBezTo>
                  <a:cubicBezTo>
                    <a:pt x="3268" y="19660"/>
                    <a:pt x="3307" y="19658"/>
                    <a:pt x="3347" y="19655"/>
                  </a:cubicBezTo>
                  <a:cubicBezTo>
                    <a:pt x="3990" y="19601"/>
                    <a:pt x="4516" y="19110"/>
                    <a:pt x="4802" y="18539"/>
                  </a:cubicBezTo>
                  <a:cubicBezTo>
                    <a:pt x="5078" y="17968"/>
                    <a:pt x="5159" y="17325"/>
                    <a:pt x="5230" y="16692"/>
                  </a:cubicBezTo>
                  <a:cubicBezTo>
                    <a:pt x="5498" y="14496"/>
                    <a:pt x="5766" y="12300"/>
                    <a:pt x="6346" y="10176"/>
                  </a:cubicBezTo>
                  <a:cubicBezTo>
                    <a:pt x="6979" y="7847"/>
                    <a:pt x="7997" y="5535"/>
                    <a:pt x="7774" y="3143"/>
                  </a:cubicBezTo>
                  <a:cubicBezTo>
                    <a:pt x="7615" y="1395"/>
                    <a:pt x="6351" y="0"/>
                    <a:pt x="490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0"/>
            <p:cNvSpPr/>
            <p:nvPr/>
          </p:nvSpPr>
          <p:spPr>
            <a:xfrm>
              <a:off x="5657851" y="1496339"/>
              <a:ext cx="427269" cy="395478"/>
            </a:xfrm>
            <a:custGeom>
              <a:avLst/>
              <a:gdLst/>
              <a:ahLst/>
              <a:cxnLst/>
              <a:rect l="l" t="t" r="r" b="b"/>
              <a:pathLst>
                <a:path w="28695" h="26560" extrusionOk="0">
                  <a:moveTo>
                    <a:pt x="13526" y="0"/>
                  </a:moveTo>
                  <a:cubicBezTo>
                    <a:pt x="9494" y="0"/>
                    <a:pt x="5541" y="1547"/>
                    <a:pt x="3285" y="5073"/>
                  </a:cubicBezTo>
                  <a:cubicBezTo>
                    <a:pt x="1750" y="7447"/>
                    <a:pt x="955" y="10232"/>
                    <a:pt x="482" y="13017"/>
                  </a:cubicBezTo>
                  <a:cubicBezTo>
                    <a:pt x="197" y="14686"/>
                    <a:pt x="0" y="16381"/>
                    <a:pt x="197" y="18068"/>
                  </a:cubicBezTo>
                  <a:cubicBezTo>
                    <a:pt x="384" y="19746"/>
                    <a:pt x="973" y="21415"/>
                    <a:pt x="2089" y="22682"/>
                  </a:cubicBezTo>
                  <a:cubicBezTo>
                    <a:pt x="3419" y="24200"/>
                    <a:pt x="5364" y="25039"/>
                    <a:pt x="7292" y="25654"/>
                  </a:cubicBezTo>
                  <a:cubicBezTo>
                    <a:pt x="9399" y="26326"/>
                    <a:pt x="11595" y="26559"/>
                    <a:pt x="13792" y="26559"/>
                  </a:cubicBezTo>
                  <a:cubicBezTo>
                    <a:pt x="14805" y="26559"/>
                    <a:pt x="15818" y="26510"/>
                    <a:pt x="16824" y="26431"/>
                  </a:cubicBezTo>
                  <a:cubicBezTo>
                    <a:pt x="18359" y="26324"/>
                    <a:pt x="19930" y="26127"/>
                    <a:pt x="21402" y="25654"/>
                  </a:cubicBezTo>
                  <a:cubicBezTo>
                    <a:pt x="23330" y="25039"/>
                    <a:pt x="25276" y="24209"/>
                    <a:pt x="26606" y="22682"/>
                  </a:cubicBezTo>
                  <a:cubicBezTo>
                    <a:pt x="27721" y="21415"/>
                    <a:pt x="28310" y="19746"/>
                    <a:pt x="28507" y="18068"/>
                  </a:cubicBezTo>
                  <a:cubicBezTo>
                    <a:pt x="28694" y="16390"/>
                    <a:pt x="28507" y="14686"/>
                    <a:pt x="28221" y="13017"/>
                  </a:cubicBezTo>
                  <a:cubicBezTo>
                    <a:pt x="27739" y="10232"/>
                    <a:pt x="26954" y="7447"/>
                    <a:pt x="25419" y="5073"/>
                  </a:cubicBezTo>
                  <a:cubicBezTo>
                    <a:pt x="23163" y="1547"/>
                    <a:pt x="19209" y="0"/>
                    <a:pt x="15177" y="0"/>
                  </a:cubicBezTo>
                  <a:cubicBezTo>
                    <a:pt x="14902" y="0"/>
                    <a:pt x="14627" y="8"/>
                    <a:pt x="14352" y="22"/>
                  </a:cubicBezTo>
                  <a:cubicBezTo>
                    <a:pt x="14077" y="8"/>
                    <a:pt x="13801" y="0"/>
                    <a:pt x="13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0"/>
            <p:cNvSpPr/>
            <p:nvPr/>
          </p:nvSpPr>
          <p:spPr>
            <a:xfrm>
              <a:off x="5770011" y="1593547"/>
              <a:ext cx="199496" cy="538765"/>
            </a:xfrm>
            <a:custGeom>
              <a:avLst/>
              <a:gdLst/>
              <a:ahLst/>
              <a:cxnLst/>
              <a:rect l="l" t="t" r="r" b="b"/>
              <a:pathLst>
                <a:path w="13398" h="36183" extrusionOk="0">
                  <a:moveTo>
                    <a:pt x="7203" y="0"/>
                  </a:moveTo>
                  <a:cubicBezTo>
                    <a:pt x="6918" y="9"/>
                    <a:pt x="6677" y="241"/>
                    <a:pt x="6668" y="536"/>
                  </a:cubicBezTo>
                  <a:lnTo>
                    <a:pt x="6498" y="8693"/>
                  </a:lnTo>
                  <a:lnTo>
                    <a:pt x="3062" y="7685"/>
                  </a:lnTo>
                  <a:cubicBezTo>
                    <a:pt x="2268" y="7408"/>
                    <a:pt x="1723" y="6685"/>
                    <a:pt x="1661" y="5855"/>
                  </a:cubicBezTo>
                  <a:lnTo>
                    <a:pt x="1366" y="1866"/>
                  </a:lnTo>
                  <a:cubicBezTo>
                    <a:pt x="1340" y="1535"/>
                    <a:pt x="1090" y="1276"/>
                    <a:pt x="768" y="1232"/>
                  </a:cubicBezTo>
                  <a:cubicBezTo>
                    <a:pt x="738" y="1228"/>
                    <a:pt x="708" y="1226"/>
                    <a:pt x="679" y="1226"/>
                  </a:cubicBezTo>
                  <a:cubicBezTo>
                    <a:pt x="307" y="1226"/>
                    <a:pt x="1" y="1530"/>
                    <a:pt x="1" y="1910"/>
                  </a:cubicBezTo>
                  <a:lnTo>
                    <a:pt x="1" y="7265"/>
                  </a:lnTo>
                  <a:cubicBezTo>
                    <a:pt x="1" y="8113"/>
                    <a:pt x="501" y="8872"/>
                    <a:pt x="1277" y="9202"/>
                  </a:cubicBezTo>
                  <a:lnTo>
                    <a:pt x="6436" y="11344"/>
                  </a:lnTo>
                  <a:lnTo>
                    <a:pt x="5954" y="35218"/>
                  </a:lnTo>
                  <a:cubicBezTo>
                    <a:pt x="5936" y="35745"/>
                    <a:pt x="6364" y="36182"/>
                    <a:pt x="6891" y="36182"/>
                  </a:cubicBezTo>
                  <a:lnTo>
                    <a:pt x="7507" y="36182"/>
                  </a:lnTo>
                  <a:cubicBezTo>
                    <a:pt x="8042" y="36182"/>
                    <a:pt x="8462" y="35745"/>
                    <a:pt x="8453" y="35218"/>
                  </a:cubicBezTo>
                  <a:lnTo>
                    <a:pt x="8042" y="15244"/>
                  </a:lnTo>
                  <a:lnTo>
                    <a:pt x="11934" y="14673"/>
                  </a:lnTo>
                  <a:cubicBezTo>
                    <a:pt x="12773" y="14557"/>
                    <a:pt x="13397" y="13834"/>
                    <a:pt x="13397" y="12977"/>
                  </a:cubicBezTo>
                  <a:lnTo>
                    <a:pt x="13397" y="6578"/>
                  </a:lnTo>
                  <a:cubicBezTo>
                    <a:pt x="13397" y="6132"/>
                    <a:pt x="13049" y="5766"/>
                    <a:pt x="12612" y="5748"/>
                  </a:cubicBezTo>
                  <a:cubicBezTo>
                    <a:pt x="12601" y="5747"/>
                    <a:pt x="12589" y="5747"/>
                    <a:pt x="12578" y="5747"/>
                  </a:cubicBezTo>
                  <a:cubicBezTo>
                    <a:pt x="12147" y="5747"/>
                    <a:pt x="11790" y="6080"/>
                    <a:pt x="11755" y="6507"/>
                  </a:cubicBezTo>
                  <a:lnTo>
                    <a:pt x="11648" y="11264"/>
                  </a:lnTo>
                  <a:cubicBezTo>
                    <a:pt x="11577" y="12150"/>
                    <a:pt x="10836" y="12843"/>
                    <a:pt x="9943" y="12843"/>
                  </a:cubicBezTo>
                  <a:cubicBezTo>
                    <a:pt x="9937" y="12843"/>
                    <a:pt x="9931" y="12843"/>
                    <a:pt x="9926" y="12843"/>
                  </a:cubicBezTo>
                  <a:lnTo>
                    <a:pt x="7998" y="12834"/>
                  </a:lnTo>
                  <a:lnTo>
                    <a:pt x="7748" y="536"/>
                  </a:lnTo>
                  <a:cubicBezTo>
                    <a:pt x="7739" y="241"/>
                    <a:pt x="7498" y="9"/>
                    <a:pt x="7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0"/>
            <p:cNvSpPr/>
            <p:nvPr/>
          </p:nvSpPr>
          <p:spPr>
            <a:xfrm>
              <a:off x="5657985" y="1536529"/>
              <a:ext cx="162405" cy="344212"/>
            </a:xfrm>
            <a:custGeom>
              <a:avLst/>
              <a:gdLst/>
              <a:ahLst/>
              <a:cxnLst/>
              <a:rect l="l" t="t" r="r" b="b"/>
              <a:pathLst>
                <a:path w="10907" h="23117" extrusionOk="0">
                  <a:moveTo>
                    <a:pt x="5364" y="0"/>
                  </a:moveTo>
                  <a:cubicBezTo>
                    <a:pt x="4552" y="679"/>
                    <a:pt x="3847" y="1482"/>
                    <a:pt x="3276" y="2374"/>
                  </a:cubicBezTo>
                  <a:cubicBezTo>
                    <a:pt x="1741" y="4748"/>
                    <a:pt x="955" y="7533"/>
                    <a:pt x="464" y="10318"/>
                  </a:cubicBezTo>
                  <a:cubicBezTo>
                    <a:pt x="179" y="11987"/>
                    <a:pt x="0" y="13691"/>
                    <a:pt x="188" y="15369"/>
                  </a:cubicBezTo>
                  <a:cubicBezTo>
                    <a:pt x="214" y="15619"/>
                    <a:pt x="259" y="15869"/>
                    <a:pt x="304" y="16128"/>
                  </a:cubicBezTo>
                  <a:cubicBezTo>
                    <a:pt x="509" y="16779"/>
                    <a:pt x="732" y="17431"/>
                    <a:pt x="982" y="18073"/>
                  </a:cubicBezTo>
                  <a:cubicBezTo>
                    <a:pt x="1107" y="18377"/>
                    <a:pt x="1232" y="18689"/>
                    <a:pt x="1366" y="18993"/>
                  </a:cubicBezTo>
                  <a:cubicBezTo>
                    <a:pt x="1571" y="19341"/>
                    <a:pt x="1812" y="19680"/>
                    <a:pt x="2080" y="19983"/>
                  </a:cubicBezTo>
                  <a:cubicBezTo>
                    <a:pt x="3410" y="21501"/>
                    <a:pt x="5355" y="22340"/>
                    <a:pt x="7283" y="22955"/>
                  </a:cubicBezTo>
                  <a:cubicBezTo>
                    <a:pt x="7461" y="23009"/>
                    <a:pt x="7640" y="23063"/>
                    <a:pt x="7818" y="23116"/>
                  </a:cubicBezTo>
                  <a:cubicBezTo>
                    <a:pt x="10907" y="15485"/>
                    <a:pt x="9987" y="6819"/>
                    <a:pt x="5364" y="0"/>
                  </a:cubicBezTo>
                  <a:close/>
                </a:path>
              </a:pathLst>
            </a:custGeom>
            <a:gradFill>
              <a:gsLst>
                <a:gs pos="0">
                  <a:srgbClr val="FFC83A">
                    <a:alpha val="0"/>
                  </a:srgbClr>
                </a:gs>
                <a:gs pos="100000">
                  <a:srgbClr val="FFC83A">
                    <a:alpha val="4352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0"/>
            <p:cNvSpPr/>
            <p:nvPr/>
          </p:nvSpPr>
          <p:spPr>
            <a:xfrm>
              <a:off x="5873816" y="1532702"/>
              <a:ext cx="179290" cy="277371"/>
            </a:xfrm>
            <a:custGeom>
              <a:avLst/>
              <a:gdLst/>
              <a:ahLst/>
              <a:cxnLst/>
              <a:rect l="l" t="t" r="r" b="b"/>
              <a:pathLst>
                <a:path w="12041" h="18628" extrusionOk="0">
                  <a:moveTo>
                    <a:pt x="3091" y="1"/>
                  </a:moveTo>
                  <a:cubicBezTo>
                    <a:pt x="2196" y="1"/>
                    <a:pt x="1370" y="346"/>
                    <a:pt x="732" y="1212"/>
                  </a:cubicBezTo>
                  <a:cubicBezTo>
                    <a:pt x="36" y="2158"/>
                    <a:pt x="0" y="3461"/>
                    <a:pt x="304" y="4595"/>
                  </a:cubicBezTo>
                  <a:cubicBezTo>
                    <a:pt x="616" y="5728"/>
                    <a:pt x="1223" y="6755"/>
                    <a:pt x="1759" y="7808"/>
                  </a:cubicBezTo>
                  <a:cubicBezTo>
                    <a:pt x="2553" y="9388"/>
                    <a:pt x="3178" y="11048"/>
                    <a:pt x="3624" y="12761"/>
                  </a:cubicBezTo>
                  <a:cubicBezTo>
                    <a:pt x="3927" y="13948"/>
                    <a:pt x="4150" y="15162"/>
                    <a:pt x="4686" y="16260"/>
                  </a:cubicBezTo>
                  <a:cubicBezTo>
                    <a:pt x="5230" y="17349"/>
                    <a:pt x="6159" y="18330"/>
                    <a:pt x="7355" y="18571"/>
                  </a:cubicBezTo>
                  <a:cubicBezTo>
                    <a:pt x="7542" y="18609"/>
                    <a:pt x="7730" y="18627"/>
                    <a:pt x="7916" y="18627"/>
                  </a:cubicBezTo>
                  <a:cubicBezTo>
                    <a:pt x="9268" y="18627"/>
                    <a:pt x="10560" y="17681"/>
                    <a:pt x="11219" y="16465"/>
                  </a:cubicBezTo>
                  <a:cubicBezTo>
                    <a:pt x="11960" y="15082"/>
                    <a:pt x="12040" y="13440"/>
                    <a:pt x="11951" y="11869"/>
                  </a:cubicBezTo>
                  <a:cubicBezTo>
                    <a:pt x="11790" y="9165"/>
                    <a:pt x="11139" y="6407"/>
                    <a:pt x="9604" y="4167"/>
                  </a:cubicBezTo>
                  <a:cubicBezTo>
                    <a:pt x="8537" y="2609"/>
                    <a:pt x="5551" y="1"/>
                    <a:pt x="309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0"/>
            <p:cNvSpPr/>
            <p:nvPr/>
          </p:nvSpPr>
          <p:spPr>
            <a:xfrm>
              <a:off x="5897031" y="3365717"/>
              <a:ext cx="225198" cy="277452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0"/>
            <p:cNvSpPr/>
            <p:nvPr/>
          </p:nvSpPr>
          <p:spPr>
            <a:xfrm>
              <a:off x="5924009" y="3393044"/>
              <a:ext cx="181032" cy="25017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0"/>
            <p:cNvSpPr/>
            <p:nvPr/>
          </p:nvSpPr>
          <p:spPr>
            <a:xfrm>
              <a:off x="5550857" y="3526212"/>
              <a:ext cx="641177" cy="290838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0"/>
            <p:cNvSpPr/>
            <p:nvPr/>
          </p:nvSpPr>
          <p:spPr>
            <a:xfrm>
              <a:off x="5628865" y="3618366"/>
              <a:ext cx="546093" cy="198161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0"/>
            <p:cNvSpPr/>
            <p:nvPr/>
          </p:nvSpPr>
          <p:spPr>
            <a:xfrm>
              <a:off x="5744361" y="3686286"/>
              <a:ext cx="416534" cy="123914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0"/>
            <p:cNvSpPr/>
            <p:nvPr/>
          </p:nvSpPr>
          <p:spPr>
            <a:xfrm>
              <a:off x="3200408" y="3154846"/>
              <a:ext cx="330320" cy="170798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0"/>
            <p:cNvSpPr/>
            <p:nvPr/>
          </p:nvSpPr>
          <p:spPr>
            <a:xfrm>
              <a:off x="3287490" y="3200530"/>
              <a:ext cx="393747" cy="157373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0"/>
            <p:cNvSpPr/>
            <p:nvPr/>
          </p:nvSpPr>
          <p:spPr>
            <a:xfrm>
              <a:off x="3781456" y="1885242"/>
              <a:ext cx="280643" cy="176355"/>
            </a:xfrm>
            <a:custGeom>
              <a:avLst/>
              <a:gdLst/>
              <a:ahLst/>
              <a:cxnLst/>
              <a:rect l="l" t="t" r="r" b="b"/>
              <a:pathLst>
                <a:path w="24946" h="15676" extrusionOk="0">
                  <a:moveTo>
                    <a:pt x="13586" y="0"/>
                  </a:moveTo>
                  <a:cubicBezTo>
                    <a:pt x="13362" y="0"/>
                    <a:pt x="13138" y="4"/>
                    <a:pt x="12915" y="11"/>
                  </a:cubicBezTo>
                  <a:cubicBezTo>
                    <a:pt x="10452" y="91"/>
                    <a:pt x="8015" y="546"/>
                    <a:pt x="5695" y="1367"/>
                  </a:cubicBezTo>
                  <a:cubicBezTo>
                    <a:pt x="4276" y="1867"/>
                    <a:pt x="2848" y="2536"/>
                    <a:pt x="1884" y="3679"/>
                  </a:cubicBezTo>
                  <a:cubicBezTo>
                    <a:pt x="911" y="4830"/>
                    <a:pt x="483" y="6553"/>
                    <a:pt x="1214" y="7874"/>
                  </a:cubicBezTo>
                  <a:cubicBezTo>
                    <a:pt x="313" y="8953"/>
                    <a:pt x="1" y="10399"/>
                    <a:pt x="367" y="11756"/>
                  </a:cubicBezTo>
                  <a:cubicBezTo>
                    <a:pt x="509" y="12274"/>
                    <a:pt x="795" y="12800"/>
                    <a:pt x="1295" y="12988"/>
                  </a:cubicBezTo>
                  <a:cubicBezTo>
                    <a:pt x="1390" y="13025"/>
                    <a:pt x="1491" y="13042"/>
                    <a:pt x="1593" y="13042"/>
                  </a:cubicBezTo>
                  <a:cubicBezTo>
                    <a:pt x="1993" y="13042"/>
                    <a:pt x="2400" y="12777"/>
                    <a:pt x="2436" y="12404"/>
                  </a:cubicBezTo>
                  <a:lnTo>
                    <a:pt x="2436" y="12404"/>
                  </a:lnTo>
                  <a:cubicBezTo>
                    <a:pt x="2459" y="13338"/>
                    <a:pt x="3239" y="14205"/>
                    <a:pt x="4177" y="14308"/>
                  </a:cubicBezTo>
                  <a:cubicBezTo>
                    <a:pt x="4240" y="14315"/>
                    <a:pt x="4303" y="14319"/>
                    <a:pt x="4366" y="14319"/>
                  </a:cubicBezTo>
                  <a:cubicBezTo>
                    <a:pt x="5274" y="14319"/>
                    <a:pt x="6144" y="13612"/>
                    <a:pt x="6311" y="12711"/>
                  </a:cubicBezTo>
                  <a:cubicBezTo>
                    <a:pt x="6426" y="13160"/>
                    <a:pt x="6901" y="13423"/>
                    <a:pt x="7365" y="13423"/>
                  </a:cubicBezTo>
                  <a:cubicBezTo>
                    <a:pt x="7509" y="13423"/>
                    <a:pt x="7652" y="13397"/>
                    <a:pt x="7783" y="13345"/>
                  </a:cubicBezTo>
                  <a:cubicBezTo>
                    <a:pt x="8345" y="13113"/>
                    <a:pt x="8694" y="12523"/>
                    <a:pt x="8792" y="11925"/>
                  </a:cubicBezTo>
                  <a:cubicBezTo>
                    <a:pt x="8881" y="11328"/>
                    <a:pt x="8783" y="10712"/>
                    <a:pt x="8676" y="10123"/>
                  </a:cubicBezTo>
                  <a:lnTo>
                    <a:pt x="8676" y="10123"/>
                  </a:lnTo>
                  <a:cubicBezTo>
                    <a:pt x="8988" y="10578"/>
                    <a:pt x="9309" y="11051"/>
                    <a:pt x="9738" y="11399"/>
                  </a:cubicBezTo>
                  <a:cubicBezTo>
                    <a:pt x="10098" y="11693"/>
                    <a:pt x="10550" y="11891"/>
                    <a:pt x="11003" y="11891"/>
                  </a:cubicBezTo>
                  <a:cubicBezTo>
                    <a:pt x="11099" y="11891"/>
                    <a:pt x="11195" y="11882"/>
                    <a:pt x="11291" y="11863"/>
                  </a:cubicBezTo>
                  <a:cubicBezTo>
                    <a:pt x="11835" y="11756"/>
                    <a:pt x="12317" y="11247"/>
                    <a:pt x="12264" y="10685"/>
                  </a:cubicBezTo>
                  <a:lnTo>
                    <a:pt x="12264" y="10685"/>
                  </a:lnTo>
                  <a:cubicBezTo>
                    <a:pt x="12362" y="11345"/>
                    <a:pt x="12496" y="11997"/>
                    <a:pt x="12826" y="12568"/>
                  </a:cubicBezTo>
                  <a:cubicBezTo>
                    <a:pt x="13147" y="13148"/>
                    <a:pt x="13683" y="13630"/>
                    <a:pt x="14334" y="13746"/>
                  </a:cubicBezTo>
                  <a:cubicBezTo>
                    <a:pt x="14421" y="13762"/>
                    <a:pt x="14509" y="13769"/>
                    <a:pt x="14597" y="13769"/>
                  </a:cubicBezTo>
                  <a:cubicBezTo>
                    <a:pt x="15174" y="13769"/>
                    <a:pt x="15756" y="13449"/>
                    <a:pt x="15950" y="12907"/>
                  </a:cubicBezTo>
                  <a:lnTo>
                    <a:pt x="15950" y="12907"/>
                  </a:lnTo>
                  <a:cubicBezTo>
                    <a:pt x="15807" y="14273"/>
                    <a:pt x="16985" y="15629"/>
                    <a:pt x="18350" y="15674"/>
                  </a:cubicBezTo>
                  <a:cubicBezTo>
                    <a:pt x="18374" y="15675"/>
                    <a:pt x="18397" y="15675"/>
                    <a:pt x="18420" y="15675"/>
                  </a:cubicBezTo>
                  <a:cubicBezTo>
                    <a:pt x="19768" y="15675"/>
                    <a:pt x="20991" y="14419"/>
                    <a:pt x="20939" y="13077"/>
                  </a:cubicBezTo>
                  <a:lnTo>
                    <a:pt x="20939" y="13077"/>
                  </a:lnTo>
                  <a:cubicBezTo>
                    <a:pt x="21238" y="13488"/>
                    <a:pt x="21737" y="13684"/>
                    <a:pt x="22247" y="13684"/>
                  </a:cubicBezTo>
                  <a:cubicBezTo>
                    <a:pt x="22679" y="13684"/>
                    <a:pt x="23120" y="13543"/>
                    <a:pt x="23455" y="13273"/>
                  </a:cubicBezTo>
                  <a:cubicBezTo>
                    <a:pt x="24946" y="12086"/>
                    <a:pt x="24285" y="10069"/>
                    <a:pt x="23795" y="8570"/>
                  </a:cubicBezTo>
                  <a:cubicBezTo>
                    <a:pt x="23268" y="6919"/>
                    <a:pt x="23366" y="5223"/>
                    <a:pt x="22349" y="3732"/>
                  </a:cubicBezTo>
                  <a:cubicBezTo>
                    <a:pt x="21358" y="2269"/>
                    <a:pt x="19805" y="1242"/>
                    <a:pt x="18136" y="671"/>
                  </a:cubicBezTo>
                  <a:cubicBezTo>
                    <a:pt x="16679" y="172"/>
                    <a:pt x="15126" y="0"/>
                    <a:pt x="13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0"/>
            <p:cNvSpPr/>
            <p:nvPr/>
          </p:nvSpPr>
          <p:spPr>
            <a:xfrm>
              <a:off x="3783863" y="1913775"/>
              <a:ext cx="271710" cy="108585"/>
            </a:xfrm>
            <a:custGeom>
              <a:avLst/>
              <a:gdLst/>
              <a:ahLst/>
              <a:cxnLst/>
              <a:rect l="l" t="t" r="r" b="b"/>
              <a:pathLst>
                <a:path w="24152" h="9652" extrusionOk="0">
                  <a:moveTo>
                    <a:pt x="14293" y="1"/>
                  </a:moveTo>
                  <a:cubicBezTo>
                    <a:pt x="13994" y="1"/>
                    <a:pt x="13695" y="7"/>
                    <a:pt x="13397" y="18"/>
                  </a:cubicBezTo>
                  <a:cubicBezTo>
                    <a:pt x="8926" y="206"/>
                    <a:pt x="4588" y="1553"/>
                    <a:pt x="804" y="3936"/>
                  </a:cubicBezTo>
                  <a:lnTo>
                    <a:pt x="634" y="4052"/>
                  </a:lnTo>
                  <a:cubicBezTo>
                    <a:pt x="652" y="4499"/>
                    <a:pt x="777" y="4936"/>
                    <a:pt x="991" y="5338"/>
                  </a:cubicBezTo>
                  <a:cubicBezTo>
                    <a:pt x="349" y="6105"/>
                    <a:pt x="1" y="7078"/>
                    <a:pt x="1" y="8086"/>
                  </a:cubicBezTo>
                  <a:cubicBezTo>
                    <a:pt x="45" y="8122"/>
                    <a:pt x="90" y="8158"/>
                    <a:pt x="135" y="8185"/>
                  </a:cubicBezTo>
                  <a:cubicBezTo>
                    <a:pt x="600" y="8498"/>
                    <a:pt x="1156" y="8648"/>
                    <a:pt x="1715" y="8648"/>
                  </a:cubicBezTo>
                  <a:cubicBezTo>
                    <a:pt x="2603" y="8648"/>
                    <a:pt x="3500" y="8270"/>
                    <a:pt x="4053" y="7569"/>
                  </a:cubicBezTo>
                  <a:cubicBezTo>
                    <a:pt x="4450" y="7828"/>
                    <a:pt x="4888" y="7949"/>
                    <a:pt x="5318" y="7949"/>
                  </a:cubicBezTo>
                  <a:cubicBezTo>
                    <a:pt x="6308" y="7949"/>
                    <a:pt x="7253" y="7311"/>
                    <a:pt x="7551" y="6266"/>
                  </a:cubicBezTo>
                  <a:cubicBezTo>
                    <a:pt x="7743" y="6349"/>
                    <a:pt x="7938" y="6388"/>
                    <a:pt x="8127" y="6388"/>
                  </a:cubicBezTo>
                  <a:cubicBezTo>
                    <a:pt x="8965" y="6388"/>
                    <a:pt x="9686" y="5631"/>
                    <a:pt x="9533" y="4713"/>
                  </a:cubicBezTo>
                  <a:lnTo>
                    <a:pt x="9533" y="4713"/>
                  </a:lnTo>
                  <a:cubicBezTo>
                    <a:pt x="10133" y="5441"/>
                    <a:pt x="10986" y="5800"/>
                    <a:pt x="11838" y="5800"/>
                  </a:cubicBezTo>
                  <a:cubicBezTo>
                    <a:pt x="12770" y="5800"/>
                    <a:pt x="13701" y="5370"/>
                    <a:pt x="14299" y="4525"/>
                  </a:cubicBezTo>
                  <a:lnTo>
                    <a:pt x="14299" y="4525"/>
                  </a:lnTo>
                  <a:cubicBezTo>
                    <a:pt x="14018" y="6140"/>
                    <a:pt x="15283" y="7552"/>
                    <a:pt x="16833" y="7552"/>
                  </a:cubicBezTo>
                  <a:cubicBezTo>
                    <a:pt x="17006" y="7552"/>
                    <a:pt x="17182" y="7534"/>
                    <a:pt x="17360" y="7497"/>
                  </a:cubicBezTo>
                  <a:cubicBezTo>
                    <a:pt x="18201" y="8847"/>
                    <a:pt x="19672" y="9652"/>
                    <a:pt x="21243" y="9652"/>
                  </a:cubicBezTo>
                  <a:cubicBezTo>
                    <a:pt x="21355" y="9652"/>
                    <a:pt x="21468" y="9648"/>
                    <a:pt x="21581" y="9639"/>
                  </a:cubicBezTo>
                  <a:cubicBezTo>
                    <a:pt x="22510" y="9541"/>
                    <a:pt x="23384" y="9149"/>
                    <a:pt x="24089" y="8533"/>
                  </a:cubicBezTo>
                  <a:lnTo>
                    <a:pt x="24152" y="8479"/>
                  </a:lnTo>
                  <a:cubicBezTo>
                    <a:pt x="24107" y="7649"/>
                    <a:pt x="23830" y="6774"/>
                    <a:pt x="23590" y="6034"/>
                  </a:cubicBezTo>
                  <a:cubicBezTo>
                    <a:pt x="23224" y="4900"/>
                    <a:pt x="23152" y="3758"/>
                    <a:pt x="22822" y="2660"/>
                  </a:cubicBezTo>
                  <a:cubicBezTo>
                    <a:pt x="22215" y="2151"/>
                    <a:pt x="21546" y="1705"/>
                    <a:pt x="20841" y="1357"/>
                  </a:cubicBezTo>
                  <a:cubicBezTo>
                    <a:pt x="18823" y="348"/>
                    <a:pt x="16548" y="1"/>
                    <a:pt x="14293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0"/>
            <p:cNvSpPr/>
            <p:nvPr/>
          </p:nvSpPr>
          <p:spPr>
            <a:xfrm>
              <a:off x="3735068" y="1790338"/>
              <a:ext cx="419704" cy="218644"/>
            </a:xfrm>
            <a:custGeom>
              <a:avLst/>
              <a:gdLst/>
              <a:ahLst/>
              <a:cxnLst/>
              <a:rect l="l" t="t" r="r" b="b"/>
              <a:pathLst>
                <a:path w="37307" h="19435" extrusionOk="0">
                  <a:moveTo>
                    <a:pt x="23205" y="1"/>
                  </a:moveTo>
                  <a:cubicBezTo>
                    <a:pt x="22189" y="1"/>
                    <a:pt x="21171" y="84"/>
                    <a:pt x="20171" y="235"/>
                  </a:cubicBezTo>
                  <a:cubicBezTo>
                    <a:pt x="17199" y="681"/>
                    <a:pt x="14343" y="1689"/>
                    <a:pt x="11531" y="2760"/>
                  </a:cubicBezTo>
                  <a:cubicBezTo>
                    <a:pt x="9354" y="3581"/>
                    <a:pt x="7185" y="4456"/>
                    <a:pt x="5239" y="5732"/>
                  </a:cubicBezTo>
                  <a:cubicBezTo>
                    <a:pt x="3302" y="7009"/>
                    <a:pt x="1589" y="8731"/>
                    <a:pt x="670" y="10864"/>
                  </a:cubicBezTo>
                  <a:cubicBezTo>
                    <a:pt x="241" y="11864"/>
                    <a:pt x="0" y="12971"/>
                    <a:pt x="152" y="14051"/>
                  </a:cubicBezTo>
                  <a:cubicBezTo>
                    <a:pt x="295" y="15139"/>
                    <a:pt x="884" y="16184"/>
                    <a:pt x="1830" y="16728"/>
                  </a:cubicBezTo>
                  <a:cubicBezTo>
                    <a:pt x="2243" y="16962"/>
                    <a:pt x="2725" y="17084"/>
                    <a:pt x="3203" y="17084"/>
                  </a:cubicBezTo>
                  <a:cubicBezTo>
                    <a:pt x="3818" y="17084"/>
                    <a:pt x="4426" y="16882"/>
                    <a:pt x="4873" y="16460"/>
                  </a:cubicBezTo>
                  <a:cubicBezTo>
                    <a:pt x="4946" y="17092"/>
                    <a:pt x="5468" y="17450"/>
                    <a:pt x="5994" y="17450"/>
                  </a:cubicBezTo>
                  <a:cubicBezTo>
                    <a:pt x="6375" y="17450"/>
                    <a:pt x="6757" y="17262"/>
                    <a:pt x="6971" y="16853"/>
                  </a:cubicBezTo>
                  <a:cubicBezTo>
                    <a:pt x="7124" y="17335"/>
                    <a:pt x="7639" y="17664"/>
                    <a:pt x="8147" y="17664"/>
                  </a:cubicBezTo>
                  <a:cubicBezTo>
                    <a:pt x="8288" y="17664"/>
                    <a:pt x="8428" y="17639"/>
                    <a:pt x="8559" y="17585"/>
                  </a:cubicBezTo>
                  <a:cubicBezTo>
                    <a:pt x="8934" y="17422"/>
                    <a:pt x="9187" y="17042"/>
                    <a:pt x="9248" y="16640"/>
                  </a:cubicBezTo>
                  <a:lnTo>
                    <a:pt x="9248" y="16640"/>
                  </a:lnTo>
                  <a:cubicBezTo>
                    <a:pt x="9454" y="16995"/>
                    <a:pt x="9866" y="17257"/>
                    <a:pt x="10289" y="17257"/>
                  </a:cubicBezTo>
                  <a:cubicBezTo>
                    <a:pt x="10310" y="17257"/>
                    <a:pt x="10332" y="17256"/>
                    <a:pt x="10353" y="17255"/>
                  </a:cubicBezTo>
                  <a:cubicBezTo>
                    <a:pt x="11040" y="17210"/>
                    <a:pt x="11603" y="16594"/>
                    <a:pt x="11781" y="15925"/>
                  </a:cubicBezTo>
                  <a:cubicBezTo>
                    <a:pt x="11921" y="15402"/>
                    <a:pt x="11864" y="14846"/>
                    <a:pt x="11726" y="14317"/>
                  </a:cubicBezTo>
                  <a:lnTo>
                    <a:pt x="11726" y="14317"/>
                  </a:lnTo>
                  <a:cubicBezTo>
                    <a:pt x="11974" y="14804"/>
                    <a:pt x="12515" y="15146"/>
                    <a:pt x="13061" y="15146"/>
                  </a:cubicBezTo>
                  <a:cubicBezTo>
                    <a:pt x="13158" y="15146"/>
                    <a:pt x="13256" y="15136"/>
                    <a:pt x="13352" y="15113"/>
                  </a:cubicBezTo>
                  <a:cubicBezTo>
                    <a:pt x="14086" y="14946"/>
                    <a:pt x="14587" y="14108"/>
                    <a:pt x="14430" y="13379"/>
                  </a:cubicBezTo>
                  <a:lnTo>
                    <a:pt x="14430" y="13379"/>
                  </a:lnTo>
                  <a:cubicBezTo>
                    <a:pt x="14690" y="14179"/>
                    <a:pt x="15441" y="14725"/>
                    <a:pt x="16285" y="14725"/>
                  </a:cubicBezTo>
                  <a:cubicBezTo>
                    <a:pt x="16333" y="14725"/>
                    <a:pt x="16382" y="14724"/>
                    <a:pt x="16431" y="14720"/>
                  </a:cubicBezTo>
                  <a:cubicBezTo>
                    <a:pt x="17386" y="14640"/>
                    <a:pt x="18145" y="13881"/>
                    <a:pt x="18225" y="12935"/>
                  </a:cubicBezTo>
                  <a:cubicBezTo>
                    <a:pt x="18260" y="13964"/>
                    <a:pt x="19297" y="14766"/>
                    <a:pt x="20302" y="14766"/>
                  </a:cubicBezTo>
                  <a:cubicBezTo>
                    <a:pt x="20587" y="14766"/>
                    <a:pt x="20869" y="14701"/>
                    <a:pt x="21126" y="14559"/>
                  </a:cubicBezTo>
                  <a:lnTo>
                    <a:pt x="21126" y="14559"/>
                  </a:lnTo>
                  <a:cubicBezTo>
                    <a:pt x="20828" y="15533"/>
                    <a:pt x="21606" y="16363"/>
                    <a:pt x="22471" y="16363"/>
                  </a:cubicBezTo>
                  <a:cubicBezTo>
                    <a:pt x="22747" y="16363"/>
                    <a:pt x="23033" y="16278"/>
                    <a:pt x="23294" y="16085"/>
                  </a:cubicBezTo>
                  <a:lnTo>
                    <a:pt x="23294" y="16085"/>
                  </a:lnTo>
                  <a:cubicBezTo>
                    <a:pt x="22705" y="17005"/>
                    <a:pt x="23089" y="18352"/>
                    <a:pt x="23982" y="18968"/>
                  </a:cubicBezTo>
                  <a:cubicBezTo>
                    <a:pt x="24443" y="19288"/>
                    <a:pt x="24998" y="19435"/>
                    <a:pt x="25559" y="19435"/>
                  </a:cubicBezTo>
                  <a:cubicBezTo>
                    <a:pt x="26094" y="19435"/>
                    <a:pt x="26635" y="19301"/>
                    <a:pt x="27105" y="19057"/>
                  </a:cubicBezTo>
                  <a:cubicBezTo>
                    <a:pt x="28078" y="18567"/>
                    <a:pt x="28801" y="17665"/>
                    <a:pt x="29310" y="16692"/>
                  </a:cubicBezTo>
                  <a:cubicBezTo>
                    <a:pt x="29670" y="17283"/>
                    <a:pt x="30304" y="17626"/>
                    <a:pt x="30969" y="17626"/>
                  </a:cubicBezTo>
                  <a:cubicBezTo>
                    <a:pt x="31177" y="17626"/>
                    <a:pt x="31388" y="17593"/>
                    <a:pt x="31595" y="17522"/>
                  </a:cubicBezTo>
                  <a:cubicBezTo>
                    <a:pt x="32460" y="17237"/>
                    <a:pt x="33014" y="16398"/>
                    <a:pt x="32933" y="15487"/>
                  </a:cubicBezTo>
                  <a:lnTo>
                    <a:pt x="32933" y="15487"/>
                  </a:lnTo>
                  <a:cubicBezTo>
                    <a:pt x="33215" y="15689"/>
                    <a:pt x="33557" y="15785"/>
                    <a:pt x="33901" y="15785"/>
                  </a:cubicBezTo>
                  <a:cubicBezTo>
                    <a:pt x="34484" y="15785"/>
                    <a:pt x="35073" y="15512"/>
                    <a:pt x="35388" y="15023"/>
                  </a:cubicBezTo>
                  <a:cubicBezTo>
                    <a:pt x="35897" y="14238"/>
                    <a:pt x="35602" y="13051"/>
                    <a:pt x="34799" y="12596"/>
                  </a:cubicBezTo>
                  <a:cubicBezTo>
                    <a:pt x="36146" y="12489"/>
                    <a:pt x="37307" y="11212"/>
                    <a:pt x="37280" y="9856"/>
                  </a:cubicBezTo>
                  <a:cubicBezTo>
                    <a:pt x="37262" y="8615"/>
                    <a:pt x="36423" y="7973"/>
                    <a:pt x="35495" y="7348"/>
                  </a:cubicBezTo>
                  <a:cubicBezTo>
                    <a:pt x="34727" y="6830"/>
                    <a:pt x="34531" y="6027"/>
                    <a:pt x="34049" y="5268"/>
                  </a:cubicBezTo>
                  <a:cubicBezTo>
                    <a:pt x="32880" y="3394"/>
                    <a:pt x="31068" y="1957"/>
                    <a:pt x="29042" y="1100"/>
                  </a:cubicBezTo>
                  <a:cubicBezTo>
                    <a:pt x="27201" y="325"/>
                    <a:pt x="25207" y="1"/>
                    <a:pt x="23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0"/>
            <p:cNvSpPr/>
            <p:nvPr/>
          </p:nvSpPr>
          <p:spPr>
            <a:xfrm>
              <a:off x="3734967" y="1829988"/>
              <a:ext cx="419805" cy="132705"/>
            </a:xfrm>
            <a:custGeom>
              <a:avLst/>
              <a:gdLst/>
              <a:ahLst/>
              <a:cxnLst/>
              <a:rect l="l" t="t" r="r" b="b"/>
              <a:pathLst>
                <a:path w="37316" h="11796" extrusionOk="0">
                  <a:moveTo>
                    <a:pt x="18406" y="1"/>
                  </a:moveTo>
                  <a:cubicBezTo>
                    <a:pt x="17766" y="1"/>
                    <a:pt x="17125" y="13"/>
                    <a:pt x="16485" y="40"/>
                  </a:cubicBezTo>
                  <a:cubicBezTo>
                    <a:pt x="12620" y="200"/>
                    <a:pt x="8738" y="879"/>
                    <a:pt x="5141" y="2280"/>
                  </a:cubicBezTo>
                  <a:cubicBezTo>
                    <a:pt x="3249" y="3547"/>
                    <a:pt x="1571" y="5243"/>
                    <a:pt x="679" y="7340"/>
                  </a:cubicBezTo>
                  <a:cubicBezTo>
                    <a:pt x="250" y="8340"/>
                    <a:pt x="0" y="9447"/>
                    <a:pt x="152" y="10527"/>
                  </a:cubicBezTo>
                  <a:cubicBezTo>
                    <a:pt x="188" y="10776"/>
                    <a:pt x="241" y="11017"/>
                    <a:pt x="322" y="11249"/>
                  </a:cubicBezTo>
                  <a:cubicBezTo>
                    <a:pt x="360" y="11252"/>
                    <a:pt x="399" y="11253"/>
                    <a:pt x="438" y="11253"/>
                  </a:cubicBezTo>
                  <a:cubicBezTo>
                    <a:pt x="837" y="11253"/>
                    <a:pt x="1236" y="11128"/>
                    <a:pt x="1553" y="10884"/>
                  </a:cubicBezTo>
                  <a:cubicBezTo>
                    <a:pt x="1757" y="11453"/>
                    <a:pt x="2265" y="11744"/>
                    <a:pt x="2775" y="11744"/>
                  </a:cubicBezTo>
                  <a:cubicBezTo>
                    <a:pt x="3248" y="11744"/>
                    <a:pt x="3722" y="11493"/>
                    <a:pt x="3954" y="10982"/>
                  </a:cubicBezTo>
                  <a:cubicBezTo>
                    <a:pt x="4400" y="11328"/>
                    <a:pt x="4933" y="11500"/>
                    <a:pt x="5467" y="11500"/>
                  </a:cubicBezTo>
                  <a:cubicBezTo>
                    <a:pt x="6034" y="11500"/>
                    <a:pt x="6600" y="11305"/>
                    <a:pt x="7060" y="10919"/>
                  </a:cubicBezTo>
                  <a:cubicBezTo>
                    <a:pt x="7952" y="10178"/>
                    <a:pt x="8202" y="8902"/>
                    <a:pt x="7667" y="7867"/>
                  </a:cubicBezTo>
                  <a:lnTo>
                    <a:pt x="7667" y="7867"/>
                  </a:lnTo>
                  <a:cubicBezTo>
                    <a:pt x="7848" y="8210"/>
                    <a:pt x="8172" y="8370"/>
                    <a:pt x="8494" y="8370"/>
                  </a:cubicBezTo>
                  <a:cubicBezTo>
                    <a:pt x="8918" y="8370"/>
                    <a:pt x="9339" y="8092"/>
                    <a:pt x="9425" y="7590"/>
                  </a:cubicBezTo>
                  <a:cubicBezTo>
                    <a:pt x="9785" y="8614"/>
                    <a:pt x="10883" y="9303"/>
                    <a:pt x="11962" y="9303"/>
                  </a:cubicBezTo>
                  <a:cubicBezTo>
                    <a:pt x="12247" y="9303"/>
                    <a:pt x="12530" y="9255"/>
                    <a:pt x="12799" y="9152"/>
                  </a:cubicBezTo>
                  <a:cubicBezTo>
                    <a:pt x="14004" y="8688"/>
                    <a:pt x="14700" y="7242"/>
                    <a:pt x="14370" y="6010"/>
                  </a:cubicBezTo>
                  <a:lnTo>
                    <a:pt x="14370" y="6010"/>
                  </a:lnTo>
                  <a:cubicBezTo>
                    <a:pt x="14616" y="6521"/>
                    <a:pt x="15123" y="6841"/>
                    <a:pt x="15685" y="6841"/>
                  </a:cubicBezTo>
                  <a:cubicBezTo>
                    <a:pt x="15693" y="6841"/>
                    <a:pt x="15701" y="6841"/>
                    <a:pt x="15708" y="6840"/>
                  </a:cubicBezTo>
                  <a:cubicBezTo>
                    <a:pt x="15828" y="7797"/>
                    <a:pt x="16634" y="8379"/>
                    <a:pt x="17461" y="8379"/>
                  </a:cubicBezTo>
                  <a:cubicBezTo>
                    <a:pt x="17931" y="8379"/>
                    <a:pt x="18408" y="8191"/>
                    <a:pt x="18770" y="7778"/>
                  </a:cubicBezTo>
                  <a:cubicBezTo>
                    <a:pt x="19150" y="9280"/>
                    <a:pt x="20489" y="10204"/>
                    <a:pt x="21891" y="10204"/>
                  </a:cubicBezTo>
                  <a:cubicBezTo>
                    <a:pt x="22496" y="10204"/>
                    <a:pt x="23113" y="10032"/>
                    <a:pt x="23669" y="9661"/>
                  </a:cubicBezTo>
                  <a:cubicBezTo>
                    <a:pt x="24068" y="11004"/>
                    <a:pt x="25281" y="11796"/>
                    <a:pt x="26533" y="11796"/>
                  </a:cubicBezTo>
                  <a:cubicBezTo>
                    <a:pt x="27187" y="11796"/>
                    <a:pt x="27851" y="11581"/>
                    <a:pt x="28417" y="11116"/>
                  </a:cubicBezTo>
                  <a:cubicBezTo>
                    <a:pt x="28797" y="11562"/>
                    <a:pt x="29368" y="11771"/>
                    <a:pt x="29947" y="11771"/>
                  </a:cubicBezTo>
                  <a:cubicBezTo>
                    <a:pt x="30757" y="11771"/>
                    <a:pt x="31583" y="11360"/>
                    <a:pt x="31916" y="10616"/>
                  </a:cubicBezTo>
                  <a:cubicBezTo>
                    <a:pt x="32371" y="10912"/>
                    <a:pt x="32898" y="11063"/>
                    <a:pt x="33430" y="11063"/>
                  </a:cubicBezTo>
                  <a:cubicBezTo>
                    <a:pt x="33764" y="11063"/>
                    <a:pt x="34101" y="11004"/>
                    <a:pt x="34424" y="10884"/>
                  </a:cubicBezTo>
                  <a:cubicBezTo>
                    <a:pt x="34897" y="10705"/>
                    <a:pt x="35218" y="10357"/>
                    <a:pt x="35557" y="10036"/>
                  </a:cubicBezTo>
                  <a:cubicBezTo>
                    <a:pt x="35432" y="9634"/>
                    <a:pt x="35165" y="9286"/>
                    <a:pt x="34808" y="9072"/>
                  </a:cubicBezTo>
                  <a:cubicBezTo>
                    <a:pt x="36155" y="8965"/>
                    <a:pt x="37316" y="7688"/>
                    <a:pt x="37289" y="6332"/>
                  </a:cubicBezTo>
                  <a:cubicBezTo>
                    <a:pt x="37271" y="5091"/>
                    <a:pt x="36432" y="4458"/>
                    <a:pt x="35504" y="3824"/>
                  </a:cubicBezTo>
                  <a:cubicBezTo>
                    <a:pt x="34799" y="3351"/>
                    <a:pt x="34576" y="2628"/>
                    <a:pt x="34165" y="1923"/>
                  </a:cubicBezTo>
                  <a:cubicBezTo>
                    <a:pt x="33451" y="1726"/>
                    <a:pt x="32710" y="1584"/>
                    <a:pt x="31979" y="1450"/>
                  </a:cubicBezTo>
                  <a:cubicBezTo>
                    <a:pt x="27495" y="636"/>
                    <a:pt x="22957" y="1"/>
                    <a:pt x="18406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0"/>
            <p:cNvSpPr/>
            <p:nvPr/>
          </p:nvSpPr>
          <p:spPr>
            <a:xfrm>
              <a:off x="3789691" y="1790259"/>
              <a:ext cx="291893" cy="528154"/>
            </a:xfrm>
            <a:custGeom>
              <a:avLst/>
              <a:gdLst/>
              <a:ahLst/>
              <a:cxnLst/>
              <a:rect l="l" t="t" r="r" b="b"/>
              <a:pathLst>
                <a:path w="25946" h="46947" extrusionOk="0">
                  <a:moveTo>
                    <a:pt x="11299" y="1"/>
                  </a:moveTo>
                  <a:lnTo>
                    <a:pt x="10434" y="286"/>
                  </a:lnTo>
                  <a:cubicBezTo>
                    <a:pt x="10684" y="1206"/>
                    <a:pt x="10853" y="2134"/>
                    <a:pt x="10942" y="3071"/>
                  </a:cubicBezTo>
                  <a:cubicBezTo>
                    <a:pt x="11032" y="4017"/>
                    <a:pt x="11067" y="4954"/>
                    <a:pt x="11032" y="5900"/>
                  </a:cubicBezTo>
                  <a:cubicBezTo>
                    <a:pt x="10969" y="7792"/>
                    <a:pt x="10684" y="9675"/>
                    <a:pt x="10327" y="11559"/>
                  </a:cubicBezTo>
                  <a:cubicBezTo>
                    <a:pt x="10291" y="11737"/>
                    <a:pt x="10255" y="11916"/>
                    <a:pt x="10220" y="12094"/>
                  </a:cubicBezTo>
                  <a:lnTo>
                    <a:pt x="10166" y="12023"/>
                  </a:lnTo>
                  <a:cubicBezTo>
                    <a:pt x="9532" y="11184"/>
                    <a:pt x="8845" y="10434"/>
                    <a:pt x="8185" y="9702"/>
                  </a:cubicBezTo>
                  <a:cubicBezTo>
                    <a:pt x="7524" y="8970"/>
                    <a:pt x="6891" y="8238"/>
                    <a:pt x="6391" y="7444"/>
                  </a:cubicBezTo>
                  <a:cubicBezTo>
                    <a:pt x="5882" y="6650"/>
                    <a:pt x="5507" y="5793"/>
                    <a:pt x="5409" y="4883"/>
                  </a:cubicBezTo>
                  <a:lnTo>
                    <a:pt x="4525" y="4945"/>
                  </a:lnTo>
                  <a:cubicBezTo>
                    <a:pt x="4552" y="5481"/>
                    <a:pt x="4641" y="6016"/>
                    <a:pt x="4802" y="6534"/>
                  </a:cubicBezTo>
                  <a:cubicBezTo>
                    <a:pt x="4954" y="7042"/>
                    <a:pt x="5159" y="7533"/>
                    <a:pt x="5409" y="7997"/>
                  </a:cubicBezTo>
                  <a:cubicBezTo>
                    <a:pt x="5900" y="8935"/>
                    <a:pt x="6516" y="9782"/>
                    <a:pt x="7131" y="10577"/>
                  </a:cubicBezTo>
                  <a:cubicBezTo>
                    <a:pt x="7738" y="11362"/>
                    <a:pt x="8336" y="12139"/>
                    <a:pt x="8836" y="12942"/>
                  </a:cubicBezTo>
                  <a:cubicBezTo>
                    <a:pt x="9175" y="13468"/>
                    <a:pt x="9461" y="14040"/>
                    <a:pt x="9684" y="14629"/>
                  </a:cubicBezTo>
                  <a:cubicBezTo>
                    <a:pt x="9497" y="15503"/>
                    <a:pt x="9300" y="16378"/>
                    <a:pt x="9113" y="17262"/>
                  </a:cubicBezTo>
                  <a:cubicBezTo>
                    <a:pt x="8711" y="19198"/>
                    <a:pt x="8363" y="21144"/>
                    <a:pt x="8078" y="23099"/>
                  </a:cubicBezTo>
                  <a:cubicBezTo>
                    <a:pt x="8033" y="23411"/>
                    <a:pt x="7988" y="23723"/>
                    <a:pt x="7944" y="24036"/>
                  </a:cubicBezTo>
                  <a:cubicBezTo>
                    <a:pt x="7426" y="23598"/>
                    <a:pt x="6935" y="23125"/>
                    <a:pt x="6480" y="22626"/>
                  </a:cubicBezTo>
                  <a:cubicBezTo>
                    <a:pt x="5525" y="21537"/>
                    <a:pt x="4686" y="20341"/>
                    <a:pt x="3999" y="19056"/>
                  </a:cubicBezTo>
                  <a:cubicBezTo>
                    <a:pt x="3312" y="17752"/>
                    <a:pt x="2705" y="16405"/>
                    <a:pt x="2196" y="15021"/>
                  </a:cubicBezTo>
                  <a:cubicBezTo>
                    <a:pt x="1678" y="13638"/>
                    <a:pt x="1223" y="12210"/>
                    <a:pt x="759" y="10782"/>
                  </a:cubicBezTo>
                  <a:lnTo>
                    <a:pt x="0" y="11005"/>
                  </a:lnTo>
                  <a:cubicBezTo>
                    <a:pt x="393" y="12460"/>
                    <a:pt x="786" y="13915"/>
                    <a:pt x="1250" y="15361"/>
                  </a:cubicBezTo>
                  <a:cubicBezTo>
                    <a:pt x="1705" y="16815"/>
                    <a:pt x="2258" y="18234"/>
                    <a:pt x="2919" y="19618"/>
                  </a:cubicBezTo>
                  <a:cubicBezTo>
                    <a:pt x="3588" y="21019"/>
                    <a:pt x="4418" y="22340"/>
                    <a:pt x="5391" y="23554"/>
                  </a:cubicBezTo>
                  <a:cubicBezTo>
                    <a:pt x="6078" y="24411"/>
                    <a:pt x="6855" y="25187"/>
                    <a:pt x="7712" y="25865"/>
                  </a:cubicBezTo>
                  <a:cubicBezTo>
                    <a:pt x="7364" y="28882"/>
                    <a:pt x="7149" y="31925"/>
                    <a:pt x="7096" y="34969"/>
                  </a:cubicBezTo>
                  <a:cubicBezTo>
                    <a:pt x="7007" y="38967"/>
                    <a:pt x="7176" y="42966"/>
                    <a:pt x="7596" y="46946"/>
                  </a:cubicBezTo>
                  <a:lnTo>
                    <a:pt x="12861" y="46152"/>
                  </a:lnTo>
                  <a:cubicBezTo>
                    <a:pt x="12129" y="42430"/>
                    <a:pt x="11630" y="38655"/>
                    <a:pt x="11362" y="34871"/>
                  </a:cubicBezTo>
                  <a:cubicBezTo>
                    <a:pt x="11094" y="31274"/>
                    <a:pt x="11050" y="27668"/>
                    <a:pt x="11210" y="24062"/>
                  </a:cubicBezTo>
                  <a:cubicBezTo>
                    <a:pt x="11398" y="23973"/>
                    <a:pt x="11567" y="23884"/>
                    <a:pt x="11737" y="23786"/>
                  </a:cubicBezTo>
                  <a:cubicBezTo>
                    <a:pt x="12272" y="23473"/>
                    <a:pt x="12781" y="23107"/>
                    <a:pt x="13254" y="22697"/>
                  </a:cubicBezTo>
                  <a:cubicBezTo>
                    <a:pt x="13718" y="22295"/>
                    <a:pt x="14147" y="21858"/>
                    <a:pt x="14539" y="21385"/>
                  </a:cubicBezTo>
                  <a:cubicBezTo>
                    <a:pt x="14637" y="21269"/>
                    <a:pt x="14736" y="21144"/>
                    <a:pt x="14825" y="21019"/>
                  </a:cubicBezTo>
                  <a:lnTo>
                    <a:pt x="14968" y="20841"/>
                  </a:lnTo>
                  <a:lnTo>
                    <a:pt x="15093" y="20644"/>
                  </a:lnTo>
                  <a:lnTo>
                    <a:pt x="15226" y="20457"/>
                  </a:lnTo>
                  <a:lnTo>
                    <a:pt x="15351" y="20251"/>
                  </a:lnTo>
                  <a:cubicBezTo>
                    <a:pt x="15441" y="20118"/>
                    <a:pt x="15512" y="19993"/>
                    <a:pt x="15583" y="19859"/>
                  </a:cubicBezTo>
                  <a:cubicBezTo>
                    <a:pt x="15994" y="19118"/>
                    <a:pt x="16351" y="18350"/>
                    <a:pt x="16663" y="17565"/>
                  </a:cubicBezTo>
                  <a:cubicBezTo>
                    <a:pt x="17440" y="17431"/>
                    <a:pt x="18198" y="17226"/>
                    <a:pt x="18930" y="16949"/>
                  </a:cubicBezTo>
                  <a:cubicBezTo>
                    <a:pt x="19903" y="16592"/>
                    <a:pt x="20822" y="16110"/>
                    <a:pt x="21670" y="15521"/>
                  </a:cubicBezTo>
                  <a:lnTo>
                    <a:pt x="21376" y="15039"/>
                  </a:lnTo>
                  <a:cubicBezTo>
                    <a:pt x="20510" y="15468"/>
                    <a:pt x="19600" y="15789"/>
                    <a:pt x="18654" y="15985"/>
                  </a:cubicBezTo>
                  <a:cubicBezTo>
                    <a:pt x="18172" y="16092"/>
                    <a:pt x="17681" y="16164"/>
                    <a:pt x="17181" y="16208"/>
                  </a:cubicBezTo>
                  <a:cubicBezTo>
                    <a:pt x="17511" y="15316"/>
                    <a:pt x="17815" y="14450"/>
                    <a:pt x="18163" y="13602"/>
                  </a:cubicBezTo>
                  <a:lnTo>
                    <a:pt x="18475" y="12853"/>
                  </a:lnTo>
                  <a:lnTo>
                    <a:pt x="18814" y="12112"/>
                  </a:lnTo>
                  <a:cubicBezTo>
                    <a:pt x="18921" y="11871"/>
                    <a:pt x="19046" y="11630"/>
                    <a:pt x="19162" y="11380"/>
                  </a:cubicBezTo>
                  <a:cubicBezTo>
                    <a:pt x="19278" y="11139"/>
                    <a:pt x="19412" y="10907"/>
                    <a:pt x="19537" y="10666"/>
                  </a:cubicBezTo>
                  <a:cubicBezTo>
                    <a:pt x="20046" y="9711"/>
                    <a:pt x="20617" y="8792"/>
                    <a:pt x="21251" y="7917"/>
                  </a:cubicBezTo>
                  <a:cubicBezTo>
                    <a:pt x="22518" y="6177"/>
                    <a:pt x="24080" y="4624"/>
                    <a:pt x="25945" y="3472"/>
                  </a:cubicBezTo>
                  <a:lnTo>
                    <a:pt x="25731" y="3062"/>
                  </a:lnTo>
                  <a:cubicBezTo>
                    <a:pt x="24696" y="3535"/>
                    <a:pt x="23723" y="4124"/>
                    <a:pt x="22822" y="4829"/>
                  </a:cubicBezTo>
                  <a:lnTo>
                    <a:pt x="22652" y="4954"/>
                  </a:lnTo>
                  <a:lnTo>
                    <a:pt x="22482" y="5088"/>
                  </a:lnTo>
                  <a:lnTo>
                    <a:pt x="22161" y="5365"/>
                  </a:lnTo>
                  <a:cubicBezTo>
                    <a:pt x="21938" y="5543"/>
                    <a:pt x="21733" y="5748"/>
                    <a:pt x="21519" y="5945"/>
                  </a:cubicBezTo>
                  <a:cubicBezTo>
                    <a:pt x="21313" y="6132"/>
                    <a:pt x="21117" y="6337"/>
                    <a:pt x="20912" y="6543"/>
                  </a:cubicBezTo>
                  <a:cubicBezTo>
                    <a:pt x="20813" y="6650"/>
                    <a:pt x="20715" y="6748"/>
                    <a:pt x="20617" y="6855"/>
                  </a:cubicBezTo>
                  <a:lnTo>
                    <a:pt x="20332" y="7176"/>
                  </a:lnTo>
                  <a:cubicBezTo>
                    <a:pt x="19582" y="8042"/>
                    <a:pt x="18895" y="8952"/>
                    <a:pt x="18279" y="9916"/>
                  </a:cubicBezTo>
                  <a:cubicBezTo>
                    <a:pt x="18127" y="10157"/>
                    <a:pt x="17966" y="10398"/>
                    <a:pt x="17824" y="10639"/>
                  </a:cubicBezTo>
                  <a:cubicBezTo>
                    <a:pt x="17681" y="10889"/>
                    <a:pt x="17529" y="11130"/>
                    <a:pt x="17395" y="11380"/>
                  </a:cubicBezTo>
                  <a:lnTo>
                    <a:pt x="16985" y="12130"/>
                  </a:lnTo>
                  <a:lnTo>
                    <a:pt x="16601" y="12888"/>
                  </a:lnTo>
                  <a:cubicBezTo>
                    <a:pt x="16351" y="13406"/>
                    <a:pt x="16101" y="13924"/>
                    <a:pt x="15878" y="14432"/>
                  </a:cubicBezTo>
                  <a:lnTo>
                    <a:pt x="15218" y="15959"/>
                  </a:lnTo>
                  <a:cubicBezTo>
                    <a:pt x="14771" y="16958"/>
                    <a:pt x="14325" y="17922"/>
                    <a:pt x="13781" y="18797"/>
                  </a:cubicBezTo>
                  <a:cubicBezTo>
                    <a:pt x="13709" y="18904"/>
                    <a:pt x="13647" y="19020"/>
                    <a:pt x="13575" y="19118"/>
                  </a:cubicBezTo>
                  <a:lnTo>
                    <a:pt x="13477" y="19270"/>
                  </a:lnTo>
                  <a:lnTo>
                    <a:pt x="13361" y="19413"/>
                  </a:lnTo>
                  <a:lnTo>
                    <a:pt x="13254" y="19564"/>
                  </a:lnTo>
                  <a:lnTo>
                    <a:pt x="13138" y="19707"/>
                  </a:lnTo>
                  <a:cubicBezTo>
                    <a:pt x="13067" y="19805"/>
                    <a:pt x="12986" y="19894"/>
                    <a:pt x="12897" y="19993"/>
                  </a:cubicBezTo>
                  <a:cubicBezTo>
                    <a:pt x="12576" y="20359"/>
                    <a:pt x="12219" y="20707"/>
                    <a:pt x="11835" y="21028"/>
                  </a:cubicBezTo>
                  <a:cubicBezTo>
                    <a:pt x="11683" y="21153"/>
                    <a:pt x="11532" y="21278"/>
                    <a:pt x="11380" y="21385"/>
                  </a:cubicBezTo>
                  <a:cubicBezTo>
                    <a:pt x="11469" y="20153"/>
                    <a:pt x="11585" y="18913"/>
                    <a:pt x="11719" y="17681"/>
                  </a:cubicBezTo>
                  <a:cubicBezTo>
                    <a:pt x="11933" y="15762"/>
                    <a:pt x="12201" y="13817"/>
                    <a:pt x="12379" y="11844"/>
                  </a:cubicBezTo>
                  <a:cubicBezTo>
                    <a:pt x="12558" y="9881"/>
                    <a:pt x="12665" y="7881"/>
                    <a:pt x="12540" y="5873"/>
                  </a:cubicBezTo>
                  <a:cubicBezTo>
                    <a:pt x="12433" y="3865"/>
                    <a:pt x="12013" y="1884"/>
                    <a:pt x="11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0"/>
            <p:cNvSpPr/>
            <p:nvPr/>
          </p:nvSpPr>
          <p:spPr>
            <a:xfrm>
              <a:off x="3972542" y="1839360"/>
              <a:ext cx="92385" cy="105322"/>
            </a:xfrm>
            <a:custGeom>
              <a:avLst/>
              <a:gdLst/>
              <a:ahLst/>
              <a:cxnLst/>
              <a:rect l="l" t="t" r="r" b="b"/>
              <a:pathLst>
                <a:path w="8212" h="9362" extrusionOk="0">
                  <a:moveTo>
                    <a:pt x="7203" y="1"/>
                  </a:moveTo>
                  <a:cubicBezTo>
                    <a:pt x="6989" y="153"/>
                    <a:pt x="6775" y="304"/>
                    <a:pt x="6570" y="465"/>
                  </a:cubicBezTo>
                  <a:lnTo>
                    <a:pt x="6400" y="599"/>
                  </a:lnTo>
                  <a:lnTo>
                    <a:pt x="6239" y="733"/>
                  </a:lnTo>
                  <a:lnTo>
                    <a:pt x="5909" y="1009"/>
                  </a:lnTo>
                  <a:cubicBezTo>
                    <a:pt x="5686" y="1188"/>
                    <a:pt x="5490" y="1393"/>
                    <a:pt x="5275" y="1581"/>
                  </a:cubicBezTo>
                  <a:cubicBezTo>
                    <a:pt x="5061" y="1777"/>
                    <a:pt x="4865" y="1982"/>
                    <a:pt x="4660" y="2188"/>
                  </a:cubicBezTo>
                  <a:cubicBezTo>
                    <a:pt x="4561" y="2286"/>
                    <a:pt x="4463" y="2384"/>
                    <a:pt x="4365" y="2500"/>
                  </a:cubicBezTo>
                  <a:lnTo>
                    <a:pt x="4088" y="2821"/>
                  </a:lnTo>
                  <a:cubicBezTo>
                    <a:pt x="3330" y="3678"/>
                    <a:pt x="2643" y="4597"/>
                    <a:pt x="2027" y="5552"/>
                  </a:cubicBezTo>
                  <a:cubicBezTo>
                    <a:pt x="1875" y="5793"/>
                    <a:pt x="1723" y="6034"/>
                    <a:pt x="1572" y="6284"/>
                  </a:cubicBezTo>
                  <a:cubicBezTo>
                    <a:pt x="1429" y="6525"/>
                    <a:pt x="1286" y="6775"/>
                    <a:pt x="1143" y="7025"/>
                  </a:cubicBezTo>
                  <a:lnTo>
                    <a:pt x="733" y="7775"/>
                  </a:lnTo>
                  <a:lnTo>
                    <a:pt x="349" y="8533"/>
                  </a:lnTo>
                  <a:cubicBezTo>
                    <a:pt x="233" y="8783"/>
                    <a:pt x="108" y="9024"/>
                    <a:pt x="1" y="9274"/>
                  </a:cubicBezTo>
                  <a:cubicBezTo>
                    <a:pt x="253" y="9333"/>
                    <a:pt x="508" y="9362"/>
                    <a:pt x="763" y="9362"/>
                  </a:cubicBezTo>
                  <a:cubicBezTo>
                    <a:pt x="1168" y="9362"/>
                    <a:pt x="1572" y="9288"/>
                    <a:pt x="1955" y="9140"/>
                  </a:cubicBezTo>
                  <a:lnTo>
                    <a:pt x="2232" y="8489"/>
                  </a:lnTo>
                  <a:lnTo>
                    <a:pt x="2562" y="7748"/>
                  </a:lnTo>
                  <a:cubicBezTo>
                    <a:pt x="2678" y="7507"/>
                    <a:pt x="2794" y="7266"/>
                    <a:pt x="2910" y="7016"/>
                  </a:cubicBezTo>
                  <a:cubicBezTo>
                    <a:pt x="3035" y="6775"/>
                    <a:pt x="3160" y="6543"/>
                    <a:pt x="3285" y="6302"/>
                  </a:cubicBezTo>
                  <a:cubicBezTo>
                    <a:pt x="3794" y="5347"/>
                    <a:pt x="4374" y="4428"/>
                    <a:pt x="5008" y="3553"/>
                  </a:cubicBezTo>
                  <a:cubicBezTo>
                    <a:pt x="5918" y="2286"/>
                    <a:pt x="6989" y="1143"/>
                    <a:pt x="8212" y="162"/>
                  </a:cubicBezTo>
                  <a:cubicBezTo>
                    <a:pt x="7873" y="108"/>
                    <a:pt x="7542" y="55"/>
                    <a:pt x="7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0"/>
            <p:cNvSpPr/>
            <p:nvPr/>
          </p:nvSpPr>
          <p:spPr>
            <a:xfrm>
              <a:off x="3908276" y="1830224"/>
              <a:ext cx="24007" cy="93892"/>
            </a:xfrm>
            <a:custGeom>
              <a:avLst/>
              <a:gdLst/>
              <a:ahLst/>
              <a:cxnLst/>
              <a:rect l="l" t="t" r="r" b="b"/>
              <a:pathLst>
                <a:path w="2134" h="8346" extrusionOk="0">
                  <a:moveTo>
                    <a:pt x="1732" y="1"/>
                  </a:moveTo>
                  <a:cubicBezTo>
                    <a:pt x="1518" y="1"/>
                    <a:pt x="1295" y="10"/>
                    <a:pt x="1081" y="19"/>
                  </a:cubicBezTo>
                  <a:cubicBezTo>
                    <a:pt x="867" y="28"/>
                    <a:pt x="661" y="36"/>
                    <a:pt x="447" y="54"/>
                  </a:cubicBezTo>
                  <a:cubicBezTo>
                    <a:pt x="501" y="813"/>
                    <a:pt x="518" y="1581"/>
                    <a:pt x="492" y="2357"/>
                  </a:cubicBezTo>
                  <a:cubicBezTo>
                    <a:pt x="429" y="3847"/>
                    <a:pt x="269" y="5329"/>
                    <a:pt x="1" y="6802"/>
                  </a:cubicBezTo>
                  <a:cubicBezTo>
                    <a:pt x="79" y="6815"/>
                    <a:pt x="153" y="6823"/>
                    <a:pt x="225" y="6823"/>
                  </a:cubicBezTo>
                  <a:cubicBezTo>
                    <a:pt x="252" y="6823"/>
                    <a:pt x="278" y="6822"/>
                    <a:pt x="304" y="6819"/>
                  </a:cubicBezTo>
                  <a:cubicBezTo>
                    <a:pt x="402" y="7507"/>
                    <a:pt x="875" y="8069"/>
                    <a:pt x="1536" y="8283"/>
                  </a:cubicBezTo>
                  <a:cubicBezTo>
                    <a:pt x="1634" y="8310"/>
                    <a:pt x="1732" y="8328"/>
                    <a:pt x="1839" y="8346"/>
                  </a:cubicBezTo>
                  <a:cubicBezTo>
                    <a:pt x="1839" y="8328"/>
                    <a:pt x="1839" y="8319"/>
                    <a:pt x="1848" y="8301"/>
                  </a:cubicBezTo>
                  <a:cubicBezTo>
                    <a:pt x="2027" y="6329"/>
                    <a:pt x="2134" y="4338"/>
                    <a:pt x="2000" y="2330"/>
                  </a:cubicBezTo>
                  <a:cubicBezTo>
                    <a:pt x="1955" y="1545"/>
                    <a:pt x="1866" y="768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0"/>
            <p:cNvSpPr/>
            <p:nvPr/>
          </p:nvSpPr>
          <p:spPr>
            <a:xfrm>
              <a:off x="3789691" y="1911570"/>
              <a:ext cx="22905" cy="46890"/>
            </a:xfrm>
            <a:custGeom>
              <a:avLst/>
              <a:gdLst/>
              <a:ahLst/>
              <a:cxnLst/>
              <a:rect l="l" t="t" r="r" b="b"/>
              <a:pathLst>
                <a:path w="2036" h="4168" extrusionOk="0">
                  <a:moveTo>
                    <a:pt x="759" y="0"/>
                  </a:moveTo>
                  <a:lnTo>
                    <a:pt x="0" y="223"/>
                  </a:lnTo>
                  <a:cubicBezTo>
                    <a:pt x="357" y="1535"/>
                    <a:pt x="714" y="2856"/>
                    <a:pt x="1125" y="4168"/>
                  </a:cubicBezTo>
                  <a:cubicBezTo>
                    <a:pt x="1446" y="4106"/>
                    <a:pt x="1759" y="3981"/>
                    <a:pt x="2035" y="3784"/>
                  </a:cubicBezTo>
                  <a:cubicBezTo>
                    <a:pt x="1580" y="2544"/>
                    <a:pt x="1170" y="1276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0"/>
            <p:cNvSpPr/>
            <p:nvPr/>
          </p:nvSpPr>
          <p:spPr>
            <a:xfrm>
              <a:off x="3840602" y="1845188"/>
              <a:ext cx="55136" cy="84555"/>
            </a:xfrm>
            <a:custGeom>
              <a:avLst/>
              <a:gdLst/>
              <a:ahLst/>
              <a:cxnLst/>
              <a:rect l="l" t="t" r="r" b="b"/>
              <a:pathLst>
                <a:path w="4901" h="7516" extrusionOk="0">
                  <a:moveTo>
                    <a:pt x="884" y="1"/>
                  </a:moveTo>
                  <a:lnTo>
                    <a:pt x="0" y="63"/>
                  </a:lnTo>
                  <a:cubicBezTo>
                    <a:pt x="27" y="599"/>
                    <a:pt x="116" y="1134"/>
                    <a:pt x="277" y="1652"/>
                  </a:cubicBezTo>
                  <a:cubicBezTo>
                    <a:pt x="429" y="2160"/>
                    <a:pt x="634" y="2651"/>
                    <a:pt x="884" y="3124"/>
                  </a:cubicBezTo>
                  <a:cubicBezTo>
                    <a:pt x="1375" y="4053"/>
                    <a:pt x="1991" y="4892"/>
                    <a:pt x="2606" y="5704"/>
                  </a:cubicBezTo>
                  <a:cubicBezTo>
                    <a:pt x="3071" y="6311"/>
                    <a:pt x="3535" y="6909"/>
                    <a:pt x="3945" y="7515"/>
                  </a:cubicBezTo>
                  <a:cubicBezTo>
                    <a:pt x="4383" y="7185"/>
                    <a:pt x="4713" y="6739"/>
                    <a:pt x="4900" y="6221"/>
                  </a:cubicBezTo>
                  <a:cubicBezTo>
                    <a:pt x="4490" y="5739"/>
                    <a:pt x="4070" y="5275"/>
                    <a:pt x="3660" y="4820"/>
                  </a:cubicBezTo>
                  <a:cubicBezTo>
                    <a:pt x="2999" y="4097"/>
                    <a:pt x="2366" y="3365"/>
                    <a:pt x="1866" y="2571"/>
                  </a:cubicBezTo>
                  <a:cubicBezTo>
                    <a:pt x="1357" y="1768"/>
                    <a:pt x="982" y="91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0"/>
            <p:cNvSpPr/>
            <p:nvPr/>
          </p:nvSpPr>
          <p:spPr>
            <a:xfrm>
              <a:off x="3889206" y="2094796"/>
              <a:ext cx="19282" cy="58072"/>
            </a:xfrm>
            <a:custGeom>
              <a:avLst/>
              <a:gdLst/>
              <a:ahLst/>
              <a:cxnLst/>
              <a:rect l="l" t="t" r="r" b="b"/>
              <a:pathLst>
                <a:path w="1714" h="5162" extrusionOk="0">
                  <a:moveTo>
                    <a:pt x="827" y="90"/>
                  </a:moveTo>
                  <a:cubicBezTo>
                    <a:pt x="837" y="90"/>
                    <a:pt x="847" y="91"/>
                    <a:pt x="857" y="92"/>
                  </a:cubicBezTo>
                  <a:cubicBezTo>
                    <a:pt x="1142" y="110"/>
                    <a:pt x="1383" y="289"/>
                    <a:pt x="1491" y="556"/>
                  </a:cubicBezTo>
                  <a:cubicBezTo>
                    <a:pt x="1624" y="887"/>
                    <a:pt x="1571" y="1262"/>
                    <a:pt x="1508" y="1601"/>
                  </a:cubicBezTo>
                  <a:cubicBezTo>
                    <a:pt x="1401" y="2181"/>
                    <a:pt x="1259" y="2752"/>
                    <a:pt x="1080" y="3314"/>
                  </a:cubicBezTo>
                  <a:cubicBezTo>
                    <a:pt x="1053" y="3404"/>
                    <a:pt x="1026" y="3484"/>
                    <a:pt x="1000" y="3573"/>
                  </a:cubicBezTo>
                  <a:cubicBezTo>
                    <a:pt x="875" y="3984"/>
                    <a:pt x="732" y="4448"/>
                    <a:pt x="509" y="4814"/>
                  </a:cubicBezTo>
                  <a:cubicBezTo>
                    <a:pt x="442" y="4914"/>
                    <a:pt x="314" y="5075"/>
                    <a:pt x="224" y="5075"/>
                  </a:cubicBezTo>
                  <a:cubicBezTo>
                    <a:pt x="218" y="5075"/>
                    <a:pt x="211" y="5074"/>
                    <a:pt x="205" y="5073"/>
                  </a:cubicBezTo>
                  <a:cubicBezTo>
                    <a:pt x="107" y="5055"/>
                    <a:pt x="125" y="4814"/>
                    <a:pt x="134" y="4671"/>
                  </a:cubicBezTo>
                  <a:cubicBezTo>
                    <a:pt x="134" y="4626"/>
                    <a:pt x="143" y="4591"/>
                    <a:pt x="143" y="4564"/>
                  </a:cubicBezTo>
                  <a:cubicBezTo>
                    <a:pt x="170" y="3823"/>
                    <a:pt x="188" y="3073"/>
                    <a:pt x="214" y="2341"/>
                  </a:cubicBezTo>
                  <a:lnTo>
                    <a:pt x="250" y="1146"/>
                  </a:lnTo>
                  <a:cubicBezTo>
                    <a:pt x="241" y="940"/>
                    <a:pt x="268" y="735"/>
                    <a:pt x="321" y="548"/>
                  </a:cubicBezTo>
                  <a:cubicBezTo>
                    <a:pt x="375" y="360"/>
                    <a:pt x="509" y="199"/>
                    <a:pt x="687" y="119"/>
                  </a:cubicBezTo>
                  <a:cubicBezTo>
                    <a:pt x="731" y="105"/>
                    <a:pt x="781" y="90"/>
                    <a:pt x="827" y="90"/>
                  </a:cubicBezTo>
                  <a:close/>
                  <a:moveTo>
                    <a:pt x="861" y="0"/>
                  </a:moveTo>
                  <a:cubicBezTo>
                    <a:pt x="794" y="0"/>
                    <a:pt x="726" y="13"/>
                    <a:pt x="661" y="39"/>
                  </a:cubicBezTo>
                  <a:cubicBezTo>
                    <a:pt x="455" y="128"/>
                    <a:pt x="304" y="307"/>
                    <a:pt x="241" y="521"/>
                  </a:cubicBezTo>
                  <a:cubicBezTo>
                    <a:pt x="188" y="717"/>
                    <a:pt x="161" y="931"/>
                    <a:pt x="161" y="1137"/>
                  </a:cubicBezTo>
                  <a:lnTo>
                    <a:pt x="125" y="2333"/>
                  </a:lnTo>
                  <a:lnTo>
                    <a:pt x="63" y="4564"/>
                  </a:lnTo>
                  <a:cubicBezTo>
                    <a:pt x="63" y="4591"/>
                    <a:pt x="63" y="4617"/>
                    <a:pt x="54" y="4662"/>
                  </a:cubicBezTo>
                  <a:cubicBezTo>
                    <a:pt x="27" y="4840"/>
                    <a:pt x="0" y="5117"/>
                    <a:pt x="179" y="5162"/>
                  </a:cubicBezTo>
                  <a:lnTo>
                    <a:pt x="223" y="5162"/>
                  </a:lnTo>
                  <a:cubicBezTo>
                    <a:pt x="384" y="5162"/>
                    <a:pt x="553" y="4903"/>
                    <a:pt x="580" y="4849"/>
                  </a:cubicBezTo>
                  <a:cubicBezTo>
                    <a:pt x="803" y="4483"/>
                    <a:pt x="955" y="4010"/>
                    <a:pt x="1080" y="3591"/>
                  </a:cubicBezTo>
                  <a:cubicBezTo>
                    <a:pt x="1107" y="3502"/>
                    <a:pt x="1134" y="3421"/>
                    <a:pt x="1160" y="3341"/>
                  </a:cubicBezTo>
                  <a:cubicBezTo>
                    <a:pt x="1339" y="2770"/>
                    <a:pt x="1482" y="2190"/>
                    <a:pt x="1598" y="1610"/>
                  </a:cubicBezTo>
                  <a:cubicBezTo>
                    <a:pt x="1660" y="1262"/>
                    <a:pt x="1714" y="869"/>
                    <a:pt x="1571" y="521"/>
                  </a:cubicBezTo>
                  <a:cubicBezTo>
                    <a:pt x="1454" y="237"/>
                    <a:pt x="1160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0"/>
            <p:cNvSpPr/>
            <p:nvPr/>
          </p:nvSpPr>
          <p:spPr>
            <a:xfrm>
              <a:off x="3907883" y="1891386"/>
              <a:ext cx="21893" cy="179629"/>
            </a:xfrm>
            <a:custGeom>
              <a:avLst/>
              <a:gdLst/>
              <a:ahLst/>
              <a:cxnLst/>
              <a:rect l="l" t="t" r="r" b="b"/>
              <a:pathLst>
                <a:path w="1946" h="15967" extrusionOk="0">
                  <a:moveTo>
                    <a:pt x="1910" y="0"/>
                  </a:moveTo>
                  <a:cubicBezTo>
                    <a:pt x="1883" y="0"/>
                    <a:pt x="1857" y="9"/>
                    <a:pt x="1857" y="36"/>
                  </a:cubicBezTo>
                  <a:cubicBezTo>
                    <a:pt x="1018" y="4007"/>
                    <a:pt x="437" y="8042"/>
                    <a:pt x="134" y="12093"/>
                  </a:cubicBezTo>
                  <a:cubicBezTo>
                    <a:pt x="45" y="13173"/>
                    <a:pt x="0" y="14227"/>
                    <a:pt x="321" y="15199"/>
                  </a:cubicBezTo>
                  <a:cubicBezTo>
                    <a:pt x="411" y="15467"/>
                    <a:pt x="527" y="15726"/>
                    <a:pt x="678" y="15967"/>
                  </a:cubicBezTo>
                  <a:lnTo>
                    <a:pt x="678" y="15806"/>
                  </a:lnTo>
                  <a:cubicBezTo>
                    <a:pt x="562" y="15601"/>
                    <a:pt x="473" y="15396"/>
                    <a:pt x="402" y="15173"/>
                  </a:cubicBezTo>
                  <a:cubicBezTo>
                    <a:pt x="80" y="14218"/>
                    <a:pt x="134" y="13173"/>
                    <a:pt x="214" y="12102"/>
                  </a:cubicBezTo>
                  <a:cubicBezTo>
                    <a:pt x="518" y="8050"/>
                    <a:pt x="1098" y="4025"/>
                    <a:pt x="1946" y="54"/>
                  </a:cubicBezTo>
                  <a:cubicBezTo>
                    <a:pt x="1946" y="27"/>
                    <a:pt x="1928" y="9"/>
                    <a:pt x="1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0"/>
            <p:cNvSpPr/>
            <p:nvPr/>
          </p:nvSpPr>
          <p:spPr>
            <a:xfrm>
              <a:off x="3893414" y="2106554"/>
              <a:ext cx="8955" cy="23321"/>
            </a:xfrm>
            <a:custGeom>
              <a:avLst/>
              <a:gdLst/>
              <a:ahLst/>
              <a:cxnLst/>
              <a:rect l="l" t="t" r="r" b="b"/>
              <a:pathLst>
                <a:path w="796" h="2073" extrusionOk="0">
                  <a:moveTo>
                    <a:pt x="429" y="92"/>
                  </a:moveTo>
                  <a:cubicBezTo>
                    <a:pt x="465" y="92"/>
                    <a:pt x="492" y="101"/>
                    <a:pt x="519" y="118"/>
                  </a:cubicBezTo>
                  <a:cubicBezTo>
                    <a:pt x="697" y="225"/>
                    <a:pt x="661" y="529"/>
                    <a:pt x="635" y="743"/>
                  </a:cubicBezTo>
                  <a:cubicBezTo>
                    <a:pt x="626" y="797"/>
                    <a:pt x="617" y="841"/>
                    <a:pt x="617" y="886"/>
                  </a:cubicBezTo>
                  <a:cubicBezTo>
                    <a:pt x="581" y="1252"/>
                    <a:pt x="528" y="1618"/>
                    <a:pt x="456" y="1984"/>
                  </a:cubicBezTo>
                  <a:cubicBezTo>
                    <a:pt x="376" y="1966"/>
                    <a:pt x="304" y="1912"/>
                    <a:pt x="269" y="1841"/>
                  </a:cubicBezTo>
                  <a:cubicBezTo>
                    <a:pt x="224" y="1743"/>
                    <a:pt x="197" y="1645"/>
                    <a:pt x="197" y="1546"/>
                  </a:cubicBezTo>
                  <a:cubicBezTo>
                    <a:pt x="162" y="1225"/>
                    <a:pt x="153" y="252"/>
                    <a:pt x="376" y="109"/>
                  </a:cubicBezTo>
                  <a:cubicBezTo>
                    <a:pt x="394" y="92"/>
                    <a:pt x="411" y="92"/>
                    <a:pt x="429" y="92"/>
                  </a:cubicBezTo>
                  <a:close/>
                  <a:moveTo>
                    <a:pt x="434" y="1"/>
                  </a:moveTo>
                  <a:cubicBezTo>
                    <a:pt x="398" y="1"/>
                    <a:pt x="362" y="10"/>
                    <a:pt x="331" y="29"/>
                  </a:cubicBezTo>
                  <a:cubicBezTo>
                    <a:pt x="1" y="234"/>
                    <a:pt x="108" y="1537"/>
                    <a:pt x="108" y="1546"/>
                  </a:cubicBezTo>
                  <a:cubicBezTo>
                    <a:pt x="108" y="1662"/>
                    <a:pt x="135" y="1778"/>
                    <a:pt x="188" y="1877"/>
                  </a:cubicBezTo>
                  <a:cubicBezTo>
                    <a:pt x="242" y="1993"/>
                    <a:pt x="358" y="2064"/>
                    <a:pt x="483" y="2073"/>
                  </a:cubicBezTo>
                  <a:cubicBezTo>
                    <a:pt x="501" y="2073"/>
                    <a:pt x="519" y="2055"/>
                    <a:pt x="528" y="2037"/>
                  </a:cubicBezTo>
                  <a:cubicBezTo>
                    <a:pt x="608" y="1662"/>
                    <a:pt x="670" y="1279"/>
                    <a:pt x="697" y="886"/>
                  </a:cubicBezTo>
                  <a:cubicBezTo>
                    <a:pt x="706" y="850"/>
                    <a:pt x="706" y="806"/>
                    <a:pt x="715" y="761"/>
                  </a:cubicBezTo>
                  <a:cubicBezTo>
                    <a:pt x="751" y="511"/>
                    <a:pt x="795" y="181"/>
                    <a:pt x="563" y="47"/>
                  </a:cubicBezTo>
                  <a:cubicBezTo>
                    <a:pt x="528" y="17"/>
                    <a:pt x="481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0"/>
            <p:cNvSpPr/>
            <p:nvPr/>
          </p:nvSpPr>
          <p:spPr>
            <a:xfrm>
              <a:off x="3913801" y="2197351"/>
              <a:ext cx="9247" cy="41378"/>
            </a:xfrm>
            <a:custGeom>
              <a:avLst/>
              <a:gdLst/>
              <a:ahLst/>
              <a:cxnLst/>
              <a:rect l="l" t="t" r="r" b="b"/>
              <a:pathLst>
                <a:path w="822" h="3678" extrusionOk="0">
                  <a:moveTo>
                    <a:pt x="429" y="1"/>
                  </a:moveTo>
                  <a:cubicBezTo>
                    <a:pt x="1" y="1223"/>
                    <a:pt x="144" y="2571"/>
                    <a:pt x="822" y="3678"/>
                  </a:cubicBezTo>
                  <a:cubicBezTo>
                    <a:pt x="813" y="3606"/>
                    <a:pt x="804" y="3535"/>
                    <a:pt x="795" y="3455"/>
                  </a:cubicBezTo>
                  <a:cubicBezTo>
                    <a:pt x="251" y="2464"/>
                    <a:pt x="126" y="1304"/>
                    <a:pt x="447" y="224"/>
                  </a:cubicBezTo>
                  <a:cubicBezTo>
                    <a:pt x="447" y="143"/>
                    <a:pt x="438" y="72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0"/>
            <p:cNvSpPr/>
            <p:nvPr/>
          </p:nvSpPr>
          <p:spPr>
            <a:xfrm>
              <a:off x="3920427" y="1910018"/>
              <a:ext cx="73406" cy="148556"/>
            </a:xfrm>
            <a:custGeom>
              <a:avLst/>
              <a:gdLst/>
              <a:ahLst/>
              <a:cxnLst/>
              <a:rect l="l" t="t" r="r" b="b"/>
              <a:pathLst>
                <a:path w="6525" h="13205" extrusionOk="0">
                  <a:moveTo>
                    <a:pt x="6470" y="1"/>
                  </a:moveTo>
                  <a:cubicBezTo>
                    <a:pt x="6451" y="1"/>
                    <a:pt x="6436" y="11"/>
                    <a:pt x="6436" y="31"/>
                  </a:cubicBezTo>
                  <a:lnTo>
                    <a:pt x="4436" y="5850"/>
                  </a:lnTo>
                  <a:cubicBezTo>
                    <a:pt x="4097" y="6832"/>
                    <a:pt x="3740" y="7849"/>
                    <a:pt x="3133" y="8715"/>
                  </a:cubicBezTo>
                  <a:cubicBezTo>
                    <a:pt x="2767" y="9188"/>
                    <a:pt x="2366" y="9634"/>
                    <a:pt x="1929" y="10054"/>
                  </a:cubicBezTo>
                  <a:cubicBezTo>
                    <a:pt x="1643" y="10339"/>
                    <a:pt x="1339" y="10634"/>
                    <a:pt x="1072" y="10955"/>
                  </a:cubicBezTo>
                  <a:cubicBezTo>
                    <a:pt x="599" y="11508"/>
                    <a:pt x="72" y="12312"/>
                    <a:pt x="1" y="13204"/>
                  </a:cubicBezTo>
                  <a:cubicBezTo>
                    <a:pt x="28" y="13186"/>
                    <a:pt x="63" y="13169"/>
                    <a:pt x="90" y="13151"/>
                  </a:cubicBezTo>
                  <a:cubicBezTo>
                    <a:pt x="179" y="12303"/>
                    <a:pt x="688" y="11544"/>
                    <a:pt x="1143" y="11009"/>
                  </a:cubicBezTo>
                  <a:cubicBezTo>
                    <a:pt x="1411" y="10705"/>
                    <a:pt x="1705" y="10402"/>
                    <a:pt x="1991" y="10116"/>
                  </a:cubicBezTo>
                  <a:cubicBezTo>
                    <a:pt x="2428" y="9697"/>
                    <a:pt x="2839" y="9250"/>
                    <a:pt x="3205" y="8760"/>
                  </a:cubicBezTo>
                  <a:cubicBezTo>
                    <a:pt x="3821" y="7885"/>
                    <a:pt x="4178" y="6867"/>
                    <a:pt x="4517" y="5877"/>
                  </a:cubicBezTo>
                  <a:lnTo>
                    <a:pt x="6516" y="58"/>
                  </a:lnTo>
                  <a:cubicBezTo>
                    <a:pt x="6525" y="40"/>
                    <a:pt x="6507" y="13"/>
                    <a:pt x="6489" y="4"/>
                  </a:cubicBezTo>
                  <a:cubicBezTo>
                    <a:pt x="6483" y="2"/>
                    <a:pt x="6476" y="1"/>
                    <a:pt x="6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0"/>
            <p:cNvSpPr/>
            <p:nvPr/>
          </p:nvSpPr>
          <p:spPr>
            <a:xfrm>
              <a:off x="3981981" y="1962977"/>
              <a:ext cx="50816" cy="24008"/>
            </a:xfrm>
            <a:custGeom>
              <a:avLst/>
              <a:gdLst/>
              <a:ahLst/>
              <a:cxnLst/>
              <a:rect l="l" t="t" r="r" b="b"/>
              <a:pathLst>
                <a:path w="4517" h="2134" extrusionOk="0">
                  <a:moveTo>
                    <a:pt x="4472" y="1"/>
                  </a:moveTo>
                  <a:cubicBezTo>
                    <a:pt x="3598" y="572"/>
                    <a:pt x="2643" y="1018"/>
                    <a:pt x="1643" y="1322"/>
                  </a:cubicBezTo>
                  <a:lnTo>
                    <a:pt x="1447" y="1384"/>
                  </a:lnTo>
                  <a:cubicBezTo>
                    <a:pt x="1090" y="1473"/>
                    <a:pt x="750" y="1607"/>
                    <a:pt x="429" y="1777"/>
                  </a:cubicBezTo>
                  <a:cubicBezTo>
                    <a:pt x="269" y="1875"/>
                    <a:pt x="126" y="1991"/>
                    <a:pt x="1" y="2134"/>
                  </a:cubicBezTo>
                  <a:lnTo>
                    <a:pt x="152" y="2107"/>
                  </a:lnTo>
                  <a:cubicBezTo>
                    <a:pt x="242" y="2009"/>
                    <a:pt x="349" y="1928"/>
                    <a:pt x="465" y="1857"/>
                  </a:cubicBezTo>
                  <a:cubicBezTo>
                    <a:pt x="786" y="1687"/>
                    <a:pt x="1125" y="1554"/>
                    <a:pt x="1473" y="1464"/>
                  </a:cubicBezTo>
                  <a:lnTo>
                    <a:pt x="1670" y="1411"/>
                  </a:lnTo>
                  <a:cubicBezTo>
                    <a:pt x="2678" y="1098"/>
                    <a:pt x="3633" y="652"/>
                    <a:pt x="4517" y="72"/>
                  </a:cubicBezTo>
                  <a:lnTo>
                    <a:pt x="4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0"/>
            <p:cNvSpPr/>
            <p:nvPr/>
          </p:nvSpPr>
          <p:spPr>
            <a:xfrm>
              <a:off x="3986707" y="1961267"/>
              <a:ext cx="45090" cy="16290"/>
            </a:xfrm>
            <a:custGeom>
              <a:avLst/>
              <a:gdLst/>
              <a:ahLst/>
              <a:cxnLst/>
              <a:rect l="l" t="t" r="r" b="b"/>
              <a:pathLst>
                <a:path w="4008" h="1448" extrusionOk="0">
                  <a:moveTo>
                    <a:pt x="3963" y="1"/>
                  </a:moveTo>
                  <a:cubicBezTo>
                    <a:pt x="3918" y="28"/>
                    <a:pt x="3874" y="46"/>
                    <a:pt x="3829" y="63"/>
                  </a:cubicBezTo>
                  <a:cubicBezTo>
                    <a:pt x="2874" y="474"/>
                    <a:pt x="1901" y="884"/>
                    <a:pt x="928" y="1259"/>
                  </a:cubicBezTo>
                  <a:cubicBezTo>
                    <a:pt x="803" y="1313"/>
                    <a:pt x="679" y="1349"/>
                    <a:pt x="545" y="1366"/>
                  </a:cubicBezTo>
                  <a:cubicBezTo>
                    <a:pt x="526" y="1369"/>
                    <a:pt x="508" y="1370"/>
                    <a:pt x="489" y="1370"/>
                  </a:cubicBezTo>
                  <a:cubicBezTo>
                    <a:pt x="383" y="1370"/>
                    <a:pt x="280" y="1328"/>
                    <a:pt x="197" y="1259"/>
                  </a:cubicBezTo>
                  <a:cubicBezTo>
                    <a:pt x="125" y="1179"/>
                    <a:pt x="89" y="1072"/>
                    <a:pt x="89" y="956"/>
                  </a:cubicBezTo>
                  <a:lnTo>
                    <a:pt x="9" y="974"/>
                  </a:lnTo>
                  <a:cubicBezTo>
                    <a:pt x="0" y="1099"/>
                    <a:pt x="45" y="1224"/>
                    <a:pt x="134" y="1313"/>
                  </a:cubicBezTo>
                  <a:cubicBezTo>
                    <a:pt x="225" y="1396"/>
                    <a:pt x="339" y="1448"/>
                    <a:pt x="462" y="1448"/>
                  </a:cubicBezTo>
                  <a:cubicBezTo>
                    <a:pt x="472" y="1448"/>
                    <a:pt x="481" y="1447"/>
                    <a:pt x="491" y="1447"/>
                  </a:cubicBezTo>
                  <a:lnTo>
                    <a:pt x="545" y="1447"/>
                  </a:lnTo>
                  <a:cubicBezTo>
                    <a:pt x="687" y="1429"/>
                    <a:pt x="821" y="1393"/>
                    <a:pt x="955" y="1340"/>
                  </a:cubicBezTo>
                  <a:cubicBezTo>
                    <a:pt x="1928" y="965"/>
                    <a:pt x="2901" y="563"/>
                    <a:pt x="3865" y="144"/>
                  </a:cubicBezTo>
                  <a:cubicBezTo>
                    <a:pt x="3909" y="126"/>
                    <a:pt x="3963" y="99"/>
                    <a:pt x="4008" y="72"/>
                  </a:cubicBezTo>
                  <a:lnTo>
                    <a:pt x="39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0"/>
            <p:cNvSpPr/>
            <p:nvPr/>
          </p:nvSpPr>
          <p:spPr>
            <a:xfrm>
              <a:off x="3896632" y="1882542"/>
              <a:ext cx="30634" cy="214279"/>
            </a:xfrm>
            <a:custGeom>
              <a:avLst/>
              <a:gdLst/>
              <a:ahLst/>
              <a:cxnLst/>
              <a:rect l="l" t="t" r="r" b="b"/>
              <a:pathLst>
                <a:path w="2723" h="19047" extrusionOk="0">
                  <a:moveTo>
                    <a:pt x="2687" y="1"/>
                  </a:moveTo>
                  <a:cubicBezTo>
                    <a:pt x="2660" y="1"/>
                    <a:pt x="2633" y="19"/>
                    <a:pt x="2633" y="45"/>
                  </a:cubicBezTo>
                  <a:cubicBezTo>
                    <a:pt x="2348" y="1768"/>
                    <a:pt x="1982" y="3526"/>
                    <a:pt x="1634" y="5213"/>
                  </a:cubicBezTo>
                  <a:cubicBezTo>
                    <a:pt x="831" y="9033"/>
                    <a:pt x="1" y="12978"/>
                    <a:pt x="125" y="16931"/>
                  </a:cubicBezTo>
                  <a:cubicBezTo>
                    <a:pt x="134" y="17396"/>
                    <a:pt x="179" y="17886"/>
                    <a:pt x="420" y="18279"/>
                  </a:cubicBezTo>
                  <a:cubicBezTo>
                    <a:pt x="661" y="18672"/>
                    <a:pt x="1098" y="18940"/>
                    <a:pt x="1625" y="19047"/>
                  </a:cubicBezTo>
                  <a:lnTo>
                    <a:pt x="1625" y="18957"/>
                  </a:lnTo>
                  <a:cubicBezTo>
                    <a:pt x="1134" y="18859"/>
                    <a:pt x="723" y="18609"/>
                    <a:pt x="491" y="18234"/>
                  </a:cubicBezTo>
                  <a:cubicBezTo>
                    <a:pt x="259" y="17851"/>
                    <a:pt x="224" y="17369"/>
                    <a:pt x="206" y="16923"/>
                  </a:cubicBezTo>
                  <a:cubicBezTo>
                    <a:pt x="90" y="12987"/>
                    <a:pt x="911" y="9042"/>
                    <a:pt x="1714" y="5231"/>
                  </a:cubicBezTo>
                  <a:cubicBezTo>
                    <a:pt x="2071" y="3544"/>
                    <a:pt x="2437" y="1786"/>
                    <a:pt x="2723" y="54"/>
                  </a:cubicBezTo>
                  <a:cubicBezTo>
                    <a:pt x="2723" y="27"/>
                    <a:pt x="2705" y="10"/>
                    <a:pt x="2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0"/>
            <p:cNvSpPr/>
            <p:nvPr/>
          </p:nvSpPr>
          <p:spPr>
            <a:xfrm>
              <a:off x="3915916" y="1910760"/>
              <a:ext cx="14164" cy="100822"/>
            </a:xfrm>
            <a:custGeom>
              <a:avLst/>
              <a:gdLst/>
              <a:ahLst/>
              <a:cxnLst/>
              <a:rect l="l" t="t" r="r" b="b"/>
              <a:pathLst>
                <a:path w="1259" h="8962" extrusionOk="0">
                  <a:moveTo>
                    <a:pt x="1259" y="1"/>
                  </a:moveTo>
                  <a:lnTo>
                    <a:pt x="1259" y="1"/>
                  </a:lnTo>
                  <a:cubicBezTo>
                    <a:pt x="1035" y="866"/>
                    <a:pt x="830" y="1732"/>
                    <a:pt x="670" y="2625"/>
                  </a:cubicBezTo>
                  <a:cubicBezTo>
                    <a:pt x="455" y="3883"/>
                    <a:pt x="321" y="5168"/>
                    <a:pt x="205" y="6409"/>
                  </a:cubicBezTo>
                  <a:lnTo>
                    <a:pt x="27" y="8158"/>
                  </a:lnTo>
                  <a:cubicBezTo>
                    <a:pt x="0" y="8444"/>
                    <a:pt x="0" y="8729"/>
                    <a:pt x="196" y="8890"/>
                  </a:cubicBezTo>
                  <a:cubicBezTo>
                    <a:pt x="232" y="8917"/>
                    <a:pt x="268" y="8943"/>
                    <a:pt x="304" y="8961"/>
                  </a:cubicBezTo>
                  <a:cubicBezTo>
                    <a:pt x="304" y="8926"/>
                    <a:pt x="313" y="8899"/>
                    <a:pt x="313" y="8863"/>
                  </a:cubicBezTo>
                  <a:cubicBezTo>
                    <a:pt x="295" y="8854"/>
                    <a:pt x="268" y="8845"/>
                    <a:pt x="259" y="8827"/>
                  </a:cubicBezTo>
                  <a:cubicBezTo>
                    <a:pt x="89" y="8685"/>
                    <a:pt x="89" y="8426"/>
                    <a:pt x="116" y="8167"/>
                  </a:cubicBezTo>
                  <a:lnTo>
                    <a:pt x="286" y="6418"/>
                  </a:lnTo>
                  <a:cubicBezTo>
                    <a:pt x="411" y="5177"/>
                    <a:pt x="536" y="3892"/>
                    <a:pt x="759" y="2642"/>
                  </a:cubicBezTo>
                  <a:cubicBezTo>
                    <a:pt x="884" y="1920"/>
                    <a:pt x="1044" y="1214"/>
                    <a:pt x="1223" y="509"/>
                  </a:cubicBezTo>
                  <a:cubicBezTo>
                    <a:pt x="1232" y="340"/>
                    <a:pt x="1250" y="170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0"/>
            <p:cNvSpPr/>
            <p:nvPr/>
          </p:nvSpPr>
          <p:spPr>
            <a:xfrm>
              <a:off x="3929664" y="1901354"/>
              <a:ext cx="77332" cy="151492"/>
            </a:xfrm>
            <a:custGeom>
              <a:avLst/>
              <a:gdLst/>
              <a:ahLst/>
              <a:cxnLst/>
              <a:rect l="l" t="t" r="r" b="b"/>
              <a:pathLst>
                <a:path w="6874" h="13466" extrusionOk="0">
                  <a:moveTo>
                    <a:pt x="6821" y="1"/>
                  </a:moveTo>
                  <a:cubicBezTo>
                    <a:pt x="6809" y="1"/>
                    <a:pt x="6798" y="5"/>
                    <a:pt x="6793" y="16"/>
                  </a:cubicBezTo>
                  <a:cubicBezTo>
                    <a:pt x="5891" y="1435"/>
                    <a:pt x="5365" y="3059"/>
                    <a:pt x="4856" y="4630"/>
                  </a:cubicBezTo>
                  <a:cubicBezTo>
                    <a:pt x="4570" y="5522"/>
                    <a:pt x="4267" y="6450"/>
                    <a:pt x="3901" y="7325"/>
                  </a:cubicBezTo>
                  <a:cubicBezTo>
                    <a:pt x="3196" y="9003"/>
                    <a:pt x="2241" y="10565"/>
                    <a:pt x="1054" y="11939"/>
                  </a:cubicBezTo>
                  <a:lnTo>
                    <a:pt x="920" y="12091"/>
                  </a:lnTo>
                  <a:cubicBezTo>
                    <a:pt x="635" y="12395"/>
                    <a:pt x="385" y="12725"/>
                    <a:pt x="170" y="13082"/>
                  </a:cubicBezTo>
                  <a:cubicBezTo>
                    <a:pt x="99" y="13207"/>
                    <a:pt x="45" y="13332"/>
                    <a:pt x="1" y="13466"/>
                  </a:cubicBezTo>
                  <a:lnTo>
                    <a:pt x="126" y="13367"/>
                  </a:lnTo>
                  <a:cubicBezTo>
                    <a:pt x="162" y="13287"/>
                    <a:pt x="197" y="13207"/>
                    <a:pt x="242" y="13126"/>
                  </a:cubicBezTo>
                  <a:cubicBezTo>
                    <a:pt x="456" y="12778"/>
                    <a:pt x="706" y="12448"/>
                    <a:pt x="983" y="12154"/>
                  </a:cubicBezTo>
                  <a:lnTo>
                    <a:pt x="1116" y="11993"/>
                  </a:lnTo>
                  <a:cubicBezTo>
                    <a:pt x="2312" y="10610"/>
                    <a:pt x="3276" y="9048"/>
                    <a:pt x="3981" y="7361"/>
                  </a:cubicBezTo>
                  <a:cubicBezTo>
                    <a:pt x="4347" y="6477"/>
                    <a:pt x="4642" y="5549"/>
                    <a:pt x="4936" y="4657"/>
                  </a:cubicBezTo>
                  <a:cubicBezTo>
                    <a:pt x="5445" y="3086"/>
                    <a:pt x="5972" y="1470"/>
                    <a:pt x="6864" y="69"/>
                  </a:cubicBezTo>
                  <a:cubicBezTo>
                    <a:pt x="6873" y="42"/>
                    <a:pt x="6873" y="16"/>
                    <a:pt x="6846" y="7"/>
                  </a:cubicBezTo>
                  <a:cubicBezTo>
                    <a:pt x="6839" y="3"/>
                    <a:pt x="6830" y="1"/>
                    <a:pt x="6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0"/>
            <p:cNvSpPr/>
            <p:nvPr/>
          </p:nvSpPr>
          <p:spPr>
            <a:xfrm>
              <a:off x="3800639" y="1934860"/>
              <a:ext cx="74306" cy="145204"/>
            </a:xfrm>
            <a:custGeom>
              <a:avLst/>
              <a:gdLst/>
              <a:ahLst/>
              <a:cxnLst/>
              <a:rect l="l" t="t" r="r" b="b"/>
              <a:pathLst>
                <a:path w="6605" h="12907" extrusionOk="0">
                  <a:moveTo>
                    <a:pt x="36" y="1"/>
                  </a:moveTo>
                  <a:cubicBezTo>
                    <a:pt x="18" y="10"/>
                    <a:pt x="0" y="36"/>
                    <a:pt x="9" y="54"/>
                  </a:cubicBezTo>
                  <a:cubicBezTo>
                    <a:pt x="1107" y="4088"/>
                    <a:pt x="3008" y="7855"/>
                    <a:pt x="5587" y="11139"/>
                  </a:cubicBezTo>
                  <a:lnTo>
                    <a:pt x="5641" y="11202"/>
                  </a:lnTo>
                  <a:cubicBezTo>
                    <a:pt x="5962" y="11612"/>
                    <a:pt x="6301" y="12032"/>
                    <a:pt x="6444" y="12531"/>
                  </a:cubicBezTo>
                  <a:cubicBezTo>
                    <a:pt x="6480" y="12630"/>
                    <a:pt x="6498" y="12728"/>
                    <a:pt x="6507" y="12826"/>
                  </a:cubicBezTo>
                  <a:lnTo>
                    <a:pt x="6605" y="12906"/>
                  </a:lnTo>
                  <a:cubicBezTo>
                    <a:pt x="6596" y="12772"/>
                    <a:pt x="6569" y="12638"/>
                    <a:pt x="6533" y="12505"/>
                  </a:cubicBezTo>
                  <a:cubicBezTo>
                    <a:pt x="6373" y="11996"/>
                    <a:pt x="6034" y="11567"/>
                    <a:pt x="5703" y="11148"/>
                  </a:cubicBezTo>
                  <a:lnTo>
                    <a:pt x="5650" y="11077"/>
                  </a:lnTo>
                  <a:cubicBezTo>
                    <a:pt x="3079" y="7801"/>
                    <a:pt x="1187" y="4053"/>
                    <a:pt x="89" y="36"/>
                  </a:cubicBezTo>
                  <a:cubicBezTo>
                    <a:pt x="89" y="10"/>
                    <a:pt x="63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0"/>
            <p:cNvSpPr/>
            <p:nvPr/>
          </p:nvSpPr>
          <p:spPr>
            <a:xfrm>
              <a:off x="3802945" y="1932430"/>
              <a:ext cx="69390" cy="122231"/>
            </a:xfrm>
            <a:custGeom>
              <a:avLst/>
              <a:gdLst/>
              <a:ahLst/>
              <a:cxnLst/>
              <a:rect l="l" t="t" r="r" b="b"/>
              <a:pathLst>
                <a:path w="6168" h="10865" extrusionOk="0">
                  <a:moveTo>
                    <a:pt x="50" y="0"/>
                  </a:moveTo>
                  <a:cubicBezTo>
                    <a:pt x="46" y="0"/>
                    <a:pt x="41" y="1"/>
                    <a:pt x="36" y="2"/>
                  </a:cubicBezTo>
                  <a:cubicBezTo>
                    <a:pt x="18" y="11"/>
                    <a:pt x="1" y="29"/>
                    <a:pt x="9" y="56"/>
                  </a:cubicBezTo>
                  <a:cubicBezTo>
                    <a:pt x="938" y="3626"/>
                    <a:pt x="2571" y="6973"/>
                    <a:pt x="4802" y="9909"/>
                  </a:cubicBezTo>
                  <a:cubicBezTo>
                    <a:pt x="5034" y="10204"/>
                    <a:pt x="5257" y="10480"/>
                    <a:pt x="5561" y="10668"/>
                  </a:cubicBezTo>
                  <a:cubicBezTo>
                    <a:pt x="5739" y="10784"/>
                    <a:pt x="5953" y="10846"/>
                    <a:pt x="6168" y="10864"/>
                  </a:cubicBezTo>
                  <a:lnTo>
                    <a:pt x="6070" y="10766"/>
                  </a:lnTo>
                  <a:cubicBezTo>
                    <a:pt x="5900" y="10739"/>
                    <a:pt x="5748" y="10686"/>
                    <a:pt x="5605" y="10596"/>
                  </a:cubicBezTo>
                  <a:cubicBezTo>
                    <a:pt x="5311" y="10418"/>
                    <a:pt x="5088" y="10141"/>
                    <a:pt x="4874" y="9856"/>
                  </a:cubicBezTo>
                  <a:cubicBezTo>
                    <a:pt x="2642" y="6928"/>
                    <a:pt x="1018" y="3590"/>
                    <a:pt x="90" y="29"/>
                  </a:cubicBezTo>
                  <a:cubicBezTo>
                    <a:pt x="82" y="15"/>
                    <a:pt x="6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0"/>
            <p:cNvSpPr/>
            <p:nvPr/>
          </p:nvSpPr>
          <p:spPr>
            <a:xfrm>
              <a:off x="3860989" y="1891014"/>
              <a:ext cx="35449" cy="58208"/>
            </a:xfrm>
            <a:custGeom>
              <a:avLst/>
              <a:gdLst/>
              <a:ahLst/>
              <a:cxnLst/>
              <a:rect l="l" t="t" r="r" b="b"/>
              <a:pathLst>
                <a:path w="3151" h="5174" extrusionOk="0">
                  <a:moveTo>
                    <a:pt x="52" y="0"/>
                  </a:moveTo>
                  <a:cubicBezTo>
                    <a:pt x="43" y="0"/>
                    <a:pt x="34" y="3"/>
                    <a:pt x="27" y="6"/>
                  </a:cubicBezTo>
                  <a:cubicBezTo>
                    <a:pt x="9" y="24"/>
                    <a:pt x="0" y="51"/>
                    <a:pt x="18" y="69"/>
                  </a:cubicBezTo>
                  <a:lnTo>
                    <a:pt x="2258" y="3246"/>
                  </a:lnTo>
                  <a:cubicBezTo>
                    <a:pt x="2553" y="3657"/>
                    <a:pt x="2847" y="4085"/>
                    <a:pt x="2981" y="4576"/>
                  </a:cubicBezTo>
                  <a:cubicBezTo>
                    <a:pt x="3017" y="4710"/>
                    <a:pt x="3044" y="4844"/>
                    <a:pt x="3053" y="4978"/>
                  </a:cubicBezTo>
                  <a:cubicBezTo>
                    <a:pt x="3079" y="5049"/>
                    <a:pt x="3115" y="5111"/>
                    <a:pt x="3142" y="5174"/>
                  </a:cubicBezTo>
                  <a:cubicBezTo>
                    <a:pt x="3151" y="4969"/>
                    <a:pt x="3124" y="4754"/>
                    <a:pt x="3070" y="4558"/>
                  </a:cubicBezTo>
                  <a:cubicBezTo>
                    <a:pt x="2928" y="4049"/>
                    <a:pt x="2615" y="3594"/>
                    <a:pt x="2330" y="3193"/>
                  </a:cubicBezTo>
                  <a:lnTo>
                    <a:pt x="89" y="15"/>
                  </a:lnTo>
                  <a:cubicBezTo>
                    <a:pt x="79" y="5"/>
                    <a:pt x="65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0"/>
            <p:cNvSpPr/>
            <p:nvPr/>
          </p:nvSpPr>
          <p:spPr>
            <a:xfrm>
              <a:off x="3797826" y="1935940"/>
              <a:ext cx="73305" cy="140906"/>
            </a:xfrm>
            <a:custGeom>
              <a:avLst/>
              <a:gdLst/>
              <a:ahLst/>
              <a:cxnLst/>
              <a:rect l="l" t="t" r="r" b="b"/>
              <a:pathLst>
                <a:path w="6516" h="12525" extrusionOk="0">
                  <a:moveTo>
                    <a:pt x="49" y="0"/>
                  </a:moveTo>
                  <a:cubicBezTo>
                    <a:pt x="45" y="0"/>
                    <a:pt x="41" y="1"/>
                    <a:pt x="36" y="3"/>
                  </a:cubicBezTo>
                  <a:cubicBezTo>
                    <a:pt x="9" y="12"/>
                    <a:pt x="0" y="39"/>
                    <a:pt x="9" y="56"/>
                  </a:cubicBezTo>
                  <a:cubicBezTo>
                    <a:pt x="973" y="4189"/>
                    <a:pt x="2865" y="8035"/>
                    <a:pt x="5552" y="11320"/>
                  </a:cubicBezTo>
                  <a:lnTo>
                    <a:pt x="5632" y="11427"/>
                  </a:lnTo>
                  <a:cubicBezTo>
                    <a:pt x="5891" y="11712"/>
                    <a:pt x="6123" y="12034"/>
                    <a:pt x="6328" y="12364"/>
                  </a:cubicBezTo>
                  <a:lnTo>
                    <a:pt x="6516" y="12525"/>
                  </a:lnTo>
                  <a:cubicBezTo>
                    <a:pt x="6292" y="12114"/>
                    <a:pt x="6016" y="11721"/>
                    <a:pt x="5703" y="11364"/>
                  </a:cubicBezTo>
                  <a:lnTo>
                    <a:pt x="5614" y="11257"/>
                  </a:lnTo>
                  <a:cubicBezTo>
                    <a:pt x="2937" y="7991"/>
                    <a:pt x="1053" y="4144"/>
                    <a:pt x="90" y="39"/>
                  </a:cubicBezTo>
                  <a:cubicBezTo>
                    <a:pt x="82" y="16"/>
                    <a:pt x="6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0"/>
            <p:cNvSpPr/>
            <p:nvPr/>
          </p:nvSpPr>
          <p:spPr>
            <a:xfrm>
              <a:off x="3866412" y="1888606"/>
              <a:ext cx="33638" cy="65835"/>
            </a:xfrm>
            <a:custGeom>
              <a:avLst/>
              <a:gdLst/>
              <a:ahLst/>
              <a:cxnLst/>
              <a:rect l="l" t="t" r="r" b="b"/>
              <a:pathLst>
                <a:path w="2990" h="5852" extrusionOk="0">
                  <a:moveTo>
                    <a:pt x="58" y="1"/>
                  </a:moveTo>
                  <a:cubicBezTo>
                    <a:pt x="50" y="1"/>
                    <a:pt x="42" y="3"/>
                    <a:pt x="36" y="6"/>
                  </a:cubicBezTo>
                  <a:cubicBezTo>
                    <a:pt x="9" y="15"/>
                    <a:pt x="0" y="42"/>
                    <a:pt x="18" y="60"/>
                  </a:cubicBezTo>
                  <a:cubicBezTo>
                    <a:pt x="312" y="595"/>
                    <a:pt x="741" y="1050"/>
                    <a:pt x="1151" y="1488"/>
                  </a:cubicBezTo>
                  <a:cubicBezTo>
                    <a:pt x="1410" y="1773"/>
                    <a:pt x="1687" y="2059"/>
                    <a:pt x="1919" y="2362"/>
                  </a:cubicBezTo>
                  <a:cubicBezTo>
                    <a:pt x="2428" y="3005"/>
                    <a:pt x="2758" y="3781"/>
                    <a:pt x="2856" y="4594"/>
                  </a:cubicBezTo>
                  <a:cubicBezTo>
                    <a:pt x="2901" y="4960"/>
                    <a:pt x="2874" y="5343"/>
                    <a:pt x="2794" y="5709"/>
                  </a:cubicBezTo>
                  <a:cubicBezTo>
                    <a:pt x="2811" y="5754"/>
                    <a:pt x="2829" y="5798"/>
                    <a:pt x="2847" y="5852"/>
                  </a:cubicBezTo>
                  <a:cubicBezTo>
                    <a:pt x="2963" y="5433"/>
                    <a:pt x="2990" y="5004"/>
                    <a:pt x="2945" y="4576"/>
                  </a:cubicBezTo>
                  <a:cubicBezTo>
                    <a:pt x="2838" y="3755"/>
                    <a:pt x="2508" y="2969"/>
                    <a:pt x="1990" y="2318"/>
                  </a:cubicBezTo>
                  <a:cubicBezTo>
                    <a:pt x="1749" y="2005"/>
                    <a:pt x="1473" y="1711"/>
                    <a:pt x="1214" y="1434"/>
                  </a:cubicBezTo>
                  <a:cubicBezTo>
                    <a:pt x="803" y="997"/>
                    <a:pt x="384" y="551"/>
                    <a:pt x="89" y="24"/>
                  </a:cubicBezTo>
                  <a:cubicBezTo>
                    <a:pt x="84" y="7"/>
                    <a:pt x="71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0"/>
            <p:cNvSpPr/>
            <p:nvPr/>
          </p:nvSpPr>
          <p:spPr>
            <a:xfrm>
              <a:off x="3872228" y="2089508"/>
              <a:ext cx="14670" cy="227329"/>
            </a:xfrm>
            <a:custGeom>
              <a:avLst/>
              <a:gdLst/>
              <a:ahLst/>
              <a:cxnLst/>
              <a:rect l="l" t="t" r="r" b="b"/>
              <a:pathLst>
                <a:path w="1304" h="20207" extrusionOk="0">
                  <a:moveTo>
                    <a:pt x="295" y="0"/>
                  </a:moveTo>
                  <a:cubicBezTo>
                    <a:pt x="295" y="63"/>
                    <a:pt x="286" y="125"/>
                    <a:pt x="277" y="179"/>
                  </a:cubicBezTo>
                  <a:cubicBezTo>
                    <a:pt x="474" y="714"/>
                    <a:pt x="438" y="1303"/>
                    <a:pt x="402" y="1883"/>
                  </a:cubicBezTo>
                  <a:cubicBezTo>
                    <a:pt x="1" y="8006"/>
                    <a:pt x="277" y="14146"/>
                    <a:pt x="1215" y="20206"/>
                  </a:cubicBezTo>
                  <a:lnTo>
                    <a:pt x="1304" y="20197"/>
                  </a:lnTo>
                  <a:cubicBezTo>
                    <a:pt x="358" y="14146"/>
                    <a:pt x="90" y="8006"/>
                    <a:pt x="483" y="1901"/>
                  </a:cubicBezTo>
                  <a:cubicBezTo>
                    <a:pt x="527" y="1250"/>
                    <a:pt x="572" y="589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0"/>
            <p:cNvSpPr/>
            <p:nvPr/>
          </p:nvSpPr>
          <p:spPr>
            <a:xfrm>
              <a:off x="3895529" y="2143627"/>
              <a:ext cx="32738" cy="166984"/>
            </a:xfrm>
            <a:custGeom>
              <a:avLst/>
              <a:gdLst/>
              <a:ahLst/>
              <a:cxnLst/>
              <a:rect l="l" t="t" r="r" b="b"/>
              <a:pathLst>
                <a:path w="2910" h="14843" extrusionOk="0">
                  <a:moveTo>
                    <a:pt x="1768" y="1"/>
                  </a:moveTo>
                  <a:cubicBezTo>
                    <a:pt x="1312" y="929"/>
                    <a:pt x="937" y="1902"/>
                    <a:pt x="643" y="2892"/>
                  </a:cubicBezTo>
                  <a:cubicBezTo>
                    <a:pt x="107" y="4776"/>
                    <a:pt x="0" y="6561"/>
                    <a:pt x="331" y="8194"/>
                  </a:cubicBezTo>
                  <a:cubicBezTo>
                    <a:pt x="598" y="9533"/>
                    <a:pt x="1170" y="10818"/>
                    <a:pt x="1714" y="12049"/>
                  </a:cubicBezTo>
                  <a:cubicBezTo>
                    <a:pt x="2116" y="12960"/>
                    <a:pt x="2526" y="13888"/>
                    <a:pt x="2821" y="14843"/>
                  </a:cubicBezTo>
                  <a:lnTo>
                    <a:pt x="2910" y="14834"/>
                  </a:lnTo>
                  <a:cubicBezTo>
                    <a:pt x="2615" y="13870"/>
                    <a:pt x="2196" y="12942"/>
                    <a:pt x="1794" y="12032"/>
                  </a:cubicBezTo>
                  <a:cubicBezTo>
                    <a:pt x="1241" y="10791"/>
                    <a:pt x="679" y="9524"/>
                    <a:pt x="411" y="8194"/>
                  </a:cubicBezTo>
                  <a:cubicBezTo>
                    <a:pt x="90" y="6561"/>
                    <a:pt x="197" y="4793"/>
                    <a:pt x="723" y="2928"/>
                  </a:cubicBezTo>
                  <a:cubicBezTo>
                    <a:pt x="1000" y="1991"/>
                    <a:pt x="1348" y="1072"/>
                    <a:pt x="1776" y="188"/>
                  </a:cubicBezTo>
                  <a:cubicBezTo>
                    <a:pt x="1768" y="126"/>
                    <a:pt x="1768" y="63"/>
                    <a:pt x="1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0"/>
            <p:cNvSpPr/>
            <p:nvPr/>
          </p:nvSpPr>
          <p:spPr>
            <a:xfrm>
              <a:off x="3901053" y="2175164"/>
              <a:ext cx="25414" cy="87964"/>
            </a:xfrm>
            <a:custGeom>
              <a:avLst/>
              <a:gdLst/>
              <a:ahLst/>
              <a:cxnLst/>
              <a:rect l="l" t="t" r="r" b="b"/>
              <a:pathLst>
                <a:path w="2259" h="7819" extrusionOk="0">
                  <a:moveTo>
                    <a:pt x="1419" y="0"/>
                  </a:moveTo>
                  <a:cubicBezTo>
                    <a:pt x="812" y="830"/>
                    <a:pt x="438" y="1803"/>
                    <a:pt x="322" y="2829"/>
                  </a:cubicBezTo>
                  <a:cubicBezTo>
                    <a:pt x="188" y="4284"/>
                    <a:pt x="589" y="5739"/>
                    <a:pt x="1464" y="6917"/>
                  </a:cubicBezTo>
                  <a:cubicBezTo>
                    <a:pt x="1714" y="7229"/>
                    <a:pt x="1973" y="7533"/>
                    <a:pt x="2258" y="7818"/>
                  </a:cubicBezTo>
                  <a:cubicBezTo>
                    <a:pt x="2249" y="7765"/>
                    <a:pt x="2240" y="7720"/>
                    <a:pt x="2231" y="7667"/>
                  </a:cubicBezTo>
                  <a:cubicBezTo>
                    <a:pt x="1991" y="7417"/>
                    <a:pt x="1750" y="7140"/>
                    <a:pt x="1535" y="6863"/>
                  </a:cubicBezTo>
                  <a:cubicBezTo>
                    <a:pt x="45" y="4882"/>
                    <a:pt x="0" y="2160"/>
                    <a:pt x="1428" y="134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0"/>
            <p:cNvSpPr/>
            <p:nvPr/>
          </p:nvSpPr>
          <p:spPr>
            <a:xfrm>
              <a:off x="3925355" y="1921809"/>
              <a:ext cx="58140" cy="104333"/>
            </a:xfrm>
            <a:custGeom>
              <a:avLst/>
              <a:gdLst/>
              <a:ahLst/>
              <a:cxnLst/>
              <a:rect l="l" t="t" r="r" b="b"/>
              <a:pathLst>
                <a:path w="5168" h="9274" extrusionOk="0">
                  <a:moveTo>
                    <a:pt x="5168" y="0"/>
                  </a:moveTo>
                  <a:lnTo>
                    <a:pt x="5025" y="259"/>
                  </a:lnTo>
                  <a:cubicBezTo>
                    <a:pt x="4445" y="3080"/>
                    <a:pt x="3347" y="5757"/>
                    <a:pt x="1776" y="8167"/>
                  </a:cubicBezTo>
                  <a:cubicBezTo>
                    <a:pt x="1615" y="8443"/>
                    <a:pt x="1410" y="8693"/>
                    <a:pt x="1169" y="8908"/>
                  </a:cubicBezTo>
                  <a:cubicBezTo>
                    <a:pt x="961" y="9085"/>
                    <a:pt x="692" y="9182"/>
                    <a:pt x="422" y="9182"/>
                  </a:cubicBezTo>
                  <a:cubicBezTo>
                    <a:pt x="379" y="9182"/>
                    <a:pt x="337" y="9180"/>
                    <a:pt x="295" y="9175"/>
                  </a:cubicBezTo>
                  <a:cubicBezTo>
                    <a:pt x="214" y="9157"/>
                    <a:pt x="134" y="9131"/>
                    <a:pt x="71" y="9086"/>
                  </a:cubicBezTo>
                  <a:lnTo>
                    <a:pt x="0" y="9149"/>
                  </a:lnTo>
                  <a:cubicBezTo>
                    <a:pt x="80" y="9202"/>
                    <a:pt x="179" y="9238"/>
                    <a:pt x="277" y="9256"/>
                  </a:cubicBezTo>
                  <a:cubicBezTo>
                    <a:pt x="330" y="9265"/>
                    <a:pt x="393" y="9273"/>
                    <a:pt x="446" y="9273"/>
                  </a:cubicBezTo>
                  <a:cubicBezTo>
                    <a:pt x="732" y="9265"/>
                    <a:pt x="1009" y="9157"/>
                    <a:pt x="1223" y="8979"/>
                  </a:cubicBezTo>
                  <a:cubicBezTo>
                    <a:pt x="1473" y="8756"/>
                    <a:pt x="1687" y="8497"/>
                    <a:pt x="1856" y="8211"/>
                  </a:cubicBezTo>
                  <a:cubicBezTo>
                    <a:pt x="3481" y="5721"/>
                    <a:pt x="4605" y="2928"/>
                    <a:pt x="5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0"/>
            <p:cNvSpPr/>
            <p:nvPr/>
          </p:nvSpPr>
          <p:spPr>
            <a:xfrm>
              <a:off x="3871328" y="1889147"/>
              <a:ext cx="51424" cy="426465"/>
            </a:xfrm>
            <a:custGeom>
              <a:avLst/>
              <a:gdLst/>
              <a:ahLst/>
              <a:cxnLst/>
              <a:rect l="l" t="t" r="r" b="b"/>
              <a:pathLst>
                <a:path w="4571" h="37908" extrusionOk="0">
                  <a:moveTo>
                    <a:pt x="4520" y="0"/>
                  </a:moveTo>
                  <a:cubicBezTo>
                    <a:pt x="4499" y="0"/>
                    <a:pt x="4481" y="15"/>
                    <a:pt x="4481" y="30"/>
                  </a:cubicBezTo>
                  <a:cubicBezTo>
                    <a:pt x="839" y="12310"/>
                    <a:pt x="0" y="25252"/>
                    <a:pt x="2009" y="37907"/>
                  </a:cubicBezTo>
                  <a:lnTo>
                    <a:pt x="2098" y="37889"/>
                  </a:lnTo>
                  <a:cubicBezTo>
                    <a:pt x="81" y="25252"/>
                    <a:pt x="929" y="12328"/>
                    <a:pt x="4561" y="56"/>
                  </a:cubicBezTo>
                  <a:cubicBezTo>
                    <a:pt x="4570" y="30"/>
                    <a:pt x="4552" y="12"/>
                    <a:pt x="4534" y="3"/>
                  </a:cubicBezTo>
                  <a:cubicBezTo>
                    <a:pt x="4529" y="1"/>
                    <a:pt x="4525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0"/>
            <p:cNvSpPr/>
            <p:nvPr/>
          </p:nvSpPr>
          <p:spPr>
            <a:xfrm>
              <a:off x="3874242" y="1894345"/>
              <a:ext cx="27416" cy="28069"/>
            </a:xfrm>
            <a:custGeom>
              <a:avLst/>
              <a:gdLst/>
              <a:ahLst/>
              <a:cxnLst/>
              <a:rect l="l" t="t" r="r" b="b"/>
              <a:pathLst>
                <a:path w="2437" h="2495" extrusionOk="0">
                  <a:moveTo>
                    <a:pt x="49" y="0"/>
                  </a:moveTo>
                  <a:cubicBezTo>
                    <a:pt x="38" y="0"/>
                    <a:pt x="27" y="5"/>
                    <a:pt x="18" y="14"/>
                  </a:cubicBezTo>
                  <a:cubicBezTo>
                    <a:pt x="0" y="32"/>
                    <a:pt x="0" y="58"/>
                    <a:pt x="18" y="76"/>
                  </a:cubicBezTo>
                  <a:lnTo>
                    <a:pt x="1723" y="2049"/>
                  </a:lnTo>
                  <a:cubicBezTo>
                    <a:pt x="1857" y="2209"/>
                    <a:pt x="2053" y="2432"/>
                    <a:pt x="2312" y="2486"/>
                  </a:cubicBezTo>
                  <a:cubicBezTo>
                    <a:pt x="2348" y="2486"/>
                    <a:pt x="2383" y="2495"/>
                    <a:pt x="2428" y="2495"/>
                  </a:cubicBezTo>
                  <a:lnTo>
                    <a:pt x="2437" y="2495"/>
                  </a:lnTo>
                  <a:lnTo>
                    <a:pt x="2356" y="2397"/>
                  </a:lnTo>
                  <a:lnTo>
                    <a:pt x="2330" y="2397"/>
                  </a:lnTo>
                  <a:cubicBezTo>
                    <a:pt x="2115" y="2361"/>
                    <a:pt x="1946" y="2183"/>
                    <a:pt x="1785" y="1995"/>
                  </a:cubicBezTo>
                  <a:lnTo>
                    <a:pt x="81" y="14"/>
                  </a:lnTo>
                  <a:cubicBezTo>
                    <a:pt x="72" y="5"/>
                    <a:pt x="61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0"/>
            <p:cNvSpPr/>
            <p:nvPr/>
          </p:nvSpPr>
          <p:spPr>
            <a:xfrm>
              <a:off x="3883884" y="2118525"/>
              <a:ext cx="31028" cy="195097"/>
            </a:xfrm>
            <a:custGeom>
              <a:avLst/>
              <a:gdLst/>
              <a:ahLst/>
              <a:cxnLst/>
              <a:rect l="l" t="t" r="r" b="b"/>
              <a:pathLst>
                <a:path w="2758" h="17342" extrusionOk="0">
                  <a:moveTo>
                    <a:pt x="2758" y="0"/>
                  </a:moveTo>
                  <a:cubicBezTo>
                    <a:pt x="2508" y="456"/>
                    <a:pt x="2303" y="920"/>
                    <a:pt x="2133" y="1402"/>
                  </a:cubicBezTo>
                  <a:cubicBezTo>
                    <a:pt x="1615" y="2758"/>
                    <a:pt x="1089" y="4168"/>
                    <a:pt x="794" y="5614"/>
                  </a:cubicBezTo>
                  <a:cubicBezTo>
                    <a:pt x="0" y="9586"/>
                    <a:pt x="1053" y="13682"/>
                    <a:pt x="2053" y="17342"/>
                  </a:cubicBezTo>
                  <a:lnTo>
                    <a:pt x="2142" y="17333"/>
                  </a:lnTo>
                  <a:cubicBezTo>
                    <a:pt x="1142" y="13674"/>
                    <a:pt x="89" y="9586"/>
                    <a:pt x="875" y="5632"/>
                  </a:cubicBezTo>
                  <a:cubicBezTo>
                    <a:pt x="1169" y="4186"/>
                    <a:pt x="1696" y="2785"/>
                    <a:pt x="2213" y="1437"/>
                  </a:cubicBezTo>
                  <a:cubicBezTo>
                    <a:pt x="2365" y="1009"/>
                    <a:pt x="2544" y="589"/>
                    <a:pt x="2758" y="179"/>
                  </a:cubicBezTo>
                  <a:lnTo>
                    <a:pt x="2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0"/>
            <p:cNvSpPr/>
            <p:nvPr/>
          </p:nvSpPr>
          <p:spPr>
            <a:xfrm>
              <a:off x="3641483" y="1648775"/>
              <a:ext cx="586181" cy="301995"/>
            </a:xfrm>
            <a:custGeom>
              <a:avLst/>
              <a:gdLst/>
              <a:ahLst/>
              <a:cxnLst/>
              <a:rect l="l" t="t" r="r" b="b"/>
              <a:pathLst>
                <a:path w="52105" h="26844" extrusionOk="0">
                  <a:moveTo>
                    <a:pt x="25953" y="0"/>
                  </a:moveTo>
                  <a:cubicBezTo>
                    <a:pt x="24991" y="0"/>
                    <a:pt x="24151" y="902"/>
                    <a:pt x="24133" y="1848"/>
                  </a:cubicBezTo>
                  <a:cubicBezTo>
                    <a:pt x="23946" y="1187"/>
                    <a:pt x="23366" y="714"/>
                    <a:pt x="22679" y="661"/>
                  </a:cubicBezTo>
                  <a:cubicBezTo>
                    <a:pt x="22646" y="659"/>
                    <a:pt x="22614" y="658"/>
                    <a:pt x="22581" y="658"/>
                  </a:cubicBezTo>
                  <a:cubicBezTo>
                    <a:pt x="21822" y="658"/>
                    <a:pt x="21100" y="1153"/>
                    <a:pt x="20715" y="1812"/>
                  </a:cubicBezTo>
                  <a:cubicBezTo>
                    <a:pt x="20349" y="2455"/>
                    <a:pt x="20260" y="3213"/>
                    <a:pt x="20331" y="3945"/>
                  </a:cubicBezTo>
                  <a:cubicBezTo>
                    <a:pt x="20215" y="3402"/>
                    <a:pt x="19630" y="3024"/>
                    <a:pt x="19051" y="3024"/>
                  </a:cubicBezTo>
                  <a:cubicBezTo>
                    <a:pt x="18916" y="3024"/>
                    <a:pt x="18782" y="3044"/>
                    <a:pt x="18653" y="3088"/>
                  </a:cubicBezTo>
                  <a:cubicBezTo>
                    <a:pt x="17922" y="3338"/>
                    <a:pt x="17484" y="4142"/>
                    <a:pt x="17440" y="4918"/>
                  </a:cubicBezTo>
                  <a:cubicBezTo>
                    <a:pt x="17431" y="5186"/>
                    <a:pt x="17440" y="5453"/>
                    <a:pt x="17475" y="5712"/>
                  </a:cubicBezTo>
                  <a:cubicBezTo>
                    <a:pt x="17439" y="5710"/>
                    <a:pt x="17403" y="5709"/>
                    <a:pt x="17366" y="5709"/>
                  </a:cubicBezTo>
                  <a:cubicBezTo>
                    <a:pt x="16715" y="5709"/>
                    <a:pt x="16072" y="6082"/>
                    <a:pt x="15708" y="6632"/>
                  </a:cubicBezTo>
                  <a:cubicBezTo>
                    <a:pt x="15681" y="6632"/>
                    <a:pt x="15646" y="6623"/>
                    <a:pt x="15619" y="6623"/>
                  </a:cubicBezTo>
                  <a:cubicBezTo>
                    <a:pt x="15539" y="6623"/>
                    <a:pt x="15458" y="6632"/>
                    <a:pt x="15378" y="6649"/>
                  </a:cubicBezTo>
                  <a:cubicBezTo>
                    <a:pt x="15137" y="5623"/>
                    <a:pt x="14298" y="4731"/>
                    <a:pt x="13254" y="4534"/>
                  </a:cubicBezTo>
                  <a:cubicBezTo>
                    <a:pt x="13108" y="4507"/>
                    <a:pt x="12962" y="4494"/>
                    <a:pt x="12815" y="4494"/>
                  </a:cubicBezTo>
                  <a:cubicBezTo>
                    <a:pt x="11613" y="4494"/>
                    <a:pt x="10426" y="5374"/>
                    <a:pt x="10148" y="6551"/>
                  </a:cubicBezTo>
                  <a:cubicBezTo>
                    <a:pt x="9999" y="5695"/>
                    <a:pt x="9127" y="5069"/>
                    <a:pt x="8273" y="5069"/>
                  </a:cubicBezTo>
                  <a:cubicBezTo>
                    <a:pt x="8050" y="5069"/>
                    <a:pt x="7829" y="5111"/>
                    <a:pt x="7622" y="5204"/>
                  </a:cubicBezTo>
                  <a:cubicBezTo>
                    <a:pt x="6730" y="5596"/>
                    <a:pt x="6346" y="6792"/>
                    <a:pt x="6739" y="7658"/>
                  </a:cubicBezTo>
                  <a:cubicBezTo>
                    <a:pt x="6450" y="7301"/>
                    <a:pt x="5977" y="7102"/>
                    <a:pt x="5504" y="7102"/>
                  </a:cubicBezTo>
                  <a:cubicBezTo>
                    <a:pt x="5304" y="7102"/>
                    <a:pt x="5104" y="7137"/>
                    <a:pt x="4918" y="7212"/>
                  </a:cubicBezTo>
                  <a:cubicBezTo>
                    <a:pt x="4177" y="7506"/>
                    <a:pt x="3695" y="8292"/>
                    <a:pt x="3633" y="9095"/>
                  </a:cubicBezTo>
                  <a:cubicBezTo>
                    <a:pt x="3570" y="9827"/>
                    <a:pt x="3820" y="10550"/>
                    <a:pt x="4195" y="11183"/>
                  </a:cubicBezTo>
                  <a:cubicBezTo>
                    <a:pt x="3983" y="10902"/>
                    <a:pt x="3622" y="10763"/>
                    <a:pt x="3253" y="10763"/>
                  </a:cubicBezTo>
                  <a:cubicBezTo>
                    <a:pt x="2909" y="10763"/>
                    <a:pt x="2557" y="10884"/>
                    <a:pt x="2312" y="11121"/>
                  </a:cubicBezTo>
                  <a:cubicBezTo>
                    <a:pt x="1758" y="11665"/>
                    <a:pt x="1705" y="12576"/>
                    <a:pt x="2008" y="13299"/>
                  </a:cubicBezTo>
                  <a:cubicBezTo>
                    <a:pt x="2169" y="13700"/>
                    <a:pt x="2401" y="14075"/>
                    <a:pt x="2669" y="14414"/>
                  </a:cubicBezTo>
                  <a:cubicBezTo>
                    <a:pt x="2285" y="14994"/>
                    <a:pt x="2338" y="15762"/>
                    <a:pt x="2785" y="16288"/>
                  </a:cubicBezTo>
                  <a:cubicBezTo>
                    <a:pt x="2579" y="16168"/>
                    <a:pt x="2350" y="16108"/>
                    <a:pt x="2123" y="16108"/>
                  </a:cubicBezTo>
                  <a:cubicBezTo>
                    <a:pt x="1829" y="16108"/>
                    <a:pt x="1536" y="16208"/>
                    <a:pt x="1294" y="16404"/>
                  </a:cubicBezTo>
                  <a:cubicBezTo>
                    <a:pt x="803" y="16806"/>
                    <a:pt x="643" y="17520"/>
                    <a:pt x="786" y="18145"/>
                  </a:cubicBezTo>
                  <a:cubicBezTo>
                    <a:pt x="919" y="18716"/>
                    <a:pt x="1285" y="19207"/>
                    <a:pt x="1723" y="19591"/>
                  </a:cubicBezTo>
                  <a:cubicBezTo>
                    <a:pt x="1584" y="19496"/>
                    <a:pt x="1418" y="19453"/>
                    <a:pt x="1248" y="19453"/>
                  </a:cubicBezTo>
                  <a:cubicBezTo>
                    <a:pt x="871" y="19453"/>
                    <a:pt x="470" y="19666"/>
                    <a:pt x="286" y="20010"/>
                  </a:cubicBezTo>
                  <a:cubicBezTo>
                    <a:pt x="0" y="20555"/>
                    <a:pt x="188" y="21269"/>
                    <a:pt x="589" y="21733"/>
                  </a:cubicBezTo>
                  <a:cubicBezTo>
                    <a:pt x="1642" y="22973"/>
                    <a:pt x="3329" y="23223"/>
                    <a:pt x="4846" y="23428"/>
                  </a:cubicBezTo>
                  <a:cubicBezTo>
                    <a:pt x="5703" y="23553"/>
                    <a:pt x="6569" y="23625"/>
                    <a:pt x="7435" y="23643"/>
                  </a:cubicBezTo>
                  <a:cubicBezTo>
                    <a:pt x="7470" y="24107"/>
                    <a:pt x="7586" y="24562"/>
                    <a:pt x="7783" y="24981"/>
                  </a:cubicBezTo>
                  <a:cubicBezTo>
                    <a:pt x="8122" y="25678"/>
                    <a:pt x="8756" y="26249"/>
                    <a:pt x="9523" y="26329"/>
                  </a:cubicBezTo>
                  <a:cubicBezTo>
                    <a:pt x="9582" y="26336"/>
                    <a:pt x="9641" y="26339"/>
                    <a:pt x="9700" y="26339"/>
                  </a:cubicBezTo>
                  <a:cubicBezTo>
                    <a:pt x="10381" y="26339"/>
                    <a:pt x="11070" y="25893"/>
                    <a:pt x="11222" y="25234"/>
                  </a:cubicBezTo>
                  <a:lnTo>
                    <a:pt x="11222" y="25234"/>
                  </a:lnTo>
                  <a:cubicBezTo>
                    <a:pt x="11088" y="26061"/>
                    <a:pt x="11934" y="26844"/>
                    <a:pt x="12784" y="26844"/>
                  </a:cubicBezTo>
                  <a:cubicBezTo>
                    <a:pt x="12852" y="26844"/>
                    <a:pt x="12919" y="26839"/>
                    <a:pt x="12986" y="26829"/>
                  </a:cubicBezTo>
                  <a:cubicBezTo>
                    <a:pt x="13914" y="26686"/>
                    <a:pt x="14610" y="25794"/>
                    <a:pt x="14771" y="24865"/>
                  </a:cubicBezTo>
                  <a:cubicBezTo>
                    <a:pt x="14923" y="24044"/>
                    <a:pt x="14735" y="23196"/>
                    <a:pt x="14459" y="22411"/>
                  </a:cubicBezTo>
                  <a:lnTo>
                    <a:pt x="14548" y="22375"/>
                  </a:lnTo>
                  <a:cubicBezTo>
                    <a:pt x="14943" y="22858"/>
                    <a:pt x="15502" y="23091"/>
                    <a:pt x="16059" y="23091"/>
                  </a:cubicBezTo>
                  <a:cubicBezTo>
                    <a:pt x="16747" y="23091"/>
                    <a:pt x="17431" y="22735"/>
                    <a:pt x="17797" y="22054"/>
                  </a:cubicBezTo>
                  <a:lnTo>
                    <a:pt x="17797" y="22054"/>
                  </a:lnTo>
                  <a:cubicBezTo>
                    <a:pt x="17466" y="23000"/>
                    <a:pt x="18386" y="24062"/>
                    <a:pt x="19394" y="24098"/>
                  </a:cubicBezTo>
                  <a:cubicBezTo>
                    <a:pt x="19422" y="24099"/>
                    <a:pt x="19450" y="24100"/>
                    <a:pt x="19478" y="24100"/>
                  </a:cubicBezTo>
                  <a:cubicBezTo>
                    <a:pt x="20445" y="24100"/>
                    <a:pt x="21316" y="23358"/>
                    <a:pt x="21732" y="22482"/>
                  </a:cubicBezTo>
                  <a:cubicBezTo>
                    <a:pt x="22170" y="21572"/>
                    <a:pt x="22232" y="20537"/>
                    <a:pt x="22241" y="19537"/>
                  </a:cubicBezTo>
                  <a:cubicBezTo>
                    <a:pt x="22318" y="20994"/>
                    <a:pt x="23734" y="22192"/>
                    <a:pt x="25165" y="22192"/>
                  </a:cubicBezTo>
                  <a:cubicBezTo>
                    <a:pt x="25391" y="22192"/>
                    <a:pt x="25617" y="22162"/>
                    <a:pt x="25838" y="22099"/>
                  </a:cubicBezTo>
                  <a:cubicBezTo>
                    <a:pt x="25865" y="22745"/>
                    <a:pt x="26400" y="23259"/>
                    <a:pt x="27044" y="23259"/>
                  </a:cubicBezTo>
                  <a:cubicBezTo>
                    <a:pt x="27050" y="23259"/>
                    <a:pt x="27055" y="23259"/>
                    <a:pt x="27061" y="23259"/>
                  </a:cubicBezTo>
                  <a:cubicBezTo>
                    <a:pt x="27373" y="23232"/>
                    <a:pt x="27659" y="23089"/>
                    <a:pt x="27864" y="22857"/>
                  </a:cubicBezTo>
                  <a:lnTo>
                    <a:pt x="27864" y="22857"/>
                  </a:lnTo>
                  <a:cubicBezTo>
                    <a:pt x="27766" y="23821"/>
                    <a:pt x="28346" y="24874"/>
                    <a:pt x="29292" y="25169"/>
                  </a:cubicBezTo>
                  <a:cubicBezTo>
                    <a:pt x="29466" y="25222"/>
                    <a:pt x="29643" y="25247"/>
                    <a:pt x="29821" y="25247"/>
                  </a:cubicBezTo>
                  <a:cubicBezTo>
                    <a:pt x="30830" y="25247"/>
                    <a:pt x="31828" y="24439"/>
                    <a:pt x="31987" y="23437"/>
                  </a:cubicBezTo>
                  <a:lnTo>
                    <a:pt x="31987" y="23437"/>
                  </a:lnTo>
                  <a:cubicBezTo>
                    <a:pt x="31943" y="24874"/>
                    <a:pt x="33040" y="26302"/>
                    <a:pt x="34460" y="26570"/>
                  </a:cubicBezTo>
                  <a:cubicBezTo>
                    <a:pt x="34625" y="26601"/>
                    <a:pt x="34793" y="26616"/>
                    <a:pt x="34960" y="26616"/>
                  </a:cubicBezTo>
                  <a:cubicBezTo>
                    <a:pt x="36321" y="26616"/>
                    <a:pt x="37658" y="25621"/>
                    <a:pt x="37976" y="24285"/>
                  </a:cubicBezTo>
                  <a:cubicBezTo>
                    <a:pt x="38146" y="25263"/>
                    <a:pt x="39132" y="25971"/>
                    <a:pt x="40098" y="25971"/>
                  </a:cubicBezTo>
                  <a:cubicBezTo>
                    <a:pt x="40349" y="25971"/>
                    <a:pt x="40598" y="25923"/>
                    <a:pt x="40832" y="25820"/>
                  </a:cubicBezTo>
                  <a:cubicBezTo>
                    <a:pt x="41840" y="25374"/>
                    <a:pt x="42269" y="24026"/>
                    <a:pt x="41832" y="23045"/>
                  </a:cubicBezTo>
                  <a:lnTo>
                    <a:pt x="41832" y="23045"/>
                  </a:lnTo>
                  <a:cubicBezTo>
                    <a:pt x="42157" y="23446"/>
                    <a:pt x="42690" y="23666"/>
                    <a:pt x="43223" y="23666"/>
                  </a:cubicBezTo>
                  <a:cubicBezTo>
                    <a:pt x="43449" y="23666"/>
                    <a:pt x="43674" y="23627"/>
                    <a:pt x="43884" y="23544"/>
                  </a:cubicBezTo>
                  <a:cubicBezTo>
                    <a:pt x="44732" y="23214"/>
                    <a:pt x="45268" y="22322"/>
                    <a:pt x="45339" y="21420"/>
                  </a:cubicBezTo>
                  <a:cubicBezTo>
                    <a:pt x="45375" y="20885"/>
                    <a:pt x="45286" y="20349"/>
                    <a:pt x="45089" y="19858"/>
                  </a:cubicBezTo>
                  <a:cubicBezTo>
                    <a:pt x="47776" y="19127"/>
                    <a:pt x="50239" y="17511"/>
                    <a:pt x="51533" y="15084"/>
                  </a:cubicBezTo>
                  <a:cubicBezTo>
                    <a:pt x="51854" y="14486"/>
                    <a:pt x="52104" y="13834"/>
                    <a:pt x="52095" y="13156"/>
                  </a:cubicBezTo>
                  <a:cubicBezTo>
                    <a:pt x="52086" y="12477"/>
                    <a:pt x="51810" y="11781"/>
                    <a:pt x="51238" y="11424"/>
                  </a:cubicBezTo>
                  <a:cubicBezTo>
                    <a:pt x="51008" y="11283"/>
                    <a:pt x="50736" y="11211"/>
                    <a:pt x="50466" y="11211"/>
                  </a:cubicBezTo>
                  <a:cubicBezTo>
                    <a:pt x="50074" y="11211"/>
                    <a:pt x="49687" y="11363"/>
                    <a:pt x="49447" y="11670"/>
                  </a:cubicBezTo>
                  <a:lnTo>
                    <a:pt x="49447" y="11670"/>
                  </a:lnTo>
                  <a:cubicBezTo>
                    <a:pt x="49916" y="11007"/>
                    <a:pt x="49438" y="9956"/>
                    <a:pt x="48650" y="9720"/>
                  </a:cubicBezTo>
                  <a:cubicBezTo>
                    <a:pt x="48502" y="9674"/>
                    <a:pt x="48351" y="9653"/>
                    <a:pt x="48200" y="9653"/>
                  </a:cubicBezTo>
                  <a:cubicBezTo>
                    <a:pt x="47731" y="9653"/>
                    <a:pt x="47261" y="9858"/>
                    <a:pt x="46883" y="10175"/>
                  </a:cubicBezTo>
                  <a:cubicBezTo>
                    <a:pt x="46812" y="9746"/>
                    <a:pt x="46580" y="9363"/>
                    <a:pt x="46240" y="9104"/>
                  </a:cubicBezTo>
                  <a:cubicBezTo>
                    <a:pt x="46022" y="8943"/>
                    <a:pt x="45748" y="8866"/>
                    <a:pt x="45474" y="8866"/>
                  </a:cubicBezTo>
                  <a:cubicBezTo>
                    <a:pt x="45035" y="8866"/>
                    <a:pt x="44597" y="9065"/>
                    <a:pt x="44393" y="9434"/>
                  </a:cubicBezTo>
                  <a:cubicBezTo>
                    <a:pt x="44670" y="8756"/>
                    <a:pt x="44812" y="8006"/>
                    <a:pt x="44643" y="7292"/>
                  </a:cubicBezTo>
                  <a:cubicBezTo>
                    <a:pt x="44464" y="6507"/>
                    <a:pt x="43884" y="5793"/>
                    <a:pt x="43108" y="5605"/>
                  </a:cubicBezTo>
                  <a:cubicBezTo>
                    <a:pt x="42988" y="5578"/>
                    <a:pt x="42867" y="5565"/>
                    <a:pt x="42748" y="5565"/>
                  </a:cubicBezTo>
                  <a:cubicBezTo>
                    <a:pt x="42199" y="5565"/>
                    <a:pt x="41675" y="5841"/>
                    <a:pt x="41367" y="6310"/>
                  </a:cubicBezTo>
                  <a:cubicBezTo>
                    <a:pt x="41635" y="5391"/>
                    <a:pt x="41082" y="4266"/>
                    <a:pt x="40145" y="3999"/>
                  </a:cubicBezTo>
                  <a:cubicBezTo>
                    <a:pt x="40005" y="3960"/>
                    <a:pt x="39864" y="3942"/>
                    <a:pt x="39722" y="3942"/>
                  </a:cubicBezTo>
                  <a:cubicBezTo>
                    <a:pt x="38785" y="3942"/>
                    <a:pt x="37865" y="4742"/>
                    <a:pt x="37842" y="5703"/>
                  </a:cubicBezTo>
                  <a:cubicBezTo>
                    <a:pt x="37435" y="4690"/>
                    <a:pt x="36349" y="4019"/>
                    <a:pt x="35273" y="4019"/>
                  </a:cubicBezTo>
                  <a:cubicBezTo>
                    <a:pt x="35004" y="4019"/>
                    <a:pt x="34735" y="4061"/>
                    <a:pt x="34477" y="4150"/>
                  </a:cubicBezTo>
                  <a:cubicBezTo>
                    <a:pt x="34263" y="4222"/>
                    <a:pt x="34058" y="4320"/>
                    <a:pt x="33879" y="4454"/>
                  </a:cubicBezTo>
                  <a:cubicBezTo>
                    <a:pt x="33851" y="4453"/>
                    <a:pt x="33823" y="4452"/>
                    <a:pt x="33794" y="4452"/>
                  </a:cubicBezTo>
                  <a:cubicBezTo>
                    <a:pt x="33600" y="4452"/>
                    <a:pt x="33405" y="4479"/>
                    <a:pt x="33210" y="4525"/>
                  </a:cubicBezTo>
                  <a:cubicBezTo>
                    <a:pt x="32978" y="4374"/>
                    <a:pt x="32710" y="4293"/>
                    <a:pt x="32434" y="4293"/>
                  </a:cubicBezTo>
                  <a:cubicBezTo>
                    <a:pt x="32523" y="3356"/>
                    <a:pt x="32139" y="2365"/>
                    <a:pt x="31371" y="1812"/>
                  </a:cubicBezTo>
                  <a:cubicBezTo>
                    <a:pt x="30924" y="1487"/>
                    <a:pt x="30376" y="1332"/>
                    <a:pt x="29826" y="1332"/>
                  </a:cubicBezTo>
                  <a:cubicBezTo>
                    <a:pt x="29014" y="1332"/>
                    <a:pt x="28196" y="1670"/>
                    <a:pt x="27685" y="2303"/>
                  </a:cubicBezTo>
                  <a:cubicBezTo>
                    <a:pt x="27989" y="1241"/>
                    <a:pt x="27087" y="27"/>
                    <a:pt x="25981" y="0"/>
                  </a:cubicBezTo>
                  <a:cubicBezTo>
                    <a:pt x="25971" y="0"/>
                    <a:pt x="25962" y="0"/>
                    <a:pt x="25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0"/>
            <p:cNvSpPr/>
            <p:nvPr/>
          </p:nvSpPr>
          <p:spPr>
            <a:xfrm>
              <a:off x="3493718" y="3556835"/>
              <a:ext cx="207917" cy="258230"/>
            </a:xfrm>
            <a:custGeom>
              <a:avLst/>
              <a:gdLst/>
              <a:ahLst/>
              <a:cxnLst/>
              <a:rect l="l" t="t" r="r" b="b"/>
              <a:pathLst>
                <a:path w="19216" h="23866" extrusionOk="0">
                  <a:moveTo>
                    <a:pt x="11595" y="0"/>
                  </a:moveTo>
                  <a:cubicBezTo>
                    <a:pt x="10884" y="0"/>
                    <a:pt x="10441" y="840"/>
                    <a:pt x="10210" y="1550"/>
                  </a:cubicBezTo>
                  <a:cubicBezTo>
                    <a:pt x="9282" y="4441"/>
                    <a:pt x="8684" y="7431"/>
                    <a:pt x="8425" y="10457"/>
                  </a:cubicBezTo>
                  <a:cubicBezTo>
                    <a:pt x="8425" y="9189"/>
                    <a:pt x="8291" y="7913"/>
                    <a:pt x="8024" y="6673"/>
                  </a:cubicBezTo>
                  <a:cubicBezTo>
                    <a:pt x="7854" y="5896"/>
                    <a:pt x="7506" y="5012"/>
                    <a:pt x="6730" y="4843"/>
                  </a:cubicBezTo>
                  <a:cubicBezTo>
                    <a:pt x="6657" y="4828"/>
                    <a:pt x="6584" y="4821"/>
                    <a:pt x="6512" y="4821"/>
                  </a:cubicBezTo>
                  <a:cubicBezTo>
                    <a:pt x="6064" y="4821"/>
                    <a:pt x="5623" y="5090"/>
                    <a:pt x="5346" y="5459"/>
                  </a:cubicBezTo>
                  <a:cubicBezTo>
                    <a:pt x="5025" y="5878"/>
                    <a:pt x="4882" y="6414"/>
                    <a:pt x="4784" y="6931"/>
                  </a:cubicBezTo>
                  <a:cubicBezTo>
                    <a:pt x="4311" y="9377"/>
                    <a:pt x="4552" y="11903"/>
                    <a:pt x="5480" y="14205"/>
                  </a:cubicBezTo>
                  <a:cubicBezTo>
                    <a:pt x="4962" y="13268"/>
                    <a:pt x="4240" y="12447"/>
                    <a:pt x="3365" y="11804"/>
                  </a:cubicBezTo>
                  <a:cubicBezTo>
                    <a:pt x="3023" y="11559"/>
                    <a:pt x="2630" y="11331"/>
                    <a:pt x="2211" y="11331"/>
                  </a:cubicBezTo>
                  <a:cubicBezTo>
                    <a:pt x="2203" y="11331"/>
                    <a:pt x="2195" y="11331"/>
                    <a:pt x="2187" y="11331"/>
                  </a:cubicBezTo>
                  <a:cubicBezTo>
                    <a:pt x="1321" y="11340"/>
                    <a:pt x="750" y="12260"/>
                    <a:pt x="554" y="13099"/>
                  </a:cubicBezTo>
                  <a:cubicBezTo>
                    <a:pt x="0" y="15428"/>
                    <a:pt x="946" y="17909"/>
                    <a:pt x="2472" y="19748"/>
                  </a:cubicBezTo>
                  <a:cubicBezTo>
                    <a:pt x="3721" y="21261"/>
                    <a:pt x="6169" y="23866"/>
                    <a:pt x="8381" y="23866"/>
                  </a:cubicBezTo>
                  <a:cubicBezTo>
                    <a:pt x="8700" y="23866"/>
                    <a:pt x="9013" y="23812"/>
                    <a:pt x="9318" y="23693"/>
                  </a:cubicBezTo>
                  <a:cubicBezTo>
                    <a:pt x="11906" y="22675"/>
                    <a:pt x="14262" y="20953"/>
                    <a:pt x="16092" y="18882"/>
                  </a:cubicBezTo>
                  <a:cubicBezTo>
                    <a:pt x="17118" y="17731"/>
                    <a:pt x="17984" y="16445"/>
                    <a:pt x="18680" y="15071"/>
                  </a:cubicBezTo>
                  <a:cubicBezTo>
                    <a:pt x="18930" y="14562"/>
                    <a:pt x="19162" y="14036"/>
                    <a:pt x="19189" y="13473"/>
                  </a:cubicBezTo>
                  <a:cubicBezTo>
                    <a:pt x="19216" y="12911"/>
                    <a:pt x="19010" y="12304"/>
                    <a:pt x="18537" y="12001"/>
                  </a:cubicBezTo>
                  <a:cubicBezTo>
                    <a:pt x="18302" y="11844"/>
                    <a:pt x="18037" y="11780"/>
                    <a:pt x="17762" y="11780"/>
                  </a:cubicBezTo>
                  <a:cubicBezTo>
                    <a:pt x="17225" y="11780"/>
                    <a:pt x="16647" y="12024"/>
                    <a:pt x="16163" y="12295"/>
                  </a:cubicBezTo>
                  <a:cubicBezTo>
                    <a:pt x="14789" y="13063"/>
                    <a:pt x="13530" y="14018"/>
                    <a:pt x="12433" y="15142"/>
                  </a:cubicBezTo>
                  <a:cubicBezTo>
                    <a:pt x="13896" y="13215"/>
                    <a:pt x="15012" y="11037"/>
                    <a:pt x="15708" y="8716"/>
                  </a:cubicBezTo>
                  <a:cubicBezTo>
                    <a:pt x="15905" y="8074"/>
                    <a:pt x="16065" y="7378"/>
                    <a:pt x="15887" y="6735"/>
                  </a:cubicBezTo>
                  <a:cubicBezTo>
                    <a:pt x="15732" y="6140"/>
                    <a:pt x="15197" y="5605"/>
                    <a:pt x="14596" y="5605"/>
                  </a:cubicBezTo>
                  <a:cubicBezTo>
                    <a:pt x="14539" y="5605"/>
                    <a:pt x="14481" y="5609"/>
                    <a:pt x="14423" y="5619"/>
                  </a:cubicBezTo>
                  <a:cubicBezTo>
                    <a:pt x="13754" y="5726"/>
                    <a:pt x="13370" y="6414"/>
                    <a:pt x="13084" y="7021"/>
                  </a:cubicBezTo>
                  <a:cubicBezTo>
                    <a:pt x="12504" y="8252"/>
                    <a:pt x="11924" y="9475"/>
                    <a:pt x="11344" y="10707"/>
                  </a:cubicBezTo>
                  <a:cubicBezTo>
                    <a:pt x="11772" y="7922"/>
                    <a:pt x="12192" y="5129"/>
                    <a:pt x="12620" y="2344"/>
                  </a:cubicBezTo>
                  <a:cubicBezTo>
                    <a:pt x="12692" y="1880"/>
                    <a:pt x="12763" y="1398"/>
                    <a:pt x="12647" y="943"/>
                  </a:cubicBezTo>
                  <a:cubicBezTo>
                    <a:pt x="12522" y="479"/>
                    <a:pt x="12165" y="50"/>
                    <a:pt x="11692" y="6"/>
                  </a:cubicBezTo>
                  <a:cubicBezTo>
                    <a:pt x="11659" y="2"/>
                    <a:pt x="11627" y="0"/>
                    <a:pt x="11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0"/>
            <p:cNvSpPr/>
            <p:nvPr/>
          </p:nvSpPr>
          <p:spPr>
            <a:xfrm>
              <a:off x="3518244" y="3582347"/>
              <a:ext cx="167829" cy="232771"/>
            </a:xfrm>
            <a:custGeom>
              <a:avLst/>
              <a:gdLst/>
              <a:ahLst/>
              <a:cxnLst/>
              <a:rect l="l" t="t" r="r" b="b"/>
              <a:pathLst>
                <a:path w="15511" h="21513" extrusionOk="0">
                  <a:moveTo>
                    <a:pt x="9001" y="0"/>
                  </a:moveTo>
                  <a:cubicBezTo>
                    <a:pt x="8934" y="0"/>
                    <a:pt x="8879" y="49"/>
                    <a:pt x="8872" y="111"/>
                  </a:cubicBezTo>
                  <a:lnTo>
                    <a:pt x="6453" y="13463"/>
                  </a:lnTo>
                  <a:cubicBezTo>
                    <a:pt x="5953" y="13043"/>
                    <a:pt x="5534" y="12410"/>
                    <a:pt x="5266" y="11642"/>
                  </a:cubicBezTo>
                  <a:cubicBezTo>
                    <a:pt x="4998" y="10883"/>
                    <a:pt x="4891" y="10053"/>
                    <a:pt x="4775" y="9259"/>
                  </a:cubicBezTo>
                  <a:lnTo>
                    <a:pt x="4115" y="4323"/>
                  </a:lnTo>
                  <a:cubicBezTo>
                    <a:pt x="4106" y="4249"/>
                    <a:pt x="4044" y="4198"/>
                    <a:pt x="3971" y="4198"/>
                  </a:cubicBezTo>
                  <a:cubicBezTo>
                    <a:pt x="3966" y="4198"/>
                    <a:pt x="3960" y="4198"/>
                    <a:pt x="3954" y="4199"/>
                  </a:cubicBezTo>
                  <a:cubicBezTo>
                    <a:pt x="3883" y="4207"/>
                    <a:pt x="3829" y="4279"/>
                    <a:pt x="3838" y="4359"/>
                  </a:cubicBezTo>
                  <a:lnTo>
                    <a:pt x="4498" y="9295"/>
                  </a:lnTo>
                  <a:cubicBezTo>
                    <a:pt x="4605" y="10107"/>
                    <a:pt x="4721" y="10946"/>
                    <a:pt x="4998" y="11740"/>
                  </a:cubicBezTo>
                  <a:cubicBezTo>
                    <a:pt x="5310" y="12615"/>
                    <a:pt x="5801" y="13329"/>
                    <a:pt x="6399" y="13775"/>
                  </a:cubicBezTo>
                  <a:lnTo>
                    <a:pt x="6355" y="14025"/>
                  </a:lnTo>
                  <a:cubicBezTo>
                    <a:pt x="6078" y="15533"/>
                    <a:pt x="5801" y="17086"/>
                    <a:pt x="5721" y="18648"/>
                  </a:cubicBezTo>
                  <a:cubicBezTo>
                    <a:pt x="4757" y="18452"/>
                    <a:pt x="3793" y="17845"/>
                    <a:pt x="3017" y="16908"/>
                  </a:cubicBezTo>
                  <a:cubicBezTo>
                    <a:pt x="2258" y="15997"/>
                    <a:pt x="1714" y="14882"/>
                    <a:pt x="1232" y="13891"/>
                  </a:cubicBezTo>
                  <a:cubicBezTo>
                    <a:pt x="839" y="13079"/>
                    <a:pt x="375" y="12151"/>
                    <a:pt x="277" y="11187"/>
                  </a:cubicBezTo>
                  <a:cubicBezTo>
                    <a:pt x="269" y="11112"/>
                    <a:pt x="207" y="11061"/>
                    <a:pt x="141" y="11061"/>
                  </a:cubicBezTo>
                  <a:cubicBezTo>
                    <a:pt x="136" y="11061"/>
                    <a:pt x="130" y="11061"/>
                    <a:pt x="125" y="11062"/>
                  </a:cubicBezTo>
                  <a:cubicBezTo>
                    <a:pt x="54" y="11071"/>
                    <a:pt x="0" y="11142"/>
                    <a:pt x="9" y="11214"/>
                  </a:cubicBezTo>
                  <a:cubicBezTo>
                    <a:pt x="116" y="12231"/>
                    <a:pt x="580" y="13177"/>
                    <a:pt x="991" y="14016"/>
                  </a:cubicBezTo>
                  <a:cubicBezTo>
                    <a:pt x="1473" y="15016"/>
                    <a:pt x="2035" y="16149"/>
                    <a:pt x="2812" y="17077"/>
                  </a:cubicBezTo>
                  <a:cubicBezTo>
                    <a:pt x="3650" y="18077"/>
                    <a:pt x="4677" y="18728"/>
                    <a:pt x="5721" y="18925"/>
                  </a:cubicBezTo>
                  <a:cubicBezTo>
                    <a:pt x="5703" y="19335"/>
                    <a:pt x="5703" y="19755"/>
                    <a:pt x="5721" y="20174"/>
                  </a:cubicBezTo>
                  <a:cubicBezTo>
                    <a:pt x="5748" y="20612"/>
                    <a:pt x="5784" y="21058"/>
                    <a:pt x="5855" y="21495"/>
                  </a:cubicBezTo>
                  <a:cubicBezTo>
                    <a:pt x="5953" y="21504"/>
                    <a:pt x="6051" y="21513"/>
                    <a:pt x="6141" y="21513"/>
                  </a:cubicBezTo>
                  <a:cubicBezTo>
                    <a:pt x="6069" y="21067"/>
                    <a:pt x="6024" y="20612"/>
                    <a:pt x="6007" y="20156"/>
                  </a:cubicBezTo>
                  <a:cubicBezTo>
                    <a:pt x="5980" y="19523"/>
                    <a:pt x="5989" y="18889"/>
                    <a:pt x="6042" y="18264"/>
                  </a:cubicBezTo>
                  <a:cubicBezTo>
                    <a:pt x="10157" y="17488"/>
                    <a:pt x="13664" y="14792"/>
                    <a:pt x="15458" y="10999"/>
                  </a:cubicBezTo>
                  <a:cubicBezTo>
                    <a:pt x="15511" y="10888"/>
                    <a:pt x="15418" y="10800"/>
                    <a:pt x="15328" y="10800"/>
                  </a:cubicBezTo>
                  <a:cubicBezTo>
                    <a:pt x="15280" y="10800"/>
                    <a:pt x="15233" y="10825"/>
                    <a:pt x="15208" y="10883"/>
                  </a:cubicBezTo>
                  <a:cubicBezTo>
                    <a:pt x="13459" y="14569"/>
                    <a:pt x="10059" y="17202"/>
                    <a:pt x="6060" y="17970"/>
                  </a:cubicBezTo>
                  <a:cubicBezTo>
                    <a:pt x="6167" y="16658"/>
                    <a:pt x="6408" y="15355"/>
                    <a:pt x="6631" y="14070"/>
                  </a:cubicBezTo>
                  <a:lnTo>
                    <a:pt x="6855" y="12820"/>
                  </a:lnTo>
                  <a:cubicBezTo>
                    <a:pt x="8256" y="12088"/>
                    <a:pt x="9559" y="10865"/>
                    <a:pt x="10532" y="9375"/>
                  </a:cubicBezTo>
                  <a:cubicBezTo>
                    <a:pt x="11442" y="7965"/>
                    <a:pt x="12111" y="6394"/>
                    <a:pt x="12754" y="4877"/>
                  </a:cubicBezTo>
                  <a:cubicBezTo>
                    <a:pt x="12800" y="4761"/>
                    <a:pt x="12708" y="4676"/>
                    <a:pt x="12618" y="4676"/>
                  </a:cubicBezTo>
                  <a:cubicBezTo>
                    <a:pt x="12569" y="4676"/>
                    <a:pt x="12520" y="4701"/>
                    <a:pt x="12495" y="4761"/>
                  </a:cubicBezTo>
                  <a:cubicBezTo>
                    <a:pt x="11853" y="6269"/>
                    <a:pt x="11183" y="7840"/>
                    <a:pt x="10291" y="9223"/>
                  </a:cubicBezTo>
                  <a:cubicBezTo>
                    <a:pt x="9398" y="10607"/>
                    <a:pt x="8211" y="11749"/>
                    <a:pt x="6926" y="12472"/>
                  </a:cubicBezTo>
                  <a:lnTo>
                    <a:pt x="9139" y="164"/>
                  </a:lnTo>
                  <a:cubicBezTo>
                    <a:pt x="9157" y="93"/>
                    <a:pt x="9104" y="13"/>
                    <a:pt x="9032" y="4"/>
                  </a:cubicBezTo>
                  <a:cubicBezTo>
                    <a:pt x="9022" y="1"/>
                    <a:pt x="9011" y="0"/>
                    <a:pt x="9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0"/>
            <p:cNvSpPr/>
            <p:nvPr/>
          </p:nvSpPr>
          <p:spPr>
            <a:xfrm>
              <a:off x="3276073" y="3627571"/>
              <a:ext cx="222795" cy="200614"/>
            </a:xfrm>
            <a:custGeom>
              <a:avLst/>
              <a:gdLst/>
              <a:ahLst/>
              <a:cxnLst/>
              <a:rect l="l" t="t" r="r" b="b"/>
              <a:pathLst>
                <a:path w="20591" h="18541" extrusionOk="0">
                  <a:moveTo>
                    <a:pt x="0" y="1"/>
                  </a:moveTo>
                  <a:lnTo>
                    <a:pt x="0" y="1"/>
                  </a:lnTo>
                  <a:cubicBezTo>
                    <a:pt x="563" y="2660"/>
                    <a:pt x="1125" y="5347"/>
                    <a:pt x="2285" y="7801"/>
                  </a:cubicBezTo>
                  <a:cubicBezTo>
                    <a:pt x="4682" y="12918"/>
                    <a:pt x="11816" y="18540"/>
                    <a:pt x="16254" y="18540"/>
                  </a:cubicBezTo>
                  <a:cubicBezTo>
                    <a:pt x="17088" y="18540"/>
                    <a:pt x="17827" y="18342"/>
                    <a:pt x="18421" y="17904"/>
                  </a:cubicBezTo>
                  <a:cubicBezTo>
                    <a:pt x="20590" y="15619"/>
                    <a:pt x="19341" y="11835"/>
                    <a:pt x="17609" y="9702"/>
                  </a:cubicBezTo>
                  <a:cubicBezTo>
                    <a:pt x="15583" y="7212"/>
                    <a:pt x="12451" y="5311"/>
                    <a:pt x="9657" y="3785"/>
                  </a:cubicBezTo>
                  <a:cubicBezTo>
                    <a:pt x="6614" y="2107"/>
                    <a:pt x="3374" y="84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0"/>
            <p:cNvSpPr/>
            <p:nvPr/>
          </p:nvSpPr>
          <p:spPr>
            <a:xfrm>
              <a:off x="3276170" y="3627571"/>
              <a:ext cx="201739" cy="193343"/>
            </a:xfrm>
            <a:custGeom>
              <a:avLst/>
              <a:gdLst/>
              <a:ahLst/>
              <a:cxnLst/>
              <a:rect l="l" t="t" r="r" b="b"/>
              <a:pathLst>
                <a:path w="18645" h="17869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215"/>
                    <a:pt x="89" y="429"/>
                    <a:pt x="134" y="643"/>
                  </a:cubicBezTo>
                  <a:cubicBezTo>
                    <a:pt x="902" y="1786"/>
                    <a:pt x="1714" y="2892"/>
                    <a:pt x="2580" y="3981"/>
                  </a:cubicBezTo>
                  <a:cubicBezTo>
                    <a:pt x="1928" y="3785"/>
                    <a:pt x="1303" y="3517"/>
                    <a:pt x="705" y="3187"/>
                  </a:cubicBezTo>
                  <a:lnTo>
                    <a:pt x="705" y="3187"/>
                  </a:lnTo>
                  <a:cubicBezTo>
                    <a:pt x="741" y="3339"/>
                    <a:pt x="777" y="3481"/>
                    <a:pt x="821" y="3624"/>
                  </a:cubicBezTo>
                  <a:cubicBezTo>
                    <a:pt x="1491" y="3972"/>
                    <a:pt x="2196" y="4240"/>
                    <a:pt x="2928" y="4419"/>
                  </a:cubicBezTo>
                  <a:cubicBezTo>
                    <a:pt x="3356" y="4945"/>
                    <a:pt x="3802" y="5463"/>
                    <a:pt x="4248" y="5980"/>
                  </a:cubicBezTo>
                  <a:cubicBezTo>
                    <a:pt x="3267" y="5909"/>
                    <a:pt x="2303" y="5739"/>
                    <a:pt x="1357" y="5463"/>
                  </a:cubicBezTo>
                  <a:lnTo>
                    <a:pt x="1357" y="5463"/>
                  </a:lnTo>
                  <a:cubicBezTo>
                    <a:pt x="1401" y="5588"/>
                    <a:pt x="1446" y="5713"/>
                    <a:pt x="1491" y="5838"/>
                  </a:cubicBezTo>
                  <a:cubicBezTo>
                    <a:pt x="2490" y="6114"/>
                    <a:pt x="3517" y="6275"/>
                    <a:pt x="4552" y="6320"/>
                  </a:cubicBezTo>
                  <a:cubicBezTo>
                    <a:pt x="5159" y="7007"/>
                    <a:pt x="5793" y="7685"/>
                    <a:pt x="6435" y="8346"/>
                  </a:cubicBezTo>
                  <a:cubicBezTo>
                    <a:pt x="4900" y="8149"/>
                    <a:pt x="3401" y="7739"/>
                    <a:pt x="1973" y="7123"/>
                  </a:cubicBezTo>
                  <a:lnTo>
                    <a:pt x="1973" y="7123"/>
                  </a:lnTo>
                  <a:cubicBezTo>
                    <a:pt x="2035" y="7275"/>
                    <a:pt x="2106" y="7417"/>
                    <a:pt x="2169" y="7569"/>
                  </a:cubicBezTo>
                  <a:cubicBezTo>
                    <a:pt x="3615" y="8167"/>
                    <a:pt x="5141" y="8551"/>
                    <a:pt x="6703" y="8720"/>
                  </a:cubicBezTo>
                  <a:cubicBezTo>
                    <a:pt x="6730" y="8720"/>
                    <a:pt x="6756" y="8720"/>
                    <a:pt x="6783" y="8703"/>
                  </a:cubicBezTo>
                  <a:cubicBezTo>
                    <a:pt x="7328" y="9256"/>
                    <a:pt x="7881" y="9791"/>
                    <a:pt x="8452" y="10318"/>
                  </a:cubicBezTo>
                  <a:cubicBezTo>
                    <a:pt x="6569" y="10131"/>
                    <a:pt x="4722" y="9711"/>
                    <a:pt x="2954" y="9051"/>
                  </a:cubicBezTo>
                  <a:lnTo>
                    <a:pt x="2954" y="9051"/>
                  </a:lnTo>
                  <a:cubicBezTo>
                    <a:pt x="3044" y="9202"/>
                    <a:pt x="3133" y="9354"/>
                    <a:pt x="3231" y="9506"/>
                  </a:cubicBezTo>
                  <a:cubicBezTo>
                    <a:pt x="5016" y="10131"/>
                    <a:pt x="6864" y="10523"/>
                    <a:pt x="8747" y="10684"/>
                  </a:cubicBezTo>
                  <a:cubicBezTo>
                    <a:pt x="8773" y="10684"/>
                    <a:pt x="8800" y="10675"/>
                    <a:pt x="8827" y="10666"/>
                  </a:cubicBezTo>
                  <a:cubicBezTo>
                    <a:pt x="9559" y="11344"/>
                    <a:pt x="10317" y="12005"/>
                    <a:pt x="11094" y="12647"/>
                  </a:cubicBezTo>
                  <a:cubicBezTo>
                    <a:pt x="10704" y="12754"/>
                    <a:pt x="10297" y="12786"/>
                    <a:pt x="9897" y="12786"/>
                  </a:cubicBezTo>
                  <a:cubicBezTo>
                    <a:pt x="9729" y="12786"/>
                    <a:pt x="9562" y="12780"/>
                    <a:pt x="9398" y="12772"/>
                  </a:cubicBezTo>
                  <a:cubicBezTo>
                    <a:pt x="7970" y="12692"/>
                    <a:pt x="6560" y="12442"/>
                    <a:pt x="5195" y="12032"/>
                  </a:cubicBezTo>
                  <a:lnTo>
                    <a:pt x="5195" y="12032"/>
                  </a:lnTo>
                  <a:cubicBezTo>
                    <a:pt x="5337" y="12192"/>
                    <a:pt x="5489" y="12344"/>
                    <a:pt x="5632" y="12505"/>
                  </a:cubicBezTo>
                  <a:cubicBezTo>
                    <a:pt x="6855" y="12835"/>
                    <a:pt x="8113" y="13031"/>
                    <a:pt x="9380" y="13103"/>
                  </a:cubicBezTo>
                  <a:cubicBezTo>
                    <a:pt x="9559" y="13110"/>
                    <a:pt x="9740" y="13117"/>
                    <a:pt x="9922" y="13117"/>
                  </a:cubicBezTo>
                  <a:cubicBezTo>
                    <a:pt x="10371" y="13117"/>
                    <a:pt x="10829" y="13079"/>
                    <a:pt x="11272" y="12933"/>
                  </a:cubicBezTo>
                  <a:cubicBezTo>
                    <a:pt x="11308" y="12924"/>
                    <a:pt x="11344" y="12897"/>
                    <a:pt x="11362" y="12862"/>
                  </a:cubicBezTo>
                  <a:cubicBezTo>
                    <a:pt x="12174" y="13531"/>
                    <a:pt x="12995" y="14165"/>
                    <a:pt x="13834" y="14789"/>
                  </a:cubicBezTo>
                  <a:cubicBezTo>
                    <a:pt x="12895" y="14936"/>
                    <a:pt x="11945" y="15009"/>
                    <a:pt x="10995" y="15009"/>
                  </a:cubicBezTo>
                  <a:cubicBezTo>
                    <a:pt x="10031" y="15009"/>
                    <a:pt x="9066" y="14933"/>
                    <a:pt x="8113" y="14780"/>
                  </a:cubicBezTo>
                  <a:lnTo>
                    <a:pt x="8113" y="14780"/>
                  </a:lnTo>
                  <a:cubicBezTo>
                    <a:pt x="8283" y="14923"/>
                    <a:pt x="8461" y="15057"/>
                    <a:pt x="8631" y="15191"/>
                  </a:cubicBezTo>
                  <a:cubicBezTo>
                    <a:pt x="9424" y="15290"/>
                    <a:pt x="10222" y="15340"/>
                    <a:pt x="11019" y="15340"/>
                  </a:cubicBezTo>
                  <a:cubicBezTo>
                    <a:pt x="12088" y="15340"/>
                    <a:pt x="13156" y="15250"/>
                    <a:pt x="14209" y="15066"/>
                  </a:cubicBezTo>
                  <a:cubicBezTo>
                    <a:pt x="15083" y="15700"/>
                    <a:pt x="15985" y="16316"/>
                    <a:pt x="16895" y="16914"/>
                  </a:cubicBezTo>
                  <a:cubicBezTo>
                    <a:pt x="16289" y="16960"/>
                    <a:pt x="15682" y="16983"/>
                    <a:pt x="15074" y="16983"/>
                  </a:cubicBezTo>
                  <a:cubicBezTo>
                    <a:pt x="13579" y="16983"/>
                    <a:pt x="12084" y="16842"/>
                    <a:pt x="10612" y="16557"/>
                  </a:cubicBezTo>
                  <a:lnTo>
                    <a:pt x="10612" y="16557"/>
                  </a:lnTo>
                  <a:cubicBezTo>
                    <a:pt x="10889" y="16726"/>
                    <a:pt x="11174" y="16887"/>
                    <a:pt x="11451" y="17038"/>
                  </a:cubicBezTo>
                  <a:cubicBezTo>
                    <a:pt x="12629" y="17218"/>
                    <a:pt x="13817" y="17308"/>
                    <a:pt x="15007" y="17308"/>
                  </a:cubicBezTo>
                  <a:cubicBezTo>
                    <a:pt x="15764" y="17308"/>
                    <a:pt x="16522" y="17272"/>
                    <a:pt x="17279" y="17199"/>
                  </a:cubicBezTo>
                  <a:cubicBezTo>
                    <a:pt x="17288" y="17199"/>
                    <a:pt x="17306" y="17190"/>
                    <a:pt x="17324" y="17181"/>
                  </a:cubicBezTo>
                  <a:cubicBezTo>
                    <a:pt x="17681" y="17413"/>
                    <a:pt x="18047" y="17645"/>
                    <a:pt x="18421" y="17869"/>
                  </a:cubicBezTo>
                  <a:cubicBezTo>
                    <a:pt x="18502" y="17788"/>
                    <a:pt x="18573" y="17699"/>
                    <a:pt x="18644" y="17610"/>
                  </a:cubicBezTo>
                  <a:cubicBezTo>
                    <a:pt x="18225" y="17351"/>
                    <a:pt x="17797" y="17092"/>
                    <a:pt x="17386" y="16824"/>
                  </a:cubicBezTo>
                  <a:cubicBezTo>
                    <a:pt x="18091" y="14468"/>
                    <a:pt x="18136" y="11969"/>
                    <a:pt x="17502" y="9586"/>
                  </a:cubicBezTo>
                  <a:cubicBezTo>
                    <a:pt x="17341" y="9390"/>
                    <a:pt x="17163" y="9193"/>
                    <a:pt x="16984" y="9006"/>
                  </a:cubicBezTo>
                  <a:lnTo>
                    <a:pt x="16984" y="9006"/>
                  </a:lnTo>
                  <a:cubicBezTo>
                    <a:pt x="17788" y="11478"/>
                    <a:pt x="17823" y="14138"/>
                    <a:pt x="17092" y="16637"/>
                  </a:cubicBezTo>
                  <a:cubicBezTo>
                    <a:pt x="16181" y="16048"/>
                    <a:pt x="15280" y="15432"/>
                    <a:pt x="14405" y="14789"/>
                  </a:cubicBezTo>
                  <a:cubicBezTo>
                    <a:pt x="15173" y="12255"/>
                    <a:pt x="15280" y="9559"/>
                    <a:pt x="14709" y="6962"/>
                  </a:cubicBezTo>
                  <a:cubicBezTo>
                    <a:pt x="14575" y="6864"/>
                    <a:pt x="14432" y="6757"/>
                    <a:pt x="14289" y="6650"/>
                  </a:cubicBezTo>
                  <a:lnTo>
                    <a:pt x="14289" y="6650"/>
                  </a:lnTo>
                  <a:cubicBezTo>
                    <a:pt x="14941" y="9265"/>
                    <a:pt x="14878" y="12005"/>
                    <a:pt x="14120" y="14584"/>
                  </a:cubicBezTo>
                  <a:cubicBezTo>
                    <a:pt x="13182" y="13897"/>
                    <a:pt x="12272" y="13192"/>
                    <a:pt x="11388" y="12460"/>
                  </a:cubicBezTo>
                  <a:cubicBezTo>
                    <a:pt x="12308" y="10220"/>
                    <a:pt x="12656" y="7783"/>
                    <a:pt x="12388" y="5365"/>
                  </a:cubicBezTo>
                  <a:lnTo>
                    <a:pt x="12022" y="5141"/>
                  </a:lnTo>
                  <a:lnTo>
                    <a:pt x="12022" y="5141"/>
                  </a:lnTo>
                  <a:cubicBezTo>
                    <a:pt x="12335" y="7551"/>
                    <a:pt x="12022" y="9988"/>
                    <a:pt x="11121" y="12237"/>
                  </a:cubicBezTo>
                  <a:cubicBezTo>
                    <a:pt x="10380" y="11621"/>
                    <a:pt x="9657" y="10987"/>
                    <a:pt x="8952" y="10345"/>
                  </a:cubicBezTo>
                  <a:cubicBezTo>
                    <a:pt x="8961" y="10336"/>
                    <a:pt x="8961" y="10327"/>
                    <a:pt x="8970" y="10318"/>
                  </a:cubicBezTo>
                  <a:cubicBezTo>
                    <a:pt x="8979" y="10309"/>
                    <a:pt x="8979" y="10300"/>
                    <a:pt x="8988" y="10291"/>
                  </a:cubicBezTo>
                  <a:cubicBezTo>
                    <a:pt x="9612" y="8176"/>
                    <a:pt x="9836" y="5971"/>
                    <a:pt x="9657" y="3776"/>
                  </a:cubicBezTo>
                  <a:lnTo>
                    <a:pt x="9309" y="3589"/>
                  </a:lnTo>
                  <a:lnTo>
                    <a:pt x="9309" y="3589"/>
                  </a:lnTo>
                  <a:cubicBezTo>
                    <a:pt x="9523" y="5784"/>
                    <a:pt x="9318" y="7989"/>
                    <a:pt x="8702" y="10104"/>
                  </a:cubicBezTo>
                  <a:cubicBezTo>
                    <a:pt x="8086" y="9524"/>
                    <a:pt x="7488" y="8944"/>
                    <a:pt x="6899" y="8346"/>
                  </a:cubicBezTo>
                  <a:cubicBezTo>
                    <a:pt x="7702" y="6587"/>
                    <a:pt x="7935" y="4615"/>
                    <a:pt x="7569" y="2714"/>
                  </a:cubicBezTo>
                  <a:lnTo>
                    <a:pt x="7194" y="2535"/>
                  </a:lnTo>
                  <a:lnTo>
                    <a:pt x="7194" y="2535"/>
                  </a:lnTo>
                  <a:cubicBezTo>
                    <a:pt x="7604" y="4401"/>
                    <a:pt x="7417" y="6355"/>
                    <a:pt x="6649" y="8096"/>
                  </a:cubicBezTo>
                  <a:cubicBezTo>
                    <a:pt x="6042" y="7471"/>
                    <a:pt x="5444" y="6837"/>
                    <a:pt x="4873" y="6186"/>
                  </a:cubicBezTo>
                  <a:cubicBezTo>
                    <a:pt x="4873" y="6186"/>
                    <a:pt x="4873" y="6177"/>
                    <a:pt x="4882" y="6159"/>
                  </a:cubicBezTo>
                  <a:cubicBezTo>
                    <a:pt x="5364" y="4767"/>
                    <a:pt x="5587" y="3303"/>
                    <a:pt x="5552" y="1821"/>
                  </a:cubicBezTo>
                  <a:cubicBezTo>
                    <a:pt x="5436" y="1777"/>
                    <a:pt x="5328" y="1732"/>
                    <a:pt x="5212" y="1687"/>
                  </a:cubicBezTo>
                  <a:lnTo>
                    <a:pt x="5212" y="1687"/>
                  </a:lnTo>
                  <a:cubicBezTo>
                    <a:pt x="5275" y="3115"/>
                    <a:pt x="5070" y="4552"/>
                    <a:pt x="4623" y="5909"/>
                  </a:cubicBezTo>
                  <a:cubicBezTo>
                    <a:pt x="4150" y="5374"/>
                    <a:pt x="3695" y="4838"/>
                    <a:pt x="3249" y="4285"/>
                  </a:cubicBezTo>
                  <a:cubicBezTo>
                    <a:pt x="3249" y="4249"/>
                    <a:pt x="3240" y="4213"/>
                    <a:pt x="3213" y="4186"/>
                  </a:cubicBezTo>
                  <a:cubicBezTo>
                    <a:pt x="3222" y="4178"/>
                    <a:pt x="3222" y="4169"/>
                    <a:pt x="3222" y="4169"/>
                  </a:cubicBezTo>
                  <a:cubicBezTo>
                    <a:pt x="3543" y="3169"/>
                    <a:pt x="3651" y="2107"/>
                    <a:pt x="3543" y="1063"/>
                  </a:cubicBezTo>
                  <a:lnTo>
                    <a:pt x="3195" y="938"/>
                  </a:lnTo>
                  <a:lnTo>
                    <a:pt x="3195" y="938"/>
                  </a:lnTo>
                  <a:cubicBezTo>
                    <a:pt x="3320" y="1937"/>
                    <a:pt x="3240" y="2955"/>
                    <a:pt x="2954" y="3919"/>
                  </a:cubicBezTo>
                  <a:cubicBezTo>
                    <a:pt x="1946" y="2660"/>
                    <a:pt x="1000" y="1366"/>
                    <a:pt x="125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0"/>
            <p:cNvSpPr/>
            <p:nvPr/>
          </p:nvSpPr>
          <p:spPr>
            <a:xfrm>
              <a:off x="3436161" y="3740827"/>
              <a:ext cx="366398" cy="210719"/>
            </a:xfrm>
            <a:custGeom>
              <a:avLst/>
              <a:gdLst/>
              <a:ahLst/>
              <a:cxnLst/>
              <a:rect l="l" t="t" r="r" b="b"/>
              <a:pathLst>
                <a:path w="33863" h="19475" extrusionOk="0">
                  <a:moveTo>
                    <a:pt x="20732" y="0"/>
                  </a:moveTo>
                  <a:cubicBezTo>
                    <a:pt x="20697" y="0"/>
                    <a:pt x="20662" y="1"/>
                    <a:pt x="20627" y="2"/>
                  </a:cubicBezTo>
                  <a:cubicBezTo>
                    <a:pt x="19220" y="54"/>
                    <a:pt x="17887" y="1180"/>
                    <a:pt x="17629" y="2521"/>
                  </a:cubicBezTo>
                  <a:lnTo>
                    <a:pt x="17629" y="2521"/>
                  </a:lnTo>
                  <a:cubicBezTo>
                    <a:pt x="17462" y="1431"/>
                    <a:pt x="16562" y="443"/>
                    <a:pt x="15468" y="171"/>
                  </a:cubicBezTo>
                  <a:cubicBezTo>
                    <a:pt x="15224" y="111"/>
                    <a:pt x="14977" y="82"/>
                    <a:pt x="14729" y="82"/>
                  </a:cubicBezTo>
                  <a:cubicBezTo>
                    <a:pt x="13588" y="82"/>
                    <a:pt x="12450" y="691"/>
                    <a:pt x="11746" y="1608"/>
                  </a:cubicBezTo>
                  <a:cubicBezTo>
                    <a:pt x="10880" y="2724"/>
                    <a:pt x="10613" y="4214"/>
                    <a:pt x="10791" y="5616"/>
                  </a:cubicBezTo>
                  <a:cubicBezTo>
                    <a:pt x="10236" y="4515"/>
                    <a:pt x="8995" y="3910"/>
                    <a:pt x="7776" y="3910"/>
                  </a:cubicBezTo>
                  <a:cubicBezTo>
                    <a:pt x="6958" y="3910"/>
                    <a:pt x="6149" y="4182"/>
                    <a:pt x="5561" y="4759"/>
                  </a:cubicBezTo>
                  <a:cubicBezTo>
                    <a:pt x="4089" y="6205"/>
                    <a:pt x="4508" y="9052"/>
                    <a:pt x="6329" y="10007"/>
                  </a:cubicBezTo>
                  <a:cubicBezTo>
                    <a:pt x="5548" y="9676"/>
                    <a:pt x="4687" y="9456"/>
                    <a:pt x="3847" y="9456"/>
                  </a:cubicBezTo>
                  <a:cubicBezTo>
                    <a:pt x="3236" y="9456"/>
                    <a:pt x="2638" y="9572"/>
                    <a:pt x="2089" y="9846"/>
                  </a:cubicBezTo>
                  <a:cubicBezTo>
                    <a:pt x="786" y="10489"/>
                    <a:pt x="1" y="12274"/>
                    <a:pt x="795" y="13505"/>
                  </a:cubicBezTo>
                  <a:cubicBezTo>
                    <a:pt x="1298" y="14272"/>
                    <a:pt x="2271" y="14639"/>
                    <a:pt x="3190" y="14639"/>
                  </a:cubicBezTo>
                  <a:cubicBezTo>
                    <a:pt x="3201" y="14639"/>
                    <a:pt x="3212" y="14639"/>
                    <a:pt x="3223" y="14639"/>
                  </a:cubicBezTo>
                  <a:cubicBezTo>
                    <a:pt x="4151" y="14630"/>
                    <a:pt x="5052" y="14317"/>
                    <a:pt x="5927" y="14005"/>
                  </a:cubicBezTo>
                  <a:lnTo>
                    <a:pt x="5927" y="14005"/>
                  </a:lnTo>
                  <a:cubicBezTo>
                    <a:pt x="5258" y="14344"/>
                    <a:pt x="5231" y="15371"/>
                    <a:pt x="5695" y="15969"/>
                  </a:cubicBezTo>
                  <a:cubicBezTo>
                    <a:pt x="6159" y="16566"/>
                    <a:pt x="6918" y="16825"/>
                    <a:pt x="7632" y="17048"/>
                  </a:cubicBezTo>
                  <a:cubicBezTo>
                    <a:pt x="12389" y="18494"/>
                    <a:pt x="17315" y="19271"/>
                    <a:pt x="22287" y="19351"/>
                  </a:cubicBezTo>
                  <a:cubicBezTo>
                    <a:pt x="23309" y="19369"/>
                    <a:pt x="24655" y="19475"/>
                    <a:pt x="26046" y="19475"/>
                  </a:cubicBezTo>
                  <a:cubicBezTo>
                    <a:pt x="28711" y="19475"/>
                    <a:pt x="31542" y="19088"/>
                    <a:pt x="32586" y="16959"/>
                  </a:cubicBezTo>
                  <a:cubicBezTo>
                    <a:pt x="33496" y="15103"/>
                    <a:pt x="33862" y="11586"/>
                    <a:pt x="31140" y="11006"/>
                  </a:cubicBezTo>
                  <a:cubicBezTo>
                    <a:pt x="31012" y="10978"/>
                    <a:pt x="30880" y="10965"/>
                    <a:pt x="30749" y="10965"/>
                  </a:cubicBezTo>
                  <a:cubicBezTo>
                    <a:pt x="30119" y="10965"/>
                    <a:pt x="29480" y="11270"/>
                    <a:pt x="29096" y="11750"/>
                  </a:cubicBezTo>
                  <a:lnTo>
                    <a:pt x="29096" y="11750"/>
                  </a:lnTo>
                  <a:cubicBezTo>
                    <a:pt x="29527" y="10616"/>
                    <a:pt x="29875" y="9446"/>
                    <a:pt x="29784" y="8248"/>
                  </a:cubicBezTo>
                  <a:cubicBezTo>
                    <a:pt x="29668" y="6731"/>
                    <a:pt x="28623" y="5169"/>
                    <a:pt x="27115" y="5000"/>
                  </a:cubicBezTo>
                  <a:cubicBezTo>
                    <a:pt x="27034" y="4990"/>
                    <a:pt x="26954" y="4986"/>
                    <a:pt x="26873" y="4986"/>
                  </a:cubicBezTo>
                  <a:cubicBezTo>
                    <a:pt x="26060" y="4986"/>
                    <a:pt x="25286" y="5451"/>
                    <a:pt x="24816" y="6117"/>
                  </a:cubicBezTo>
                  <a:lnTo>
                    <a:pt x="24816" y="6117"/>
                  </a:lnTo>
                  <a:cubicBezTo>
                    <a:pt x="25012" y="4985"/>
                    <a:pt x="24954" y="3818"/>
                    <a:pt x="24527" y="2760"/>
                  </a:cubicBezTo>
                  <a:cubicBezTo>
                    <a:pt x="23898" y="1221"/>
                    <a:pt x="22387" y="0"/>
                    <a:pt x="20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0"/>
            <p:cNvSpPr/>
            <p:nvPr/>
          </p:nvSpPr>
          <p:spPr>
            <a:xfrm>
              <a:off x="3377411" y="3803253"/>
              <a:ext cx="293287" cy="148331"/>
            </a:xfrm>
            <a:custGeom>
              <a:avLst/>
              <a:gdLst/>
              <a:ahLst/>
              <a:cxnLst/>
              <a:rect l="l" t="t" r="r" b="b"/>
              <a:pathLst>
                <a:path w="27106" h="13709" extrusionOk="0">
                  <a:moveTo>
                    <a:pt x="13702" y="1"/>
                  </a:moveTo>
                  <a:cubicBezTo>
                    <a:pt x="13077" y="1"/>
                    <a:pt x="12454" y="138"/>
                    <a:pt x="11898" y="426"/>
                  </a:cubicBezTo>
                  <a:cubicBezTo>
                    <a:pt x="10648" y="1077"/>
                    <a:pt x="9845" y="2443"/>
                    <a:pt x="9756" y="3844"/>
                  </a:cubicBezTo>
                  <a:cubicBezTo>
                    <a:pt x="9380" y="2845"/>
                    <a:pt x="8376" y="2061"/>
                    <a:pt x="7311" y="2061"/>
                  </a:cubicBezTo>
                  <a:cubicBezTo>
                    <a:pt x="7186" y="2061"/>
                    <a:pt x="7061" y="2072"/>
                    <a:pt x="6935" y="2095"/>
                  </a:cubicBezTo>
                  <a:cubicBezTo>
                    <a:pt x="5632" y="2327"/>
                    <a:pt x="4749" y="3737"/>
                    <a:pt x="4900" y="5022"/>
                  </a:cubicBezTo>
                  <a:cubicBezTo>
                    <a:pt x="4577" y="4661"/>
                    <a:pt x="4043" y="4444"/>
                    <a:pt x="3521" y="4444"/>
                  </a:cubicBezTo>
                  <a:cubicBezTo>
                    <a:pt x="3307" y="4444"/>
                    <a:pt x="3096" y="4480"/>
                    <a:pt x="2901" y="4558"/>
                  </a:cubicBezTo>
                  <a:cubicBezTo>
                    <a:pt x="1911" y="4968"/>
                    <a:pt x="1339" y="5995"/>
                    <a:pt x="875" y="6959"/>
                  </a:cubicBezTo>
                  <a:cubicBezTo>
                    <a:pt x="661" y="7405"/>
                    <a:pt x="465" y="7860"/>
                    <a:pt x="295" y="8324"/>
                  </a:cubicBezTo>
                  <a:lnTo>
                    <a:pt x="545" y="8235"/>
                  </a:lnTo>
                  <a:lnTo>
                    <a:pt x="545" y="8235"/>
                  </a:lnTo>
                  <a:cubicBezTo>
                    <a:pt x="429" y="8297"/>
                    <a:pt x="322" y="8378"/>
                    <a:pt x="242" y="8476"/>
                  </a:cubicBezTo>
                  <a:cubicBezTo>
                    <a:pt x="143" y="8788"/>
                    <a:pt x="63" y="9101"/>
                    <a:pt x="1" y="9422"/>
                  </a:cubicBezTo>
                  <a:cubicBezTo>
                    <a:pt x="27" y="9699"/>
                    <a:pt x="134" y="9975"/>
                    <a:pt x="304" y="10199"/>
                  </a:cubicBezTo>
                  <a:cubicBezTo>
                    <a:pt x="768" y="10796"/>
                    <a:pt x="1527" y="11055"/>
                    <a:pt x="2250" y="11278"/>
                  </a:cubicBezTo>
                  <a:cubicBezTo>
                    <a:pt x="6998" y="12724"/>
                    <a:pt x="11924" y="13501"/>
                    <a:pt x="16896" y="13590"/>
                  </a:cubicBezTo>
                  <a:cubicBezTo>
                    <a:pt x="17914" y="13606"/>
                    <a:pt x="19253" y="13709"/>
                    <a:pt x="20638" y="13709"/>
                  </a:cubicBezTo>
                  <a:cubicBezTo>
                    <a:pt x="23235" y="13709"/>
                    <a:pt x="25994" y="13347"/>
                    <a:pt x="27106" y="11368"/>
                  </a:cubicBezTo>
                  <a:cubicBezTo>
                    <a:pt x="26972" y="10939"/>
                    <a:pt x="26749" y="10547"/>
                    <a:pt x="26454" y="10216"/>
                  </a:cubicBezTo>
                  <a:cubicBezTo>
                    <a:pt x="25821" y="9521"/>
                    <a:pt x="24878" y="9153"/>
                    <a:pt x="23941" y="9153"/>
                  </a:cubicBezTo>
                  <a:cubicBezTo>
                    <a:pt x="23278" y="9153"/>
                    <a:pt x="22619" y="9336"/>
                    <a:pt x="22072" y="9717"/>
                  </a:cubicBezTo>
                  <a:cubicBezTo>
                    <a:pt x="22795" y="8681"/>
                    <a:pt x="23000" y="7280"/>
                    <a:pt x="22500" y="6120"/>
                  </a:cubicBezTo>
                  <a:cubicBezTo>
                    <a:pt x="22016" y="5003"/>
                    <a:pt x="20851" y="4181"/>
                    <a:pt x="19642" y="4181"/>
                  </a:cubicBezTo>
                  <a:cubicBezTo>
                    <a:pt x="19604" y="4181"/>
                    <a:pt x="19566" y="4181"/>
                    <a:pt x="19528" y="4183"/>
                  </a:cubicBezTo>
                  <a:cubicBezTo>
                    <a:pt x="18797" y="4228"/>
                    <a:pt x="18118" y="4549"/>
                    <a:pt x="17627" y="5076"/>
                  </a:cubicBezTo>
                  <a:cubicBezTo>
                    <a:pt x="17949" y="3835"/>
                    <a:pt x="17699" y="2425"/>
                    <a:pt x="16878" y="1434"/>
                  </a:cubicBezTo>
                  <a:cubicBezTo>
                    <a:pt x="16109" y="507"/>
                    <a:pt x="14901" y="1"/>
                    <a:pt x="13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0"/>
            <p:cNvSpPr/>
            <p:nvPr/>
          </p:nvSpPr>
          <p:spPr>
            <a:xfrm>
              <a:off x="3268141" y="3837204"/>
              <a:ext cx="201555" cy="114357"/>
            </a:xfrm>
            <a:custGeom>
              <a:avLst/>
              <a:gdLst/>
              <a:ahLst/>
              <a:cxnLst/>
              <a:rect l="l" t="t" r="r" b="b"/>
              <a:pathLst>
                <a:path w="18628" h="10569" extrusionOk="0">
                  <a:moveTo>
                    <a:pt x="12038" y="0"/>
                  </a:moveTo>
                  <a:cubicBezTo>
                    <a:pt x="11139" y="0"/>
                    <a:pt x="10357" y="756"/>
                    <a:pt x="10050" y="1616"/>
                  </a:cubicBezTo>
                  <a:cubicBezTo>
                    <a:pt x="9759" y="2410"/>
                    <a:pt x="9783" y="3269"/>
                    <a:pt x="9844" y="4109"/>
                  </a:cubicBezTo>
                  <a:lnTo>
                    <a:pt x="9844" y="4109"/>
                  </a:lnTo>
                  <a:cubicBezTo>
                    <a:pt x="9684" y="2947"/>
                    <a:pt x="8572" y="1963"/>
                    <a:pt x="7393" y="1963"/>
                  </a:cubicBezTo>
                  <a:cubicBezTo>
                    <a:pt x="7324" y="1963"/>
                    <a:pt x="7255" y="1966"/>
                    <a:pt x="7185" y="1973"/>
                  </a:cubicBezTo>
                  <a:cubicBezTo>
                    <a:pt x="5847" y="2107"/>
                    <a:pt x="4785" y="3526"/>
                    <a:pt x="5034" y="4847"/>
                  </a:cubicBezTo>
                  <a:cubicBezTo>
                    <a:pt x="4604" y="4254"/>
                    <a:pt x="3860" y="3932"/>
                    <a:pt x="3119" y="3932"/>
                  </a:cubicBezTo>
                  <a:cubicBezTo>
                    <a:pt x="2968" y="3932"/>
                    <a:pt x="2817" y="3945"/>
                    <a:pt x="2669" y="3972"/>
                  </a:cubicBezTo>
                  <a:cubicBezTo>
                    <a:pt x="1804" y="4142"/>
                    <a:pt x="1054" y="4749"/>
                    <a:pt x="608" y="5516"/>
                  </a:cubicBezTo>
                  <a:cubicBezTo>
                    <a:pt x="152" y="6329"/>
                    <a:pt x="1" y="7275"/>
                    <a:pt x="170" y="8194"/>
                  </a:cubicBezTo>
                  <a:cubicBezTo>
                    <a:pt x="4874" y="9604"/>
                    <a:pt x="9747" y="10363"/>
                    <a:pt x="14656" y="10452"/>
                  </a:cubicBezTo>
                  <a:cubicBezTo>
                    <a:pt x="15575" y="10461"/>
                    <a:pt x="16744" y="10550"/>
                    <a:pt x="17985" y="10568"/>
                  </a:cubicBezTo>
                  <a:cubicBezTo>
                    <a:pt x="18368" y="10184"/>
                    <a:pt x="18627" y="9684"/>
                    <a:pt x="18431" y="9158"/>
                  </a:cubicBezTo>
                  <a:cubicBezTo>
                    <a:pt x="18047" y="8140"/>
                    <a:pt x="16387" y="7944"/>
                    <a:pt x="15495" y="7837"/>
                  </a:cubicBezTo>
                  <a:cubicBezTo>
                    <a:pt x="15780" y="7257"/>
                    <a:pt x="16137" y="6730"/>
                    <a:pt x="16217" y="6061"/>
                  </a:cubicBezTo>
                  <a:cubicBezTo>
                    <a:pt x="16307" y="5418"/>
                    <a:pt x="16093" y="4695"/>
                    <a:pt x="15548" y="4329"/>
                  </a:cubicBezTo>
                  <a:cubicBezTo>
                    <a:pt x="15351" y="4197"/>
                    <a:pt x="15112" y="4133"/>
                    <a:pt x="14874" y="4133"/>
                  </a:cubicBezTo>
                  <a:cubicBezTo>
                    <a:pt x="14453" y="4133"/>
                    <a:pt x="14039" y="4335"/>
                    <a:pt x="13879" y="4722"/>
                  </a:cubicBezTo>
                  <a:cubicBezTo>
                    <a:pt x="14067" y="3776"/>
                    <a:pt x="14263" y="2794"/>
                    <a:pt x="14040" y="1857"/>
                  </a:cubicBezTo>
                  <a:cubicBezTo>
                    <a:pt x="13817" y="920"/>
                    <a:pt x="13058" y="37"/>
                    <a:pt x="12085" y="1"/>
                  </a:cubicBezTo>
                  <a:cubicBezTo>
                    <a:pt x="12070" y="0"/>
                    <a:pt x="12054" y="0"/>
                    <a:pt x="12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0"/>
            <p:cNvSpPr/>
            <p:nvPr/>
          </p:nvSpPr>
          <p:spPr>
            <a:xfrm>
              <a:off x="3504050" y="3688494"/>
              <a:ext cx="45974" cy="50237"/>
            </a:xfrm>
            <a:custGeom>
              <a:avLst/>
              <a:gdLst/>
              <a:ahLst/>
              <a:cxnLst/>
              <a:rect l="l" t="t" r="r" b="b"/>
              <a:pathLst>
                <a:path w="4249" h="4643" extrusionOk="0">
                  <a:moveTo>
                    <a:pt x="3991" y="1"/>
                  </a:moveTo>
                  <a:cubicBezTo>
                    <a:pt x="3991" y="1"/>
                    <a:pt x="3990" y="1"/>
                    <a:pt x="3990" y="1"/>
                  </a:cubicBezTo>
                  <a:cubicBezTo>
                    <a:pt x="3267" y="412"/>
                    <a:pt x="2562" y="858"/>
                    <a:pt x="1883" y="1349"/>
                  </a:cubicBezTo>
                  <a:cubicBezTo>
                    <a:pt x="750" y="2161"/>
                    <a:pt x="45" y="3232"/>
                    <a:pt x="0" y="4642"/>
                  </a:cubicBezTo>
                  <a:cubicBezTo>
                    <a:pt x="911" y="4589"/>
                    <a:pt x="1848" y="4446"/>
                    <a:pt x="2660" y="4009"/>
                  </a:cubicBezTo>
                  <a:cubicBezTo>
                    <a:pt x="3356" y="3643"/>
                    <a:pt x="3883" y="3009"/>
                    <a:pt x="4097" y="2242"/>
                  </a:cubicBezTo>
                  <a:cubicBezTo>
                    <a:pt x="4115" y="2170"/>
                    <a:pt x="4141" y="2099"/>
                    <a:pt x="4159" y="2018"/>
                  </a:cubicBezTo>
                  <a:cubicBezTo>
                    <a:pt x="4222" y="1715"/>
                    <a:pt x="4248" y="1403"/>
                    <a:pt x="4240" y="1090"/>
                  </a:cubicBezTo>
                  <a:cubicBezTo>
                    <a:pt x="4231" y="993"/>
                    <a:pt x="4039" y="1"/>
                    <a:pt x="3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0"/>
            <p:cNvSpPr/>
            <p:nvPr/>
          </p:nvSpPr>
          <p:spPr>
            <a:xfrm>
              <a:off x="3450745" y="3722975"/>
              <a:ext cx="41733" cy="49209"/>
            </a:xfrm>
            <a:custGeom>
              <a:avLst/>
              <a:gdLst/>
              <a:ahLst/>
              <a:cxnLst/>
              <a:rect l="l" t="t" r="r" b="b"/>
              <a:pathLst>
                <a:path w="3857" h="454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40"/>
                    <a:pt x="27" y="1705"/>
                    <a:pt x="340" y="2482"/>
                  </a:cubicBezTo>
                  <a:cubicBezTo>
                    <a:pt x="607" y="3178"/>
                    <a:pt x="1098" y="3758"/>
                    <a:pt x="1732" y="4133"/>
                  </a:cubicBezTo>
                  <a:cubicBezTo>
                    <a:pt x="2202" y="4407"/>
                    <a:pt x="2729" y="4547"/>
                    <a:pt x="3264" y="4547"/>
                  </a:cubicBezTo>
                  <a:cubicBezTo>
                    <a:pt x="3461" y="4547"/>
                    <a:pt x="3659" y="4528"/>
                    <a:pt x="3856" y="4490"/>
                  </a:cubicBezTo>
                  <a:lnTo>
                    <a:pt x="3847" y="4427"/>
                  </a:lnTo>
                  <a:cubicBezTo>
                    <a:pt x="3419" y="3071"/>
                    <a:pt x="2857" y="1670"/>
                    <a:pt x="1705" y="840"/>
                  </a:cubicBezTo>
                  <a:cubicBezTo>
                    <a:pt x="1188" y="465"/>
                    <a:pt x="590" y="23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0"/>
            <p:cNvSpPr/>
            <p:nvPr/>
          </p:nvSpPr>
          <p:spPr>
            <a:xfrm>
              <a:off x="3496423" y="3624488"/>
              <a:ext cx="49934" cy="51860"/>
            </a:xfrm>
            <a:custGeom>
              <a:avLst/>
              <a:gdLst/>
              <a:ahLst/>
              <a:cxnLst/>
              <a:rect l="l" t="t" r="r" b="b"/>
              <a:pathLst>
                <a:path w="4615" h="4793" extrusionOk="0">
                  <a:moveTo>
                    <a:pt x="4400" y="0"/>
                  </a:moveTo>
                  <a:cubicBezTo>
                    <a:pt x="3329" y="420"/>
                    <a:pt x="2240" y="875"/>
                    <a:pt x="1401" y="1651"/>
                  </a:cubicBezTo>
                  <a:cubicBezTo>
                    <a:pt x="553" y="2428"/>
                    <a:pt x="0" y="3624"/>
                    <a:pt x="304" y="4730"/>
                  </a:cubicBezTo>
                  <a:lnTo>
                    <a:pt x="321" y="4659"/>
                  </a:lnTo>
                  <a:cubicBezTo>
                    <a:pt x="472" y="4754"/>
                    <a:pt x="638" y="4792"/>
                    <a:pt x="810" y="4792"/>
                  </a:cubicBezTo>
                  <a:cubicBezTo>
                    <a:pt x="1139" y="4792"/>
                    <a:pt x="1490" y="4654"/>
                    <a:pt x="1794" y="4507"/>
                  </a:cubicBezTo>
                  <a:cubicBezTo>
                    <a:pt x="2410" y="4213"/>
                    <a:pt x="3017" y="3874"/>
                    <a:pt x="3517" y="3409"/>
                  </a:cubicBezTo>
                  <a:cubicBezTo>
                    <a:pt x="4025" y="2945"/>
                    <a:pt x="4409" y="2338"/>
                    <a:pt x="4525" y="1660"/>
                  </a:cubicBezTo>
                  <a:cubicBezTo>
                    <a:pt x="4614" y="1107"/>
                    <a:pt x="4507" y="544"/>
                    <a:pt x="4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0"/>
            <p:cNvSpPr/>
            <p:nvPr/>
          </p:nvSpPr>
          <p:spPr>
            <a:xfrm>
              <a:off x="3444762" y="3663588"/>
              <a:ext cx="42782" cy="52077"/>
            </a:xfrm>
            <a:custGeom>
              <a:avLst/>
              <a:gdLst/>
              <a:ahLst/>
              <a:cxnLst/>
              <a:rect l="l" t="t" r="r" b="b"/>
              <a:pathLst>
                <a:path w="3954" h="4813" extrusionOk="0">
                  <a:moveTo>
                    <a:pt x="54" y="1"/>
                  </a:moveTo>
                  <a:cubicBezTo>
                    <a:pt x="0" y="590"/>
                    <a:pt x="9" y="1179"/>
                    <a:pt x="81" y="1768"/>
                  </a:cubicBezTo>
                  <a:cubicBezTo>
                    <a:pt x="152" y="2357"/>
                    <a:pt x="384" y="2910"/>
                    <a:pt x="750" y="3374"/>
                  </a:cubicBezTo>
                  <a:cubicBezTo>
                    <a:pt x="1494" y="4274"/>
                    <a:pt x="2556" y="4813"/>
                    <a:pt x="3709" y="4813"/>
                  </a:cubicBezTo>
                  <a:cubicBezTo>
                    <a:pt x="3746" y="4813"/>
                    <a:pt x="3783" y="4812"/>
                    <a:pt x="3820" y="4811"/>
                  </a:cubicBezTo>
                  <a:cubicBezTo>
                    <a:pt x="3856" y="4811"/>
                    <a:pt x="3892" y="4811"/>
                    <a:pt x="3909" y="4776"/>
                  </a:cubicBezTo>
                  <a:cubicBezTo>
                    <a:pt x="3918" y="4767"/>
                    <a:pt x="3918" y="4749"/>
                    <a:pt x="3918" y="4731"/>
                  </a:cubicBezTo>
                  <a:cubicBezTo>
                    <a:pt x="3954" y="4044"/>
                    <a:pt x="3909" y="3026"/>
                    <a:pt x="3445" y="2473"/>
                  </a:cubicBezTo>
                  <a:cubicBezTo>
                    <a:pt x="2990" y="1911"/>
                    <a:pt x="2464" y="1420"/>
                    <a:pt x="1874" y="991"/>
                  </a:cubicBezTo>
                  <a:cubicBezTo>
                    <a:pt x="1312" y="599"/>
                    <a:pt x="679" y="304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0"/>
            <p:cNvSpPr/>
            <p:nvPr/>
          </p:nvSpPr>
          <p:spPr>
            <a:xfrm>
              <a:off x="3414923" y="3546655"/>
              <a:ext cx="44243" cy="60267"/>
            </a:xfrm>
            <a:custGeom>
              <a:avLst/>
              <a:gdLst/>
              <a:ahLst/>
              <a:cxnLst/>
              <a:rect l="l" t="t" r="r" b="b"/>
              <a:pathLst>
                <a:path w="4089" h="5570" extrusionOk="0">
                  <a:moveTo>
                    <a:pt x="0" y="1"/>
                  </a:moveTo>
                  <a:lnTo>
                    <a:pt x="0" y="1"/>
                  </a:lnTo>
                  <a:cubicBezTo>
                    <a:pt x="125" y="831"/>
                    <a:pt x="241" y="1661"/>
                    <a:pt x="509" y="2455"/>
                  </a:cubicBezTo>
                  <a:cubicBezTo>
                    <a:pt x="768" y="3249"/>
                    <a:pt x="1179" y="4008"/>
                    <a:pt x="1794" y="4561"/>
                  </a:cubicBezTo>
                  <a:cubicBezTo>
                    <a:pt x="2339" y="5061"/>
                    <a:pt x="3026" y="5373"/>
                    <a:pt x="3758" y="5472"/>
                  </a:cubicBezTo>
                  <a:lnTo>
                    <a:pt x="3892" y="5570"/>
                  </a:lnTo>
                  <a:cubicBezTo>
                    <a:pt x="4088" y="4856"/>
                    <a:pt x="3918" y="4079"/>
                    <a:pt x="3642" y="3392"/>
                  </a:cubicBezTo>
                  <a:cubicBezTo>
                    <a:pt x="3392" y="2723"/>
                    <a:pt x="2999" y="2116"/>
                    <a:pt x="2490" y="1607"/>
                  </a:cubicBezTo>
                  <a:cubicBezTo>
                    <a:pt x="2062" y="1196"/>
                    <a:pt x="1544" y="902"/>
                    <a:pt x="1036" y="6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0"/>
            <p:cNvSpPr/>
            <p:nvPr/>
          </p:nvSpPr>
          <p:spPr>
            <a:xfrm>
              <a:off x="3476332" y="3572145"/>
              <a:ext cx="34007" cy="53483"/>
            </a:xfrm>
            <a:custGeom>
              <a:avLst/>
              <a:gdLst/>
              <a:ahLst/>
              <a:cxnLst/>
              <a:rect l="l" t="t" r="r" b="b"/>
              <a:pathLst>
                <a:path w="3143" h="4943" extrusionOk="0">
                  <a:moveTo>
                    <a:pt x="2482" y="1"/>
                  </a:moveTo>
                  <a:lnTo>
                    <a:pt x="1616" y="840"/>
                  </a:lnTo>
                  <a:cubicBezTo>
                    <a:pt x="1339" y="1098"/>
                    <a:pt x="1081" y="1375"/>
                    <a:pt x="840" y="1670"/>
                  </a:cubicBezTo>
                  <a:cubicBezTo>
                    <a:pt x="536" y="2080"/>
                    <a:pt x="322" y="2625"/>
                    <a:pt x="170" y="3107"/>
                  </a:cubicBezTo>
                  <a:cubicBezTo>
                    <a:pt x="1" y="3642"/>
                    <a:pt x="215" y="4338"/>
                    <a:pt x="277" y="4883"/>
                  </a:cubicBezTo>
                  <a:cubicBezTo>
                    <a:pt x="277" y="4901"/>
                    <a:pt x="286" y="4918"/>
                    <a:pt x="295" y="4927"/>
                  </a:cubicBezTo>
                  <a:cubicBezTo>
                    <a:pt x="306" y="4938"/>
                    <a:pt x="319" y="4942"/>
                    <a:pt x="332" y="4942"/>
                  </a:cubicBezTo>
                  <a:cubicBezTo>
                    <a:pt x="341" y="4942"/>
                    <a:pt x="350" y="4940"/>
                    <a:pt x="358" y="4936"/>
                  </a:cubicBezTo>
                  <a:cubicBezTo>
                    <a:pt x="1464" y="4749"/>
                    <a:pt x="2491" y="4044"/>
                    <a:pt x="2991" y="3044"/>
                  </a:cubicBezTo>
                  <a:cubicBezTo>
                    <a:pt x="3098" y="2839"/>
                    <a:pt x="3142" y="2607"/>
                    <a:pt x="3124" y="2384"/>
                  </a:cubicBezTo>
                  <a:cubicBezTo>
                    <a:pt x="3107" y="2232"/>
                    <a:pt x="3089" y="2080"/>
                    <a:pt x="3062" y="1911"/>
                  </a:cubicBezTo>
                  <a:cubicBezTo>
                    <a:pt x="2982" y="1241"/>
                    <a:pt x="2785" y="599"/>
                    <a:pt x="2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0"/>
            <p:cNvSpPr/>
            <p:nvPr/>
          </p:nvSpPr>
          <p:spPr>
            <a:xfrm>
              <a:off x="3418299" y="3617347"/>
              <a:ext cx="51287" cy="36388"/>
            </a:xfrm>
            <a:custGeom>
              <a:avLst/>
              <a:gdLst/>
              <a:ahLst/>
              <a:cxnLst/>
              <a:rect l="l" t="t" r="r" b="b"/>
              <a:pathLst>
                <a:path w="4740" h="3363" extrusionOk="0">
                  <a:moveTo>
                    <a:pt x="292" y="1"/>
                  </a:moveTo>
                  <a:cubicBezTo>
                    <a:pt x="195" y="1"/>
                    <a:pt x="98" y="3"/>
                    <a:pt x="1" y="9"/>
                  </a:cubicBezTo>
                  <a:cubicBezTo>
                    <a:pt x="36" y="517"/>
                    <a:pt x="277" y="990"/>
                    <a:pt x="554" y="1419"/>
                  </a:cubicBezTo>
                  <a:cubicBezTo>
                    <a:pt x="1009" y="2124"/>
                    <a:pt x="1589" y="2784"/>
                    <a:pt x="2348" y="3132"/>
                  </a:cubicBezTo>
                  <a:cubicBezTo>
                    <a:pt x="2674" y="3282"/>
                    <a:pt x="3040" y="3362"/>
                    <a:pt x="3402" y="3362"/>
                  </a:cubicBezTo>
                  <a:cubicBezTo>
                    <a:pt x="3884" y="3362"/>
                    <a:pt x="4357" y="3220"/>
                    <a:pt x="4713" y="2909"/>
                  </a:cubicBezTo>
                  <a:lnTo>
                    <a:pt x="4740" y="2873"/>
                  </a:lnTo>
                  <a:cubicBezTo>
                    <a:pt x="4410" y="1927"/>
                    <a:pt x="3740" y="1133"/>
                    <a:pt x="2866" y="651"/>
                  </a:cubicBezTo>
                  <a:cubicBezTo>
                    <a:pt x="2076" y="224"/>
                    <a:pt x="1192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0"/>
            <p:cNvSpPr/>
            <p:nvPr/>
          </p:nvSpPr>
          <p:spPr>
            <a:xfrm>
              <a:off x="3429875" y="3571171"/>
              <a:ext cx="90920" cy="242671"/>
            </a:xfrm>
            <a:custGeom>
              <a:avLst/>
              <a:gdLst/>
              <a:ahLst/>
              <a:cxnLst/>
              <a:rect l="l" t="t" r="r" b="b"/>
              <a:pathLst>
                <a:path w="8403" h="22428" extrusionOk="0">
                  <a:moveTo>
                    <a:pt x="225" y="1"/>
                  </a:moveTo>
                  <a:cubicBezTo>
                    <a:pt x="110" y="1"/>
                    <a:pt x="1" y="124"/>
                    <a:pt x="91" y="234"/>
                  </a:cubicBezTo>
                  <a:lnTo>
                    <a:pt x="100" y="242"/>
                  </a:lnTo>
                  <a:cubicBezTo>
                    <a:pt x="2751" y="3598"/>
                    <a:pt x="5232" y="7141"/>
                    <a:pt x="5785" y="11497"/>
                  </a:cubicBezTo>
                  <a:cubicBezTo>
                    <a:pt x="6249" y="15201"/>
                    <a:pt x="5803" y="19119"/>
                    <a:pt x="8061" y="22359"/>
                  </a:cubicBezTo>
                  <a:cubicBezTo>
                    <a:pt x="8094" y="22407"/>
                    <a:pt x="8139" y="22427"/>
                    <a:pt x="8183" y="22427"/>
                  </a:cubicBezTo>
                  <a:cubicBezTo>
                    <a:pt x="8294" y="22427"/>
                    <a:pt x="8403" y="22301"/>
                    <a:pt x="8320" y="22180"/>
                  </a:cubicBezTo>
                  <a:cubicBezTo>
                    <a:pt x="5883" y="18681"/>
                    <a:pt x="6633" y="14326"/>
                    <a:pt x="5928" y="10354"/>
                  </a:cubicBezTo>
                  <a:cubicBezTo>
                    <a:pt x="5232" y="6436"/>
                    <a:pt x="2760" y="3107"/>
                    <a:pt x="350" y="64"/>
                  </a:cubicBezTo>
                  <a:cubicBezTo>
                    <a:pt x="315" y="19"/>
                    <a:pt x="270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0"/>
            <p:cNvSpPr/>
            <p:nvPr/>
          </p:nvSpPr>
          <p:spPr>
            <a:xfrm>
              <a:off x="3497310" y="3697593"/>
              <a:ext cx="45985" cy="53743"/>
            </a:xfrm>
            <a:custGeom>
              <a:avLst/>
              <a:gdLst/>
              <a:ahLst/>
              <a:cxnLst/>
              <a:rect l="l" t="t" r="r" b="b"/>
              <a:pathLst>
                <a:path w="4250" h="4967" extrusionOk="0">
                  <a:moveTo>
                    <a:pt x="4150" y="1"/>
                  </a:moveTo>
                  <a:cubicBezTo>
                    <a:pt x="4123" y="1"/>
                    <a:pt x="4095" y="13"/>
                    <a:pt x="4077" y="44"/>
                  </a:cubicBezTo>
                  <a:cubicBezTo>
                    <a:pt x="3015" y="1900"/>
                    <a:pt x="712" y="2766"/>
                    <a:pt x="16" y="4881"/>
                  </a:cubicBezTo>
                  <a:cubicBezTo>
                    <a:pt x="1" y="4933"/>
                    <a:pt x="45" y="4967"/>
                    <a:pt x="91" y="4967"/>
                  </a:cubicBezTo>
                  <a:cubicBezTo>
                    <a:pt x="124" y="4967"/>
                    <a:pt x="157" y="4949"/>
                    <a:pt x="168" y="4908"/>
                  </a:cubicBezTo>
                  <a:cubicBezTo>
                    <a:pt x="855" y="2820"/>
                    <a:pt x="3167" y="1945"/>
                    <a:pt x="4220" y="106"/>
                  </a:cubicBezTo>
                  <a:cubicBezTo>
                    <a:pt x="4249" y="48"/>
                    <a:pt x="4201" y="1"/>
                    <a:pt x="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0"/>
            <p:cNvSpPr/>
            <p:nvPr/>
          </p:nvSpPr>
          <p:spPr>
            <a:xfrm>
              <a:off x="3459898" y="3736380"/>
              <a:ext cx="43107" cy="39764"/>
            </a:xfrm>
            <a:custGeom>
              <a:avLst/>
              <a:gdLst/>
              <a:ahLst/>
              <a:cxnLst/>
              <a:rect l="l" t="t" r="r" b="b"/>
              <a:pathLst>
                <a:path w="3984" h="3675" extrusionOk="0">
                  <a:moveTo>
                    <a:pt x="108" y="1"/>
                  </a:moveTo>
                  <a:cubicBezTo>
                    <a:pt x="56" y="1"/>
                    <a:pt x="0" y="64"/>
                    <a:pt x="38" y="127"/>
                  </a:cubicBezTo>
                  <a:cubicBezTo>
                    <a:pt x="931" y="1653"/>
                    <a:pt x="2252" y="2894"/>
                    <a:pt x="3840" y="3670"/>
                  </a:cubicBezTo>
                  <a:cubicBezTo>
                    <a:pt x="3849" y="3673"/>
                    <a:pt x="3858" y="3674"/>
                    <a:pt x="3866" y="3674"/>
                  </a:cubicBezTo>
                  <a:cubicBezTo>
                    <a:pt x="3941" y="3674"/>
                    <a:pt x="3984" y="3576"/>
                    <a:pt x="3912" y="3528"/>
                  </a:cubicBezTo>
                  <a:cubicBezTo>
                    <a:pt x="2341" y="2760"/>
                    <a:pt x="1038" y="1546"/>
                    <a:pt x="163" y="38"/>
                  </a:cubicBezTo>
                  <a:cubicBezTo>
                    <a:pt x="150" y="12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0"/>
            <p:cNvSpPr/>
            <p:nvPr/>
          </p:nvSpPr>
          <p:spPr>
            <a:xfrm>
              <a:off x="3454780" y="3680228"/>
              <a:ext cx="41938" cy="39417"/>
            </a:xfrm>
            <a:custGeom>
              <a:avLst/>
              <a:gdLst/>
              <a:ahLst/>
              <a:cxnLst/>
              <a:rect l="l" t="t" r="r" b="b"/>
              <a:pathLst>
                <a:path w="3876" h="3643" extrusionOk="0">
                  <a:moveTo>
                    <a:pt x="105" y="0"/>
                  </a:moveTo>
                  <a:cubicBezTo>
                    <a:pt x="52" y="0"/>
                    <a:pt x="0" y="59"/>
                    <a:pt x="38" y="123"/>
                  </a:cubicBezTo>
                  <a:cubicBezTo>
                    <a:pt x="957" y="1586"/>
                    <a:pt x="2055" y="3014"/>
                    <a:pt x="3715" y="3639"/>
                  </a:cubicBezTo>
                  <a:cubicBezTo>
                    <a:pt x="3724" y="3642"/>
                    <a:pt x="3733" y="3643"/>
                    <a:pt x="3741" y="3643"/>
                  </a:cubicBezTo>
                  <a:cubicBezTo>
                    <a:pt x="3825" y="3643"/>
                    <a:pt x="3876" y="3529"/>
                    <a:pt x="3787" y="3496"/>
                  </a:cubicBezTo>
                  <a:cubicBezTo>
                    <a:pt x="2144" y="2881"/>
                    <a:pt x="1064" y="1470"/>
                    <a:pt x="163" y="33"/>
                  </a:cubicBezTo>
                  <a:cubicBezTo>
                    <a:pt x="148" y="10"/>
                    <a:pt x="126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0"/>
            <p:cNvSpPr/>
            <p:nvPr/>
          </p:nvSpPr>
          <p:spPr>
            <a:xfrm>
              <a:off x="3491457" y="3634755"/>
              <a:ext cx="42577" cy="47759"/>
            </a:xfrm>
            <a:custGeom>
              <a:avLst/>
              <a:gdLst/>
              <a:ahLst/>
              <a:cxnLst/>
              <a:rect l="l" t="t" r="r" b="b"/>
              <a:pathLst>
                <a:path w="3935" h="4414" extrusionOk="0">
                  <a:moveTo>
                    <a:pt x="3830" y="1"/>
                  </a:moveTo>
                  <a:cubicBezTo>
                    <a:pt x="3805" y="1"/>
                    <a:pt x="3779" y="13"/>
                    <a:pt x="3761" y="42"/>
                  </a:cubicBezTo>
                  <a:cubicBezTo>
                    <a:pt x="2878" y="1720"/>
                    <a:pt x="1610" y="3165"/>
                    <a:pt x="66" y="4272"/>
                  </a:cubicBezTo>
                  <a:cubicBezTo>
                    <a:pt x="1" y="4316"/>
                    <a:pt x="48" y="4413"/>
                    <a:pt x="112" y="4413"/>
                  </a:cubicBezTo>
                  <a:cubicBezTo>
                    <a:pt x="126" y="4413"/>
                    <a:pt x="141" y="4409"/>
                    <a:pt x="156" y="4397"/>
                  </a:cubicBezTo>
                  <a:cubicBezTo>
                    <a:pt x="1718" y="3273"/>
                    <a:pt x="3003" y="1809"/>
                    <a:pt x="3904" y="113"/>
                  </a:cubicBezTo>
                  <a:cubicBezTo>
                    <a:pt x="3934" y="53"/>
                    <a:pt x="3883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0"/>
            <p:cNvSpPr/>
            <p:nvPr/>
          </p:nvSpPr>
          <p:spPr>
            <a:xfrm>
              <a:off x="3440186" y="3631683"/>
              <a:ext cx="43410" cy="19941"/>
            </a:xfrm>
            <a:custGeom>
              <a:avLst/>
              <a:gdLst/>
              <a:ahLst/>
              <a:cxnLst/>
              <a:rect l="l" t="t" r="r" b="b"/>
              <a:pathLst>
                <a:path w="4012" h="1843" extrusionOk="0">
                  <a:moveTo>
                    <a:pt x="108" y="1"/>
                  </a:moveTo>
                  <a:cubicBezTo>
                    <a:pt x="50" y="1"/>
                    <a:pt x="1" y="89"/>
                    <a:pt x="57" y="138"/>
                  </a:cubicBezTo>
                  <a:cubicBezTo>
                    <a:pt x="593" y="611"/>
                    <a:pt x="1191" y="1013"/>
                    <a:pt x="1833" y="1316"/>
                  </a:cubicBezTo>
                  <a:cubicBezTo>
                    <a:pt x="2406" y="1591"/>
                    <a:pt x="3066" y="1843"/>
                    <a:pt x="3715" y="1843"/>
                  </a:cubicBezTo>
                  <a:cubicBezTo>
                    <a:pt x="3784" y="1843"/>
                    <a:pt x="3853" y="1840"/>
                    <a:pt x="3922" y="1834"/>
                  </a:cubicBezTo>
                  <a:cubicBezTo>
                    <a:pt x="4011" y="1816"/>
                    <a:pt x="4002" y="1682"/>
                    <a:pt x="3913" y="1673"/>
                  </a:cubicBezTo>
                  <a:cubicBezTo>
                    <a:pt x="3847" y="1679"/>
                    <a:pt x="3782" y="1682"/>
                    <a:pt x="3716" y="1682"/>
                  </a:cubicBezTo>
                  <a:cubicBezTo>
                    <a:pt x="3086" y="1682"/>
                    <a:pt x="2463" y="1424"/>
                    <a:pt x="1905" y="1174"/>
                  </a:cubicBezTo>
                  <a:cubicBezTo>
                    <a:pt x="1262" y="879"/>
                    <a:pt x="682" y="495"/>
                    <a:pt x="155" y="22"/>
                  </a:cubicBez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0"/>
            <p:cNvSpPr/>
            <p:nvPr/>
          </p:nvSpPr>
          <p:spPr>
            <a:xfrm>
              <a:off x="3474287" y="3588817"/>
              <a:ext cx="24810" cy="45953"/>
            </a:xfrm>
            <a:custGeom>
              <a:avLst/>
              <a:gdLst/>
              <a:ahLst/>
              <a:cxnLst/>
              <a:rect l="l" t="t" r="r" b="b"/>
              <a:pathLst>
                <a:path w="2293" h="4247" extrusionOk="0">
                  <a:moveTo>
                    <a:pt x="2201" y="1"/>
                  </a:moveTo>
                  <a:cubicBezTo>
                    <a:pt x="2169" y="1"/>
                    <a:pt x="2139" y="21"/>
                    <a:pt x="2135" y="66"/>
                  </a:cubicBezTo>
                  <a:cubicBezTo>
                    <a:pt x="1930" y="1628"/>
                    <a:pt x="975" y="2904"/>
                    <a:pt x="47" y="4118"/>
                  </a:cubicBezTo>
                  <a:cubicBezTo>
                    <a:pt x="1" y="4177"/>
                    <a:pt x="52" y="4246"/>
                    <a:pt x="107" y="4246"/>
                  </a:cubicBezTo>
                  <a:cubicBezTo>
                    <a:pt x="126" y="4246"/>
                    <a:pt x="146" y="4237"/>
                    <a:pt x="163" y="4216"/>
                  </a:cubicBezTo>
                  <a:cubicBezTo>
                    <a:pt x="1109" y="2985"/>
                    <a:pt x="2082" y="1682"/>
                    <a:pt x="2287" y="93"/>
                  </a:cubicBezTo>
                  <a:cubicBezTo>
                    <a:pt x="2292" y="37"/>
                    <a:pt x="224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0"/>
            <p:cNvSpPr/>
            <p:nvPr/>
          </p:nvSpPr>
          <p:spPr>
            <a:xfrm>
              <a:off x="3161295" y="3737007"/>
              <a:ext cx="476924" cy="264819"/>
            </a:xfrm>
            <a:custGeom>
              <a:avLst/>
              <a:gdLst/>
              <a:ahLst/>
              <a:cxnLst/>
              <a:rect l="l" t="t" r="r" b="b"/>
              <a:pathLst>
                <a:path w="44078" h="24475" extrusionOk="0">
                  <a:moveTo>
                    <a:pt x="25450" y="0"/>
                  </a:moveTo>
                  <a:cubicBezTo>
                    <a:pt x="24588" y="0"/>
                    <a:pt x="23741" y="226"/>
                    <a:pt x="23024" y="721"/>
                  </a:cubicBezTo>
                  <a:cubicBezTo>
                    <a:pt x="21649" y="1658"/>
                    <a:pt x="21114" y="3630"/>
                    <a:pt x="21685" y="5112"/>
                  </a:cubicBezTo>
                  <a:cubicBezTo>
                    <a:pt x="20576" y="3960"/>
                    <a:pt x="18963" y="3292"/>
                    <a:pt x="17365" y="3292"/>
                  </a:cubicBezTo>
                  <a:cubicBezTo>
                    <a:pt x="16635" y="3292"/>
                    <a:pt x="15907" y="3432"/>
                    <a:pt x="15232" y="3728"/>
                  </a:cubicBezTo>
                  <a:cubicBezTo>
                    <a:pt x="12983" y="4719"/>
                    <a:pt x="11636" y="7334"/>
                    <a:pt x="11948" y="9744"/>
                  </a:cubicBezTo>
                  <a:lnTo>
                    <a:pt x="11948" y="9744"/>
                  </a:lnTo>
                  <a:cubicBezTo>
                    <a:pt x="11378" y="8501"/>
                    <a:pt x="10024" y="7608"/>
                    <a:pt x="8657" y="7608"/>
                  </a:cubicBezTo>
                  <a:cubicBezTo>
                    <a:pt x="8375" y="7608"/>
                    <a:pt x="8092" y="7646"/>
                    <a:pt x="7816" y="7727"/>
                  </a:cubicBezTo>
                  <a:cubicBezTo>
                    <a:pt x="5825" y="8316"/>
                    <a:pt x="4781" y="10975"/>
                    <a:pt x="5834" y="12760"/>
                  </a:cubicBezTo>
                  <a:lnTo>
                    <a:pt x="4674" y="12341"/>
                  </a:lnTo>
                  <a:cubicBezTo>
                    <a:pt x="4328" y="12216"/>
                    <a:pt x="3984" y="12158"/>
                    <a:pt x="3652" y="12158"/>
                  </a:cubicBezTo>
                  <a:cubicBezTo>
                    <a:pt x="1599" y="12158"/>
                    <a:pt x="1" y="14367"/>
                    <a:pt x="1015" y="16411"/>
                  </a:cubicBezTo>
                  <a:cubicBezTo>
                    <a:pt x="1193" y="16786"/>
                    <a:pt x="1425" y="17134"/>
                    <a:pt x="1684" y="17464"/>
                  </a:cubicBezTo>
                  <a:cubicBezTo>
                    <a:pt x="3103" y="19258"/>
                    <a:pt x="5290" y="20266"/>
                    <a:pt x="7441" y="21061"/>
                  </a:cubicBezTo>
                  <a:cubicBezTo>
                    <a:pt x="12544" y="22945"/>
                    <a:pt x="18881" y="24474"/>
                    <a:pt x="24811" y="24474"/>
                  </a:cubicBezTo>
                  <a:cubicBezTo>
                    <a:pt x="26970" y="24474"/>
                    <a:pt x="29075" y="24272"/>
                    <a:pt x="31047" y="23810"/>
                  </a:cubicBezTo>
                  <a:cubicBezTo>
                    <a:pt x="33939" y="23140"/>
                    <a:pt x="36688" y="21141"/>
                    <a:pt x="38634" y="18954"/>
                  </a:cubicBezTo>
                  <a:cubicBezTo>
                    <a:pt x="39392" y="18089"/>
                    <a:pt x="44078" y="11261"/>
                    <a:pt x="42659" y="10154"/>
                  </a:cubicBezTo>
                  <a:cubicBezTo>
                    <a:pt x="42002" y="9644"/>
                    <a:pt x="41177" y="9400"/>
                    <a:pt x="40348" y="9400"/>
                  </a:cubicBezTo>
                  <a:cubicBezTo>
                    <a:pt x="39161" y="9400"/>
                    <a:pt x="37963" y="9901"/>
                    <a:pt x="37233" y="10842"/>
                  </a:cubicBezTo>
                  <a:cubicBezTo>
                    <a:pt x="37768" y="9012"/>
                    <a:pt x="38009" y="6995"/>
                    <a:pt x="37259" y="5237"/>
                  </a:cubicBezTo>
                  <a:cubicBezTo>
                    <a:pt x="36624" y="3748"/>
                    <a:pt x="35100" y="2573"/>
                    <a:pt x="33537" y="2573"/>
                  </a:cubicBezTo>
                  <a:cubicBezTo>
                    <a:pt x="33254" y="2573"/>
                    <a:pt x="32970" y="2611"/>
                    <a:pt x="32690" y="2693"/>
                  </a:cubicBezTo>
                  <a:cubicBezTo>
                    <a:pt x="31904" y="2925"/>
                    <a:pt x="31297" y="3586"/>
                    <a:pt x="30994" y="4344"/>
                  </a:cubicBezTo>
                  <a:cubicBezTo>
                    <a:pt x="30583" y="3202"/>
                    <a:pt x="29941" y="2158"/>
                    <a:pt x="29030" y="1354"/>
                  </a:cubicBezTo>
                  <a:cubicBezTo>
                    <a:pt x="28053" y="500"/>
                    <a:pt x="26735" y="0"/>
                    <a:pt x="25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0"/>
            <p:cNvSpPr/>
            <p:nvPr/>
          </p:nvSpPr>
          <p:spPr>
            <a:xfrm>
              <a:off x="3196986" y="3786408"/>
              <a:ext cx="414190" cy="215361"/>
            </a:xfrm>
            <a:custGeom>
              <a:avLst/>
              <a:gdLst/>
              <a:ahLst/>
              <a:cxnLst/>
              <a:rect l="l" t="t" r="r" b="b"/>
              <a:pathLst>
                <a:path w="38280" h="19904" extrusionOk="0">
                  <a:moveTo>
                    <a:pt x="22484" y="0"/>
                  </a:moveTo>
                  <a:cubicBezTo>
                    <a:pt x="22325" y="0"/>
                    <a:pt x="22167" y="20"/>
                    <a:pt x="22010" y="64"/>
                  </a:cubicBezTo>
                  <a:cubicBezTo>
                    <a:pt x="21073" y="314"/>
                    <a:pt x="20501" y="1242"/>
                    <a:pt x="20118" y="2134"/>
                  </a:cubicBezTo>
                  <a:cubicBezTo>
                    <a:pt x="19538" y="3518"/>
                    <a:pt x="19181" y="4990"/>
                    <a:pt x="19082" y="6490"/>
                  </a:cubicBezTo>
                  <a:cubicBezTo>
                    <a:pt x="18966" y="5240"/>
                    <a:pt x="18217" y="4053"/>
                    <a:pt x="17092" y="3491"/>
                  </a:cubicBezTo>
                  <a:cubicBezTo>
                    <a:pt x="16634" y="3265"/>
                    <a:pt x="16125" y="3156"/>
                    <a:pt x="15615" y="3156"/>
                  </a:cubicBezTo>
                  <a:cubicBezTo>
                    <a:pt x="14557" y="3156"/>
                    <a:pt x="13491" y="3623"/>
                    <a:pt x="12853" y="4473"/>
                  </a:cubicBezTo>
                  <a:cubicBezTo>
                    <a:pt x="12121" y="5454"/>
                    <a:pt x="12058" y="6856"/>
                    <a:pt x="12621" y="7927"/>
                  </a:cubicBezTo>
                  <a:cubicBezTo>
                    <a:pt x="12006" y="7358"/>
                    <a:pt x="11157" y="7035"/>
                    <a:pt x="10318" y="7035"/>
                  </a:cubicBezTo>
                  <a:cubicBezTo>
                    <a:pt x="9865" y="7035"/>
                    <a:pt x="9415" y="7129"/>
                    <a:pt x="9006" y="7329"/>
                  </a:cubicBezTo>
                  <a:cubicBezTo>
                    <a:pt x="7516" y="8061"/>
                    <a:pt x="6828" y="10069"/>
                    <a:pt x="7542" y="11559"/>
                  </a:cubicBezTo>
                  <a:cubicBezTo>
                    <a:pt x="6886" y="10474"/>
                    <a:pt x="5609" y="9876"/>
                    <a:pt x="4336" y="9876"/>
                  </a:cubicBezTo>
                  <a:cubicBezTo>
                    <a:pt x="3862" y="9876"/>
                    <a:pt x="3387" y="9959"/>
                    <a:pt x="2946" y="10131"/>
                  </a:cubicBezTo>
                  <a:cubicBezTo>
                    <a:pt x="1322" y="10765"/>
                    <a:pt x="224" y="12425"/>
                    <a:pt x="27" y="14156"/>
                  </a:cubicBezTo>
                  <a:cubicBezTo>
                    <a:pt x="10" y="14246"/>
                    <a:pt x="1" y="14335"/>
                    <a:pt x="1" y="14424"/>
                  </a:cubicBezTo>
                  <a:cubicBezTo>
                    <a:pt x="1232" y="15326"/>
                    <a:pt x="2696" y="15959"/>
                    <a:pt x="4133" y="16486"/>
                  </a:cubicBezTo>
                  <a:cubicBezTo>
                    <a:pt x="9241" y="18370"/>
                    <a:pt x="15572" y="19903"/>
                    <a:pt x="21502" y="19903"/>
                  </a:cubicBezTo>
                  <a:cubicBezTo>
                    <a:pt x="23664" y="19903"/>
                    <a:pt x="25772" y="19700"/>
                    <a:pt x="27748" y="19235"/>
                  </a:cubicBezTo>
                  <a:cubicBezTo>
                    <a:pt x="30631" y="18556"/>
                    <a:pt x="33389" y="16566"/>
                    <a:pt x="35326" y="14371"/>
                  </a:cubicBezTo>
                  <a:cubicBezTo>
                    <a:pt x="35718" y="13933"/>
                    <a:pt x="37173" y="11880"/>
                    <a:pt x="38280" y="9846"/>
                  </a:cubicBezTo>
                  <a:cubicBezTo>
                    <a:pt x="37682" y="9248"/>
                    <a:pt x="36941" y="8801"/>
                    <a:pt x="36120" y="8667"/>
                  </a:cubicBezTo>
                  <a:cubicBezTo>
                    <a:pt x="35964" y="8641"/>
                    <a:pt x="35805" y="8628"/>
                    <a:pt x="35645" y="8628"/>
                  </a:cubicBezTo>
                  <a:cubicBezTo>
                    <a:pt x="34449" y="8628"/>
                    <a:pt x="33231" y="9347"/>
                    <a:pt x="32916" y="10497"/>
                  </a:cubicBezTo>
                  <a:cubicBezTo>
                    <a:pt x="32291" y="8659"/>
                    <a:pt x="31667" y="6829"/>
                    <a:pt x="31042" y="4990"/>
                  </a:cubicBezTo>
                  <a:cubicBezTo>
                    <a:pt x="30837" y="4401"/>
                    <a:pt x="30613" y="3768"/>
                    <a:pt x="30131" y="3357"/>
                  </a:cubicBezTo>
                  <a:cubicBezTo>
                    <a:pt x="29792" y="3067"/>
                    <a:pt x="29374" y="2939"/>
                    <a:pt x="28940" y="2939"/>
                  </a:cubicBezTo>
                  <a:cubicBezTo>
                    <a:pt x="28119" y="2939"/>
                    <a:pt x="27242" y="3397"/>
                    <a:pt x="26740" y="4080"/>
                  </a:cubicBezTo>
                  <a:cubicBezTo>
                    <a:pt x="25972" y="5133"/>
                    <a:pt x="25839" y="6499"/>
                    <a:pt x="25723" y="7793"/>
                  </a:cubicBezTo>
                  <a:cubicBezTo>
                    <a:pt x="25294" y="6802"/>
                    <a:pt x="25294" y="5687"/>
                    <a:pt x="25267" y="4607"/>
                  </a:cubicBezTo>
                  <a:cubicBezTo>
                    <a:pt x="25249" y="3527"/>
                    <a:pt x="25187" y="2393"/>
                    <a:pt x="24678" y="1447"/>
                  </a:cubicBezTo>
                  <a:cubicBezTo>
                    <a:pt x="24239" y="637"/>
                    <a:pt x="23369" y="0"/>
                    <a:pt x="22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0"/>
            <p:cNvSpPr/>
            <p:nvPr/>
          </p:nvSpPr>
          <p:spPr>
            <a:xfrm>
              <a:off x="2999517" y="3857685"/>
              <a:ext cx="320521" cy="144112"/>
            </a:xfrm>
            <a:custGeom>
              <a:avLst/>
              <a:gdLst/>
              <a:ahLst/>
              <a:cxnLst/>
              <a:rect l="l" t="t" r="r" b="b"/>
              <a:pathLst>
                <a:path w="29623" h="13319" extrusionOk="0">
                  <a:moveTo>
                    <a:pt x="17223" y="1"/>
                  </a:moveTo>
                  <a:cubicBezTo>
                    <a:pt x="16367" y="1"/>
                    <a:pt x="15586" y="647"/>
                    <a:pt x="15209" y="1428"/>
                  </a:cubicBezTo>
                  <a:cubicBezTo>
                    <a:pt x="14798" y="2249"/>
                    <a:pt x="14736" y="3204"/>
                    <a:pt x="14691" y="4123"/>
                  </a:cubicBezTo>
                  <a:cubicBezTo>
                    <a:pt x="14370" y="3088"/>
                    <a:pt x="13691" y="2204"/>
                    <a:pt x="12772" y="1624"/>
                  </a:cubicBezTo>
                  <a:cubicBezTo>
                    <a:pt x="12376" y="1378"/>
                    <a:pt x="11899" y="1196"/>
                    <a:pt x="11438" y="1196"/>
                  </a:cubicBezTo>
                  <a:cubicBezTo>
                    <a:pt x="11215" y="1196"/>
                    <a:pt x="10995" y="1239"/>
                    <a:pt x="10791" y="1339"/>
                  </a:cubicBezTo>
                  <a:cubicBezTo>
                    <a:pt x="10282" y="1598"/>
                    <a:pt x="9979" y="2160"/>
                    <a:pt x="9898" y="2731"/>
                  </a:cubicBezTo>
                  <a:cubicBezTo>
                    <a:pt x="9818" y="3293"/>
                    <a:pt x="9916" y="3873"/>
                    <a:pt x="10023" y="4436"/>
                  </a:cubicBezTo>
                  <a:cubicBezTo>
                    <a:pt x="9416" y="3713"/>
                    <a:pt x="8604" y="3133"/>
                    <a:pt x="7676" y="2972"/>
                  </a:cubicBezTo>
                  <a:cubicBezTo>
                    <a:pt x="7517" y="2945"/>
                    <a:pt x="7356" y="2931"/>
                    <a:pt x="7194" y="2931"/>
                  </a:cubicBezTo>
                  <a:cubicBezTo>
                    <a:pt x="6408" y="2931"/>
                    <a:pt x="5616" y="3252"/>
                    <a:pt x="5150" y="3873"/>
                  </a:cubicBezTo>
                  <a:cubicBezTo>
                    <a:pt x="4668" y="4507"/>
                    <a:pt x="4615" y="5453"/>
                    <a:pt x="5034" y="6105"/>
                  </a:cubicBezTo>
                  <a:cubicBezTo>
                    <a:pt x="4559" y="5634"/>
                    <a:pt x="3881" y="5398"/>
                    <a:pt x="3198" y="5398"/>
                  </a:cubicBezTo>
                  <a:cubicBezTo>
                    <a:pt x="2623" y="5398"/>
                    <a:pt x="2045" y="5565"/>
                    <a:pt x="1580" y="5899"/>
                  </a:cubicBezTo>
                  <a:cubicBezTo>
                    <a:pt x="438" y="6720"/>
                    <a:pt x="0" y="8300"/>
                    <a:pt x="313" y="9666"/>
                  </a:cubicBezTo>
                  <a:cubicBezTo>
                    <a:pt x="366" y="9907"/>
                    <a:pt x="447" y="10139"/>
                    <a:pt x="536" y="10362"/>
                  </a:cubicBezTo>
                  <a:cubicBezTo>
                    <a:pt x="5394" y="12030"/>
                    <a:pt x="11173" y="13319"/>
                    <a:pt x="16612" y="13319"/>
                  </a:cubicBezTo>
                  <a:cubicBezTo>
                    <a:pt x="18767" y="13319"/>
                    <a:pt x="20869" y="13116"/>
                    <a:pt x="22839" y="12656"/>
                  </a:cubicBezTo>
                  <a:cubicBezTo>
                    <a:pt x="25347" y="12067"/>
                    <a:pt x="27757" y="10478"/>
                    <a:pt x="29622" y="8639"/>
                  </a:cubicBezTo>
                  <a:cubicBezTo>
                    <a:pt x="28900" y="7577"/>
                    <a:pt x="27989" y="6667"/>
                    <a:pt x="26927" y="5944"/>
                  </a:cubicBezTo>
                  <a:cubicBezTo>
                    <a:pt x="26427" y="5614"/>
                    <a:pt x="25874" y="5337"/>
                    <a:pt x="25276" y="5301"/>
                  </a:cubicBezTo>
                  <a:cubicBezTo>
                    <a:pt x="25249" y="5300"/>
                    <a:pt x="25221" y="5300"/>
                    <a:pt x="25194" y="5300"/>
                  </a:cubicBezTo>
                  <a:cubicBezTo>
                    <a:pt x="24620" y="5300"/>
                    <a:pt x="24023" y="5567"/>
                    <a:pt x="23759" y="6078"/>
                  </a:cubicBezTo>
                  <a:cubicBezTo>
                    <a:pt x="23919" y="5382"/>
                    <a:pt x="24080" y="4659"/>
                    <a:pt x="23928" y="3954"/>
                  </a:cubicBezTo>
                  <a:cubicBezTo>
                    <a:pt x="23777" y="3258"/>
                    <a:pt x="23232" y="2597"/>
                    <a:pt x="22518" y="2561"/>
                  </a:cubicBezTo>
                  <a:cubicBezTo>
                    <a:pt x="22494" y="2560"/>
                    <a:pt x="22470" y="2559"/>
                    <a:pt x="22447" y="2559"/>
                  </a:cubicBezTo>
                  <a:cubicBezTo>
                    <a:pt x="21885" y="2559"/>
                    <a:pt x="21372" y="2957"/>
                    <a:pt x="21081" y="3445"/>
                  </a:cubicBezTo>
                  <a:cubicBezTo>
                    <a:pt x="20778" y="3945"/>
                    <a:pt x="20671" y="4543"/>
                    <a:pt x="20573" y="5123"/>
                  </a:cubicBezTo>
                  <a:cubicBezTo>
                    <a:pt x="19975" y="4248"/>
                    <a:pt x="19841" y="3150"/>
                    <a:pt x="19502" y="2142"/>
                  </a:cubicBezTo>
                  <a:cubicBezTo>
                    <a:pt x="19162" y="1142"/>
                    <a:pt x="18439" y="116"/>
                    <a:pt x="17386" y="9"/>
                  </a:cubicBezTo>
                  <a:cubicBezTo>
                    <a:pt x="17332" y="4"/>
                    <a:pt x="17277" y="1"/>
                    <a:pt x="17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0"/>
            <p:cNvSpPr/>
            <p:nvPr/>
          </p:nvSpPr>
          <p:spPr>
            <a:xfrm>
              <a:off x="2476535" y="3120156"/>
              <a:ext cx="239258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0"/>
            <p:cNvSpPr/>
            <p:nvPr/>
          </p:nvSpPr>
          <p:spPr>
            <a:xfrm>
              <a:off x="5751848" y="2103091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0"/>
            <p:cNvSpPr/>
            <p:nvPr/>
          </p:nvSpPr>
          <p:spPr>
            <a:xfrm>
              <a:off x="6024223" y="1917299"/>
              <a:ext cx="281453" cy="145549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0"/>
            <p:cNvSpPr/>
            <p:nvPr/>
          </p:nvSpPr>
          <p:spPr>
            <a:xfrm>
              <a:off x="6098421" y="1956225"/>
              <a:ext cx="335497" cy="134109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0"/>
            <p:cNvSpPr/>
            <p:nvPr/>
          </p:nvSpPr>
          <p:spPr>
            <a:xfrm>
              <a:off x="5331437" y="1847677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40"/>
            <p:cNvSpPr/>
            <p:nvPr/>
          </p:nvSpPr>
          <p:spPr>
            <a:xfrm>
              <a:off x="5391084" y="1878970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40"/>
            <p:cNvSpPr/>
            <p:nvPr/>
          </p:nvSpPr>
          <p:spPr>
            <a:xfrm>
              <a:off x="2842655" y="2681841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0"/>
            <p:cNvSpPr/>
            <p:nvPr/>
          </p:nvSpPr>
          <p:spPr>
            <a:xfrm>
              <a:off x="2902302" y="2713134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0"/>
            <p:cNvSpPr/>
            <p:nvPr/>
          </p:nvSpPr>
          <p:spPr>
            <a:xfrm>
              <a:off x="3768790" y="2275743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0"/>
            <p:cNvSpPr/>
            <p:nvPr/>
          </p:nvSpPr>
          <p:spPr>
            <a:xfrm>
              <a:off x="3136832" y="2400575"/>
              <a:ext cx="2844262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7" name="Google Shape;3847;p40"/>
            <p:cNvSpPr/>
            <p:nvPr/>
          </p:nvSpPr>
          <p:spPr>
            <a:xfrm>
              <a:off x="2955305" y="2424512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8" name="Google Shape;3848;p40"/>
            <p:cNvSpPr/>
            <p:nvPr/>
          </p:nvSpPr>
          <p:spPr>
            <a:xfrm>
              <a:off x="4381212" y="2348663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9" name="Google Shape;3849;p40"/>
            <p:cNvSpPr/>
            <p:nvPr/>
          </p:nvSpPr>
          <p:spPr>
            <a:xfrm>
              <a:off x="4599643" y="2029984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0" name="Google Shape;3850;p40"/>
            <p:cNvSpPr/>
            <p:nvPr/>
          </p:nvSpPr>
          <p:spPr>
            <a:xfrm>
              <a:off x="3283827" y="2379947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1" name="Google Shape;3851;p40"/>
            <p:cNvSpPr/>
            <p:nvPr/>
          </p:nvSpPr>
          <p:spPr>
            <a:xfrm>
              <a:off x="5119649" y="2167293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2" name="Google Shape;3852;p40"/>
            <p:cNvSpPr/>
            <p:nvPr/>
          </p:nvSpPr>
          <p:spPr>
            <a:xfrm>
              <a:off x="3501298" y="2275097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3" name="Google Shape;3853;p40"/>
            <p:cNvSpPr/>
            <p:nvPr/>
          </p:nvSpPr>
          <p:spPr>
            <a:xfrm>
              <a:off x="2849719" y="2540737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4" name="Google Shape;3854;p40"/>
            <p:cNvSpPr/>
            <p:nvPr/>
          </p:nvSpPr>
          <p:spPr>
            <a:xfrm>
              <a:off x="3906894" y="3046702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5" name="Google Shape;3855;p40"/>
            <p:cNvSpPr/>
            <p:nvPr/>
          </p:nvSpPr>
          <p:spPr>
            <a:xfrm>
              <a:off x="3136821" y="2402020"/>
              <a:ext cx="2844263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6" name="Google Shape;3856;p40"/>
            <p:cNvSpPr/>
            <p:nvPr/>
          </p:nvSpPr>
          <p:spPr>
            <a:xfrm>
              <a:off x="2955294" y="2425957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7" name="Google Shape;3857;p40"/>
            <p:cNvSpPr/>
            <p:nvPr/>
          </p:nvSpPr>
          <p:spPr>
            <a:xfrm>
              <a:off x="4381201" y="2350108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8" name="Google Shape;3858;p40"/>
            <p:cNvSpPr/>
            <p:nvPr/>
          </p:nvSpPr>
          <p:spPr>
            <a:xfrm>
              <a:off x="4599632" y="2031429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9" name="Google Shape;3859;p40"/>
            <p:cNvSpPr/>
            <p:nvPr/>
          </p:nvSpPr>
          <p:spPr>
            <a:xfrm>
              <a:off x="3283816" y="2381392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0" name="Google Shape;3860;p40"/>
            <p:cNvSpPr/>
            <p:nvPr/>
          </p:nvSpPr>
          <p:spPr>
            <a:xfrm>
              <a:off x="5119638" y="2168738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1" name="Google Shape;3861;p40"/>
            <p:cNvSpPr/>
            <p:nvPr/>
          </p:nvSpPr>
          <p:spPr>
            <a:xfrm>
              <a:off x="3501287" y="2276542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2" name="Google Shape;3862;p40"/>
            <p:cNvSpPr/>
            <p:nvPr/>
          </p:nvSpPr>
          <p:spPr>
            <a:xfrm>
              <a:off x="2849708" y="2542183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3" name="Google Shape;3863;p40"/>
            <p:cNvSpPr/>
            <p:nvPr/>
          </p:nvSpPr>
          <p:spPr>
            <a:xfrm>
              <a:off x="3906883" y="3048148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64" name="Google Shape;3864;p40"/>
            <p:cNvSpPr/>
            <p:nvPr/>
          </p:nvSpPr>
          <p:spPr>
            <a:xfrm>
              <a:off x="4377697" y="2463867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0"/>
            <p:cNvSpPr/>
            <p:nvPr/>
          </p:nvSpPr>
          <p:spPr>
            <a:xfrm>
              <a:off x="3717904" y="3070683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0"/>
            <p:cNvSpPr/>
            <p:nvPr/>
          </p:nvSpPr>
          <p:spPr>
            <a:xfrm>
              <a:off x="4933222" y="3014290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0"/>
            <p:cNvSpPr/>
            <p:nvPr/>
          </p:nvSpPr>
          <p:spPr>
            <a:xfrm>
              <a:off x="3124754" y="2592072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0"/>
            <p:cNvSpPr/>
            <p:nvPr/>
          </p:nvSpPr>
          <p:spPr>
            <a:xfrm>
              <a:off x="5530643" y="2833655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0"/>
            <p:cNvSpPr/>
            <p:nvPr/>
          </p:nvSpPr>
          <p:spPr>
            <a:xfrm>
              <a:off x="4757678" y="1670856"/>
              <a:ext cx="128711" cy="158519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0"/>
            <p:cNvSpPr/>
            <p:nvPr/>
          </p:nvSpPr>
          <p:spPr>
            <a:xfrm>
              <a:off x="4773091" y="1686468"/>
              <a:ext cx="103468" cy="14293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0"/>
            <p:cNvSpPr/>
            <p:nvPr/>
          </p:nvSpPr>
          <p:spPr>
            <a:xfrm>
              <a:off x="4559903" y="1762549"/>
              <a:ext cx="366463" cy="166167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0"/>
            <p:cNvSpPr/>
            <p:nvPr/>
          </p:nvSpPr>
          <p:spPr>
            <a:xfrm>
              <a:off x="4604471" y="1815197"/>
              <a:ext cx="312118" cy="113217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0"/>
            <p:cNvSpPr/>
            <p:nvPr/>
          </p:nvSpPr>
          <p:spPr>
            <a:xfrm>
              <a:off x="4670455" y="1854000"/>
              <a:ext cx="238069" cy="70797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74" name="Google Shape;3874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13920" y="1389609"/>
              <a:ext cx="1083698" cy="1105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5" name="Google Shape;3875;p40"/>
            <p:cNvPicPr preferRelativeResize="0"/>
            <p:nvPr/>
          </p:nvPicPr>
          <p:blipFill rotWithShape="1">
            <a:blip r:embed="rId4">
              <a:alphaModFix/>
            </a:blip>
            <a:srcRect l="-4470" r="4470"/>
            <a:stretch/>
          </p:blipFill>
          <p:spPr>
            <a:xfrm>
              <a:off x="5922773" y="2705189"/>
              <a:ext cx="1049195" cy="1070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6" name="Google Shape;3876;p40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40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40">
            <a:hlinkClick r:id="rId5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79" name="Google Shape;3879;p40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40">
            <a:hlinkClick r:id="rId6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1" name="Google Shape;3881;p40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40">
            <a:hlinkClick r:id="rId7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3" name="Google Shape;3883;p40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40">
            <a:hlinkClick r:id="rId8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5" name="Google Shape;3885;p40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6" name="Google Shape;3886;p40">
            <a:hlinkClick r:id="rId9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7" name="Google Shape;3887;p40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8" name="Google Shape;3888;p40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9" name="Google Shape;3889;p40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40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40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40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81" y="829751"/>
            <a:ext cx="5590309" cy="287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686809" y="429641"/>
            <a:ext cx="339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Phú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4036912"/>
            <a:ext cx="1402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lang="en-US" sz="1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6522" y="4036912"/>
            <a:ext cx="1580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20094" y="4036912"/>
            <a:ext cx="1405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Hàn</a:t>
            </a: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endParaRPr lang="en-US" sz="1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95" y="827493"/>
            <a:ext cx="4861818" cy="3163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6009" y="3990569"/>
            <a:ext cx="221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B.Vịnh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8340" y="458161"/>
            <a:ext cx="253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2317" y="3990569"/>
            <a:ext cx="169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2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55" y="976745"/>
            <a:ext cx="4905048" cy="31632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674774" y="37275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Singapore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8191" y="4172090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Sai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8792" y="4172090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25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p41"/>
          <p:cNvSpPr txBox="1">
            <a:spLocks noGrp="1"/>
          </p:cNvSpPr>
          <p:nvPr>
            <p:ph type="title"/>
          </p:nvPr>
        </p:nvSpPr>
        <p:spPr>
          <a:xfrm>
            <a:off x="997741" y="598001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9" name="Google Shape;3899;p4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4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41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2" name="Google Shape;3902;p4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41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4" name="Google Shape;3904;p4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41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6" name="Google Shape;3906;p4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41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8" name="Google Shape;3908;p4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41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10" name="Google Shape;3910;p4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41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12" name="Google Shape;3912;p4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4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4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41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7" name="Google Shape;3917;p41"/>
          <p:cNvGrpSpPr/>
          <p:nvPr/>
        </p:nvGrpSpPr>
        <p:grpSpPr>
          <a:xfrm>
            <a:off x="1862813" y="1389609"/>
            <a:ext cx="5109154" cy="2745439"/>
            <a:chOff x="1862813" y="1389609"/>
            <a:chExt cx="5109154" cy="2745439"/>
          </a:xfrm>
        </p:grpSpPr>
        <p:sp>
          <p:nvSpPr>
            <p:cNvPr id="3918" name="Google Shape;3918;p41"/>
            <p:cNvSpPr/>
            <p:nvPr/>
          </p:nvSpPr>
          <p:spPr>
            <a:xfrm>
              <a:off x="3421505" y="1571021"/>
              <a:ext cx="2075400" cy="981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1"/>
            <p:cNvSpPr/>
            <p:nvPr/>
          </p:nvSpPr>
          <p:spPr>
            <a:xfrm>
              <a:off x="1862813" y="1601648"/>
              <a:ext cx="5093358" cy="2533400"/>
            </a:xfrm>
            <a:custGeom>
              <a:avLst/>
              <a:gdLst/>
              <a:ahLst/>
              <a:cxnLst/>
              <a:rect l="l" t="t" r="r" b="b"/>
              <a:pathLst>
                <a:path w="19015" h="15544" extrusionOk="0">
                  <a:moveTo>
                    <a:pt x="8537" y="1"/>
                  </a:moveTo>
                  <a:cubicBezTo>
                    <a:pt x="8251" y="1"/>
                    <a:pt x="7939" y="81"/>
                    <a:pt x="7602" y="271"/>
                  </a:cubicBezTo>
                  <a:cubicBezTo>
                    <a:pt x="5479" y="1481"/>
                    <a:pt x="6004" y="4151"/>
                    <a:pt x="6004" y="4151"/>
                  </a:cubicBezTo>
                  <a:cubicBezTo>
                    <a:pt x="6004" y="4151"/>
                    <a:pt x="5636" y="4115"/>
                    <a:pt x="5091" y="4115"/>
                  </a:cubicBezTo>
                  <a:cubicBezTo>
                    <a:pt x="3665" y="4115"/>
                    <a:pt x="1024" y="4366"/>
                    <a:pt x="594" y="6183"/>
                  </a:cubicBezTo>
                  <a:cubicBezTo>
                    <a:pt x="1" y="8671"/>
                    <a:pt x="3470" y="10953"/>
                    <a:pt x="3470" y="10953"/>
                  </a:cubicBezTo>
                  <a:cubicBezTo>
                    <a:pt x="3470" y="10953"/>
                    <a:pt x="2420" y="14697"/>
                    <a:pt x="6369" y="15427"/>
                  </a:cubicBezTo>
                  <a:cubicBezTo>
                    <a:pt x="6807" y="15508"/>
                    <a:pt x="7209" y="15544"/>
                    <a:pt x="7578" y="15544"/>
                  </a:cubicBezTo>
                  <a:cubicBezTo>
                    <a:pt x="10550" y="15544"/>
                    <a:pt x="11345" y="13213"/>
                    <a:pt x="11345" y="13213"/>
                  </a:cubicBezTo>
                  <a:cubicBezTo>
                    <a:pt x="11345" y="13213"/>
                    <a:pt x="12272" y="13362"/>
                    <a:pt x="13464" y="13362"/>
                  </a:cubicBezTo>
                  <a:cubicBezTo>
                    <a:pt x="15500" y="13362"/>
                    <a:pt x="18307" y="12926"/>
                    <a:pt x="18581" y="10565"/>
                  </a:cubicBezTo>
                  <a:cubicBezTo>
                    <a:pt x="19014" y="6822"/>
                    <a:pt x="16389" y="5795"/>
                    <a:pt x="16389" y="5795"/>
                  </a:cubicBezTo>
                  <a:cubicBezTo>
                    <a:pt x="16389" y="5795"/>
                    <a:pt x="18718" y="2348"/>
                    <a:pt x="16389" y="613"/>
                  </a:cubicBezTo>
                  <a:cubicBezTo>
                    <a:pt x="15923" y="263"/>
                    <a:pt x="15420" y="123"/>
                    <a:pt x="14914" y="123"/>
                  </a:cubicBezTo>
                  <a:cubicBezTo>
                    <a:pt x="12914" y="123"/>
                    <a:pt x="10866" y="2303"/>
                    <a:pt x="10866" y="2303"/>
                  </a:cubicBezTo>
                  <a:cubicBezTo>
                    <a:pt x="10866" y="2303"/>
                    <a:pt x="10071" y="1"/>
                    <a:pt x="8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1"/>
            <p:cNvSpPr/>
            <p:nvPr/>
          </p:nvSpPr>
          <p:spPr>
            <a:xfrm>
              <a:off x="2694001" y="1741855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1"/>
            <p:cNvSpPr/>
            <p:nvPr/>
          </p:nvSpPr>
          <p:spPr>
            <a:xfrm>
              <a:off x="5148882" y="3096872"/>
              <a:ext cx="1343100" cy="929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1"/>
            <p:cNvSpPr/>
            <p:nvPr/>
          </p:nvSpPr>
          <p:spPr>
            <a:xfrm flipH="1">
              <a:off x="2412860" y="1621327"/>
              <a:ext cx="345751" cy="156681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1"/>
            <p:cNvSpPr/>
            <p:nvPr/>
          </p:nvSpPr>
          <p:spPr>
            <a:xfrm>
              <a:off x="3989782" y="2531021"/>
              <a:ext cx="342681" cy="180445"/>
            </a:xfrm>
            <a:custGeom>
              <a:avLst/>
              <a:gdLst/>
              <a:ahLst/>
              <a:cxnLst/>
              <a:rect l="l" t="t" r="r" b="b"/>
              <a:pathLst>
                <a:path w="24295" h="12793" extrusionOk="0">
                  <a:moveTo>
                    <a:pt x="11774" y="1"/>
                  </a:moveTo>
                  <a:cubicBezTo>
                    <a:pt x="10925" y="1"/>
                    <a:pt x="10187" y="784"/>
                    <a:pt x="9711" y="1547"/>
                  </a:cubicBezTo>
                  <a:cubicBezTo>
                    <a:pt x="8801" y="3019"/>
                    <a:pt x="8176" y="4653"/>
                    <a:pt x="7890" y="6366"/>
                  </a:cubicBezTo>
                  <a:cubicBezTo>
                    <a:pt x="7167" y="5215"/>
                    <a:pt x="6391" y="4019"/>
                    <a:pt x="5186" y="3385"/>
                  </a:cubicBezTo>
                  <a:cubicBezTo>
                    <a:pt x="4678" y="3115"/>
                    <a:pt x="4190" y="2994"/>
                    <a:pt x="3734" y="2994"/>
                  </a:cubicBezTo>
                  <a:cubicBezTo>
                    <a:pt x="2291" y="2994"/>
                    <a:pt x="1179" y="4210"/>
                    <a:pt x="839" y="5777"/>
                  </a:cubicBezTo>
                  <a:cubicBezTo>
                    <a:pt x="465" y="7562"/>
                    <a:pt x="0" y="10873"/>
                    <a:pt x="1428" y="12355"/>
                  </a:cubicBezTo>
                  <a:cubicBezTo>
                    <a:pt x="1482" y="12417"/>
                    <a:pt x="1545" y="12462"/>
                    <a:pt x="1607" y="12507"/>
                  </a:cubicBezTo>
                  <a:lnTo>
                    <a:pt x="24294" y="12792"/>
                  </a:lnTo>
                  <a:cubicBezTo>
                    <a:pt x="24223" y="12069"/>
                    <a:pt x="24035" y="11355"/>
                    <a:pt x="23643" y="10748"/>
                  </a:cubicBezTo>
                  <a:cubicBezTo>
                    <a:pt x="23170" y="10018"/>
                    <a:pt x="22357" y="9481"/>
                    <a:pt x="21506" y="9481"/>
                  </a:cubicBezTo>
                  <a:cubicBezTo>
                    <a:pt x="21442" y="9481"/>
                    <a:pt x="21378" y="9484"/>
                    <a:pt x="21313" y="9490"/>
                  </a:cubicBezTo>
                  <a:cubicBezTo>
                    <a:pt x="20135" y="9597"/>
                    <a:pt x="19296" y="10686"/>
                    <a:pt x="18770" y="11748"/>
                  </a:cubicBezTo>
                  <a:cubicBezTo>
                    <a:pt x="18707" y="10838"/>
                    <a:pt x="18618" y="9900"/>
                    <a:pt x="18252" y="9062"/>
                  </a:cubicBezTo>
                  <a:cubicBezTo>
                    <a:pt x="17877" y="8223"/>
                    <a:pt x="17181" y="7482"/>
                    <a:pt x="16280" y="7294"/>
                  </a:cubicBezTo>
                  <a:cubicBezTo>
                    <a:pt x="16157" y="7269"/>
                    <a:pt x="16032" y="7256"/>
                    <a:pt x="15905" y="7256"/>
                  </a:cubicBezTo>
                  <a:cubicBezTo>
                    <a:pt x="15114" y="7256"/>
                    <a:pt x="14306" y="7747"/>
                    <a:pt x="14129" y="8517"/>
                  </a:cubicBezTo>
                  <a:cubicBezTo>
                    <a:pt x="14441" y="6313"/>
                    <a:pt x="14263" y="4064"/>
                    <a:pt x="13602" y="1930"/>
                  </a:cubicBezTo>
                  <a:cubicBezTo>
                    <a:pt x="13352" y="1127"/>
                    <a:pt x="12915" y="235"/>
                    <a:pt x="12094" y="38"/>
                  </a:cubicBezTo>
                  <a:cubicBezTo>
                    <a:pt x="11986" y="13"/>
                    <a:pt x="11879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1"/>
            <p:cNvSpPr/>
            <p:nvPr/>
          </p:nvSpPr>
          <p:spPr>
            <a:xfrm>
              <a:off x="3641483" y="2507115"/>
              <a:ext cx="399693" cy="211392"/>
            </a:xfrm>
            <a:custGeom>
              <a:avLst/>
              <a:gdLst/>
              <a:ahLst/>
              <a:cxnLst/>
              <a:rect l="l" t="t" r="r" b="b"/>
              <a:pathLst>
                <a:path w="28337" h="14987" extrusionOk="0">
                  <a:moveTo>
                    <a:pt x="14180" y="1"/>
                  </a:moveTo>
                  <a:cubicBezTo>
                    <a:pt x="6537" y="1"/>
                    <a:pt x="275" y="6489"/>
                    <a:pt x="0" y="14639"/>
                  </a:cubicBezTo>
                  <a:lnTo>
                    <a:pt x="28337" y="14987"/>
                  </a:lnTo>
                  <a:cubicBezTo>
                    <a:pt x="28274" y="6776"/>
                    <a:pt x="22080" y="100"/>
                    <a:pt x="14351" y="2"/>
                  </a:cubicBezTo>
                  <a:cubicBezTo>
                    <a:pt x="14294" y="1"/>
                    <a:pt x="14237" y="1"/>
                    <a:pt x="14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1"/>
            <p:cNvSpPr/>
            <p:nvPr/>
          </p:nvSpPr>
          <p:spPr>
            <a:xfrm>
              <a:off x="3793792" y="2507256"/>
              <a:ext cx="102233" cy="208486"/>
            </a:xfrm>
            <a:custGeom>
              <a:avLst/>
              <a:gdLst/>
              <a:ahLst/>
              <a:cxnLst/>
              <a:rect l="l" t="t" r="r" b="b"/>
              <a:pathLst>
                <a:path w="7248" h="14781" extrusionOk="0">
                  <a:moveTo>
                    <a:pt x="2963" y="1"/>
                  </a:moveTo>
                  <a:cubicBezTo>
                    <a:pt x="2847" y="1"/>
                    <a:pt x="2740" y="10"/>
                    <a:pt x="2624" y="19"/>
                  </a:cubicBezTo>
                  <a:cubicBezTo>
                    <a:pt x="2687" y="813"/>
                    <a:pt x="2767" y="1732"/>
                    <a:pt x="2874" y="2732"/>
                  </a:cubicBezTo>
                  <a:cubicBezTo>
                    <a:pt x="3035" y="4178"/>
                    <a:pt x="3213" y="5481"/>
                    <a:pt x="3374" y="6418"/>
                  </a:cubicBezTo>
                  <a:cubicBezTo>
                    <a:pt x="3445" y="6882"/>
                    <a:pt x="3535" y="7346"/>
                    <a:pt x="3651" y="7810"/>
                  </a:cubicBezTo>
                  <a:cubicBezTo>
                    <a:pt x="3195" y="8765"/>
                    <a:pt x="2785" y="9631"/>
                    <a:pt x="2437" y="10327"/>
                  </a:cubicBezTo>
                  <a:cubicBezTo>
                    <a:pt x="2160" y="10916"/>
                    <a:pt x="1937" y="11389"/>
                    <a:pt x="1776" y="11728"/>
                  </a:cubicBezTo>
                  <a:cubicBezTo>
                    <a:pt x="1616" y="10390"/>
                    <a:pt x="1428" y="8908"/>
                    <a:pt x="1232" y="7355"/>
                  </a:cubicBezTo>
                  <a:cubicBezTo>
                    <a:pt x="893" y="4695"/>
                    <a:pt x="563" y="2259"/>
                    <a:pt x="286" y="358"/>
                  </a:cubicBezTo>
                  <a:cubicBezTo>
                    <a:pt x="188" y="385"/>
                    <a:pt x="90" y="402"/>
                    <a:pt x="0" y="429"/>
                  </a:cubicBezTo>
                  <a:cubicBezTo>
                    <a:pt x="223" y="2330"/>
                    <a:pt x="509" y="4758"/>
                    <a:pt x="848" y="7400"/>
                  </a:cubicBezTo>
                  <a:cubicBezTo>
                    <a:pt x="1214" y="10247"/>
                    <a:pt x="1571" y="12826"/>
                    <a:pt x="1848" y="14781"/>
                  </a:cubicBezTo>
                  <a:lnTo>
                    <a:pt x="2133" y="14781"/>
                  </a:lnTo>
                  <a:cubicBezTo>
                    <a:pt x="2044" y="13951"/>
                    <a:pt x="1928" y="12996"/>
                    <a:pt x="1803" y="11969"/>
                  </a:cubicBezTo>
                  <a:cubicBezTo>
                    <a:pt x="2017" y="11657"/>
                    <a:pt x="2312" y="11139"/>
                    <a:pt x="2687" y="10452"/>
                  </a:cubicBezTo>
                  <a:cubicBezTo>
                    <a:pt x="3329" y="9265"/>
                    <a:pt x="4186" y="7596"/>
                    <a:pt x="5061" y="5722"/>
                  </a:cubicBezTo>
                  <a:cubicBezTo>
                    <a:pt x="5926" y="3839"/>
                    <a:pt x="6649" y="2107"/>
                    <a:pt x="7131" y="849"/>
                  </a:cubicBezTo>
                  <a:cubicBezTo>
                    <a:pt x="7167" y="742"/>
                    <a:pt x="7203" y="652"/>
                    <a:pt x="7247" y="563"/>
                  </a:cubicBezTo>
                  <a:cubicBezTo>
                    <a:pt x="7158" y="536"/>
                    <a:pt x="7078" y="510"/>
                    <a:pt x="6997" y="492"/>
                  </a:cubicBezTo>
                  <a:cubicBezTo>
                    <a:pt x="6962" y="572"/>
                    <a:pt x="6926" y="652"/>
                    <a:pt x="6890" y="742"/>
                  </a:cubicBezTo>
                  <a:cubicBezTo>
                    <a:pt x="6337" y="1973"/>
                    <a:pt x="5578" y="3687"/>
                    <a:pt x="4713" y="5561"/>
                  </a:cubicBezTo>
                  <a:cubicBezTo>
                    <a:pt x="4382" y="6284"/>
                    <a:pt x="4043" y="6980"/>
                    <a:pt x="3740" y="7632"/>
                  </a:cubicBezTo>
                  <a:cubicBezTo>
                    <a:pt x="3722" y="6927"/>
                    <a:pt x="3517" y="4981"/>
                    <a:pt x="3267" y="2687"/>
                  </a:cubicBezTo>
                  <a:cubicBezTo>
                    <a:pt x="3151" y="1705"/>
                    <a:pt x="3053" y="795"/>
                    <a:pt x="2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1"/>
            <p:cNvSpPr/>
            <p:nvPr/>
          </p:nvSpPr>
          <p:spPr>
            <a:xfrm>
              <a:off x="3905059" y="2521867"/>
              <a:ext cx="129188" cy="195763"/>
            </a:xfrm>
            <a:custGeom>
              <a:avLst/>
              <a:gdLst/>
              <a:ahLst/>
              <a:cxnLst/>
              <a:rect l="l" t="t" r="r" b="b"/>
              <a:pathLst>
                <a:path w="9159" h="13879" extrusionOk="0">
                  <a:moveTo>
                    <a:pt x="679" y="0"/>
                  </a:moveTo>
                  <a:cubicBezTo>
                    <a:pt x="474" y="1865"/>
                    <a:pt x="278" y="4195"/>
                    <a:pt x="153" y="6738"/>
                  </a:cubicBezTo>
                  <a:cubicBezTo>
                    <a:pt x="19" y="9425"/>
                    <a:pt x="1" y="11897"/>
                    <a:pt x="19" y="13825"/>
                  </a:cubicBezTo>
                  <a:lnTo>
                    <a:pt x="322" y="13825"/>
                  </a:lnTo>
                  <a:cubicBezTo>
                    <a:pt x="322" y="13432"/>
                    <a:pt x="331" y="13031"/>
                    <a:pt x="340" y="12602"/>
                  </a:cubicBezTo>
                  <a:cubicBezTo>
                    <a:pt x="804" y="12424"/>
                    <a:pt x="2205" y="11656"/>
                    <a:pt x="3785" y="10621"/>
                  </a:cubicBezTo>
                  <a:cubicBezTo>
                    <a:pt x="4972" y="9835"/>
                    <a:pt x="5981" y="9086"/>
                    <a:pt x="6561" y="8613"/>
                  </a:cubicBezTo>
                  <a:lnTo>
                    <a:pt x="6561" y="8613"/>
                  </a:lnTo>
                  <a:cubicBezTo>
                    <a:pt x="6481" y="8889"/>
                    <a:pt x="6391" y="9175"/>
                    <a:pt x="6311" y="9461"/>
                  </a:cubicBezTo>
                  <a:cubicBezTo>
                    <a:pt x="5847" y="11085"/>
                    <a:pt x="5418" y="12593"/>
                    <a:pt x="5079" y="13878"/>
                  </a:cubicBezTo>
                  <a:lnTo>
                    <a:pt x="5410" y="13878"/>
                  </a:lnTo>
                  <a:cubicBezTo>
                    <a:pt x="5579" y="13334"/>
                    <a:pt x="5749" y="12736"/>
                    <a:pt x="5936" y="12111"/>
                  </a:cubicBezTo>
                  <a:cubicBezTo>
                    <a:pt x="6481" y="11844"/>
                    <a:pt x="7676" y="11112"/>
                    <a:pt x="9042" y="10210"/>
                  </a:cubicBezTo>
                  <a:lnTo>
                    <a:pt x="9158" y="10130"/>
                  </a:lnTo>
                  <a:cubicBezTo>
                    <a:pt x="9131" y="9996"/>
                    <a:pt x="9096" y="9871"/>
                    <a:pt x="9060" y="9737"/>
                  </a:cubicBezTo>
                  <a:cubicBezTo>
                    <a:pt x="8980" y="9800"/>
                    <a:pt x="8908" y="9853"/>
                    <a:pt x="8828" y="9898"/>
                  </a:cubicBezTo>
                  <a:cubicBezTo>
                    <a:pt x="7605" y="10710"/>
                    <a:pt x="6552" y="11451"/>
                    <a:pt x="6016" y="11870"/>
                  </a:cubicBezTo>
                  <a:cubicBezTo>
                    <a:pt x="6231" y="11147"/>
                    <a:pt x="6454" y="10371"/>
                    <a:pt x="6686" y="9577"/>
                  </a:cubicBezTo>
                  <a:cubicBezTo>
                    <a:pt x="7016" y="8399"/>
                    <a:pt x="7337" y="7274"/>
                    <a:pt x="7614" y="6257"/>
                  </a:cubicBezTo>
                  <a:cubicBezTo>
                    <a:pt x="7543" y="6114"/>
                    <a:pt x="7453" y="5980"/>
                    <a:pt x="7373" y="5846"/>
                  </a:cubicBezTo>
                  <a:cubicBezTo>
                    <a:pt x="7141" y="6614"/>
                    <a:pt x="6900" y="7435"/>
                    <a:pt x="6650" y="8309"/>
                  </a:cubicBezTo>
                  <a:cubicBezTo>
                    <a:pt x="6052" y="8657"/>
                    <a:pt x="4910" y="9425"/>
                    <a:pt x="3571" y="10300"/>
                  </a:cubicBezTo>
                  <a:cubicBezTo>
                    <a:pt x="2072" y="11290"/>
                    <a:pt x="786" y="12120"/>
                    <a:pt x="349" y="12468"/>
                  </a:cubicBezTo>
                  <a:cubicBezTo>
                    <a:pt x="358" y="11853"/>
                    <a:pt x="376" y="11201"/>
                    <a:pt x="394" y="10514"/>
                  </a:cubicBezTo>
                  <a:cubicBezTo>
                    <a:pt x="599" y="10282"/>
                    <a:pt x="902" y="9916"/>
                    <a:pt x="1259" y="9443"/>
                  </a:cubicBezTo>
                  <a:cubicBezTo>
                    <a:pt x="2143" y="8274"/>
                    <a:pt x="2964" y="7051"/>
                    <a:pt x="3714" y="5784"/>
                  </a:cubicBezTo>
                  <a:cubicBezTo>
                    <a:pt x="4294" y="4811"/>
                    <a:pt x="4785" y="3874"/>
                    <a:pt x="5186" y="3052"/>
                  </a:cubicBezTo>
                  <a:cubicBezTo>
                    <a:pt x="5106" y="2972"/>
                    <a:pt x="5026" y="2892"/>
                    <a:pt x="4945" y="2811"/>
                  </a:cubicBezTo>
                  <a:cubicBezTo>
                    <a:pt x="4499" y="3633"/>
                    <a:pt x="3982" y="4579"/>
                    <a:pt x="3384" y="5587"/>
                  </a:cubicBezTo>
                  <a:cubicBezTo>
                    <a:pt x="2509" y="7060"/>
                    <a:pt x="1661" y="8354"/>
                    <a:pt x="1036" y="9282"/>
                  </a:cubicBezTo>
                  <a:cubicBezTo>
                    <a:pt x="777" y="9675"/>
                    <a:pt x="563" y="9996"/>
                    <a:pt x="403" y="10246"/>
                  </a:cubicBezTo>
                  <a:cubicBezTo>
                    <a:pt x="438" y="9148"/>
                    <a:pt x="474" y="7970"/>
                    <a:pt x="536" y="6756"/>
                  </a:cubicBezTo>
                  <a:cubicBezTo>
                    <a:pt x="661" y="4266"/>
                    <a:pt x="822" y="1973"/>
                    <a:pt x="974" y="125"/>
                  </a:cubicBezTo>
                  <a:cubicBezTo>
                    <a:pt x="876" y="80"/>
                    <a:pt x="777" y="36"/>
                    <a:pt x="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1"/>
            <p:cNvSpPr/>
            <p:nvPr/>
          </p:nvSpPr>
          <p:spPr>
            <a:xfrm>
              <a:off x="3653810" y="2541627"/>
              <a:ext cx="154605" cy="173365"/>
            </a:xfrm>
            <a:custGeom>
              <a:avLst/>
              <a:gdLst/>
              <a:ahLst/>
              <a:cxnLst/>
              <a:rect l="l" t="t" r="r" b="b"/>
              <a:pathLst>
                <a:path w="10961" h="12291" extrusionOk="0">
                  <a:moveTo>
                    <a:pt x="5606" y="0"/>
                  </a:moveTo>
                  <a:cubicBezTo>
                    <a:pt x="5507" y="72"/>
                    <a:pt x="5409" y="143"/>
                    <a:pt x="5320" y="215"/>
                  </a:cubicBezTo>
                  <a:cubicBezTo>
                    <a:pt x="5766" y="786"/>
                    <a:pt x="6284" y="1402"/>
                    <a:pt x="6837" y="2044"/>
                  </a:cubicBezTo>
                  <a:cubicBezTo>
                    <a:pt x="7426" y="2740"/>
                    <a:pt x="8006" y="3383"/>
                    <a:pt x="8533" y="3936"/>
                  </a:cubicBezTo>
                  <a:cubicBezTo>
                    <a:pt x="8355" y="4106"/>
                    <a:pt x="7614" y="5596"/>
                    <a:pt x="6846" y="7471"/>
                  </a:cubicBezTo>
                  <a:cubicBezTo>
                    <a:pt x="6320" y="8738"/>
                    <a:pt x="5909" y="9871"/>
                    <a:pt x="5704" y="10550"/>
                  </a:cubicBezTo>
                  <a:cubicBezTo>
                    <a:pt x="5454" y="9961"/>
                    <a:pt x="5195" y="9345"/>
                    <a:pt x="4927" y="8720"/>
                  </a:cubicBezTo>
                  <a:cubicBezTo>
                    <a:pt x="3990" y="6533"/>
                    <a:pt x="3124" y="4543"/>
                    <a:pt x="2437" y="2999"/>
                  </a:cubicBezTo>
                  <a:cubicBezTo>
                    <a:pt x="2366" y="3088"/>
                    <a:pt x="2294" y="3178"/>
                    <a:pt x="2223" y="3267"/>
                  </a:cubicBezTo>
                  <a:cubicBezTo>
                    <a:pt x="2857" y="4811"/>
                    <a:pt x="3669" y="6757"/>
                    <a:pt x="4570" y="8872"/>
                  </a:cubicBezTo>
                  <a:cubicBezTo>
                    <a:pt x="4668" y="9104"/>
                    <a:pt x="4767" y="9336"/>
                    <a:pt x="4865" y="9559"/>
                  </a:cubicBezTo>
                  <a:cubicBezTo>
                    <a:pt x="4338" y="9238"/>
                    <a:pt x="3205" y="8640"/>
                    <a:pt x="1866" y="7988"/>
                  </a:cubicBezTo>
                  <a:cubicBezTo>
                    <a:pt x="1232" y="7676"/>
                    <a:pt x="625" y="7399"/>
                    <a:pt x="108" y="7167"/>
                  </a:cubicBezTo>
                  <a:cubicBezTo>
                    <a:pt x="72" y="7274"/>
                    <a:pt x="36" y="7372"/>
                    <a:pt x="1" y="7479"/>
                  </a:cubicBezTo>
                  <a:cubicBezTo>
                    <a:pt x="492" y="7738"/>
                    <a:pt x="1072" y="8033"/>
                    <a:pt x="1696" y="8336"/>
                  </a:cubicBezTo>
                  <a:cubicBezTo>
                    <a:pt x="3178" y="9050"/>
                    <a:pt x="4454" y="9613"/>
                    <a:pt x="4954" y="9764"/>
                  </a:cubicBezTo>
                  <a:cubicBezTo>
                    <a:pt x="5159" y="10246"/>
                    <a:pt x="5356" y="10710"/>
                    <a:pt x="5552" y="11166"/>
                  </a:cubicBezTo>
                  <a:cubicBezTo>
                    <a:pt x="5552" y="11183"/>
                    <a:pt x="5552" y="11192"/>
                    <a:pt x="5561" y="11192"/>
                  </a:cubicBezTo>
                  <a:lnTo>
                    <a:pt x="6043" y="12290"/>
                  </a:lnTo>
                  <a:lnTo>
                    <a:pt x="6427" y="12290"/>
                  </a:lnTo>
                  <a:cubicBezTo>
                    <a:pt x="6230" y="11817"/>
                    <a:pt x="6025" y="11317"/>
                    <a:pt x="5802" y="10809"/>
                  </a:cubicBezTo>
                  <a:cubicBezTo>
                    <a:pt x="6105" y="10211"/>
                    <a:pt x="6623" y="8997"/>
                    <a:pt x="7194" y="7604"/>
                  </a:cubicBezTo>
                  <a:cubicBezTo>
                    <a:pt x="7944" y="5784"/>
                    <a:pt x="8533" y="4266"/>
                    <a:pt x="8569" y="3972"/>
                  </a:cubicBezTo>
                  <a:cubicBezTo>
                    <a:pt x="8961" y="4391"/>
                    <a:pt x="9327" y="4775"/>
                    <a:pt x="9649" y="5097"/>
                  </a:cubicBezTo>
                  <a:cubicBezTo>
                    <a:pt x="10361" y="5818"/>
                    <a:pt x="10851" y="6250"/>
                    <a:pt x="10919" y="6250"/>
                  </a:cubicBezTo>
                  <a:cubicBezTo>
                    <a:pt x="10922" y="6250"/>
                    <a:pt x="10924" y="6249"/>
                    <a:pt x="10925" y="6248"/>
                  </a:cubicBezTo>
                  <a:cubicBezTo>
                    <a:pt x="10961" y="6212"/>
                    <a:pt x="10541" y="5712"/>
                    <a:pt x="9845" y="4909"/>
                  </a:cubicBezTo>
                  <a:lnTo>
                    <a:pt x="7123" y="1785"/>
                  </a:lnTo>
                  <a:lnTo>
                    <a:pt x="5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1"/>
            <p:cNvSpPr/>
            <p:nvPr/>
          </p:nvSpPr>
          <p:spPr>
            <a:xfrm>
              <a:off x="4222898" y="3822743"/>
              <a:ext cx="128268" cy="234921"/>
            </a:xfrm>
            <a:custGeom>
              <a:avLst/>
              <a:gdLst/>
              <a:ahLst/>
              <a:cxnLst/>
              <a:rect l="l" t="t" r="r" b="b"/>
              <a:pathLst>
                <a:path w="9542" h="17476" extrusionOk="0">
                  <a:moveTo>
                    <a:pt x="1" y="1"/>
                  </a:moveTo>
                  <a:cubicBezTo>
                    <a:pt x="384" y="5909"/>
                    <a:pt x="4445" y="7168"/>
                    <a:pt x="4445" y="7168"/>
                  </a:cubicBezTo>
                  <a:lnTo>
                    <a:pt x="4311" y="17467"/>
                  </a:lnTo>
                  <a:lnTo>
                    <a:pt x="5775" y="17476"/>
                  </a:lnTo>
                  <a:lnTo>
                    <a:pt x="5481" y="5320"/>
                  </a:lnTo>
                  <a:cubicBezTo>
                    <a:pt x="9541" y="3723"/>
                    <a:pt x="9229" y="313"/>
                    <a:pt x="9229" y="313"/>
                  </a:cubicBezTo>
                  <a:lnTo>
                    <a:pt x="9229" y="313"/>
                  </a:lnTo>
                  <a:lnTo>
                    <a:pt x="8863" y="661"/>
                  </a:lnTo>
                  <a:cubicBezTo>
                    <a:pt x="8595" y="2393"/>
                    <a:pt x="7346" y="3839"/>
                    <a:pt x="5463" y="4410"/>
                  </a:cubicBezTo>
                  <a:lnTo>
                    <a:pt x="5400" y="1652"/>
                  </a:lnTo>
                  <a:lnTo>
                    <a:pt x="4427" y="1652"/>
                  </a:lnTo>
                  <a:lnTo>
                    <a:pt x="4445" y="5740"/>
                  </a:lnTo>
                  <a:cubicBezTo>
                    <a:pt x="1063" y="5204"/>
                    <a:pt x="509" y="224"/>
                    <a:pt x="509" y="2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1"/>
            <p:cNvSpPr/>
            <p:nvPr/>
          </p:nvSpPr>
          <p:spPr>
            <a:xfrm>
              <a:off x="4227668" y="3525835"/>
              <a:ext cx="329341" cy="344007"/>
            </a:xfrm>
            <a:custGeom>
              <a:avLst/>
              <a:gdLst/>
              <a:ahLst/>
              <a:cxnLst/>
              <a:rect l="l" t="t" r="r" b="b"/>
              <a:pathLst>
                <a:path w="24500" h="25591" extrusionOk="0">
                  <a:moveTo>
                    <a:pt x="13044" y="0"/>
                  </a:moveTo>
                  <a:cubicBezTo>
                    <a:pt x="11232" y="0"/>
                    <a:pt x="9476" y="777"/>
                    <a:pt x="7998" y="1890"/>
                  </a:cubicBezTo>
                  <a:cubicBezTo>
                    <a:pt x="6373" y="3112"/>
                    <a:pt x="5079" y="4701"/>
                    <a:pt x="3803" y="6263"/>
                  </a:cubicBezTo>
                  <a:cubicBezTo>
                    <a:pt x="2589" y="7771"/>
                    <a:pt x="1536" y="9467"/>
                    <a:pt x="884" y="11288"/>
                  </a:cubicBezTo>
                  <a:cubicBezTo>
                    <a:pt x="108" y="13456"/>
                    <a:pt x="1" y="15955"/>
                    <a:pt x="1072" y="17990"/>
                  </a:cubicBezTo>
                  <a:cubicBezTo>
                    <a:pt x="1545" y="18892"/>
                    <a:pt x="2223" y="19659"/>
                    <a:pt x="2973" y="20337"/>
                  </a:cubicBezTo>
                  <a:cubicBezTo>
                    <a:pt x="3276" y="20623"/>
                    <a:pt x="3598" y="20900"/>
                    <a:pt x="3919" y="21168"/>
                  </a:cubicBezTo>
                  <a:cubicBezTo>
                    <a:pt x="5525" y="22497"/>
                    <a:pt x="7301" y="23604"/>
                    <a:pt x="9211" y="24452"/>
                  </a:cubicBezTo>
                  <a:cubicBezTo>
                    <a:pt x="10813" y="25140"/>
                    <a:pt x="12498" y="25591"/>
                    <a:pt x="14116" y="25591"/>
                  </a:cubicBezTo>
                  <a:cubicBezTo>
                    <a:pt x="16087" y="25591"/>
                    <a:pt x="17958" y="24923"/>
                    <a:pt x="19457" y="23202"/>
                  </a:cubicBezTo>
                  <a:cubicBezTo>
                    <a:pt x="22135" y="20123"/>
                    <a:pt x="24500" y="16196"/>
                    <a:pt x="24027" y="11957"/>
                  </a:cubicBezTo>
                  <a:cubicBezTo>
                    <a:pt x="23723" y="9342"/>
                    <a:pt x="22304" y="6968"/>
                    <a:pt x="20698" y="4933"/>
                  </a:cubicBezTo>
                  <a:cubicBezTo>
                    <a:pt x="19198" y="3032"/>
                    <a:pt x="17128" y="943"/>
                    <a:pt x="14772" y="247"/>
                  </a:cubicBezTo>
                  <a:cubicBezTo>
                    <a:pt x="14195" y="78"/>
                    <a:pt x="13617" y="0"/>
                    <a:pt x="13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1"/>
            <p:cNvSpPr/>
            <p:nvPr/>
          </p:nvSpPr>
          <p:spPr>
            <a:xfrm>
              <a:off x="4211499" y="3902166"/>
              <a:ext cx="146859" cy="30044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1"/>
            <p:cNvSpPr/>
            <p:nvPr/>
          </p:nvSpPr>
          <p:spPr>
            <a:xfrm>
              <a:off x="2456945" y="2541022"/>
              <a:ext cx="265886" cy="423529"/>
            </a:xfrm>
            <a:custGeom>
              <a:avLst/>
              <a:gdLst/>
              <a:ahLst/>
              <a:cxnLst/>
              <a:rect l="l" t="t" r="r" b="b"/>
              <a:pathLst>
                <a:path w="19511" h="31079" extrusionOk="0">
                  <a:moveTo>
                    <a:pt x="9871" y="1"/>
                  </a:moveTo>
                  <a:cubicBezTo>
                    <a:pt x="9833" y="1"/>
                    <a:pt x="9794" y="1"/>
                    <a:pt x="9756" y="2"/>
                  </a:cubicBezTo>
                  <a:cubicBezTo>
                    <a:pt x="9718" y="1"/>
                    <a:pt x="9680" y="1"/>
                    <a:pt x="9642" y="1"/>
                  </a:cubicBezTo>
                  <a:cubicBezTo>
                    <a:pt x="7520" y="1"/>
                    <a:pt x="5418" y="975"/>
                    <a:pt x="3928" y="2510"/>
                  </a:cubicBezTo>
                  <a:cubicBezTo>
                    <a:pt x="3017" y="3447"/>
                    <a:pt x="2598" y="4741"/>
                    <a:pt x="2250" y="5999"/>
                  </a:cubicBezTo>
                  <a:cubicBezTo>
                    <a:pt x="661" y="11702"/>
                    <a:pt x="1" y="17620"/>
                    <a:pt x="295" y="23528"/>
                  </a:cubicBezTo>
                  <a:cubicBezTo>
                    <a:pt x="367" y="25027"/>
                    <a:pt x="518" y="26580"/>
                    <a:pt x="1313" y="27848"/>
                  </a:cubicBezTo>
                  <a:cubicBezTo>
                    <a:pt x="2294" y="29410"/>
                    <a:pt x="4347" y="30525"/>
                    <a:pt x="6159" y="30757"/>
                  </a:cubicBezTo>
                  <a:cubicBezTo>
                    <a:pt x="7459" y="30926"/>
                    <a:pt x="8889" y="31078"/>
                    <a:pt x="10293" y="31078"/>
                  </a:cubicBezTo>
                  <a:cubicBezTo>
                    <a:pt x="11191" y="31078"/>
                    <a:pt x="12079" y="31016"/>
                    <a:pt x="12915" y="30855"/>
                  </a:cubicBezTo>
                  <a:cubicBezTo>
                    <a:pt x="14968" y="30454"/>
                    <a:pt x="17083" y="29615"/>
                    <a:pt x="18199" y="27848"/>
                  </a:cubicBezTo>
                  <a:cubicBezTo>
                    <a:pt x="19002" y="26589"/>
                    <a:pt x="19154" y="25027"/>
                    <a:pt x="19225" y="23528"/>
                  </a:cubicBezTo>
                  <a:cubicBezTo>
                    <a:pt x="19511" y="17620"/>
                    <a:pt x="18850" y="11702"/>
                    <a:pt x="17270" y="5999"/>
                  </a:cubicBezTo>
                  <a:cubicBezTo>
                    <a:pt x="16922" y="4741"/>
                    <a:pt x="16503" y="3447"/>
                    <a:pt x="15593" y="2510"/>
                  </a:cubicBezTo>
                  <a:cubicBezTo>
                    <a:pt x="14102" y="967"/>
                    <a:pt x="12001" y="1"/>
                    <a:pt x="9871" y="1"/>
                  </a:cubicBezTo>
                  <a:close/>
                </a:path>
              </a:pathLst>
            </a:custGeom>
            <a:solidFill>
              <a:srgbClr val="F8C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1"/>
            <p:cNvSpPr/>
            <p:nvPr/>
          </p:nvSpPr>
          <p:spPr>
            <a:xfrm>
              <a:off x="2476034" y="2543951"/>
              <a:ext cx="246794" cy="420599"/>
            </a:xfrm>
            <a:custGeom>
              <a:avLst/>
              <a:gdLst/>
              <a:ahLst/>
              <a:cxnLst/>
              <a:rect l="l" t="t" r="r" b="b"/>
              <a:pathLst>
                <a:path w="18110" h="30864" extrusionOk="0">
                  <a:moveTo>
                    <a:pt x="10220" y="1"/>
                  </a:moveTo>
                  <a:lnTo>
                    <a:pt x="10220" y="1"/>
                  </a:lnTo>
                  <a:cubicBezTo>
                    <a:pt x="11951" y="4249"/>
                    <a:pt x="12933" y="8765"/>
                    <a:pt x="13121" y="13344"/>
                  </a:cubicBezTo>
                  <a:cubicBezTo>
                    <a:pt x="13210" y="15423"/>
                    <a:pt x="13129" y="17539"/>
                    <a:pt x="12523" y="19520"/>
                  </a:cubicBezTo>
                  <a:cubicBezTo>
                    <a:pt x="11916" y="21501"/>
                    <a:pt x="10747" y="23376"/>
                    <a:pt x="9006" y="24509"/>
                  </a:cubicBezTo>
                  <a:cubicBezTo>
                    <a:pt x="7498" y="25500"/>
                    <a:pt x="5668" y="25874"/>
                    <a:pt x="3928" y="26374"/>
                  </a:cubicBezTo>
                  <a:cubicBezTo>
                    <a:pt x="2598" y="26758"/>
                    <a:pt x="1286" y="27222"/>
                    <a:pt x="1" y="27767"/>
                  </a:cubicBezTo>
                  <a:cubicBezTo>
                    <a:pt x="1009" y="29257"/>
                    <a:pt x="3000" y="30319"/>
                    <a:pt x="4758" y="30542"/>
                  </a:cubicBezTo>
                  <a:cubicBezTo>
                    <a:pt x="6058" y="30711"/>
                    <a:pt x="7488" y="30863"/>
                    <a:pt x="8890" y="30863"/>
                  </a:cubicBezTo>
                  <a:cubicBezTo>
                    <a:pt x="9787" y="30863"/>
                    <a:pt x="10673" y="30801"/>
                    <a:pt x="11505" y="30640"/>
                  </a:cubicBezTo>
                  <a:cubicBezTo>
                    <a:pt x="13558" y="30239"/>
                    <a:pt x="15682" y="29400"/>
                    <a:pt x="16798" y="27633"/>
                  </a:cubicBezTo>
                  <a:cubicBezTo>
                    <a:pt x="17601" y="26374"/>
                    <a:pt x="17753" y="24812"/>
                    <a:pt x="17824" y="23313"/>
                  </a:cubicBezTo>
                  <a:cubicBezTo>
                    <a:pt x="18110" y="17405"/>
                    <a:pt x="17449" y="11487"/>
                    <a:pt x="15869" y="5775"/>
                  </a:cubicBezTo>
                  <a:cubicBezTo>
                    <a:pt x="15521" y="4526"/>
                    <a:pt x="15093" y="3232"/>
                    <a:pt x="14192" y="2295"/>
                  </a:cubicBezTo>
                  <a:cubicBezTo>
                    <a:pt x="13103" y="1179"/>
                    <a:pt x="11728" y="385"/>
                    <a:pt x="1022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1"/>
            <p:cNvSpPr/>
            <p:nvPr/>
          </p:nvSpPr>
          <p:spPr>
            <a:xfrm>
              <a:off x="2502181" y="2650119"/>
              <a:ext cx="161922" cy="514970"/>
            </a:xfrm>
            <a:custGeom>
              <a:avLst/>
              <a:gdLst/>
              <a:ahLst/>
              <a:cxnLst/>
              <a:rect l="l" t="t" r="r" b="b"/>
              <a:pathLst>
                <a:path w="11882" h="37789" extrusionOk="0">
                  <a:moveTo>
                    <a:pt x="1542" y="0"/>
                  </a:moveTo>
                  <a:cubicBezTo>
                    <a:pt x="1241" y="0"/>
                    <a:pt x="938" y="206"/>
                    <a:pt x="947" y="607"/>
                  </a:cubicBezTo>
                  <a:lnTo>
                    <a:pt x="947" y="6516"/>
                  </a:lnTo>
                  <a:cubicBezTo>
                    <a:pt x="947" y="7248"/>
                    <a:pt x="1438" y="7881"/>
                    <a:pt x="2143" y="8069"/>
                  </a:cubicBezTo>
                  <a:lnTo>
                    <a:pt x="5713" y="9024"/>
                  </a:lnTo>
                  <a:lnTo>
                    <a:pt x="5552" y="16610"/>
                  </a:lnTo>
                  <a:lnTo>
                    <a:pt x="2794" y="16592"/>
                  </a:lnTo>
                  <a:cubicBezTo>
                    <a:pt x="2152" y="16592"/>
                    <a:pt x="1634" y="16065"/>
                    <a:pt x="1643" y="15423"/>
                  </a:cubicBezTo>
                  <a:lnTo>
                    <a:pt x="1688" y="12014"/>
                  </a:lnTo>
                  <a:cubicBezTo>
                    <a:pt x="1643" y="11639"/>
                    <a:pt x="1353" y="11453"/>
                    <a:pt x="1063" y="11453"/>
                  </a:cubicBezTo>
                  <a:cubicBezTo>
                    <a:pt x="766" y="11453"/>
                    <a:pt x="470" y="11648"/>
                    <a:pt x="438" y="12031"/>
                  </a:cubicBezTo>
                  <a:lnTo>
                    <a:pt x="54" y="16967"/>
                  </a:lnTo>
                  <a:cubicBezTo>
                    <a:pt x="1" y="17538"/>
                    <a:pt x="376" y="18047"/>
                    <a:pt x="920" y="18190"/>
                  </a:cubicBezTo>
                  <a:lnTo>
                    <a:pt x="5498" y="19305"/>
                  </a:lnTo>
                  <a:lnTo>
                    <a:pt x="5141" y="36798"/>
                  </a:lnTo>
                  <a:cubicBezTo>
                    <a:pt x="5124" y="37343"/>
                    <a:pt x="5561" y="37789"/>
                    <a:pt x="6105" y="37789"/>
                  </a:cubicBezTo>
                  <a:lnTo>
                    <a:pt x="6748" y="37789"/>
                  </a:lnTo>
                  <a:cubicBezTo>
                    <a:pt x="7292" y="37789"/>
                    <a:pt x="7730" y="37343"/>
                    <a:pt x="7712" y="36798"/>
                  </a:cubicBezTo>
                  <a:lnTo>
                    <a:pt x="7230" y="13165"/>
                  </a:lnTo>
                  <a:lnTo>
                    <a:pt x="10318" y="12326"/>
                  </a:lnTo>
                  <a:cubicBezTo>
                    <a:pt x="11005" y="12138"/>
                    <a:pt x="11496" y="11532"/>
                    <a:pt x="11541" y="10818"/>
                  </a:cubicBezTo>
                  <a:lnTo>
                    <a:pt x="11862" y="5579"/>
                  </a:lnTo>
                  <a:cubicBezTo>
                    <a:pt x="11881" y="5170"/>
                    <a:pt x="11569" y="4950"/>
                    <a:pt x="11259" y="4950"/>
                  </a:cubicBezTo>
                  <a:cubicBezTo>
                    <a:pt x="10993" y="4950"/>
                    <a:pt x="10729" y="5112"/>
                    <a:pt x="10675" y="5454"/>
                  </a:cubicBezTo>
                  <a:lnTo>
                    <a:pt x="10193" y="8899"/>
                  </a:lnTo>
                  <a:cubicBezTo>
                    <a:pt x="10095" y="9559"/>
                    <a:pt x="9613" y="10104"/>
                    <a:pt x="8961" y="10273"/>
                  </a:cubicBezTo>
                  <a:lnTo>
                    <a:pt x="7176" y="10737"/>
                  </a:lnTo>
                  <a:lnTo>
                    <a:pt x="6980" y="1116"/>
                  </a:lnTo>
                  <a:cubicBezTo>
                    <a:pt x="6940" y="786"/>
                    <a:pt x="6683" y="621"/>
                    <a:pt x="6427" y="621"/>
                  </a:cubicBezTo>
                  <a:cubicBezTo>
                    <a:pt x="6170" y="621"/>
                    <a:pt x="5913" y="786"/>
                    <a:pt x="5873" y="1116"/>
                  </a:cubicBezTo>
                  <a:lnTo>
                    <a:pt x="5757" y="6873"/>
                  </a:lnTo>
                  <a:lnTo>
                    <a:pt x="3606" y="6293"/>
                  </a:lnTo>
                  <a:cubicBezTo>
                    <a:pt x="2937" y="6114"/>
                    <a:pt x="2464" y="5525"/>
                    <a:pt x="2419" y="4838"/>
                  </a:cubicBezTo>
                  <a:lnTo>
                    <a:pt x="2125" y="572"/>
                  </a:lnTo>
                  <a:cubicBezTo>
                    <a:pt x="2116" y="188"/>
                    <a:pt x="1830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1"/>
            <p:cNvSpPr/>
            <p:nvPr/>
          </p:nvSpPr>
          <p:spPr>
            <a:xfrm>
              <a:off x="2490273" y="2617146"/>
              <a:ext cx="108979" cy="267917"/>
            </a:xfrm>
            <a:custGeom>
              <a:avLst/>
              <a:gdLst/>
              <a:ahLst/>
              <a:cxnLst/>
              <a:rect l="l" t="t" r="r" b="b"/>
              <a:pathLst>
                <a:path w="7997" h="19660" extrusionOk="0">
                  <a:moveTo>
                    <a:pt x="4903" y="0"/>
                  </a:moveTo>
                  <a:cubicBezTo>
                    <a:pt x="4229" y="0"/>
                    <a:pt x="3516" y="302"/>
                    <a:pt x="2856" y="1010"/>
                  </a:cubicBezTo>
                  <a:cubicBezTo>
                    <a:pt x="2151" y="1760"/>
                    <a:pt x="1767" y="2760"/>
                    <a:pt x="1446" y="3741"/>
                  </a:cubicBezTo>
                  <a:cubicBezTo>
                    <a:pt x="375" y="7124"/>
                    <a:pt x="0" y="10685"/>
                    <a:pt x="357" y="14219"/>
                  </a:cubicBezTo>
                  <a:cubicBezTo>
                    <a:pt x="482" y="15487"/>
                    <a:pt x="714" y="16763"/>
                    <a:pt x="1232" y="17932"/>
                  </a:cubicBezTo>
                  <a:cubicBezTo>
                    <a:pt x="1608" y="18779"/>
                    <a:pt x="2321" y="19660"/>
                    <a:pt x="3229" y="19660"/>
                  </a:cubicBezTo>
                  <a:cubicBezTo>
                    <a:pt x="3268" y="19660"/>
                    <a:pt x="3307" y="19658"/>
                    <a:pt x="3347" y="19655"/>
                  </a:cubicBezTo>
                  <a:cubicBezTo>
                    <a:pt x="3990" y="19601"/>
                    <a:pt x="4516" y="19110"/>
                    <a:pt x="4802" y="18539"/>
                  </a:cubicBezTo>
                  <a:cubicBezTo>
                    <a:pt x="5078" y="17968"/>
                    <a:pt x="5159" y="17325"/>
                    <a:pt x="5230" y="16692"/>
                  </a:cubicBezTo>
                  <a:cubicBezTo>
                    <a:pt x="5498" y="14496"/>
                    <a:pt x="5766" y="12300"/>
                    <a:pt x="6346" y="10176"/>
                  </a:cubicBezTo>
                  <a:cubicBezTo>
                    <a:pt x="6979" y="7847"/>
                    <a:pt x="7997" y="5535"/>
                    <a:pt x="7774" y="3143"/>
                  </a:cubicBezTo>
                  <a:cubicBezTo>
                    <a:pt x="7615" y="1395"/>
                    <a:pt x="6351" y="0"/>
                    <a:pt x="4903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1"/>
            <p:cNvSpPr/>
            <p:nvPr/>
          </p:nvSpPr>
          <p:spPr>
            <a:xfrm>
              <a:off x="5657851" y="1496339"/>
              <a:ext cx="427269" cy="395478"/>
            </a:xfrm>
            <a:custGeom>
              <a:avLst/>
              <a:gdLst/>
              <a:ahLst/>
              <a:cxnLst/>
              <a:rect l="l" t="t" r="r" b="b"/>
              <a:pathLst>
                <a:path w="28695" h="26560" extrusionOk="0">
                  <a:moveTo>
                    <a:pt x="13526" y="0"/>
                  </a:moveTo>
                  <a:cubicBezTo>
                    <a:pt x="9494" y="0"/>
                    <a:pt x="5541" y="1547"/>
                    <a:pt x="3285" y="5073"/>
                  </a:cubicBezTo>
                  <a:cubicBezTo>
                    <a:pt x="1750" y="7447"/>
                    <a:pt x="955" y="10232"/>
                    <a:pt x="482" y="13017"/>
                  </a:cubicBezTo>
                  <a:cubicBezTo>
                    <a:pt x="197" y="14686"/>
                    <a:pt x="0" y="16381"/>
                    <a:pt x="197" y="18068"/>
                  </a:cubicBezTo>
                  <a:cubicBezTo>
                    <a:pt x="384" y="19746"/>
                    <a:pt x="973" y="21415"/>
                    <a:pt x="2089" y="22682"/>
                  </a:cubicBezTo>
                  <a:cubicBezTo>
                    <a:pt x="3419" y="24200"/>
                    <a:pt x="5364" y="25039"/>
                    <a:pt x="7292" y="25654"/>
                  </a:cubicBezTo>
                  <a:cubicBezTo>
                    <a:pt x="9399" y="26326"/>
                    <a:pt x="11595" y="26559"/>
                    <a:pt x="13792" y="26559"/>
                  </a:cubicBezTo>
                  <a:cubicBezTo>
                    <a:pt x="14805" y="26559"/>
                    <a:pt x="15818" y="26510"/>
                    <a:pt x="16824" y="26431"/>
                  </a:cubicBezTo>
                  <a:cubicBezTo>
                    <a:pt x="18359" y="26324"/>
                    <a:pt x="19930" y="26127"/>
                    <a:pt x="21402" y="25654"/>
                  </a:cubicBezTo>
                  <a:cubicBezTo>
                    <a:pt x="23330" y="25039"/>
                    <a:pt x="25276" y="24209"/>
                    <a:pt x="26606" y="22682"/>
                  </a:cubicBezTo>
                  <a:cubicBezTo>
                    <a:pt x="27721" y="21415"/>
                    <a:pt x="28310" y="19746"/>
                    <a:pt x="28507" y="18068"/>
                  </a:cubicBezTo>
                  <a:cubicBezTo>
                    <a:pt x="28694" y="16390"/>
                    <a:pt x="28507" y="14686"/>
                    <a:pt x="28221" y="13017"/>
                  </a:cubicBezTo>
                  <a:cubicBezTo>
                    <a:pt x="27739" y="10232"/>
                    <a:pt x="26954" y="7447"/>
                    <a:pt x="25419" y="5073"/>
                  </a:cubicBezTo>
                  <a:cubicBezTo>
                    <a:pt x="23163" y="1547"/>
                    <a:pt x="19209" y="0"/>
                    <a:pt x="15177" y="0"/>
                  </a:cubicBezTo>
                  <a:cubicBezTo>
                    <a:pt x="14902" y="0"/>
                    <a:pt x="14627" y="8"/>
                    <a:pt x="14352" y="22"/>
                  </a:cubicBezTo>
                  <a:cubicBezTo>
                    <a:pt x="14077" y="8"/>
                    <a:pt x="13801" y="0"/>
                    <a:pt x="13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1"/>
            <p:cNvSpPr/>
            <p:nvPr/>
          </p:nvSpPr>
          <p:spPr>
            <a:xfrm>
              <a:off x="5770011" y="1593547"/>
              <a:ext cx="199496" cy="538765"/>
            </a:xfrm>
            <a:custGeom>
              <a:avLst/>
              <a:gdLst/>
              <a:ahLst/>
              <a:cxnLst/>
              <a:rect l="l" t="t" r="r" b="b"/>
              <a:pathLst>
                <a:path w="13398" h="36183" extrusionOk="0">
                  <a:moveTo>
                    <a:pt x="7203" y="0"/>
                  </a:moveTo>
                  <a:cubicBezTo>
                    <a:pt x="6918" y="9"/>
                    <a:pt x="6677" y="241"/>
                    <a:pt x="6668" y="536"/>
                  </a:cubicBezTo>
                  <a:lnTo>
                    <a:pt x="6498" y="8693"/>
                  </a:lnTo>
                  <a:lnTo>
                    <a:pt x="3062" y="7685"/>
                  </a:lnTo>
                  <a:cubicBezTo>
                    <a:pt x="2268" y="7408"/>
                    <a:pt x="1723" y="6685"/>
                    <a:pt x="1661" y="5855"/>
                  </a:cubicBezTo>
                  <a:lnTo>
                    <a:pt x="1366" y="1866"/>
                  </a:lnTo>
                  <a:cubicBezTo>
                    <a:pt x="1340" y="1535"/>
                    <a:pt x="1090" y="1276"/>
                    <a:pt x="768" y="1232"/>
                  </a:cubicBezTo>
                  <a:cubicBezTo>
                    <a:pt x="738" y="1228"/>
                    <a:pt x="708" y="1226"/>
                    <a:pt x="679" y="1226"/>
                  </a:cubicBezTo>
                  <a:cubicBezTo>
                    <a:pt x="307" y="1226"/>
                    <a:pt x="1" y="1530"/>
                    <a:pt x="1" y="1910"/>
                  </a:cubicBezTo>
                  <a:lnTo>
                    <a:pt x="1" y="7265"/>
                  </a:lnTo>
                  <a:cubicBezTo>
                    <a:pt x="1" y="8113"/>
                    <a:pt x="501" y="8872"/>
                    <a:pt x="1277" y="9202"/>
                  </a:cubicBezTo>
                  <a:lnTo>
                    <a:pt x="6436" y="11344"/>
                  </a:lnTo>
                  <a:lnTo>
                    <a:pt x="5954" y="35218"/>
                  </a:lnTo>
                  <a:cubicBezTo>
                    <a:pt x="5936" y="35745"/>
                    <a:pt x="6364" y="36182"/>
                    <a:pt x="6891" y="36182"/>
                  </a:cubicBezTo>
                  <a:lnTo>
                    <a:pt x="7507" y="36182"/>
                  </a:lnTo>
                  <a:cubicBezTo>
                    <a:pt x="8042" y="36182"/>
                    <a:pt x="8462" y="35745"/>
                    <a:pt x="8453" y="35218"/>
                  </a:cubicBezTo>
                  <a:lnTo>
                    <a:pt x="8042" y="15244"/>
                  </a:lnTo>
                  <a:lnTo>
                    <a:pt x="11934" y="14673"/>
                  </a:lnTo>
                  <a:cubicBezTo>
                    <a:pt x="12773" y="14557"/>
                    <a:pt x="13397" y="13834"/>
                    <a:pt x="13397" y="12977"/>
                  </a:cubicBezTo>
                  <a:lnTo>
                    <a:pt x="13397" y="6578"/>
                  </a:lnTo>
                  <a:cubicBezTo>
                    <a:pt x="13397" y="6132"/>
                    <a:pt x="13049" y="5766"/>
                    <a:pt x="12612" y="5748"/>
                  </a:cubicBezTo>
                  <a:cubicBezTo>
                    <a:pt x="12601" y="5747"/>
                    <a:pt x="12589" y="5747"/>
                    <a:pt x="12578" y="5747"/>
                  </a:cubicBezTo>
                  <a:cubicBezTo>
                    <a:pt x="12147" y="5747"/>
                    <a:pt x="11790" y="6080"/>
                    <a:pt x="11755" y="6507"/>
                  </a:cubicBezTo>
                  <a:lnTo>
                    <a:pt x="11648" y="11264"/>
                  </a:lnTo>
                  <a:cubicBezTo>
                    <a:pt x="11577" y="12150"/>
                    <a:pt x="10836" y="12843"/>
                    <a:pt x="9943" y="12843"/>
                  </a:cubicBezTo>
                  <a:cubicBezTo>
                    <a:pt x="9937" y="12843"/>
                    <a:pt x="9931" y="12843"/>
                    <a:pt x="9926" y="12843"/>
                  </a:cubicBezTo>
                  <a:lnTo>
                    <a:pt x="7998" y="12834"/>
                  </a:lnTo>
                  <a:lnTo>
                    <a:pt x="7748" y="536"/>
                  </a:lnTo>
                  <a:cubicBezTo>
                    <a:pt x="7739" y="241"/>
                    <a:pt x="7498" y="9"/>
                    <a:pt x="7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1"/>
            <p:cNvSpPr/>
            <p:nvPr/>
          </p:nvSpPr>
          <p:spPr>
            <a:xfrm>
              <a:off x="5657985" y="1536529"/>
              <a:ext cx="162405" cy="344212"/>
            </a:xfrm>
            <a:custGeom>
              <a:avLst/>
              <a:gdLst/>
              <a:ahLst/>
              <a:cxnLst/>
              <a:rect l="l" t="t" r="r" b="b"/>
              <a:pathLst>
                <a:path w="10907" h="23117" extrusionOk="0">
                  <a:moveTo>
                    <a:pt x="5364" y="0"/>
                  </a:moveTo>
                  <a:cubicBezTo>
                    <a:pt x="4552" y="679"/>
                    <a:pt x="3847" y="1482"/>
                    <a:pt x="3276" y="2374"/>
                  </a:cubicBezTo>
                  <a:cubicBezTo>
                    <a:pt x="1741" y="4748"/>
                    <a:pt x="955" y="7533"/>
                    <a:pt x="464" y="10318"/>
                  </a:cubicBezTo>
                  <a:cubicBezTo>
                    <a:pt x="179" y="11987"/>
                    <a:pt x="0" y="13691"/>
                    <a:pt x="188" y="15369"/>
                  </a:cubicBezTo>
                  <a:cubicBezTo>
                    <a:pt x="214" y="15619"/>
                    <a:pt x="259" y="15869"/>
                    <a:pt x="304" y="16128"/>
                  </a:cubicBezTo>
                  <a:cubicBezTo>
                    <a:pt x="509" y="16779"/>
                    <a:pt x="732" y="17431"/>
                    <a:pt x="982" y="18073"/>
                  </a:cubicBezTo>
                  <a:cubicBezTo>
                    <a:pt x="1107" y="18377"/>
                    <a:pt x="1232" y="18689"/>
                    <a:pt x="1366" y="18993"/>
                  </a:cubicBezTo>
                  <a:cubicBezTo>
                    <a:pt x="1571" y="19341"/>
                    <a:pt x="1812" y="19680"/>
                    <a:pt x="2080" y="19983"/>
                  </a:cubicBezTo>
                  <a:cubicBezTo>
                    <a:pt x="3410" y="21501"/>
                    <a:pt x="5355" y="22340"/>
                    <a:pt x="7283" y="22955"/>
                  </a:cubicBezTo>
                  <a:cubicBezTo>
                    <a:pt x="7461" y="23009"/>
                    <a:pt x="7640" y="23063"/>
                    <a:pt x="7818" y="23116"/>
                  </a:cubicBezTo>
                  <a:cubicBezTo>
                    <a:pt x="10907" y="15485"/>
                    <a:pt x="9987" y="6819"/>
                    <a:pt x="5364" y="0"/>
                  </a:cubicBezTo>
                  <a:close/>
                </a:path>
              </a:pathLst>
            </a:custGeom>
            <a:gradFill>
              <a:gsLst>
                <a:gs pos="0">
                  <a:srgbClr val="FFC83A">
                    <a:alpha val="0"/>
                  </a:srgbClr>
                </a:gs>
                <a:gs pos="100000">
                  <a:srgbClr val="FFC83A">
                    <a:alpha val="43529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1"/>
            <p:cNvSpPr/>
            <p:nvPr/>
          </p:nvSpPr>
          <p:spPr>
            <a:xfrm>
              <a:off x="5873816" y="1532702"/>
              <a:ext cx="179290" cy="277371"/>
            </a:xfrm>
            <a:custGeom>
              <a:avLst/>
              <a:gdLst/>
              <a:ahLst/>
              <a:cxnLst/>
              <a:rect l="l" t="t" r="r" b="b"/>
              <a:pathLst>
                <a:path w="12041" h="18628" extrusionOk="0">
                  <a:moveTo>
                    <a:pt x="3091" y="1"/>
                  </a:moveTo>
                  <a:cubicBezTo>
                    <a:pt x="2196" y="1"/>
                    <a:pt x="1370" y="346"/>
                    <a:pt x="732" y="1212"/>
                  </a:cubicBezTo>
                  <a:cubicBezTo>
                    <a:pt x="36" y="2158"/>
                    <a:pt x="0" y="3461"/>
                    <a:pt x="304" y="4595"/>
                  </a:cubicBezTo>
                  <a:cubicBezTo>
                    <a:pt x="616" y="5728"/>
                    <a:pt x="1223" y="6755"/>
                    <a:pt x="1759" y="7808"/>
                  </a:cubicBezTo>
                  <a:cubicBezTo>
                    <a:pt x="2553" y="9388"/>
                    <a:pt x="3178" y="11048"/>
                    <a:pt x="3624" y="12761"/>
                  </a:cubicBezTo>
                  <a:cubicBezTo>
                    <a:pt x="3927" y="13948"/>
                    <a:pt x="4150" y="15162"/>
                    <a:pt x="4686" y="16260"/>
                  </a:cubicBezTo>
                  <a:cubicBezTo>
                    <a:pt x="5230" y="17349"/>
                    <a:pt x="6159" y="18330"/>
                    <a:pt x="7355" y="18571"/>
                  </a:cubicBezTo>
                  <a:cubicBezTo>
                    <a:pt x="7542" y="18609"/>
                    <a:pt x="7730" y="18627"/>
                    <a:pt x="7916" y="18627"/>
                  </a:cubicBezTo>
                  <a:cubicBezTo>
                    <a:pt x="9268" y="18627"/>
                    <a:pt x="10560" y="17681"/>
                    <a:pt x="11219" y="16465"/>
                  </a:cubicBezTo>
                  <a:cubicBezTo>
                    <a:pt x="11960" y="15082"/>
                    <a:pt x="12040" y="13440"/>
                    <a:pt x="11951" y="11869"/>
                  </a:cubicBezTo>
                  <a:cubicBezTo>
                    <a:pt x="11790" y="9165"/>
                    <a:pt x="11139" y="6407"/>
                    <a:pt x="9604" y="4167"/>
                  </a:cubicBezTo>
                  <a:cubicBezTo>
                    <a:pt x="8537" y="2609"/>
                    <a:pt x="5551" y="1"/>
                    <a:pt x="309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1"/>
            <p:cNvSpPr/>
            <p:nvPr/>
          </p:nvSpPr>
          <p:spPr>
            <a:xfrm>
              <a:off x="5897031" y="3365717"/>
              <a:ext cx="225198" cy="277452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1"/>
            <p:cNvSpPr/>
            <p:nvPr/>
          </p:nvSpPr>
          <p:spPr>
            <a:xfrm>
              <a:off x="5924009" y="3393044"/>
              <a:ext cx="181032" cy="25017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1"/>
            <p:cNvSpPr/>
            <p:nvPr/>
          </p:nvSpPr>
          <p:spPr>
            <a:xfrm>
              <a:off x="5550857" y="3526212"/>
              <a:ext cx="641177" cy="290838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1"/>
            <p:cNvSpPr/>
            <p:nvPr/>
          </p:nvSpPr>
          <p:spPr>
            <a:xfrm>
              <a:off x="5628865" y="3618366"/>
              <a:ext cx="546093" cy="198161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1"/>
            <p:cNvSpPr/>
            <p:nvPr/>
          </p:nvSpPr>
          <p:spPr>
            <a:xfrm>
              <a:off x="5744361" y="3686286"/>
              <a:ext cx="416534" cy="123914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1"/>
            <p:cNvSpPr/>
            <p:nvPr/>
          </p:nvSpPr>
          <p:spPr>
            <a:xfrm>
              <a:off x="3200408" y="3154846"/>
              <a:ext cx="330320" cy="170798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1"/>
            <p:cNvSpPr/>
            <p:nvPr/>
          </p:nvSpPr>
          <p:spPr>
            <a:xfrm>
              <a:off x="3287490" y="3200530"/>
              <a:ext cx="393747" cy="157373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1"/>
            <p:cNvSpPr/>
            <p:nvPr/>
          </p:nvSpPr>
          <p:spPr>
            <a:xfrm>
              <a:off x="3781456" y="1885242"/>
              <a:ext cx="280643" cy="176355"/>
            </a:xfrm>
            <a:custGeom>
              <a:avLst/>
              <a:gdLst/>
              <a:ahLst/>
              <a:cxnLst/>
              <a:rect l="l" t="t" r="r" b="b"/>
              <a:pathLst>
                <a:path w="24946" h="15676" extrusionOk="0">
                  <a:moveTo>
                    <a:pt x="13586" y="0"/>
                  </a:moveTo>
                  <a:cubicBezTo>
                    <a:pt x="13362" y="0"/>
                    <a:pt x="13138" y="4"/>
                    <a:pt x="12915" y="11"/>
                  </a:cubicBezTo>
                  <a:cubicBezTo>
                    <a:pt x="10452" y="91"/>
                    <a:pt x="8015" y="546"/>
                    <a:pt x="5695" y="1367"/>
                  </a:cubicBezTo>
                  <a:cubicBezTo>
                    <a:pt x="4276" y="1867"/>
                    <a:pt x="2848" y="2536"/>
                    <a:pt x="1884" y="3679"/>
                  </a:cubicBezTo>
                  <a:cubicBezTo>
                    <a:pt x="911" y="4830"/>
                    <a:pt x="483" y="6553"/>
                    <a:pt x="1214" y="7874"/>
                  </a:cubicBezTo>
                  <a:cubicBezTo>
                    <a:pt x="313" y="8953"/>
                    <a:pt x="1" y="10399"/>
                    <a:pt x="367" y="11756"/>
                  </a:cubicBezTo>
                  <a:cubicBezTo>
                    <a:pt x="509" y="12274"/>
                    <a:pt x="795" y="12800"/>
                    <a:pt x="1295" y="12988"/>
                  </a:cubicBezTo>
                  <a:cubicBezTo>
                    <a:pt x="1390" y="13025"/>
                    <a:pt x="1491" y="13042"/>
                    <a:pt x="1593" y="13042"/>
                  </a:cubicBezTo>
                  <a:cubicBezTo>
                    <a:pt x="1993" y="13042"/>
                    <a:pt x="2400" y="12777"/>
                    <a:pt x="2436" y="12404"/>
                  </a:cubicBezTo>
                  <a:lnTo>
                    <a:pt x="2436" y="12404"/>
                  </a:lnTo>
                  <a:cubicBezTo>
                    <a:pt x="2459" y="13338"/>
                    <a:pt x="3239" y="14205"/>
                    <a:pt x="4177" y="14308"/>
                  </a:cubicBezTo>
                  <a:cubicBezTo>
                    <a:pt x="4240" y="14315"/>
                    <a:pt x="4303" y="14319"/>
                    <a:pt x="4366" y="14319"/>
                  </a:cubicBezTo>
                  <a:cubicBezTo>
                    <a:pt x="5274" y="14319"/>
                    <a:pt x="6144" y="13612"/>
                    <a:pt x="6311" y="12711"/>
                  </a:cubicBezTo>
                  <a:cubicBezTo>
                    <a:pt x="6426" y="13160"/>
                    <a:pt x="6901" y="13423"/>
                    <a:pt x="7365" y="13423"/>
                  </a:cubicBezTo>
                  <a:cubicBezTo>
                    <a:pt x="7509" y="13423"/>
                    <a:pt x="7652" y="13397"/>
                    <a:pt x="7783" y="13345"/>
                  </a:cubicBezTo>
                  <a:cubicBezTo>
                    <a:pt x="8345" y="13113"/>
                    <a:pt x="8694" y="12523"/>
                    <a:pt x="8792" y="11925"/>
                  </a:cubicBezTo>
                  <a:cubicBezTo>
                    <a:pt x="8881" y="11328"/>
                    <a:pt x="8783" y="10712"/>
                    <a:pt x="8676" y="10123"/>
                  </a:cubicBezTo>
                  <a:lnTo>
                    <a:pt x="8676" y="10123"/>
                  </a:lnTo>
                  <a:cubicBezTo>
                    <a:pt x="8988" y="10578"/>
                    <a:pt x="9309" y="11051"/>
                    <a:pt x="9738" y="11399"/>
                  </a:cubicBezTo>
                  <a:cubicBezTo>
                    <a:pt x="10098" y="11693"/>
                    <a:pt x="10550" y="11891"/>
                    <a:pt x="11003" y="11891"/>
                  </a:cubicBezTo>
                  <a:cubicBezTo>
                    <a:pt x="11099" y="11891"/>
                    <a:pt x="11195" y="11882"/>
                    <a:pt x="11291" y="11863"/>
                  </a:cubicBezTo>
                  <a:cubicBezTo>
                    <a:pt x="11835" y="11756"/>
                    <a:pt x="12317" y="11247"/>
                    <a:pt x="12264" y="10685"/>
                  </a:cubicBezTo>
                  <a:lnTo>
                    <a:pt x="12264" y="10685"/>
                  </a:lnTo>
                  <a:cubicBezTo>
                    <a:pt x="12362" y="11345"/>
                    <a:pt x="12496" y="11997"/>
                    <a:pt x="12826" y="12568"/>
                  </a:cubicBezTo>
                  <a:cubicBezTo>
                    <a:pt x="13147" y="13148"/>
                    <a:pt x="13683" y="13630"/>
                    <a:pt x="14334" y="13746"/>
                  </a:cubicBezTo>
                  <a:cubicBezTo>
                    <a:pt x="14421" y="13762"/>
                    <a:pt x="14509" y="13769"/>
                    <a:pt x="14597" y="13769"/>
                  </a:cubicBezTo>
                  <a:cubicBezTo>
                    <a:pt x="15174" y="13769"/>
                    <a:pt x="15756" y="13449"/>
                    <a:pt x="15950" y="12907"/>
                  </a:cubicBezTo>
                  <a:lnTo>
                    <a:pt x="15950" y="12907"/>
                  </a:lnTo>
                  <a:cubicBezTo>
                    <a:pt x="15807" y="14273"/>
                    <a:pt x="16985" y="15629"/>
                    <a:pt x="18350" y="15674"/>
                  </a:cubicBezTo>
                  <a:cubicBezTo>
                    <a:pt x="18374" y="15675"/>
                    <a:pt x="18397" y="15675"/>
                    <a:pt x="18420" y="15675"/>
                  </a:cubicBezTo>
                  <a:cubicBezTo>
                    <a:pt x="19768" y="15675"/>
                    <a:pt x="20991" y="14419"/>
                    <a:pt x="20939" y="13077"/>
                  </a:cubicBezTo>
                  <a:lnTo>
                    <a:pt x="20939" y="13077"/>
                  </a:lnTo>
                  <a:cubicBezTo>
                    <a:pt x="21238" y="13488"/>
                    <a:pt x="21737" y="13684"/>
                    <a:pt x="22247" y="13684"/>
                  </a:cubicBezTo>
                  <a:cubicBezTo>
                    <a:pt x="22679" y="13684"/>
                    <a:pt x="23120" y="13543"/>
                    <a:pt x="23455" y="13273"/>
                  </a:cubicBezTo>
                  <a:cubicBezTo>
                    <a:pt x="24946" y="12086"/>
                    <a:pt x="24285" y="10069"/>
                    <a:pt x="23795" y="8570"/>
                  </a:cubicBezTo>
                  <a:cubicBezTo>
                    <a:pt x="23268" y="6919"/>
                    <a:pt x="23366" y="5223"/>
                    <a:pt x="22349" y="3732"/>
                  </a:cubicBezTo>
                  <a:cubicBezTo>
                    <a:pt x="21358" y="2269"/>
                    <a:pt x="19805" y="1242"/>
                    <a:pt x="18136" y="671"/>
                  </a:cubicBezTo>
                  <a:cubicBezTo>
                    <a:pt x="16679" y="172"/>
                    <a:pt x="15126" y="0"/>
                    <a:pt x="13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1"/>
            <p:cNvSpPr/>
            <p:nvPr/>
          </p:nvSpPr>
          <p:spPr>
            <a:xfrm>
              <a:off x="3783863" y="1913775"/>
              <a:ext cx="271710" cy="108585"/>
            </a:xfrm>
            <a:custGeom>
              <a:avLst/>
              <a:gdLst/>
              <a:ahLst/>
              <a:cxnLst/>
              <a:rect l="l" t="t" r="r" b="b"/>
              <a:pathLst>
                <a:path w="24152" h="9652" extrusionOk="0">
                  <a:moveTo>
                    <a:pt x="14293" y="1"/>
                  </a:moveTo>
                  <a:cubicBezTo>
                    <a:pt x="13994" y="1"/>
                    <a:pt x="13695" y="7"/>
                    <a:pt x="13397" y="18"/>
                  </a:cubicBezTo>
                  <a:cubicBezTo>
                    <a:pt x="8926" y="206"/>
                    <a:pt x="4588" y="1553"/>
                    <a:pt x="804" y="3936"/>
                  </a:cubicBezTo>
                  <a:lnTo>
                    <a:pt x="634" y="4052"/>
                  </a:lnTo>
                  <a:cubicBezTo>
                    <a:pt x="652" y="4499"/>
                    <a:pt x="777" y="4936"/>
                    <a:pt x="991" y="5338"/>
                  </a:cubicBezTo>
                  <a:cubicBezTo>
                    <a:pt x="349" y="6105"/>
                    <a:pt x="1" y="7078"/>
                    <a:pt x="1" y="8086"/>
                  </a:cubicBezTo>
                  <a:cubicBezTo>
                    <a:pt x="45" y="8122"/>
                    <a:pt x="90" y="8158"/>
                    <a:pt x="135" y="8185"/>
                  </a:cubicBezTo>
                  <a:cubicBezTo>
                    <a:pt x="600" y="8498"/>
                    <a:pt x="1156" y="8648"/>
                    <a:pt x="1715" y="8648"/>
                  </a:cubicBezTo>
                  <a:cubicBezTo>
                    <a:pt x="2603" y="8648"/>
                    <a:pt x="3500" y="8270"/>
                    <a:pt x="4053" y="7569"/>
                  </a:cubicBezTo>
                  <a:cubicBezTo>
                    <a:pt x="4450" y="7828"/>
                    <a:pt x="4888" y="7949"/>
                    <a:pt x="5318" y="7949"/>
                  </a:cubicBezTo>
                  <a:cubicBezTo>
                    <a:pt x="6308" y="7949"/>
                    <a:pt x="7253" y="7311"/>
                    <a:pt x="7551" y="6266"/>
                  </a:cubicBezTo>
                  <a:cubicBezTo>
                    <a:pt x="7743" y="6349"/>
                    <a:pt x="7938" y="6388"/>
                    <a:pt x="8127" y="6388"/>
                  </a:cubicBezTo>
                  <a:cubicBezTo>
                    <a:pt x="8965" y="6388"/>
                    <a:pt x="9686" y="5631"/>
                    <a:pt x="9533" y="4713"/>
                  </a:cubicBezTo>
                  <a:lnTo>
                    <a:pt x="9533" y="4713"/>
                  </a:lnTo>
                  <a:cubicBezTo>
                    <a:pt x="10133" y="5441"/>
                    <a:pt x="10986" y="5800"/>
                    <a:pt x="11838" y="5800"/>
                  </a:cubicBezTo>
                  <a:cubicBezTo>
                    <a:pt x="12770" y="5800"/>
                    <a:pt x="13701" y="5370"/>
                    <a:pt x="14299" y="4525"/>
                  </a:cubicBezTo>
                  <a:lnTo>
                    <a:pt x="14299" y="4525"/>
                  </a:lnTo>
                  <a:cubicBezTo>
                    <a:pt x="14018" y="6140"/>
                    <a:pt x="15283" y="7552"/>
                    <a:pt x="16833" y="7552"/>
                  </a:cubicBezTo>
                  <a:cubicBezTo>
                    <a:pt x="17006" y="7552"/>
                    <a:pt x="17182" y="7534"/>
                    <a:pt x="17360" y="7497"/>
                  </a:cubicBezTo>
                  <a:cubicBezTo>
                    <a:pt x="18201" y="8847"/>
                    <a:pt x="19672" y="9652"/>
                    <a:pt x="21243" y="9652"/>
                  </a:cubicBezTo>
                  <a:cubicBezTo>
                    <a:pt x="21355" y="9652"/>
                    <a:pt x="21468" y="9648"/>
                    <a:pt x="21581" y="9639"/>
                  </a:cubicBezTo>
                  <a:cubicBezTo>
                    <a:pt x="22510" y="9541"/>
                    <a:pt x="23384" y="9149"/>
                    <a:pt x="24089" y="8533"/>
                  </a:cubicBezTo>
                  <a:lnTo>
                    <a:pt x="24152" y="8479"/>
                  </a:lnTo>
                  <a:cubicBezTo>
                    <a:pt x="24107" y="7649"/>
                    <a:pt x="23830" y="6774"/>
                    <a:pt x="23590" y="6034"/>
                  </a:cubicBezTo>
                  <a:cubicBezTo>
                    <a:pt x="23224" y="4900"/>
                    <a:pt x="23152" y="3758"/>
                    <a:pt x="22822" y="2660"/>
                  </a:cubicBezTo>
                  <a:cubicBezTo>
                    <a:pt x="22215" y="2151"/>
                    <a:pt x="21546" y="1705"/>
                    <a:pt x="20841" y="1357"/>
                  </a:cubicBezTo>
                  <a:cubicBezTo>
                    <a:pt x="18823" y="348"/>
                    <a:pt x="16548" y="1"/>
                    <a:pt x="14293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1"/>
            <p:cNvSpPr/>
            <p:nvPr/>
          </p:nvSpPr>
          <p:spPr>
            <a:xfrm>
              <a:off x="3735068" y="1790338"/>
              <a:ext cx="419704" cy="218644"/>
            </a:xfrm>
            <a:custGeom>
              <a:avLst/>
              <a:gdLst/>
              <a:ahLst/>
              <a:cxnLst/>
              <a:rect l="l" t="t" r="r" b="b"/>
              <a:pathLst>
                <a:path w="37307" h="19435" extrusionOk="0">
                  <a:moveTo>
                    <a:pt x="23205" y="1"/>
                  </a:moveTo>
                  <a:cubicBezTo>
                    <a:pt x="22189" y="1"/>
                    <a:pt x="21171" y="84"/>
                    <a:pt x="20171" y="235"/>
                  </a:cubicBezTo>
                  <a:cubicBezTo>
                    <a:pt x="17199" y="681"/>
                    <a:pt x="14343" y="1689"/>
                    <a:pt x="11531" y="2760"/>
                  </a:cubicBezTo>
                  <a:cubicBezTo>
                    <a:pt x="9354" y="3581"/>
                    <a:pt x="7185" y="4456"/>
                    <a:pt x="5239" y="5732"/>
                  </a:cubicBezTo>
                  <a:cubicBezTo>
                    <a:pt x="3302" y="7009"/>
                    <a:pt x="1589" y="8731"/>
                    <a:pt x="670" y="10864"/>
                  </a:cubicBezTo>
                  <a:cubicBezTo>
                    <a:pt x="241" y="11864"/>
                    <a:pt x="0" y="12971"/>
                    <a:pt x="152" y="14051"/>
                  </a:cubicBezTo>
                  <a:cubicBezTo>
                    <a:pt x="295" y="15139"/>
                    <a:pt x="884" y="16184"/>
                    <a:pt x="1830" y="16728"/>
                  </a:cubicBezTo>
                  <a:cubicBezTo>
                    <a:pt x="2243" y="16962"/>
                    <a:pt x="2725" y="17084"/>
                    <a:pt x="3203" y="17084"/>
                  </a:cubicBezTo>
                  <a:cubicBezTo>
                    <a:pt x="3818" y="17084"/>
                    <a:pt x="4426" y="16882"/>
                    <a:pt x="4873" y="16460"/>
                  </a:cubicBezTo>
                  <a:cubicBezTo>
                    <a:pt x="4946" y="17092"/>
                    <a:pt x="5468" y="17450"/>
                    <a:pt x="5994" y="17450"/>
                  </a:cubicBezTo>
                  <a:cubicBezTo>
                    <a:pt x="6375" y="17450"/>
                    <a:pt x="6757" y="17262"/>
                    <a:pt x="6971" y="16853"/>
                  </a:cubicBezTo>
                  <a:cubicBezTo>
                    <a:pt x="7124" y="17335"/>
                    <a:pt x="7639" y="17664"/>
                    <a:pt x="8147" y="17664"/>
                  </a:cubicBezTo>
                  <a:cubicBezTo>
                    <a:pt x="8288" y="17664"/>
                    <a:pt x="8428" y="17639"/>
                    <a:pt x="8559" y="17585"/>
                  </a:cubicBezTo>
                  <a:cubicBezTo>
                    <a:pt x="8934" y="17422"/>
                    <a:pt x="9187" y="17042"/>
                    <a:pt x="9248" y="16640"/>
                  </a:cubicBezTo>
                  <a:lnTo>
                    <a:pt x="9248" y="16640"/>
                  </a:lnTo>
                  <a:cubicBezTo>
                    <a:pt x="9454" y="16995"/>
                    <a:pt x="9866" y="17257"/>
                    <a:pt x="10289" y="17257"/>
                  </a:cubicBezTo>
                  <a:cubicBezTo>
                    <a:pt x="10310" y="17257"/>
                    <a:pt x="10332" y="17256"/>
                    <a:pt x="10353" y="17255"/>
                  </a:cubicBezTo>
                  <a:cubicBezTo>
                    <a:pt x="11040" y="17210"/>
                    <a:pt x="11603" y="16594"/>
                    <a:pt x="11781" y="15925"/>
                  </a:cubicBezTo>
                  <a:cubicBezTo>
                    <a:pt x="11921" y="15402"/>
                    <a:pt x="11864" y="14846"/>
                    <a:pt x="11726" y="14317"/>
                  </a:cubicBezTo>
                  <a:lnTo>
                    <a:pt x="11726" y="14317"/>
                  </a:lnTo>
                  <a:cubicBezTo>
                    <a:pt x="11974" y="14804"/>
                    <a:pt x="12515" y="15146"/>
                    <a:pt x="13061" y="15146"/>
                  </a:cubicBezTo>
                  <a:cubicBezTo>
                    <a:pt x="13158" y="15146"/>
                    <a:pt x="13256" y="15136"/>
                    <a:pt x="13352" y="15113"/>
                  </a:cubicBezTo>
                  <a:cubicBezTo>
                    <a:pt x="14086" y="14946"/>
                    <a:pt x="14587" y="14108"/>
                    <a:pt x="14430" y="13379"/>
                  </a:cubicBezTo>
                  <a:lnTo>
                    <a:pt x="14430" y="13379"/>
                  </a:lnTo>
                  <a:cubicBezTo>
                    <a:pt x="14690" y="14179"/>
                    <a:pt x="15441" y="14725"/>
                    <a:pt x="16285" y="14725"/>
                  </a:cubicBezTo>
                  <a:cubicBezTo>
                    <a:pt x="16333" y="14725"/>
                    <a:pt x="16382" y="14724"/>
                    <a:pt x="16431" y="14720"/>
                  </a:cubicBezTo>
                  <a:cubicBezTo>
                    <a:pt x="17386" y="14640"/>
                    <a:pt x="18145" y="13881"/>
                    <a:pt x="18225" y="12935"/>
                  </a:cubicBezTo>
                  <a:cubicBezTo>
                    <a:pt x="18260" y="13964"/>
                    <a:pt x="19297" y="14766"/>
                    <a:pt x="20302" y="14766"/>
                  </a:cubicBezTo>
                  <a:cubicBezTo>
                    <a:pt x="20587" y="14766"/>
                    <a:pt x="20869" y="14701"/>
                    <a:pt x="21126" y="14559"/>
                  </a:cubicBezTo>
                  <a:lnTo>
                    <a:pt x="21126" y="14559"/>
                  </a:lnTo>
                  <a:cubicBezTo>
                    <a:pt x="20828" y="15533"/>
                    <a:pt x="21606" y="16363"/>
                    <a:pt x="22471" y="16363"/>
                  </a:cubicBezTo>
                  <a:cubicBezTo>
                    <a:pt x="22747" y="16363"/>
                    <a:pt x="23033" y="16278"/>
                    <a:pt x="23294" y="16085"/>
                  </a:cubicBezTo>
                  <a:lnTo>
                    <a:pt x="23294" y="16085"/>
                  </a:lnTo>
                  <a:cubicBezTo>
                    <a:pt x="22705" y="17005"/>
                    <a:pt x="23089" y="18352"/>
                    <a:pt x="23982" y="18968"/>
                  </a:cubicBezTo>
                  <a:cubicBezTo>
                    <a:pt x="24443" y="19288"/>
                    <a:pt x="24998" y="19435"/>
                    <a:pt x="25559" y="19435"/>
                  </a:cubicBezTo>
                  <a:cubicBezTo>
                    <a:pt x="26094" y="19435"/>
                    <a:pt x="26635" y="19301"/>
                    <a:pt x="27105" y="19057"/>
                  </a:cubicBezTo>
                  <a:cubicBezTo>
                    <a:pt x="28078" y="18567"/>
                    <a:pt x="28801" y="17665"/>
                    <a:pt x="29310" y="16692"/>
                  </a:cubicBezTo>
                  <a:cubicBezTo>
                    <a:pt x="29670" y="17283"/>
                    <a:pt x="30304" y="17626"/>
                    <a:pt x="30969" y="17626"/>
                  </a:cubicBezTo>
                  <a:cubicBezTo>
                    <a:pt x="31177" y="17626"/>
                    <a:pt x="31388" y="17593"/>
                    <a:pt x="31595" y="17522"/>
                  </a:cubicBezTo>
                  <a:cubicBezTo>
                    <a:pt x="32460" y="17237"/>
                    <a:pt x="33014" y="16398"/>
                    <a:pt x="32933" y="15487"/>
                  </a:cubicBezTo>
                  <a:lnTo>
                    <a:pt x="32933" y="15487"/>
                  </a:lnTo>
                  <a:cubicBezTo>
                    <a:pt x="33215" y="15689"/>
                    <a:pt x="33557" y="15785"/>
                    <a:pt x="33901" y="15785"/>
                  </a:cubicBezTo>
                  <a:cubicBezTo>
                    <a:pt x="34484" y="15785"/>
                    <a:pt x="35073" y="15512"/>
                    <a:pt x="35388" y="15023"/>
                  </a:cubicBezTo>
                  <a:cubicBezTo>
                    <a:pt x="35897" y="14238"/>
                    <a:pt x="35602" y="13051"/>
                    <a:pt x="34799" y="12596"/>
                  </a:cubicBezTo>
                  <a:cubicBezTo>
                    <a:pt x="36146" y="12489"/>
                    <a:pt x="37307" y="11212"/>
                    <a:pt x="37280" y="9856"/>
                  </a:cubicBezTo>
                  <a:cubicBezTo>
                    <a:pt x="37262" y="8615"/>
                    <a:pt x="36423" y="7973"/>
                    <a:pt x="35495" y="7348"/>
                  </a:cubicBezTo>
                  <a:cubicBezTo>
                    <a:pt x="34727" y="6830"/>
                    <a:pt x="34531" y="6027"/>
                    <a:pt x="34049" y="5268"/>
                  </a:cubicBezTo>
                  <a:cubicBezTo>
                    <a:pt x="32880" y="3394"/>
                    <a:pt x="31068" y="1957"/>
                    <a:pt x="29042" y="1100"/>
                  </a:cubicBezTo>
                  <a:cubicBezTo>
                    <a:pt x="27201" y="325"/>
                    <a:pt x="25207" y="1"/>
                    <a:pt x="23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1"/>
            <p:cNvSpPr/>
            <p:nvPr/>
          </p:nvSpPr>
          <p:spPr>
            <a:xfrm>
              <a:off x="3734967" y="1829988"/>
              <a:ext cx="419805" cy="132705"/>
            </a:xfrm>
            <a:custGeom>
              <a:avLst/>
              <a:gdLst/>
              <a:ahLst/>
              <a:cxnLst/>
              <a:rect l="l" t="t" r="r" b="b"/>
              <a:pathLst>
                <a:path w="37316" h="11796" extrusionOk="0">
                  <a:moveTo>
                    <a:pt x="18406" y="1"/>
                  </a:moveTo>
                  <a:cubicBezTo>
                    <a:pt x="17766" y="1"/>
                    <a:pt x="17125" y="13"/>
                    <a:pt x="16485" y="40"/>
                  </a:cubicBezTo>
                  <a:cubicBezTo>
                    <a:pt x="12620" y="200"/>
                    <a:pt x="8738" y="879"/>
                    <a:pt x="5141" y="2280"/>
                  </a:cubicBezTo>
                  <a:cubicBezTo>
                    <a:pt x="3249" y="3547"/>
                    <a:pt x="1571" y="5243"/>
                    <a:pt x="679" y="7340"/>
                  </a:cubicBezTo>
                  <a:cubicBezTo>
                    <a:pt x="250" y="8340"/>
                    <a:pt x="0" y="9447"/>
                    <a:pt x="152" y="10527"/>
                  </a:cubicBezTo>
                  <a:cubicBezTo>
                    <a:pt x="188" y="10776"/>
                    <a:pt x="241" y="11017"/>
                    <a:pt x="322" y="11249"/>
                  </a:cubicBezTo>
                  <a:cubicBezTo>
                    <a:pt x="360" y="11252"/>
                    <a:pt x="399" y="11253"/>
                    <a:pt x="438" y="11253"/>
                  </a:cubicBezTo>
                  <a:cubicBezTo>
                    <a:pt x="837" y="11253"/>
                    <a:pt x="1236" y="11128"/>
                    <a:pt x="1553" y="10884"/>
                  </a:cubicBezTo>
                  <a:cubicBezTo>
                    <a:pt x="1757" y="11453"/>
                    <a:pt x="2265" y="11744"/>
                    <a:pt x="2775" y="11744"/>
                  </a:cubicBezTo>
                  <a:cubicBezTo>
                    <a:pt x="3248" y="11744"/>
                    <a:pt x="3722" y="11493"/>
                    <a:pt x="3954" y="10982"/>
                  </a:cubicBezTo>
                  <a:cubicBezTo>
                    <a:pt x="4400" y="11328"/>
                    <a:pt x="4933" y="11500"/>
                    <a:pt x="5467" y="11500"/>
                  </a:cubicBezTo>
                  <a:cubicBezTo>
                    <a:pt x="6034" y="11500"/>
                    <a:pt x="6600" y="11305"/>
                    <a:pt x="7060" y="10919"/>
                  </a:cubicBezTo>
                  <a:cubicBezTo>
                    <a:pt x="7952" y="10178"/>
                    <a:pt x="8202" y="8902"/>
                    <a:pt x="7667" y="7867"/>
                  </a:cubicBezTo>
                  <a:lnTo>
                    <a:pt x="7667" y="7867"/>
                  </a:lnTo>
                  <a:cubicBezTo>
                    <a:pt x="7848" y="8210"/>
                    <a:pt x="8172" y="8370"/>
                    <a:pt x="8494" y="8370"/>
                  </a:cubicBezTo>
                  <a:cubicBezTo>
                    <a:pt x="8918" y="8370"/>
                    <a:pt x="9339" y="8092"/>
                    <a:pt x="9425" y="7590"/>
                  </a:cubicBezTo>
                  <a:cubicBezTo>
                    <a:pt x="9785" y="8614"/>
                    <a:pt x="10883" y="9303"/>
                    <a:pt x="11962" y="9303"/>
                  </a:cubicBezTo>
                  <a:cubicBezTo>
                    <a:pt x="12247" y="9303"/>
                    <a:pt x="12530" y="9255"/>
                    <a:pt x="12799" y="9152"/>
                  </a:cubicBezTo>
                  <a:cubicBezTo>
                    <a:pt x="14004" y="8688"/>
                    <a:pt x="14700" y="7242"/>
                    <a:pt x="14370" y="6010"/>
                  </a:cubicBezTo>
                  <a:lnTo>
                    <a:pt x="14370" y="6010"/>
                  </a:lnTo>
                  <a:cubicBezTo>
                    <a:pt x="14616" y="6521"/>
                    <a:pt x="15123" y="6841"/>
                    <a:pt x="15685" y="6841"/>
                  </a:cubicBezTo>
                  <a:cubicBezTo>
                    <a:pt x="15693" y="6841"/>
                    <a:pt x="15701" y="6841"/>
                    <a:pt x="15708" y="6840"/>
                  </a:cubicBezTo>
                  <a:cubicBezTo>
                    <a:pt x="15828" y="7797"/>
                    <a:pt x="16634" y="8379"/>
                    <a:pt x="17461" y="8379"/>
                  </a:cubicBezTo>
                  <a:cubicBezTo>
                    <a:pt x="17931" y="8379"/>
                    <a:pt x="18408" y="8191"/>
                    <a:pt x="18770" y="7778"/>
                  </a:cubicBezTo>
                  <a:cubicBezTo>
                    <a:pt x="19150" y="9280"/>
                    <a:pt x="20489" y="10204"/>
                    <a:pt x="21891" y="10204"/>
                  </a:cubicBezTo>
                  <a:cubicBezTo>
                    <a:pt x="22496" y="10204"/>
                    <a:pt x="23113" y="10032"/>
                    <a:pt x="23669" y="9661"/>
                  </a:cubicBezTo>
                  <a:cubicBezTo>
                    <a:pt x="24068" y="11004"/>
                    <a:pt x="25281" y="11796"/>
                    <a:pt x="26533" y="11796"/>
                  </a:cubicBezTo>
                  <a:cubicBezTo>
                    <a:pt x="27187" y="11796"/>
                    <a:pt x="27851" y="11581"/>
                    <a:pt x="28417" y="11116"/>
                  </a:cubicBezTo>
                  <a:cubicBezTo>
                    <a:pt x="28797" y="11562"/>
                    <a:pt x="29368" y="11771"/>
                    <a:pt x="29947" y="11771"/>
                  </a:cubicBezTo>
                  <a:cubicBezTo>
                    <a:pt x="30757" y="11771"/>
                    <a:pt x="31583" y="11360"/>
                    <a:pt x="31916" y="10616"/>
                  </a:cubicBezTo>
                  <a:cubicBezTo>
                    <a:pt x="32371" y="10912"/>
                    <a:pt x="32898" y="11063"/>
                    <a:pt x="33430" y="11063"/>
                  </a:cubicBezTo>
                  <a:cubicBezTo>
                    <a:pt x="33764" y="11063"/>
                    <a:pt x="34101" y="11004"/>
                    <a:pt x="34424" y="10884"/>
                  </a:cubicBezTo>
                  <a:cubicBezTo>
                    <a:pt x="34897" y="10705"/>
                    <a:pt x="35218" y="10357"/>
                    <a:pt x="35557" y="10036"/>
                  </a:cubicBezTo>
                  <a:cubicBezTo>
                    <a:pt x="35432" y="9634"/>
                    <a:pt x="35165" y="9286"/>
                    <a:pt x="34808" y="9072"/>
                  </a:cubicBezTo>
                  <a:cubicBezTo>
                    <a:pt x="36155" y="8965"/>
                    <a:pt x="37316" y="7688"/>
                    <a:pt x="37289" y="6332"/>
                  </a:cubicBezTo>
                  <a:cubicBezTo>
                    <a:pt x="37271" y="5091"/>
                    <a:pt x="36432" y="4458"/>
                    <a:pt x="35504" y="3824"/>
                  </a:cubicBezTo>
                  <a:cubicBezTo>
                    <a:pt x="34799" y="3351"/>
                    <a:pt x="34576" y="2628"/>
                    <a:pt x="34165" y="1923"/>
                  </a:cubicBezTo>
                  <a:cubicBezTo>
                    <a:pt x="33451" y="1726"/>
                    <a:pt x="32710" y="1584"/>
                    <a:pt x="31979" y="1450"/>
                  </a:cubicBezTo>
                  <a:cubicBezTo>
                    <a:pt x="27495" y="636"/>
                    <a:pt x="22957" y="1"/>
                    <a:pt x="18406" y="1"/>
                  </a:cubicBezTo>
                  <a:close/>
                </a:path>
              </a:pathLst>
            </a:custGeom>
            <a:solidFill>
              <a:srgbClr val="6223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1"/>
            <p:cNvSpPr/>
            <p:nvPr/>
          </p:nvSpPr>
          <p:spPr>
            <a:xfrm>
              <a:off x="3789691" y="1790259"/>
              <a:ext cx="291893" cy="528154"/>
            </a:xfrm>
            <a:custGeom>
              <a:avLst/>
              <a:gdLst/>
              <a:ahLst/>
              <a:cxnLst/>
              <a:rect l="l" t="t" r="r" b="b"/>
              <a:pathLst>
                <a:path w="25946" h="46947" extrusionOk="0">
                  <a:moveTo>
                    <a:pt x="11299" y="1"/>
                  </a:moveTo>
                  <a:lnTo>
                    <a:pt x="10434" y="286"/>
                  </a:lnTo>
                  <a:cubicBezTo>
                    <a:pt x="10684" y="1206"/>
                    <a:pt x="10853" y="2134"/>
                    <a:pt x="10942" y="3071"/>
                  </a:cubicBezTo>
                  <a:cubicBezTo>
                    <a:pt x="11032" y="4017"/>
                    <a:pt x="11067" y="4954"/>
                    <a:pt x="11032" y="5900"/>
                  </a:cubicBezTo>
                  <a:cubicBezTo>
                    <a:pt x="10969" y="7792"/>
                    <a:pt x="10684" y="9675"/>
                    <a:pt x="10327" y="11559"/>
                  </a:cubicBezTo>
                  <a:cubicBezTo>
                    <a:pt x="10291" y="11737"/>
                    <a:pt x="10255" y="11916"/>
                    <a:pt x="10220" y="12094"/>
                  </a:cubicBezTo>
                  <a:lnTo>
                    <a:pt x="10166" y="12023"/>
                  </a:lnTo>
                  <a:cubicBezTo>
                    <a:pt x="9532" y="11184"/>
                    <a:pt x="8845" y="10434"/>
                    <a:pt x="8185" y="9702"/>
                  </a:cubicBezTo>
                  <a:cubicBezTo>
                    <a:pt x="7524" y="8970"/>
                    <a:pt x="6891" y="8238"/>
                    <a:pt x="6391" y="7444"/>
                  </a:cubicBezTo>
                  <a:cubicBezTo>
                    <a:pt x="5882" y="6650"/>
                    <a:pt x="5507" y="5793"/>
                    <a:pt x="5409" y="4883"/>
                  </a:cubicBezTo>
                  <a:lnTo>
                    <a:pt x="4525" y="4945"/>
                  </a:lnTo>
                  <a:cubicBezTo>
                    <a:pt x="4552" y="5481"/>
                    <a:pt x="4641" y="6016"/>
                    <a:pt x="4802" y="6534"/>
                  </a:cubicBezTo>
                  <a:cubicBezTo>
                    <a:pt x="4954" y="7042"/>
                    <a:pt x="5159" y="7533"/>
                    <a:pt x="5409" y="7997"/>
                  </a:cubicBezTo>
                  <a:cubicBezTo>
                    <a:pt x="5900" y="8935"/>
                    <a:pt x="6516" y="9782"/>
                    <a:pt x="7131" y="10577"/>
                  </a:cubicBezTo>
                  <a:cubicBezTo>
                    <a:pt x="7738" y="11362"/>
                    <a:pt x="8336" y="12139"/>
                    <a:pt x="8836" y="12942"/>
                  </a:cubicBezTo>
                  <a:cubicBezTo>
                    <a:pt x="9175" y="13468"/>
                    <a:pt x="9461" y="14040"/>
                    <a:pt x="9684" y="14629"/>
                  </a:cubicBezTo>
                  <a:cubicBezTo>
                    <a:pt x="9497" y="15503"/>
                    <a:pt x="9300" y="16378"/>
                    <a:pt x="9113" y="17262"/>
                  </a:cubicBezTo>
                  <a:cubicBezTo>
                    <a:pt x="8711" y="19198"/>
                    <a:pt x="8363" y="21144"/>
                    <a:pt x="8078" y="23099"/>
                  </a:cubicBezTo>
                  <a:cubicBezTo>
                    <a:pt x="8033" y="23411"/>
                    <a:pt x="7988" y="23723"/>
                    <a:pt x="7944" y="24036"/>
                  </a:cubicBezTo>
                  <a:cubicBezTo>
                    <a:pt x="7426" y="23598"/>
                    <a:pt x="6935" y="23125"/>
                    <a:pt x="6480" y="22626"/>
                  </a:cubicBezTo>
                  <a:cubicBezTo>
                    <a:pt x="5525" y="21537"/>
                    <a:pt x="4686" y="20341"/>
                    <a:pt x="3999" y="19056"/>
                  </a:cubicBezTo>
                  <a:cubicBezTo>
                    <a:pt x="3312" y="17752"/>
                    <a:pt x="2705" y="16405"/>
                    <a:pt x="2196" y="15021"/>
                  </a:cubicBezTo>
                  <a:cubicBezTo>
                    <a:pt x="1678" y="13638"/>
                    <a:pt x="1223" y="12210"/>
                    <a:pt x="759" y="10782"/>
                  </a:cubicBezTo>
                  <a:lnTo>
                    <a:pt x="0" y="11005"/>
                  </a:lnTo>
                  <a:cubicBezTo>
                    <a:pt x="393" y="12460"/>
                    <a:pt x="786" y="13915"/>
                    <a:pt x="1250" y="15361"/>
                  </a:cubicBezTo>
                  <a:cubicBezTo>
                    <a:pt x="1705" y="16815"/>
                    <a:pt x="2258" y="18234"/>
                    <a:pt x="2919" y="19618"/>
                  </a:cubicBezTo>
                  <a:cubicBezTo>
                    <a:pt x="3588" y="21019"/>
                    <a:pt x="4418" y="22340"/>
                    <a:pt x="5391" y="23554"/>
                  </a:cubicBezTo>
                  <a:cubicBezTo>
                    <a:pt x="6078" y="24411"/>
                    <a:pt x="6855" y="25187"/>
                    <a:pt x="7712" y="25865"/>
                  </a:cubicBezTo>
                  <a:cubicBezTo>
                    <a:pt x="7364" y="28882"/>
                    <a:pt x="7149" y="31925"/>
                    <a:pt x="7096" y="34969"/>
                  </a:cubicBezTo>
                  <a:cubicBezTo>
                    <a:pt x="7007" y="38967"/>
                    <a:pt x="7176" y="42966"/>
                    <a:pt x="7596" y="46946"/>
                  </a:cubicBezTo>
                  <a:lnTo>
                    <a:pt x="12861" y="46152"/>
                  </a:lnTo>
                  <a:cubicBezTo>
                    <a:pt x="12129" y="42430"/>
                    <a:pt x="11630" y="38655"/>
                    <a:pt x="11362" y="34871"/>
                  </a:cubicBezTo>
                  <a:cubicBezTo>
                    <a:pt x="11094" y="31274"/>
                    <a:pt x="11050" y="27668"/>
                    <a:pt x="11210" y="24062"/>
                  </a:cubicBezTo>
                  <a:cubicBezTo>
                    <a:pt x="11398" y="23973"/>
                    <a:pt x="11567" y="23884"/>
                    <a:pt x="11737" y="23786"/>
                  </a:cubicBezTo>
                  <a:cubicBezTo>
                    <a:pt x="12272" y="23473"/>
                    <a:pt x="12781" y="23107"/>
                    <a:pt x="13254" y="22697"/>
                  </a:cubicBezTo>
                  <a:cubicBezTo>
                    <a:pt x="13718" y="22295"/>
                    <a:pt x="14147" y="21858"/>
                    <a:pt x="14539" y="21385"/>
                  </a:cubicBezTo>
                  <a:cubicBezTo>
                    <a:pt x="14637" y="21269"/>
                    <a:pt x="14736" y="21144"/>
                    <a:pt x="14825" y="21019"/>
                  </a:cubicBezTo>
                  <a:lnTo>
                    <a:pt x="14968" y="20841"/>
                  </a:lnTo>
                  <a:lnTo>
                    <a:pt x="15093" y="20644"/>
                  </a:lnTo>
                  <a:lnTo>
                    <a:pt x="15226" y="20457"/>
                  </a:lnTo>
                  <a:lnTo>
                    <a:pt x="15351" y="20251"/>
                  </a:lnTo>
                  <a:cubicBezTo>
                    <a:pt x="15441" y="20118"/>
                    <a:pt x="15512" y="19993"/>
                    <a:pt x="15583" y="19859"/>
                  </a:cubicBezTo>
                  <a:cubicBezTo>
                    <a:pt x="15994" y="19118"/>
                    <a:pt x="16351" y="18350"/>
                    <a:pt x="16663" y="17565"/>
                  </a:cubicBezTo>
                  <a:cubicBezTo>
                    <a:pt x="17440" y="17431"/>
                    <a:pt x="18198" y="17226"/>
                    <a:pt x="18930" y="16949"/>
                  </a:cubicBezTo>
                  <a:cubicBezTo>
                    <a:pt x="19903" y="16592"/>
                    <a:pt x="20822" y="16110"/>
                    <a:pt x="21670" y="15521"/>
                  </a:cubicBezTo>
                  <a:lnTo>
                    <a:pt x="21376" y="15039"/>
                  </a:lnTo>
                  <a:cubicBezTo>
                    <a:pt x="20510" y="15468"/>
                    <a:pt x="19600" y="15789"/>
                    <a:pt x="18654" y="15985"/>
                  </a:cubicBezTo>
                  <a:cubicBezTo>
                    <a:pt x="18172" y="16092"/>
                    <a:pt x="17681" y="16164"/>
                    <a:pt x="17181" y="16208"/>
                  </a:cubicBezTo>
                  <a:cubicBezTo>
                    <a:pt x="17511" y="15316"/>
                    <a:pt x="17815" y="14450"/>
                    <a:pt x="18163" y="13602"/>
                  </a:cubicBezTo>
                  <a:lnTo>
                    <a:pt x="18475" y="12853"/>
                  </a:lnTo>
                  <a:lnTo>
                    <a:pt x="18814" y="12112"/>
                  </a:lnTo>
                  <a:cubicBezTo>
                    <a:pt x="18921" y="11871"/>
                    <a:pt x="19046" y="11630"/>
                    <a:pt x="19162" y="11380"/>
                  </a:cubicBezTo>
                  <a:cubicBezTo>
                    <a:pt x="19278" y="11139"/>
                    <a:pt x="19412" y="10907"/>
                    <a:pt x="19537" y="10666"/>
                  </a:cubicBezTo>
                  <a:cubicBezTo>
                    <a:pt x="20046" y="9711"/>
                    <a:pt x="20617" y="8792"/>
                    <a:pt x="21251" y="7917"/>
                  </a:cubicBezTo>
                  <a:cubicBezTo>
                    <a:pt x="22518" y="6177"/>
                    <a:pt x="24080" y="4624"/>
                    <a:pt x="25945" y="3472"/>
                  </a:cubicBezTo>
                  <a:lnTo>
                    <a:pt x="25731" y="3062"/>
                  </a:lnTo>
                  <a:cubicBezTo>
                    <a:pt x="24696" y="3535"/>
                    <a:pt x="23723" y="4124"/>
                    <a:pt x="22822" y="4829"/>
                  </a:cubicBezTo>
                  <a:lnTo>
                    <a:pt x="22652" y="4954"/>
                  </a:lnTo>
                  <a:lnTo>
                    <a:pt x="22482" y="5088"/>
                  </a:lnTo>
                  <a:lnTo>
                    <a:pt x="22161" y="5365"/>
                  </a:lnTo>
                  <a:cubicBezTo>
                    <a:pt x="21938" y="5543"/>
                    <a:pt x="21733" y="5748"/>
                    <a:pt x="21519" y="5945"/>
                  </a:cubicBezTo>
                  <a:cubicBezTo>
                    <a:pt x="21313" y="6132"/>
                    <a:pt x="21117" y="6337"/>
                    <a:pt x="20912" y="6543"/>
                  </a:cubicBezTo>
                  <a:cubicBezTo>
                    <a:pt x="20813" y="6650"/>
                    <a:pt x="20715" y="6748"/>
                    <a:pt x="20617" y="6855"/>
                  </a:cubicBezTo>
                  <a:lnTo>
                    <a:pt x="20332" y="7176"/>
                  </a:lnTo>
                  <a:cubicBezTo>
                    <a:pt x="19582" y="8042"/>
                    <a:pt x="18895" y="8952"/>
                    <a:pt x="18279" y="9916"/>
                  </a:cubicBezTo>
                  <a:cubicBezTo>
                    <a:pt x="18127" y="10157"/>
                    <a:pt x="17966" y="10398"/>
                    <a:pt x="17824" y="10639"/>
                  </a:cubicBezTo>
                  <a:cubicBezTo>
                    <a:pt x="17681" y="10889"/>
                    <a:pt x="17529" y="11130"/>
                    <a:pt x="17395" y="11380"/>
                  </a:cubicBezTo>
                  <a:lnTo>
                    <a:pt x="16985" y="12130"/>
                  </a:lnTo>
                  <a:lnTo>
                    <a:pt x="16601" y="12888"/>
                  </a:lnTo>
                  <a:cubicBezTo>
                    <a:pt x="16351" y="13406"/>
                    <a:pt x="16101" y="13924"/>
                    <a:pt x="15878" y="14432"/>
                  </a:cubicBezTo>
                  <a:lnTo>
                    <a:pt x="15218" y="15959"/>
                  </a:lnTo>
                  <a:cubicBezTo>
                    <a:pt x="14771" y="16958"/>
                    <a:pt x="14325" y="17922"/>
                    <a:pt x="13781" y="18797"/>
                  </a:cubicBezTo>
                  <a:cubicBezTo>
                    <a:pt x="13709" y="18904"/>
                    <a:pt x="13647" y="19020"/>
                    <a:pt x="13575" y="19118"/>
                  </a:cubicBezTo>
                  <a:lnTo>
                    <a:pt x="13477" y="19270"/>
                  </a:lnTo>
                  <a:lnTo>
                    <a:pt x="13361" y="19413"/>
                  </a:lnTo>
                  <a:lnTo>
                    <a:pt x="13254" y="19564"/>
                  </a:lnTo>
                  <a:lnTo>
                    <a:pt x="13138" y="19707"/>
                  </a:lnTo>
                  <a:cubicBezTo>
                    <a:pt x="13067" y="19805"/>
                    <a:pt x="12986" y="19894"/>
                    <a:pt x="12897" y="19993"/>
                  </a:cubicBezTo>
                  <a:cubicBezTo>
                    <a:pt x="12576" y="20359"/>
                    <a:pt x="12219" y="20707"/>
                    <a:pt x="11835" y="21028"/>
                  </a:cubicBezTo>
                  <a:cubicBezTo>
                    <a:pt x="11683" y="21153"/>
                    <a:pt x="11532" y="21278"/>
                    <a:pt x="11380" y="21385"/>
                  </a:cubicBezTo>
                  <a:cubicBezTo>
                    <a:pt x="11469" y="20153"/>
                    <a:pt x="11585" y="18913"/>
                    <a:pt x="11719" y="17681"/>
                  </a:cubicBezTo>
                  <a:cubicBezTo>
                    <a:pt x="11933" y="15762"/>
                    <a:pt x="12201" y="13817"/>
                    <a:pt x="12379" y="11844"/>
                  </a:cubicBezTo>
                  <a:cubicBezTo>
                    <a:pt x="12558" y="9881"/>
                    <a:pt x="12665" y="7881"/>
                    <a:pt x="12540" y="5873"/>
                  </a:cubicBezTo>
                  <a:cubicBezTo>
                    <a:pt x="12433" y="3865"/>
                    <a:pt x="12013" y="1884"/>
                    <a:pt x="11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1"/>
            <p:cNvSpPr/>
            <p:nvPr/>
          </p:nvSpPr>
          <p:spPr>
            <a:xfrm>
              <a:off x="3972542" y="1839360"/>
              <a:ext cx="92385" cy="105322"/>
            </a:xfrm>
            <a:custGeom>
              <a:avLst/>
              <a:gdLst/>
              <a:ahLst/>
              <a:cxnLst/>
              <a:rect l="l" t="t" r="r" b="b"/>
              <a:pathLst>
                <a:path w="8212" h="9362" extrusionOk="0">
                  <a:moveTo>
                    <a:pt x="7203" y="1"/>
                  </a:moveTo>
                  <a:cubicBezTo>
                    <a:pt x="6989" y="153"/>
                    <a:pt x="6775" y="304"/>
                    <a:pt x="6570" y="465"/>
                  </a:cubicBezTo>
                  <a:lnTo>
                    <a:pt x="6400" y="599"/>
                  </a:lnTo>
                  <a:lnTo>
                    <a:pt x="6239" y="733"/>
                  </a:lnTo>
                  <a:lnTo>
                    <a:pt x="5909" y="1009"/>
                  </a:lnTo>
                  <a:cubicBezTo>
                    <a:pt x="5686" y="1188"/>
                    <a:pt x="5490" y="1393"/>
                    <a:pt x="5275" y="1581"/>
                  </a:cubicBezTo>
                  <a:cubicBezTo>
                    <a:pt x="5061" y="1777"/>
                    <a:pt x="4865" y="1982"/>
                    <a:pt x="4660" y="2188"/>
                  </a:cubicBezTo>
                  <a:cubicBezTo>
                    <a:pt x="4561" y="2286"/>
                    <a:pt x="4463" y="2384"/>
                    <a:pt x="4365" y="2500"/>
                  </a:cubicBezTo>
                  <a:lnTo>
                    <a:pt x="4088" y="2821"/>
                  </a:lnTo>
                  <a:cubicBezTo>
                    <a:pt x="3330" y="3678"/>
                    <a:pt x="2643" y="4597"/>
                    <a:pt x="2027" y="5552"/>
                  </a:cubicBezTo>
                  <a:cubicBezTo>
                    <a:pt x="1875" y="5793"/>
                    <a:pt x="1723" y="6034"/>
                    <a:pt x="1572" y="6284"/>
                  </a:cubicBezTo>
                  <a:cubicBezTo>
                    <a:pt x="1429" y="6525"/>
                    <a:pt x="1286" y="6775"/>
                    <a:pt x="1143" y="7025"/>
                  </a:cubicBezTo>
                  <a:lnTo>
                    <a:pt x="733" y="7775"/>
                  </a:lnTo>
                  <a:lnTo>
                    <a:pt x="349" y="8533"/>
                  </a:lnTo>
                  <a:cubicBezTo>
                    <a:pt x="233" y="8783"/>
                    <a:pt x="108" y="9024"/>
                    <a:pt x="1" y="9274"/>
                  </a:cubicBezTo>
                  <a:cubicBezTo>
                    <a:pt x="253" y="9333"/>
                    <a:pt x="508" y="9362"/>
                    <a:pt x="763" y="9362"/>
                  </a:cubicBezTo>
                  <a:cubicBezTo>
                    <a:pt x="1168" y="9362"/>
                    <a:pt x="1572" y="9288"/>
                    <a:pt x="1955" y="9140"/>
                  </a:cubicBezTo>
                  <a:lnTo>
                    <a:pt x="2232" y="8489"/>
                  </a:lnTo>
                  <a:lnTo>
                    <a:pt x="2562" y="7748"/>
                  </a:lnTo>
                  <a:cubicBezTo>
                    <a:pt x="2678" y="7507"/>
                    <a:pt x="2794" y="7266"/>
                    <a:pt x="2910" y="7016"/>
                  </a:cubicBezTo>
                  <a:cubicBezTo>
                    <a:pt x="3035" y="6775"/>
                    <a:pt x="3160" y="6543"/>
                    <a:pt x="3285" y="6302"/>
                  </a:cubicBezTo>
                  <a:cubicBezTo>
                    <a:pt x="3794" y="5347"/>
                    <a:pt x="4374" y="4428"/>
                    <a:pt x="5008" y="3553"/>
                  </a:cubicBezTo>
                  <a:cubicBezTo>
                    <a:pt x="5918" y="2286"/>
                    <a:pt x="6989" y="1143"/>
                    <a:pt x="8212" y="162"/>
                  </a:cubicBezTo>
                  <a:cubicBezTo>
                    <a:pt x="7873" y="108"/>
                    <a:pt x="7542" y="55"/>
                    <a:pt x="7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1"/>
            <p:cNvSpPr/>
            <p:nvPr/>
          </p:nvSpPr>
          <p:spPr>
            <a:xfrm>
              <a:off x="3908276" y="1830224"/>
              <a:ext cx="24007" cy="93892"/>
            </a:xfrm>
            <a:custGeom>
              <a:avLst/>
              <a:gdLst/>
              <a:ahLst/>
              <a:cxnLst/>
              <a:rect l="l" t="t" r="r" b="b"/>
              <a:pathLst>
                <a:path w="2134" h="8346" extrusionOk="0">
                  <a:moveTo>
                    <a:pt x="1732" y="1"/>
                  </a:moveTo>
                  <a:cubicBezTo>
                    <a:pt x="1518" y="1"/>
                    <a:pt x="1295" y="10"/>
                    <a:pt x="1081" y="19"/>
                  </a:cubicBezTo>
                  <a:cubicBezTo>
                    <a:pt x="867" y="28"/>
                    <a:pt x="661" y="36"/>
                    <a:pt x="447" y="54"/>
                  </a:cubicBezTo>
                  <a:cubicBezTo>
                    <a:pt x="501" y="813"/>
                    <a:pt x="518" y="1581"/>
                    <a:pt x="492" y="2357"/>
                  </a:cubicBezTo>
                  <a:cubicBezTo>
                    <a:pt x="429" y="3847"/>
                    <a:pt x="269" y="5329"/>
                    <a:pt x="1" y="6802"/>
                  </a:cubicBezTo>
                  <a:cubicBezTo>
                    <a:pt x="79" y="6815"/>
                    <a:pt x="153" y="6823"/>
                    <a:pt x="225" y="6823"/>
                  </a:cubicBezTo>
                  <a:cubicBezTo>
                    <a:pt x="252" y="6823"/>
                    <a:pt x="278" y="6822"/>
                    <a:pt x="304" y="6819"/>
                  </a:cubicBezTo>
                  <a:cubicBezTo>
                    <a:pt x="402" y="7507"/>
                    <a:pt x="875" y="8069"/>
                    <a:pt x="1536" y="8283"/>
                  </a:cubicBezTo>
                  <a:cubicBezTo>
                    <a:pt x="1634" y="8310"/>
                    <a:pt x="1732" y="8328"/>
                    <a:pt x="1839" y="8346"/>
                  </a:cubicBezTo>
                  <a:cubicBezTo>
                    <a:pt x="1839" y="8328"/>
                    <a:pt x="1839" y="8319"/>
                    <a:pt x="1848" y="8301"/>
                  </a:cubicBezTo>
                  <a:cubicBezTo>
                    <a:pt x="2027" y="6329"/>
                    <a:pt x="2134" y="4338"/>
                    <a:pt x="2000" y="2330"/>
                  </a:cubicBezTo>
                  <a:cubicBezTo>
                    <a:pt x="1955" y="1545"/>
                    <a:pt x="1866" y="768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1"/>
            <p:cNvSpPr/>
            <p:nvPr/>
          </p:nvSpPr>
          <p:spPr>
            <a:xfrm>
              <a:off x="3789691" y="1911570"/>
              <a:ext cx="22905" cy="46890"/>
            </a:xfrm>
            <a:custGeom>
              <a:avLst/>
              <a:gdLst/>
              <a:ahLst/>
              <a:cxnLst/>
              <a:rect l="l" t="t" r="r" b="b"/>
              <a:pathLst>
                <a:path w="2036" h="4168" extrusionOk="0">
                  <a:moveTo>
                    <a:pt x="759" y="0"/>
                  </a:moveTo>
                  <a:lnTo>
                    <a:pt x="0" y="223"/>
                  </a:lnTo>
                  <a:cubicBezTo>
                    <a:pt x="357" y="1535"/>
                    <a:pt x="714" y="2856"/>
                    <a:pt x="1125" y="4168"/>
                  </a:cubicBezTo>
                  <a:cubicBezTo>
                    <a:pt x="1446" y="4106"/>
                    <a:pt x="1759" y="3981"/>
                    <a:pt x="2035" y="3784"/>
                  </a:cubicBezTo>
                  <a:cubicBezTo>
                    <a:pt x="1580" y="2544"/>
                    <a:pt x="1170" y="1276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1"/>
            <p:cNvSpPr/>
            <p:nvPr/>
          </p:nvSpPr>
          <p:spPr>
            <a:xfrm>
              <a:off x="3840602" y="1845188"/>
              <a:ext cx="55136" cy="84555"/>
            </a:xfrm>
            <a:custGeom>
              <a:avLst/>
              <a:gdLst/>
              <a:ahLst/>
              <a:cxnLst/>
              <a:rect l="l" t="t" r="r" b="b"/>
              <a:pathLst>
                <a:path w="4901" h="7516" extrusionOk="0">
                  <a:moveTo>
                    <a:pt x="884" y="1"/>
                  </a:moveTo>
                  <a:lnTo>
                    <a:pt x="0" y="63"/>
                  </a:lnTo>
                  <a:cubicBezTo>
                    <a:pt x="27" y="599"/>
                    <a:pt x="116" y="1134"/>
                    <a:pt x="277" y="1652"/>
                  </a:cubicBezTo>
                  <a:cubicBezTo>
                    <a:pt x="429" y="2160"/>
                    <a:pt x="634" y="2651"/>
                    <a:pt x="884" y="3124"/>
                  </a:cubicBezTo>
                  <a:cubicBezTo>
                    <a:pt x="1375" y="4053"/>
                    <a:pt x="1991" y="4892"/>
                    <a:pt x="2606" y="5704"/>
                  </a:cubicBezTo>
                  <a:cubicBezTo>
                    <a:pt x="3071" y="6311"/>
                    <a:pt x="3535" y="6909"/>
                    <a:pt x="3945" y="7515"/>
                  </a:cubicBezTo>
                  <a:cubicBezTo>
                    <a:pt x="4383" y="7185"/>
                    <a:pt x="4713" y="6739"/>
                    <a:pt x="4900" y="6221"/>
                  </a:cubicBezTo>
                  <a:cubicBezTo>
                    <a:pt x="4490" y="5739"/>
                    <a:pt x="4070" y="5275"/>
                    <a:pt x="3660" y="4820"/>
                  </a:cubicBezTo>
                  <a:cubicBezTo>
                    <a:pt x="2999" y="4097"/>
                    <a:pt x="2366" y="3365"/>
                    <a:pt x="1866" y="2571"/>
                  </a:cubicBezTo>
                  <a:cubicBezTo>
                    <a:pt x="1357" y="1768"/>
                    <a:pt x="982" y="91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1"/>
            <p:cNvSpPr/>
            <p:nvPr/>
          </p:nvSpPr>
          <p:spPr>
            <a:xfrm>
              <a:off x="3889206" y="2094796"/>
              <a:ext cx="19282" cy="58072"/>
            </a:xfrm>
            <a:custGeom>
              <a:avLst/>
              <a:gdLst/>
              <a:ahLst/>
              <a:cxnLst/>
              <a:rect l="l" t="t" r="r" b="b"/>
              <a:pathLst>
                <a:path w="1714" h="5162" extrusionOk="0">
                  <a:moveTo>
                    <a:pt x="827" y="90"/>
                  </a:moveTo>
                  <a:cubicBezTo>
                    <a:pt x="837" y="90"/>
                    <a:pt x="847" y="91"/>
                    <a:pt x="857" y="92"/>
                  </a:cubicBezTo>
                  <a:cubicBezTo>
                    <a:pt x="1142" y="110"/>
                    <a:pt x="1383" y="289"/>
                    <a:pt x="1491" y="556"/>
                  </a:cubicBezTo>
                  <a:cubicBezTo>
                    <a:pt x="1624" y="887"/>
                    <a:pt x="1571" y="1262"/>
                    <a:pt x="1508" y="1601"/>
                  </a:cubicBezTo>
                  <a:cubicBezTo>
                    <a:pt x="1401" y="2181"/>
                    <a:pt x="1259" y="2752"/>
                    <a:pt x="1080" y="3314"/>
                  </a:cubicBezTo>
                  <a:cubicBezTo>
                    <a:pt x="1053" y="3404"/>
                    <a:pt x="1026" y="3484"/>
                    <a:pt x="1000" y="3573"/>
                  </a:cubicBezTo>
                  <a:cubicBezTo>
                    <a:pt x="875" y="3984"/>
                    <a:pt x="732" y="4448"/>
                    <a:pt x="509" y="4814"/>
                  </a:cubicBezTo>
                  <a:cubicBezTo>
                    <a:pt x="442" y="4914"/>
                    <a:pt x="314" y="5075"/>
                    <a:pt x="224" y="5075"/>
                  </a:cubicBezTo>
                  <a:cubicBezTo>
                    <a:pt x="218" y="5075"/>
                    <a:pt x="211" y="5074"/>
                    <a:pt x="205" y="5073"/>
                  </a:cubicBezTo>
                  <a:cubicBezTo>
                    <a:pt x="107" y="5055"/>
                    <a:pt x="125" y="4814"/>
                    <a:pt x="134" y="4671"/>
                  </a:cubicBezTo>
                  <a:cubicBezTo>
                    <a:pt x="134" y="4626"/>
                    <a:pt x="143" y="4591"/>
                    <a:pt x="143" y="4564"/>
                  </a:cubicBezTo>
                  <a:cubicBezTo>
                    <a:pt x="170" y="3823"/>
                    <a:pt x="188" y="3073"/>
                    <a:pt x="214" y="2341"/>
                  </a:cubicBezTo>
                  <a:lnTo>
                    <a:pt x="250" y="1146"/>
                  </a:lnTo>
                  <a:cubicBezTo>
                    <a:pt x="241" y="940"/>
                    <a:pt x="268" y="735"/>
                    <a:pt x="321" y="548"/>
                  </a:cubicBezTo>
                  <a:cubicBezTo>
                    <a:pt x="375" y="360"/>
                    <a:pt x="509" y="199"/>
                    <a:pt x="687" y="119"/>
                  </a:cubicBezTo>
                  <a:cubicBezTo>
                    <a:pt x="731" y="105"/>
                    <a:pt x="781" y="90"/>
                    <a:pt x="827" y="90"/>
                  </a:cubicBezTo>
                  <a:close/>
                  <a:moveTo>
                    <a:pt x="861" y="0"/>
                  </a:moveTo>
                  <a:cubicBezTo>
                    <a:pt x="794" y="0"/>
                    <a:pt x="726" y="13"/>
                    <a:pt x="661" y="39"/>
                  </a:cubicBezTo>
                  <a:cubicBezTo>
                    <a:pt x="455" y="128"/>
                    <a:pt x="304" y="307"/>
                    <a:pt x="241" y="521"/>
                  </a:cubicBezTo>
                  <a:cubicBezTo>
                    <a:pt x="188" y="717"/>
                    <a:pt x="161" y="931"/>
                    <a:pt x="161" y="1137"/>
                  </a:cubicBezTo>
                  <a:lnTo>
                    <a:pt x="125" y="2333"/>
                  </a:lnTo>
                  <a:lnTo>
                    <a:pt x="63" y="4564"/>
                  </a:lnTo>
                  <a:cubicBezTo>
                    <a:pt x="63" y="4591"/>
                    <a:pt x="63" y="4617"/>
                    <a:pt x="54" y="4662"/>
                  </a:cubicBezTo>
                  <a:cubicBezTo>
                    <a:pt x="27" y="4840"/>
                    <a:pt x="0" y="5117"/>
                    <a:pt x="179" y="5162"/>
                  </a:cubicBezTo>
                  <a:lnTo>
                    <a:pt x="223" y="5162"/>
                  </a:lnTo>
                  <a:cubicBezTo>
                    <a:pt x="384" y="5162"/>
                    <a:pt x="553" y="4903"/>
                    <a:pt x="580" y="4849"/>
                  </a:cubicBezTo>
                  <a:cubicBezTo>
                    <a:pt x="803" y="4483"/>
                    <a:pt x="955" y="4010"/>
                    <a:pt x="1080" y="3591"/>
                  </a:cubicBezTo>
                  <a:cubicBezTo>
                    <a:pt x="1107" y="3502"/>
                    <a:pt x="1134" y="3421"/>
                    <a:pt x="1160" y="3341"/>
                  </a:cubicBezTo>
                  <a:cubicBezTo>
                    <a:pt x="1339" y="2770"/>
                    <a:pt x="1482" y="2190"/>
                    <a:pt x="1598" y="1610"/>
                  </a:cubicBezTo>
                  <a:cubicBezTo>
                    <a:pt x="1660" y="1262"/>
                    <a:pt x="1714" y="869"/>
                    <a:pt x="1571" y="521"/>
                  </a:cubicBezTo>
                  <a:cubicBezTo>
                    <a:pt x="1454" y="237"/>
                    <a:pt x="1160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1"/>
            <p:cNvSpPr/>
            <p:nvPr/>
          </p:nvSpPr>
          <p:spPr>
            <a:xfrm>
              <a:off x="3907883" y="1891386"/>
              <a:ext cx="21893" cy="179629"/>
            </a:xfrm>
            <a:custGeom>
              <a:avLst/>
              <a:gdLst/>
              <a:ahLst/>
              <a:cxnLst/>
              <a:rect l="l" t="t" r="r" b="b"/>
              <a:pathLst>
                <a:path w="1946" h="15967" extrusionOk="0">
                  <a:moveTo>
                    <a:pt x="1910" y="0"/>
                  </a:moveTo>
                  <a:cubicBezTo>
                    <a:pt x="1883" y="0"/>
                    <a:pt x="1857" y="9"/>
                    <a:pt x="1857" y="36"/>
                  </a:cubicBezTo>
                  <a:cubicBezTo>
                    <a:pt x="1018" y="4007"/>
                    <a:pt x="437" y="8042"/>
                    <a:pt x="134" y="12093"/>
                  </a:cubicBezTo>
                  <a:cubicBezTo>
                    <a:pt x="45" y="13173"/>
                    <a:pt x="0" y="14227"/>
                    <a:pt x="321" y="15199"/>
                  </a:cubicBezTo>
                  <a:cubicBezTo>
                    <a:pt x="411" y="15467"/>
                    <a:pt x="527" y="15726"/>
                    <a:pt x="678" y="15967"/>
                  </a:cubicBezTo>
                  <a:lnTo>
                    <a:pt x="678" y="15806"/>
                  </a:lnTo>
                  <a:cubicBezTo>
                    <a:pt x="562" y="15601"/>
                    <a:pt x="473" y="15396"/>
                    <a:pt x="402" y="15173"/>
                  </a:cubicBezTo>
                  <a:cubicBezTo>
                    <a:pt x="80" y="14218"/>
                    <a:pt x="134" y="13173"/>
                    <a:pt x="214" y="12102"/>
                  </a:cubicBezTo>
                  <a:cubicBezTo>
                    <a:pt x="518" y="8050"/>
                    <a:pt x="1098" y="4025"/>
                    <a:pt x="1946" y="54"/>
                  </a:cubicBezTo>
                  <a:cubicBezTo>
                    <a:pt x="1946" y="27"/>
                    <a:pt x="1928" y="9"/>
                    <a:pt x="1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1"/>
            <p:cNvSpPr/>
            <p:nvPr/>
          </p:nvSpPr>
          <p:spPr>
            <a:xfrm>
              <a:off x="3893414" y="2106554"/>
              <a:ext cx="8955" cy="23321"/>
            </a:xfrm>
            <a:custGeom>
              <a:avLst/>
              <a:gdLst/>
              <a:ahLst/>
              <a:cxnLst/>
              <a:rect l="l" t="t" r="r" b="b"/>
              <a:pathLst>
                <a:path w="796" h="2073" extrusionOk="0">
                  <a:moveTo>
                    <a:pt x="429" y="92"/>
                  </a:moveTo>
                  <a:cubicBezTo>
                    <a:pt x="465" y="92"/>
                    <a:pt x="492" y="101"/>
                    <a:pt x="519" y="118"/>
                  </a:cubicBezTo>
                  <a:cubicBezTo>
                    <a:pt x="697" y="225"/>
                    <a:pt x="661" y="529"/>
                    <a:pt x="635" y="743"/>
                  </a:cubicBezTo>
                  <a:cubicBezTo>
                    <a:pt x="626" y="797"/>
                    <a:pt x="617" y="841"/>
                    <a:pt x="617" y="886"/>
                  </a:cubicBezTo>
                  <a:cubicBezTo>
                    <a:pt x="581" y="1252"/>
                    <a:pt x="528" y="1618"/>
                    <a:pt x="456" y="1984"/>
                  </a:cubicBezTo>
                  <a:cubicBezTo>
                    <a:pt x="376" y="1966"/>
                    <a:pt x="304" y="1912"/>
                    <a:pt x="269" y="1841"/>
                  </a:cubicBezTo>
                  <a:cubicBezTo>
                    <a:pt x="224" y="1743"/>
                    <a:pt x="197" y="1645"/>
                    <a:pt x="197" y="1546"/>
                  </a:cubicBezTo>
                  <a:cubicBezTo>
                    <a:pt x="162" y="1225"/>
                    <a:pt x="153" y="252"/>
                    <a:pt x="376" y="109"/>
                  </a:cubicBezTo>
                  <a:cubicBezTo>
                    <a:pt x="394" y="92"/>
                    <a:pt x="411" y="92"/>
                    <a:pt x="429" y="92"/>
                  </a:cubicBezTo>
                  <a:close/>
                  <a:moveTo>
                    <a:pt x="434" y="1"/>
                  </a:moveTo>
                  <a:cubicBezTo>
                    <a:pt x="398" y="1"/>
                    <a:pt x="362" y="10"/>
                    <a:pt x="331" y="29"/>
                  </a:cubicBezTo>
                  <a:cubicBezTo>
                    <a:pt x="1" y="234"/>
                    <a:pt x="108" y="1537"/>
                    <a:pt x="108" y="1546"/>
                  </a:cubicBezTo>
                  <a:cubicBezTo>
                    <a:pt x="108" y="1662"/>
                    <a:pt x="135" y="1778"/>
                    <a:pt x="188" y="1877"/>
                  </a:cubicBezTo>
                  <a:cubicBezTo>
                    <a:pt x="242" y="1993"/>
                    <a:pt x="358" y="2064"/>
                    <a:pt x="483" y="2073"/>
                  </a:cubicBezTo>
                  <a:cubicBezTo>
                    <a:pt x="501" y="2073"/>
                    <a:pt x="519" y="2055"/>
                    <a:pt x="528" y="2037"/>
                  </a:cubicBezTo>
                  <a:cubicBezTo>
                    <a:pt x="608" y="1662"/>
                    <a:pt x="670" y="1279"/>
                    <a:pt x="697" y="886"/>
                  </a:cubicBezTo>
                  <a:cubicBezTo>
                    <a:pt x="706" y="850"/>
                    <a:pt x="706" y="806"/>
                    <a:pt x="715" y="761"/>
                  </a:cubicBezTo>
                  <a:cubicBezTo>
                    <a:pt x="751" y="511"/>
                    <a:pt x="795" y="181"/>
                    <a:pt x="563" y="47"/>
                  </a:cubicBezTo>
                  <a:cubicBezTo>
                    <a:pt x="528" y="17"/>
                    <a:pt x="481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1"/>
            <p:cNvSpPr/>
            <p:nvPr/>
          </p:nvSpPr>
          <p:spPr>
            <a:xfrm>
              <a:off x="3913801" y="2197351"/>
              <a:ext cx="9247" cy="41378"/>
            </a:xfrm>
            <a:custGeom>
              <a:avLst/>
              <a:gdLst/>
              <a:ahLst/>
              <a:cxnLst/>
              <a:rect l="l" t="t" r="r" b="b"/>
              <a:pathLst>
                <a:path w="822" h="3678" extrusionOk="0">
                  <a:moveTo>
                    <a:pt x="429" y="1"/>
                  </a:moveTo>
                  <a:cubicBezTo>
                    <a:pt x="1" y="1223"/>
                    <a:pt x="144" y="2571"/>
                    <a:pt x="822" y="3678"/>
                  </a:cubicBezTo>
                  <a:cubicBezTo>
                    <a:pt x="813" y="3606"/>
                    <a:pt x="804" y="3535"/>
                    <a:pt x="795" y="3455"/>
                  </a:cubicBezTo>
                  <a:cubicBezTo>
                    <a:pt x="251" y="2464"/>
                    <a:pt x="126" y="1304"/>
                    <a:pt x="447" y="224"/>
                  </a:cubicBezTo>
                  <a:cubicBezTo>
                    <a:pt x="447" y="143"/>
                    <a:pt x="438" y="72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1"/>
            <p:cNvSpPr/>
            <p:nvPr/>
          </p:nvSpPr>
          <p:spPr>
            <a:xfrm>
              <a:off x="3920427" y="1910018"/>
              <a:ext cx="73406" cy="148556"/>
            </a:xfrm>
            <a:custGeom>
              <a:avLst/>
              <a:gdLst/>
              <a:ahLst/>
              <a:cxnLst/>
              <a:rect l="l" t="t" r="r" b="b"/>
              <a:pathLst>
                <a:path w="6525" h="13205" extrusionOk="0">
                  <a:moveTo>
                    <a:pt x="6470" y="1"/>
                  </a:moveTo>
                  <a:cubicBezTo>
                    <a:pt x="6451" y="1"/>
                    <a:pt x="6436" y="11"/>
                    <a:pt x="6436" y="31"/>
                  </a:cubicBezTo>
                  <a:lnTo>
                    <a:pt x="4436" y="5850"/>
                  </a:lnTo>
                  <a:cubicBezTo>
                    <a:pt x="4097" y="6832"/>
                    <a:pt x="3740" y="7849"/>
                    <a:pt x="3133" y="8715"/>
                  </a:cubicBezTo>
                  <a:cubicBezTo>
                    <a:pt x="2767" y="9188"/>
                    <a:pt x="2366" y="9634"/>
                    <a:pt x="1929" y="10054"/>
                  </a:cubicBezTo>
                  <a:cubicBezTo>
                    <a:pt x="1643" y="10339"/>
                    <a:pt x="1339" y="10634"/>
                    <a:pt x="1072" y="10955"/>
                  </a:cubicBezTo>
                  <a:cubicBezTo>
                    <a:pt x="599" y="11508"/>
                    <a:pt x="72" y="12312"/>
                    <a:pt x="1" y="13204"/>
                  </a:cubicBezTo>
                  <a:cubicBezTo>
                    <a:pt x="28" y="13186"/>
                    <a:pt x="63" y="13169"/>
                    <a:pt x="90" y="13151"/>
                  </a:cubicBezTo>
                  <a:cubicBezTo>
                    <a:pt x="179" y="12303"/>
                    <a:pt x="688" y="11544"/>
                    <a:pt x="1143" y="11009"/>
                  </a:cubicBezTo>
                  <a:cubicBezTo>
                    <a:pt x="1411" y="10705"/>
                    <a:pt x="1705" y="10402"/>
                    <a:pt x="1991" y="10116"/>
                  </a:cubicBezTo>
                  <a:cubicBezTo>
                    <a:pt x="2428" y="9697"/>
                    <a:pt x="2839" y="9250"/>
                    <a:pt x="3205" y="8760"/>
                  </a:cubicBezTo>
                  <a:cubicBezTo>
                    <a:pt x="3821" y="7885"/>
                    <a:pt x="4178" y="6867"/>
                    <a:pt x="4517" y="5877"/>
                  </a:cubicBezTo>
                  <a:lnTo>
                    <a:pt x="6516" y="58"/>
                  </a:lnTo>
                  <a:cubicBezTo>
                    <a:pt x="6525" y="40"/>
                    <a:pt x="6507" y="13"/>
                    <a:pt x="6489" y="4"/>
                  </a:cubicBezTo>
                  <a:cubicBezTo>
                    <a:pt x="6483" y="2"/>
                    <a:pt x="6476" y="1"/>
                    <a:pt x="6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1"/>
            <p:cNvSpPr/>
            <p:nvPr/>
          </p:nvSpPr>
          <p:spPr>
            <a:xfrm>
              <a:off x="3981981" y="1962977"/>
              <a:ext cx="50816" cy="24008"/>
            </a:xfrm>
            <a:custGeom>
              <a:avLst/>
              <a:gdLst/>
              <a:ahLst/>
              <a:cxnLst/>
              <a:rect l="l" t="t" r="r" b="b"/>
              <a:pathLst>
                <a:path w="4517" h="2134" extrusionOk="0">
                  <a:moveTo>
                    <a:pt x="4472" y="1"/>
                  </a:moveTo>
                  <a:cubicBezTo>
                    <a:pt x="3598" y="572"/>
                    <a:pt x="2643" y="1018"/>
                    <a:pt x="1643" y="1322"/>
                  </a:cubicBezTo>
                  <a:lnTo>
                    <a:pt x="1447" y="1384"/>
                  </a:lnTo>
                  <a:cubicBezTo>
                    <a:pt x="1090" y="1473"/>
                    <a:pt x="750" y="1607"/>
                    <a:pt x="429" y="1777"/>
                  </a:cubicBezTo>
                  <a:cubicBezTo>
                    <a:pt x="269" y="1875"/>
                    <a:pt x="126" y="1991"/>
                    <a:pt x="1" y="2134"/>
                  </a:cubicBezTo>
                  <a:lnTo>
                    <a:pt x="152" y="2107"/>
                  </a:lnTo>
                  <a:cubicBezTo>
                    <a:pt x="242" y="2009"/>
                    <a:pt x="349" y="1928"/>
                    <a:pt x="465" y="1857"/>
                  </a:cubicBezTo>
                  <a:cubicBezTo>
                    <a:pt x="786" y="1687"/>
                    <a:pt x="1125" y="1554"/>
                    <a:pt x="1473" y="1464"/>
                  </a:cubicBezTo>
                  <a:lnTo>
                    <a:pt x="1670" y="1411"/>
                  </a:lnTo>
                  <a:cubicBezTo>
                    <a:pt x="2678" y="1098"/>
                    <a:pt x="3633" y="652"/>
                    <a:pt x="4517" y="72"/>
                  </a:cubicBezTo>
                  <a:lnTo>
                    <a:pt x="4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1"/>
            <p:cNvSpPr/>
            <p:nvPr/>
          </p:nvSpPr>
          <p:spPr>
            <a:xfrm>
              <a:off x="3986707" y="1961267"/>
              <a:ext cx="45090" cy="16290"/>
            </a:xfrm>
            <a:custGeom>
              <a:avLst/>
              <a:gdLst/>
              <a:ahLst/>
              <a:cxnLst/>
              <a:rect l="l" t="t" r="r" b="b"/>
              <a:pathLst>
                <a:path w="4008" h="1448" extrusionOk="0">
                  <a:moveTo>
                    <a:pt x="3963" y="1"/>
                  </a:moveTo>
                  <a:cubicBezTo>
                    <a:pt x="3918" y="28"/>
                    <a:pt x="3874" y="46"/>
                    <a:pt x="3829" y="63"/>
                  </a:cubicBezTo>
                  <a:cubicBezTo>
                    <a:pt x="2874" y="474"/>
                    <a:pt x="1901" y="884"/>
                    <a:pt x="928" y="1259"/>
                  </a:cubicBezTo>
                  <a:cubicBezTo>
                    <a:pt x="803" y="1313"/>
                    <a:pt x="679" y="1349"/>
                    <a:pt x="545" y="1366"/>
                  </a:cubicBezTo>
                  <a:cubicBezTo>
                    <a:pt x="526" y="1369"/>
                    <a:pt x="508" y="1370"/>
                    <a:pt x="489" y="1370"/>
                  </a:cubicBezTo>
                  <a:cubicBezTo>
                    <a:pt x="383" y="1370"/>
                    <a:pt x="280" y="1328"/>
                    <a:pt x="197" y="1259"/>
                  </a:cubicBezTo>
                  <a:cubicBezTo>
                    <a:pt x="125" y="1179"/>
                    <a:pt x="89" y="1072"/>
                    <a:pt x="89" y="956"/>
                  </a:cubicBezTo>
                  <a:lnTo>
                    <a:pt x="9" y="974"/>
                  </a:lnTo>
                  <a:cubicBezTo>
                    <a:pt x="0" y="1099"/>
                    <a:pt x="45" y="1224"/>
                    <a:pt x="134" y="1313"/>
                  </a:cubicBezTo>
                  <a:cubicBezTo>
                    <a:pt x="225" y="1396"/>
                    <a:pt x="339" y="1448"/>
                    <a:pt x="462" y="1448"/>
                  </a:cubicBezTo>
                  <a:cubicBezTo>
                    <a:pt x="472" y="1448"/>
                    <a:pt x="481" y="1447"/>
                    <a:pt x="491" y="1447"/>
                  </a:cubicBezTo>
                  <a:lnTo>
                    <a:pt x="545" y="1447"/>
                  </a:lnTo>
                  <a:cubicBezTo>
                    <a:pt x="687" y="1429"/>
                    <a:pt x="821" y="1393"/>
                    <a:pt x="955" y="1340"/>
                  </a:cubicBezTo>
                  <a:cubicBezTo>
                    <a:pt x="1928" y="965"/>
                    <a:pt x="2901" y="563"/>
                    <a:pt x="3865" y="144"/>
                  </a:cubicBezTo>
                  <a:cubicBezTo>
                    <a:pt x="3909" y="126"/>
                    <a:pt x="3963" y="99"/>
                    <a:pt x="4008" y="72"/>
                  </a:cubicBezTo>
                  <a:lnTo>
                    <a:pt x="39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1"/>
            <p:cNvSpPr/>
            <p:nvPr/>
          </p:nvSpPr>
          <p:spPr>
            <a:xfrm>
              <a:off x="3896632" y="1882542"/>
              <a:ext cx="30634" cy="214279"/>
            </a:xfrm>
            <a:custGeom>
              <a:avLst/>
              <a:gdLst/>
              <a:ahLst/>
              <a:cxnLst/>
              <a:rect l="l" t="t" r="r" b="b"/>
              <a:pathLst>
                <a:path w="2723" h="19047" extrusionOk="0">
                  <a:moveTo>
                    <a:pt x="2687" y="1"/>
                  </a:moveTo>
                  <a:cubicBezTo>
                    <a:pt x="2660" y="1"/>
                    <a:pt x="2633" y="19"/>
                    <a:pt x="2633" y="45"/>
                  </a:cubicBezTo>
                  <a:cubicBezTo>
                    <a:pt x="2348" y="1768"/>
                    <a:pt x="1982" y="3526"/>
                    <a:pt x="1634" y="5213"/>
                  </a:cubicBezTo>
                  <a:cubicBezTo>
                    <a:pt x="831" y="9033"/>
                    <a:pt x="1" y="12978"/>
                    <a:pt x="125" y="16931"/>
                  </a:cubicBezTo>
                  <a:cubicBezTo>
                    <a:pt x="134" y="17396"/>
                    <a:pt x="179" y="17886"/>
                    <a:pt x="420" y="18279"/>
                  </a:cubicBezTo>
                  <a:cubicBezTo>
                    <a:pt x="661" y="18672"/>
                    <a:pt x="1098" y="18940"/>
                    <a:pt x="1625" y="19047"/>
                  </a:cubicBezTo>
                  <a:lnTo>
                    <a:pt x="1625" y="18957"/>
                  </a:lnTo>
                  <a:cubicBezTo>
                    <a:pt x="1134" y="18859"/>
                    <a:pt x="723" y="18609"/>
                    <a:pt x="491" y="18234"/>
                  </a:cubicBezTo>
                  <a:cubicBezTo>
                    <a:pt x="259" y="17851"/>
                    <a:pt x="224" y="17369"/>
                    <a:pt x="206" y="16923"/>
                  </a:cubicBezTo>
                  <a:cubicBezTo>
                    <a:pt x="90" y="12987"/>
                    <a:pt x="911" y="9042"/>
                    <a:pt x="1714" y="5231"/>
                  </a:cubicBezTo>
                  <a:cubicBezTo>
                    <a:pt x="2071" y="3544"/>
                    <a:pt x="2437" y="1786"/>
                    <a:pt x="2723" y="54"/>
                  </a:cubicBezTo>
                  <a:cubicBezTo>
                    <a:pt x="2723" y="27"/>
                    <a:pt x="2705" y="10"/>
                    <a:pt x="2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1"/>
            <p:cNvSpPr/>
            <p:nvPr/>
          </p:nvSpPr>
          <p:spPr>
            <a:xfrm>
              <a:off x="3915916" y="1910760"/>
              <a:ext cx="14164" cy="100822"/>
            </a:xfrm>
            <a:custGeom>
              <a:avLst/>
              <a:gdLst/>
              <a:ahLst/>
              <a:cxnLst/>
              <a:rect l="l" t="t" r="r" b="b"/>
              <a:pathLst>
                <a:path w="1259" h="8962" extrusionOk="0">
                  <a:moveTo>
                    <a:pt x="1259" y="1"/>
                  </a:moveTo>
                  <a:lnTo>
                    <a:pt x="1259" y="1"/>
                  </a:lnTo>
                  <a:cubicBezTo>
                    <a:pt x="1035" y="866"/>
                    <a:pt x="830" y="1732"/>
                    <a:pt x="670" y="2625"/>
                  </a:cubicBezTo>
                  <a:cubicBezTo>
                    <a:pt x="455" y="3883"/>
                    <a:pt x="321" y="5168"/>
                    <a:pt x="205" y="6409"/>
                  </a:cubicBezTo>
                  <a:lnTo>
                    <a:pt x="27" y="8158"/>
                  </a:lnTo>
                  <a:cubicBezTo>
                    <a:pt x="0" y="8444"/>
                    <a:pt x="0" y="8729"/>
                    <a:pt x="196" y="8890"/>
                  </a:cubicBezTo>
                  <a:cubicBezTo>
                    <a:pt x="232" y="8917"/>
                    <a:pt x="268" y="8943"/>
                    <a:pt x="304" y="8961"/>
                  </a:cubicBezTo>
                  <a:cubicBezTo>
                    <a:pt x="304" y="8926"/>
                    <a:pt x="313" y="8899"/>
                    <a:pt x="313" y="8863"/>
                  </a:cubicBezTo>
                  <a:cubicBezTo>
                    <a:pt x="295" y="8854"/>
                    <a:pt x="268" y="8845"/>
                    <a:pt x="259" y="8827"/>
                  </a:cubicBezTo>
                  <a:cubicBezTo>
                    <a:pt x="89" y="8685"/>
                    <a:pt x="89" y="8426"/>
                    <a:pt x="116" y="8167"/>
                  </a:cubicBezTo>
                  <a:lnTo>
                    <a:pt x="286" y="6418"/>
                  </a:lnTo>
                  <a:cubicBezTo>
                    <a:pt x="411" y="5177"/>
                    <a:pt x="536" y="3892"/>
                    <a:pt x="759" y="2642"/>
                  </a:cubicBezTo>
                  <a:cubicBezTo>
                    <a:pt x="884" y="1920"/>
                    <a:pt x="1044" y="1214"/>
                    <a:pt x="1223" y="509"/>
                  </a:cubicBezTo>
                  <a:cubicBezTo>
                    <a:pt x="1232" y="340"/>
                    <a:pt x="1250" y="170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1"/>
            <p:cNvSpPr/>
            <p:nvPr/>
          </p:nvSpPr>
          <p:spPr>
            <a:xfrm>
              <a:off x="3929664" y="1901354"/>
              <a:ext cx="77332" cy="151492"/>
            </a:xfrm>
            <a:custGeom>
              <a:avLst/>
              <a:gdLst/>
              <a:ahLst/>
              <a:cxnLst/>
              <a:rect l="l" t="t" r="r" b="b"/>
              <a:pathLst>
                <a:path w="6874" h="13466" extrusionOk="0">
                  <a:moveTo>
                    <a:pt x="6821" y="1"/>
                  </a:moveTo>
                  <a:cubicBezTo>
                    <a:pt x="6809" y="1"/>
                    <a:pt x="6798" y="5"/>
                    <a:pt x="6793" y="16"/>
                  </a:cubicBezTo>
                  <a:cubicBezTo>
                    <a:pt x="5891" y="1435"/>
                    <a:pt x="5365" y="3059"/>
                    <a:pt x="4856" y="4630"/>
                  </a:cubicBezTo>
                  <a:cubicBezTo>
                    <a:pt x="4570" y="5522"/>
                    <a:pt x="4267" y="6450"/>
                    <a:pt x="3901" y="7325"/>
                  </a:cubicBezTo>
                  <a:cubicBezTo>
                    <a:pt x="3196" y="9003"/>
                    <a:pt x="2241" y="10565"/>
                    <a:pt x="1054" y="11939"/>
                  </a:cubicBezTo>
                  <a:lnTo>
                    <a:pt x="920" y="12091"/>
                  </a:lnTo>
                  <a:cubicBezTo>
                    <a:pt x="635" y="12395"/>
                    <a:pt x="385" y="12725"/>
                    <a:pt x="170" y="13082"/>
                  </a:cubicBezTo>
                  <a:cubicBezTo>
                    <a:pt x="99" y="13207"/>
                    <a:pt x="45" y="13332"/>
                    <a:pt x="1" y="13466"/>
                  </a:cubicBezTo>
                  <a:lnTo>
                    <a:pt x="126" y="13367"/>
                  </a:lnTo>
                  <a:cubicBezTo>
                    <a:pt x="162" y="13287"/>
                    <a:pt x="197" y="13207"/>
                    <a:pt x="242" y="13126"/>
                  </a:cubicBezTo>
                  <a:cubicBezTo>
                    <a:pt x="456" y="12778"/>
                    <a:pt x="706" y="12448"/>
                    <a:pt x="983" y="12154"/>
                  </a:cubicBezTo>
                  <a:lnTo>
                    <a:pt x="1116" y="11993"/>
                  </a:lnTo>
                  <a:cubicBezTo>
                    <a:pt x="2312" y="10610"/>
                    <a:pt x="3276" y="9048"/>
                    <a:pt x="3981" y="7361"/>
                  </a:cubicBezTo>
                  <a:cubicBezTo>
                    <a:pt x="4347" y="6477"/>
                    <a:pt x="4642" y="5549"/>
                    <a:pt x="4936" y="4657"/>
                  </a:cubicBezTo>
                  <a:cubicBezTo>
                    <a:pt x="5445" y="3086"/>
                    <a:pt x="5972" y="1470"/>
                    <a:pt x="6864" y="69"/>
                  </a:cubicBezTo>
                  <a:cubicBezTo>
                    <a:pt x="6873" y="42"/>
                    <a:pt x="6873" y="16"/>
                    <a:pt x="6846" y="7"/>
                  </a:cubicBezTo>
                  <a:cubicBezTo>
                    <a:pt x="6839" y="3"/>
                    <a:pt x="6830" y="1"/>
                    <a:pt x="6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1"/>
            <p:cNvSpPr/>
            <p:nvPr/>
          </p:nvSpPr>
          <p:spPr>
            <a:xfrm>
              <a:off x="3800639" y="1934860"/>
              <a:ext cx="74306" cy="145204"/>
            </a:xfrm>
            <a:custGeom>
              <a:avLst/>
              <a:gdLst/>
              <a:ahLst/>
              <a:cxnLst/>
              <a:rect l="l" t="t" r="r" b="b"/>
              <a:pathLst>
                <a:path w="6605" h="12907" extrusionOk="0">
                  <a:moveTo>
                    <a:pt x="36" y="1"/>
                  </a:moveTo>
                  <a:cubicBezTo>
                    <a:pt x="18" y="10"/>
                    <a:pt x="0" y="36"/>
                    <a:pt x="9" y="54"/>
                  </a:cubicBezTo>
                  <a:cubicBezTo>
                    <a:pt x="1107" y="4088"/>
                    <a:pt x="3008" y="7855"/>
                    <a:pt x="5587" y="11139"/>
                  </a:cubicBezTo>
                  <a:lnTo>
                    <a:pt x="5641" y="11202"/>
                  </a:lnTo>
                  <a:cubicBezTo>
                    <a:pt x="5962" y="11612"/>
                    <a:pt x="6301" y="12032"/>
                    <a:pt x="6444" y="12531"/>
                  </a:cubicBezTo>
                  <a:cubicBezTo>
                    <a:pt x="6480" y="12630"/>
                    <a:pt x="6498" y="12728"/>
                    <a:pt x="6507" y="12826"/>
                  </a:cubicBezTo>
                  <a:lnTo>
                    <a:pt x="6605" y="12906"/>
                  </a:lnTo>
                  <a:cubicBezTo>
                    <a:pt x="6596" y="12772"/>
                    <a:pt x="6569" y="12638"/>
                    <a:pt x="6533" y="12505"/>
                  </a:cubicBezTo>
                  <a:cubicBezTo>
                    <a:pt x="6373" y="11996"/>
                    <a:pt x="6034" y="11567"/>
                    <a:pt x="5703" y="11148"/>
                  </a:cubicBezTo>
                  <a:lnTo>
                    <a:pt x="5650" y="11077"/>
                  </a:lnTo>
                  <a:cubicBezTo>
                    <a:pt x="3079" y="7801"/>
                    <a:pt x="1187" y="4053"/>
                    <a:pt x="89" y="36"/>
                  </a:cubicBezTo>
                  <a:cubicBezTo>
                    <a:pt x="89" y="10"/>
                    <a:pt x="63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1"/>
            <p:cNvSpPr/>
            <p:nvPr/>
          </p:nvSpPr>
          <p:spPr>
            <a:xfrm>
              <a:off x="3802945" y="1932430"/>
              <a:ext cx="69390" cy="122231"/>
            </a:xfrm>
            <a:custGeom>
              <a:avLst/>
              <a:gdLst/>
              <a:ahLst/>
              <a:cxnLst/>
              <a:rect l="l" t="t" r="r" b="b"/>
              <a:pathLst>
                <a:path w="6168" h="10865" extrusionOk="0">
                  <a:moveTo>
                    <a:pt x="50" y="0"/>
                  </a:moveTo>
                  <a:cubicBezTo>
                    <a:pt x="46" y="0"/>
                    <a:pt x="41" y="1"/>
                    <a:pt x="36" y="2"/>
                  </a:cubicBezTo>
                  <a:cubicBezTo>
                    <a:pt x="18" y="11"/>
                    <a:pt x="1" y="29"/>
                    <a:pt x="9" y="56"/>
                  </a:cubicBezTo>
                  <a:cubicBezTo>
                    <a:pt x="938" y="3626"/>
                    <a:pt x="2571" y="6973"/>
                    <a:pt x="4802" y="9909"/>
                  </a:cubicBezTo>
                  <a:cubicBezTo>
                    <a:pt x="5034" y="10204"/>
                    <a:pt x="5257" y="10480"/>
                    <a:pt x="5561" y="10668"/>
                  </a:cubicBezTo>
                  <a:cubicBezTo>
                    <a:pt x="5739" y="10784"/>
                    <a:pt x="5953" y="10846"/>
                    <a:pt x="6168" y="10864"/>
                  </a:cubicBezTo>
                  <a:lnTo>
                    <a:pt x="6070" y="10766"/>
                  </a:lnTo>
                  <a:cubicBezTo>
                    <a:pt x="5900" y="10739"/>
                    <a:pt x="5748" y="10686"/>
                    <a:pt x="5605" y="10596"/>
                  </a:cubicBezTo>
                  <a:cubicBezTo>
                    <a:pt x="5311" y="10418"/>
                    <a:pt x="5088" y="10141"/>
                    <a:pt x="4874" y="9856"/>
                  </a:cubicBezTo>
                  <a:cubicBezTo>
                    <a:pt x="2642" y="6928"/>
                    <a:pt x="1018" y="3590"/>
                    <a:pt x="90" y="29"/>
                  </a:cubicBezTo>
                  <a:cubicBezTo>
                    <a:pt x="82" y="15"/>
                    <a:pt x="6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1"/>
            <p:cNvSpPr/>
            <p:nvPr/>
          </p:nvSpPr>
          <p:spPr>
            <a:xfrm>
              <a:off x="3860989" y="1891014"/>
              <a:ext cx="35449" cy="58208"/>
            </a:xfrm>
            <a:custGeom>
              <a:avLst/>
              <a:gdLst/>
              <a:ahLst/>
              <a:cxnLst/>
              <a:rect l="l" t="t" r="r" b="b"/>
              <a:pathLst>
                <a:path w="3151" h="5174" extrusionOk="0">
                  <a:moveTo>
                    <a:pt x="52" y="0"/>
                  </a:moveTo>
                  <a:cubicBezTo>
                    <a:pt x="43" y="0"/>
                    <a:pt x="34" y="3"/>
                    <a:pt x="27" y="6"/>
                  </a:cubicBezTo>
                  <a:cubicBezTo>
                    <a:pt x="9" y="24"/>
                    <a:pt x="0" y="51"/>
                    <a:pt x="18" y="69"/>
                  </a:cubicBezTo>
                  <a:lnTo>
                    <a:pt x="2258" y="3246"/>
                  </a:lnTo>
                  <a:cubicBezTo>
                    <a:pt x="2553" y="3657"/>
                    <a:pt x="2847" y="4085"/>
                    <a:pt x="2981" y="4576"/>
                  </a:cubicBezTo>
                  <a:cubicBezTo>
                    <a:pt x="3017" y="4710"/>
                    <a:pt x="3044" y="4844"/>
                    <a:pt x="3053" y="4978"/>
                  </a:cubicBezTo>
                  <a:cubicBezTo>
                    <a:pt x="3079" y="5049"/>
                    <a:pt x="3115" y="5111"/>
                    <a:pt x="3142" y="5174"/>
                  </a:cubicBezTo>
                  <a:cubicBezTo>
                    <a:pt x="3151" y="4969"/>
                    <a:pt x="3124" y="4754"/>
                    <a:pt x="3070" y="4558"/>
                  </a:cubicBezTo>
                  <a:cubicBezTo>
                    <a:pt x="2928" y="4049"/>
                    <a:pt x="2615" y="3594"/>
                    <a:pt x="2330" y="3193"/>
                  </a:cubicBezTo>
                  <a:lnTo>
                    <a:pt x="89" y="15"/>
                  </a:lnTo>
                  <a:cubicBezTo>
                    <a:pt x="79" y="5"/>
                    <a:pt x="65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1"/>
            <p:cNvSpPr/>
            <p:nvPr/>
          </p:nvSpPr>
          <p:spPr>
            <a:xfrm>
              <a:off x="3797826" y="1935940"/>
              <a:ext cx="73305" cy="140906"/>
            </a:xfrm>
            <a:custGeom>
              <a:avLst/>
              <a:gdLst/>
              <a:ahLst/>
              <a:cxnLst/>
              <a:rect l="l" t="t" r="r" b="b"/>
              <a:pathLst>
                <a:path w="6516" h="12525" extrusionOk="0">
                  <a:moveTo>
                    <a:pt x="49" y="0"/>
                  </a:moveTo>
                  <a:cubicBezTo>
                    <a:pt x="45" y="0"/>
                    <a:pt x="41" y="1"/>
                    <a:pt x="36" y="3"/>
                  </a:cubicBezTo>
                  <a:cubicBezTo>
                    <a:pt x="9" y="12"/>
                    <a:pt x="0" y="39"/>
                    <a:pt x="9" y="56"/>
                  </a:cubicBezTo>
                  <a:cubicBezTo>
                    <a:pt x="973" y="4189"/>
                    <a:pt x="2865" y="8035"/>
                    <a:pt x="5552" y="11320"/>
                  </a:cubicBezTo>
                  <a:lnTo>
                    <a:pt x="5632" y="11427"/>
                  </a:lnTo>
                  <a:cubicBezTo>
                    <a:pt x="5891" y="11712"/>
                    <a:pt x="6123" y="12034"/>
                    <a:pt x="6328" y="12364"/>
                  </a:cubicBezTo>
                  <a:lnTo>
                    <a:pt x="6516" y="12525"/>
                  </a:lnTo>
                  <a:cubicBezTo>
                    <a:pt x="6292" y="12114"/>
                    <a:pt x="6016" y="11721"/>
                    <a:pt x="5703" y="11364"/>
                  </a:cubicBezTo>
                  <a:lnTo>
                    <a:pt x="5614" y="11257"/>
                  </a:lnTo>
                  <a:cubicBezTo>
                    <a:pt x="2937" y="7991"/>
                    <a:pt x="1053" y="4144"/>
                    <a:pt x="90" y="39"/>
                  </a:cubicBezTo>
                  <a:cubicBezTo>
                    <a:pt x="82" y="16"/>
                    <a:pt x="6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1"/>
            <p:cNvSpPr/>
            <p:nvPr/>
          </p:nvSpPr>
          <p:spPr>
            <a:xfrm>
              <a:off x="3866412" y="1888606"/>
              <a:ext cx="33638" cy="65835"/>
            </a:xfrm>
            <a:custGeom>
              <a:avLst/>
              <a:gdLst/>
              <a:ahLst/>
              <a:cxnLst/>
              <a:rect l="l" t="t" r="r" b="b"/>
              <a:pathLst>
                <a:path w="2990" h="5852" extrusionOk="0">
                  <a:moveTo>
                    <a:pt x="58" y="1"/>
                  </a:moveTo>
                  <a:cubicBezTo>
                    <a:pt x="50" y="1"/>
                    <a:pt x="42" y="3"/>
                    <a:pt x="36" y="6"/>
                  </a:cubicBezTo>
                  <a:cubicBezTo>
                    <a:pt x="9" y="15"/>
                    <a:pt x="0" y="42"/>
                    <a:pt x="18" y="60"/>
                  </a:cubicBezTo>
                  <a:cubicBezTo>
                    <a:pt x="312" y="595"/>
                    <a:pt x="741" y="1050"/>
                    <a:pt x="1151" y="1488"/>
                  </a:cubicBezTo>
                  <a:cubicBezTo>
                    <a:pt x="1410" y="1773"/>
                    <a:pt x="1687" y="2059"/>
                    <a:pt x="1919" y="2362"/>
                  </a:cubicBezTo>
                  <a:cubicBezTo>
                    <a:pt x="2428" y="3005"/>
                    <a:pt x="2758" y="3781"/>
                    <a:pt x="2856" y="4594"/>
                  </a:cubicBezTo>
                  <a:cubicBezTo>
                    <a:pt x="2901" y="4960"/>
                    <a:pt x="2874" y="5343"/>
                    <a:pt x="2794" y="5709"/>
                  </a:cubicBezTo>
                  <a:cubicBezTo>
                    <a:pt x="2811" y="5754"/>
                    <a:pt x="2829" y="5798"/>
                    <a:pt x="2847" y="5852"/>
                  </a:cubicBezTo>
                  <a:cubicBezTo>
                    <a:pt x="2963" y="5433"/>
                    <a:pt x="2990" y="5004"/>
                    <a:pt x="2945" y="4576"/>
                  </a:cubicBezTo>
                  <a:cubicBezTo>
                    <a:pt x="2838" y="3755"/>
                    <a:pt x="2508" y="2969"/>
                    <a:pt x="1990" y="2318"/>
                  </a:cubicBezTo>
                  <a:cubicBezTo>
                    <a:pt x="1749" y="2005"/>
                    <a:pt x="1473" y="1711"/>
                    <a:pt x="1214" y="1434"/>
                  </a:cubicBezTo>
                  <a:cubicBezTo>
                    <a:pt x="803" y="997"/>
                    <a:pt x="384" y="551"/>
                    <a:pt x="89" y="24"/>
                  </a:cubicBezTo>
                  <a:cubicBezTo>
                    <a:pt x="84" y="7"/>
                    <a:pt x="71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1"/>
            <p:cNvSpPr/>
            <p:nvPr/>
          </p:nvSpPr>
          <p:spPr>
            <a:xfrm>
              <a:off x="3872228" y="2089508"/>
              <a:ext cx="14670" cy="227329"/>
            </a:xfrm>
            <a:custGeom>
              <a:avLst/>
              <a:gdLst/>
              <a:ahLst/>
              <a:cxnLst/>
              <a:rect l="l" t="t" r="r" b="b"/>
              <a:pathLst>
                <a:path w="1304" h="20207" extrusionOk="0">
                  <a:moveTo>
                    <a:pt x="295" y="0"/>
                  </a:moveTo>
                  <a:cubicBezTo>
                    <a:pt x="295" y="63"/>
                    <a:pt x="286" y="125"/>
                    <a:pt x="277" y="179"/>
                  </a:cubicBezTo>
                  <a:cubicBezTo>
                    <a:pt x="474" y="714"/>
                    <a:pt x="438" y="1303"/>
                    <a:pt x="402" y="1883"/>
                  </a:cubicBezTo>
                  <a:cubicBezTo>
                    <a:pt x="1" y="8006"/>
                    <a:pt x="277" y="14146"/>
                    <a:pt x="1215" y="20206"/>
                  </a:cubicBezTo>
                  <a:lnTo>
                    <a:pt x="1304" y="20197"/>
                  </a:lnTo>
                  <a:cubicBezTo>
                    <a:pt x="358" y="14146"/>
                    <a:pt x="90" y="8006"/>
                    <a:pt x="483" y="1901"/>
                  </a:cubicBezTo>
                  <a:cubicBezTo>
                    <a:pt x="527" y="1250"/>
                    <a:pt x="572" y="589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1"/>
            <p:cNvSpPr/>
            <p:nvPr/>
          </p:nvSpPr>
          <p:spPr>
            <a:xfrm>
              <a:off x="3895529" y="2143627"/>
              <a:ext cx="32738" cy="166984"/>
            </a:xfrm>
            <a:custGeom>
              <a:avLst/>
              <a:gdLst/>
              <a:ahLst/>
              <a:cxnLst/>
              <a:rect l="l" t="t" r="r" b="b"/>
              <a:pathLst>
                <a:path w="2910" h="14843" extrusionOk="0">
                  <a:moveTo>
                    <a:pt x="1768" y="1"/>
                  </a:moveTo>
                  <a:cubicBezTo>
                    <a:pt x="1312" y="929"/>
                    <a:pt x="937" y="1902"/>
                    <a:pt x="643" y="2892"/>
                  </a:cubicBezTo>
                  <a:cubicBezTo>
                    <a:pt x="107" y="4776"/>
                    <a:pt x="0" y="6561"/>
                    <a:pt x="331" y="8194"/>
                  </a:cubicBezTo>
                  <a:cubicBezTo>
                    <a:pt x="598" y="9533"/>
                    <a:pt x="1170" y="10818"/>
                    <a:pt x="1714" y="12049"/>
                  </a:cubicBezTo>
                  <a:cubicBezTo>
                    <a:pt x="2116" y="12960"/>
                    <a:pt x="2526" y="13888"/>
                    <a:pt x="2821" y="14843"/>
                  </a:cubicBezTo>
                  <a:lnTo>
                    <a:pt x="2910" y="14834"/>
                  </a:lnTo>
                  <a:cubicBezTo>
                    <a:pt x="2615" y="13870"/>
                    <a:pt x="2196" y="12942"/>
                    <a:pt x="1794" y="12032"/>
                  </a:cubicBezTo>
                  <a:cubicBezTo>
                    <a:pt x="1241" y="10791"/>
                    <a:pt x="679" y="9524"/>
                    <a:pt x="411" y="8194"/>
                  </a:cubicBezTo>
                  <a:cubicBezTo>
                    <a:pt x="90" y="6561"/>
                    <a:pt x="197" y="4793"/>
                    <a:pt x="723" y="2928"/>
                  </a:cubicBezTo>
                  <a:cubicBezTo>
                    <a:pt x="1000" y="1991"/>
                    <a:pt x="1348" y="1072"/>
                    <a:pt x="1776" y="188"/>
                  </a:cubicBezTo>
                  <a:cubicBezTo>
                    <a:pt x="1768" y="126"/>
                    <a:pt x="1768" y="63"/>
                    <a:pt x="1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1"/>
            <p:cNvSpPr/>
            <p:nvPr/>
          </p:nvSpPr>
          <p:spPr>
            <a:xfrm>
              <a:off x="3901053" y="2175164"/>
              <a:ext cx="25414" cy="87964"/>
            </a:xfrm>
            <a:custGeom>
              <a:avLst/>
              <a:gdLst/>
              <a:ahLst/>
              <a:cxnLst/>
              <a:rect l="l" t="t" r="r" b="b"/>
              <a:pathLst>
                <a:path w="2259" h="7819" extrusionOk="0">
                  <a:moveTo>
                    <a:pt x="1419" y="0"/>
                  </a:moveTo>
                  <a:cubicBezTo>
                    <a:pt x="812" y="830"/>
                    <a:pt x="438" y="1803"/>
                    <a:pt x="322" y="2829"/>
                  </a:cubicBezTo>
                  <a:cubicBezTo>
                    <a:pt x="188" y="4284"/>
                    <a:pt x="589" y="5739"/>
                    <a:pt x="1464" y="6917"/>
                  </a:cubicBezTo>
                  <a:cubicBezTo>
                    <a:pt x="1714" y="7229"/>
                    <a:pt x="1973" y="7533"/>
                    <a:pt x="2258" y="7818"/>
                  </a:cubicBezTo>
                  <a:cubicBezTo>
                    <a:pt x="2249" y="7765"/>
                    <a:pt x="2240" y="7720"/>
                    <a:pt x="2231" y="7667"/>
                  </a:cubicBezTo>
                  <a:cubicBezTo>
                    <a:pt x="1991" y="7417"/>
                    <a:pt x="1750" y="7140"/>
                    <a:pt x="1535" y="6863"/>
                  </a:cubicBezTo>
                  <a:cubicBezTo>
                    <a:pt x="45" y="4882"/>
                    <a:pt x="0" y="2160"/>
                    <a:pt x="1428" y="134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1"/>
            <p:cNvSpPr/>
            <p:nvPr/>
          </p:nvSpPr>
          <p:spPr>
            <a:xfrm>
              <a:off x="3925355" y="1921809"/>
              <a:ext cx="58140" cy="104333"/>
            </a:xfrm>
            <a:custGeom>
              <a:avLst/>
              <a:gdLst/>
              <a:ahLst/>
              <a:cxnLst/>
              <a:rect l="l" t="t" r="r" b="b"/>
              <a:pathLst>
                <a:path w="5168" h="9274" extrusionOk="0">
                  <a:moveTo>
                    <a:pt x="5168" y="0"/>
                  </a:moveTo>
                  <a:lnTo>
                    <a:pt x="5025" y="259"/>
                  </a:lnTo>
                  <a:cubicBezTo>
                    <a:pt x="4445" y="3080"/>
                    <a:pt x="3347" y="5757"/>
                    <a:pt x="1776" y="8167"/>
                  </a:cubicBezTo>
                  <a:cubicBezTo>
                    <a:pt x="1615" y="8443"/>
                    <a:pt x="1410" y="8693"/>
                    <a:pt x="1169" y="8908"/>
                  </a:cubicBezTo>
                  <a:cubicBezTo>
                    <a:pt x="961" y="9085"/>
                    <a:pt x="692" y="9182"/>
                    <a:pt x="422" y="9182"/>
                  </a:cubicBezTo>
                  <a:cubicBezTo>
                    <a:pt x="379" y="9182"/>
                    <a:pt x="337" y="9180"/>
                    <a:pt x="295" y="9175"/>
                  </a:cubicBezTo>
                  <a:cubicBezTo>
                    <a:pt x="214" y="9157"/>
                    <a:pt x="134" y="9131"/>
                    <a:pt x="71" y="9086"/>
                  </a:cubicBezTo>
                  <a:lnTo>
                    <a:pt x="0" y="9149"/>
                  </a:lnTo>
                  <a:cubicBezTo>
                    <a:pt x="80" y="9202"/>
                    <a:pt x="179" y="9238"/>
                    <a:pt x="277" y="9256"/>
                  </a:cubicBezTo>
                  <a:cubicBezTo>
                    <a:pt x="330" y="9265"/>
                    <a:pt x="393" y="9273"/>
                    <a:pt x="446" y="9273"/>
                  </a:cubicBezTo>
                  <a:cubicBezTo>
                    <a:pt x="732" y="9265"/>
                    <a:pt x="1009" y="9157"/>
                    <a:pt x="1223" y="8979"/>
                  </a:cubicBezTo>
                  <a:cubicBezTo>
                    <a:pt x="1473" y="8756"/>
                    <a:pt x="1687" y="8497"/>
                    <a:pt x="1856" y="8211"/>
                  </a:cubicBezTo>
                  <a:cubicBezTo>
                    <a:pt x="3481" y="5721"/>
                    <a:pt x="4605" y="2928"/>
                    <a:pt x="5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1"/>
            <p:cNvSpPr/>
            <p:nvPr/>
          </p:nvSpPr>
          <p:spPr>
            <a:xfrm>
              <a:off x="3871328" y="1889147"/>
              <a:ext cx="51424" cy="426465"/>
            </a:xfrm>
            <a:custGeom>
              <a:avLst/>
              <a:gdLst/>
              <a:ahLst/>
              <a:cxnLst/>
              <a:rect l="l" t="t" r="r" b="b"/>
              <a:pathLst>
                <a:path w="4571" h="37908" extrusionOk="0">
                  <a:moveTo>
                    <a:pt x="4520" y="0"/>
                  </a:moveTo>
                  <a:cubicBezTo>
                    <a:pt x="4499" y="0"/>
                    <a:pt x="4481" y="15"/>
                    <a:pt x="4481" y="30"/>
                  </a:cubicBezTo>
                  <a:cubicBezTo>
                    <a:pt x="839" y="12310"/>
                    <a:pt x="0" y="25252"/>
                    <a:pt x="2009" y="37907"/>
                  </a:cubicBezTo>
                  <a:lnTo>
                    <a:pt x="2098" y="37889"/>
                  </a:lnTo>
                  <a:cubicBezTo>
                    <a:pt x="81" y="25252"/>
                    <a:pt x="929" y="12328"/>
                    <a:pt x="4561" y="56"/>
                  </a:cubicBezTo>
                  <a:cubicBezTo>
                    <a:pt x="4570" y="30"/>
                    <a:pt x="4552" y="12"/>
                    <a:pt x="4534" y="3"/>
                  </a:cubicBezTo>
                  <a:cubicBezTo>
                    <a:pt x="4529" y="1"/>
                    <a:pt x="4525" y="0"/>
                    <a:pt x="4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1"/>
            <p:cNvSpPr/>
            <p:nvPr/>
          </p:nvSpPr>
          <p:spPr>
            <a:xfrm>
              <a:off x="3874242" y="1894345"/>
              <a:ext cx="27416" cy="28069"/>
            </a:xfrm>
            <a:custGeom>
              <a:avLst/>
              <a:gdLst/>
              <a:ahLst/>
              <a:cxnLst/>
              <a:rect l="l" t="t" r="r" b="b"/>
              <a:pathLst>
                <a:path w="2437" h="2495" extrusionOk="0">
                  <a:moveTo>
                    <a:pt x="49" y="0"/>
                  </a:moveTo>
                  <a:cubicBezTo>
                    <a:pt x="38" y="0"/>
                    <a:pt x="27" y="5"/>
                    <a:pt x="18" y="14"/>
                  </a:cubicBezTo>
                  <a:cubicBezTo>
                    <a:pt x="0" y="32"/>
                    <a:pt x="0" y="58"/>
                    <a:pt x="18" y="76"/>
                  </a:cubicBezTo>
                  <a:lnTo>
                    <a:pt x="1723" y="2049"/>
                  </a:lnTo>
                  <a:cubicBezTo>
                    <a:pt x="1857" y="2209"/>
                    <a:pt x="2053" y="2432"/>
                    <a:pt x="2312" y="2486"/>
                  </a:cubicBezTo>
                  <a:cubicBezTo>
                    <a:pt x="2348" y="2486"/>
                    <a:pt x="2383" y="2495"/>
                    <a:pt x="2428" y="2495"/>
                  </a:cubicBezTo>
                  <a:lnTo>
                    <a:pt x="2437" y="2495"/>
                  </a:lnTo>
                  <a:lnTo>
                    <a:pt x="2356" y="2397"/>
                  </a:lnTo>
                  <a:lnTo>
                    <a:pt x="2330" y="2397"/>
                  </a:lnTo>
                  <a:cubicBezTo>
                    <a:pt x="2115" y="2361"/>
                    <a:pt x="1946" y="2183"/>
                    <a:pt x="1785" y="1995"/>
                  </a:cubicBezTo>
                  <a:lnTo>
                    <a:pt x="81" y="14"/>
                  </a:lnTo>
                  <a:cubicBezTo>
                    <a:pt x="72" y="5"/>
                    <a:pt x="61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1"/>
            <p:cNvSpPr/>
            <p:nvPr/>
          </p:nvSpPr>
          <p:spPr>
            <a:xfrm>
              <a:off x="3883884" y="2118525"/>
              <a:ext cx="31028" cy="195097"/>
            </a:xfrm>
            <a:custGeom>
              <a:avLst/>
              <a:gdLst/>
              <a:ahLst/>
              <a:cxnLst/>
              <a:rect l="l" t="t" r="r" b="b"/>
              <a:pathLst>
                <a:path w="2758" h="17342" extrusionOk="0">
                  <a:moveTo>
                    <a:pt x="2758" y="0"/>
                  </a:moveTo>
                  <a:cubicBezTo>
                    <a:pt x="2508" y="456"/>
                    <a:pt x="2303" y="920"/>
                    <a:pt x="2133" y="1402"/>
                  </a:cubicBezTo>
                  <a:cubicBezTo>
                    <a:pt x="1615" y="2758"/>
                    <a:pt x="1089" y="4168"/>
                    <a:pt x="794" y="5614"/>
                  </a:cubicBezTo>
                  <a:cubicBezTo>
                    <a:pt x="0" y="9586"/>
                    <a:pt x="1053" y="13682"/>
                    <a:pt x="2053" y="17342"/>
                  </a:cubicBezTo>
                  <a:lnTo>
                    <a:pt x="2142" y="17333"/>
                  </a:lnTo>
                  <a:cubicBezTo>
                    <a:pt x="1142" y="13674"/>
                    <a:pt x="89" y="9586"/>
                    <a:pt x="875" y="5632"/>
                  </a:cubicBezTo>
                  <a:cubicBezTo>
                    <a:pt x="1169" y="4186"/>
                    <a:pt x="1696" y="2785"/>
                    <a:pt x="2213" y="1437"/>
                  </a:cubicBezTo>
                  <a:cubicBezTo>
                    <a:pt x="2365" y="1009"/>
                    <a:pt x="2544" y="589"/>
                    <a:pt x="2758" y="179"/>
                  </a:cubicBezTo>
                  <a:lnTo>
                    <a:pt x="2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1"/>
            <p:cNvSpPr/>
            <p:nvPr/>
          </p:nvSpPr>
          <p:spPr>
            <a:xfrm>
              <a:off x="3641483" y="1648775"/>
              <a:ext cx="586181" cy="301995"/>
            </a:xfrm>
            <a:custGeom>
              <a:avLst/>
              <a:gdLst/>
              <a:ahLst/>
              <a:cxnLst/>
              <a:rect l="l" t="t" r="r" b="b"/>
              <a:pathLst>
                <a:path w="52105" h="26844" extrusionOk="0">
                  <a:moveTo>
                    <a:pt x="25953" y="0"/>
                  </a:moveTo>
                  <a:cubicBezTo>
                    <a:pt x="24991" y="0"/>
                    <a:pt x="24151" y="902"/>
                    <a:pt x="24133" y="1848"/>
                  </a:cubicBezTo>
                  <a:cubicBezTo>
                    <a:pt x="23946" y="1187"/>
                    <a:pt x="23366" y="714"/>
                    <a:pt x="22679" y="661"/>
                  </a:cubicBezTo>
                  <a:cubicBezTo>
                    <a:pt x="22646" y="659"/>
                    <a:pt x="22614" y="658"/>
                    <a:pt x="22581" y="658"/>
                  </a:cubicBezTo>
                  <a:cubicBezTo>
                    <a:pt x="21822" y="658"/>
                    <a:pt x="21100" y="1153"/>
                    <a:pt x="20715" y="1812"/>
                  </a:cubicBezTo>
                  <a:cubicBezTo>
                    <a:pt x="20349" y="2455"/>
                    <a:pt x="20260" y="3213"/>
                    <a:pt x="20331" y="3945"/>
                  </a:cubicBezTo>
                  <a:cubicBezTo>
                    <a:pt x="20215" y="3402"/>
                    <a:pt x="19630" y="3024"/>
                    <a:pt x="19051" y="3024"/>
                  </a:cubicBezTo>
                  <a:cubicBezTo>
                    <a:pt x="18916" y="3024"/>
                    <a:pt x="18782" y="3044"/>
                    <a:pt x="18653" y="3088"/>
                  </a:cubicBezTo>
                  <a:cubicBezTo>
                    <a:pt x="17922" y="3338"/>
                    <a:pt x="17484" y="4142"/>
                    <a:pt x="17440" y="4918"/>
                  </a:cubicBezTo>
                  <a:cubicBezTo>
                    <a:pt x="17431" y="5186"/>
                    <a:pt x="17440" y="5453"/>
                    <a:pt x="17475" y="5712"/>
                  </a:cubicBezTo>
                  <a:cubicBezTo>
                    <a:pt x="17439" y="5710"/>
                    <a:pt x="17403" y="5709"/>
                    <a:pt x="17366" y="5709"/>
                  </a:cubicBezTo>
                  <a:cubicBezTo>
                    <a:pt x="16715" y="5709"/>
                    <a:pt x="16072" y="6082"/>
                    <a:pt x="15708" y="6632"/>
                  </a:cubicBezTo>
                  <a:cubicBezTo>
                    <a:pt x="15681" y="6632"/>
                    <a:pt x="15646" y="6623"/>
                    <a:pt x="15619" y="6623"/>
                  </a:cubicBezTo>
                  <a:cubicBezTo>
                    <a:pt x="15539" y="6623"/>
                    <a:pt x="15458" y="6632"/>
                    <a:pt x="15378" y="6649"/>
                  </a:cubicBezTo>
                  <a:cubicBezTo>
                    <a:pt x="15137" y="5623"/>
                    <a:pt x="14298" y="4731"/>
                    <a:pt x="13254" y="4534"/>
                  </a:cubicBezTo>
                  <a:cubicBezTo>
                    <a:pt x="13108" y="4507"/>
                    <a:pt x="12962" y="4494"/>
                    <a:pt x="12815" y="4494"/>
                  </a:cubicBezTo>
                  <a:cubicBezTo>
                    <a:pt x="11613" y="4494"/>
                    <a:pt x="10426" y="5374"/>
                    <a:pt x="10148" y="6551"/>
                  </a:cubicBezTo>
                  <a:cubicBezTo>
                    <a:pt x="9999" y="5695"/>
                    <a:pt x="9127" y="5069"/>
                    <a:pt x="8273" y="5069"/>
                  </a:cubicBezTo>
                  <a:cubicBezTo>
                    <a:pt x="8050" y="5069"/>
                    <a:pt x="7829" y="5111"/>
                    <a:pt x="7622" y="5204"/>
                  </a:cubicBezTo>
                  <a:cubicBezTo>
                    <a:pt x="6730" y="5596"/>
                    <a:pt x="6346" y="6792"/>
                    <a:pt x="6739" y="7658"/>
                  </a:cubicBezTo>
                  <a:cubicBezTo>
                    <a:pt x="6450" y="7301"/>
                    <a:pt x="5977" y="7102"/>
                    <a:pt x="5504" y="7102"/>
                  </a:cubicBezTo>
                  <a:cubicBezTo>
                    <a:pt x="5304" y="7102"/>
                    <a:pt x="5104" y="7137"/>
                    <a:pt x="4918" y="7212"/>
                  </a:cubicBezTo>
                  <a:cubicBezTo>
                    <a:pt x="4177" y="7506"/>
                    <a:pt x="3695" y="8292"/>
                    <a:pt x="3633" y="9095"/>
                  </a:cubicBezTo>
                  <a:cubicBezTo>
                    <a:pt x="3570" y="9827"/>
                    <a:pt x="3820" y="10550"/>
                    <a:pt x="4195" y="11183"/>
                  </a:cubicBezTo>
                  <a:cubicBezTo>
                    <a:pt x="3983" y="10902"/>
                    <a:pt x="3622" y="10763"/>
                    <a:pt x="3253" y="10763"/>
                  </a:cubicBezTo>
                  <a:cubicBezTo>
                    <a:pt x="2909" y="10763"/>
                    <a:pt x="2557" y="10884"/>
                    <a:pt x="2312" y="11121"/>
                  </a:cubicBezTo>
                  <a:cubicBezTo>
                    <a:pt x="1758" y="11665"/>
                    <a:pt x="1705" y="12576"/>
                    <a:pt x="2008" y="13299"/>
                  </a:cubicBezTo>
                  <a:cubicBezTo>
                    <a:pt x="2169" y="13700"/>
                    <a:pt x="2401" y="14075"/>
                    <a:pt x="2669" y="14414"/>
                  </a:cubicBezTo>
                  <a:cubicBezTo>
                    <a:pt x="2285" y="14994"/>
                    <a:pt x="2338" y="15762"/>
                    <a:pt x="2785" y="16288"/>
                  </a:cubicBezTo>
                  <a:cubicBezTo>
                    <a:pt x="2579" y="16168"/>
                    <a:pt x="2350" y="16108"/>
                    <a:pt x="2123" y="16108"/>
                  </a:cubicBezTo>
                  <a:cubicBezTo>
                    <a:pt x="1829" y="16108"/>
                    <a:pt x="1536" y="16208"/>
                    <a:pt x="1294" y="16404"/>
                  </a:cubicBezTo>
                  <a:cubicBezTo>
                    <a:pt x="803" y="16806"/>
                    <a:pt x="643" y="17520"/>
                    <a:pt x="786" y="18145"/>
                  </a:cubicBezTo>
                  <a:cubicBezTo>
                    <a:pt x="919" y="18716"/>
                    <a:pt x="1285" y="19207"/>
                    <a:pt x="1723" y="19591"/>
                  </a:cubicBezTo>
                  <a:cubicBezTo>
                    <a:pt x="1584" y="19496"/>
                    <a:pt x="1418" y="19453"/>
                    <a:pt x="1248" y="19453"/>
                  </a:cubicBezTo>
                  <a:cubicBezTo>
                    <a:pt x="871" y="19453"/>
                    <a:pt x="470" y="19666"/>
                    <a:pt x="286" y="20010"/>
                  </a:cubicBezTo>
                  <a:cubicBezTo>
                    <a:pt x="0" y="20555"/>
                    <a:pt x="188" y="21269"/>
                    <a:pt x="589" y="21733"/>
                  </a:cubicBezTo>
                  <a:cubicBezTo>
                    <a:pt x="1642" y="22973"/>
                    <a:pt x="3329" y="23223"/>
                    <a:pt x="4846" y="23428"/>
                  </a:cubicBezTo>
                  <a:cubicBezTo>
                    <a:pt x="5703" y="23553"/>
                    <a:pt x="6569" y="23625"/>
                    <a:pt x="7435" y="23643"/>
                  </a:cubicBezTo>
                  <a:cubicBezTo>
                    <a:pt x="7470" y="24107"/>
                    <a:pt x="7586" y="24562"/>
                    <a:pt x="7783" y="24981"/>
                  </a:cubicBezTo>
                  <a:cubicBezTo>
                    <a:pt x="8122" y="25678"/>
                    <a:pt x="8756" y="26249"/>
                    <a:pt x="9523" y="26329"/>
                  </a:cubicBezTo>
                  <a:cubicBezTo>
                    <a:pt x="9582" y="26336"/>
                    <a:pt x="9641" y="26339"/>
                    <a:pt x="9700" y="26339"/>
                  </a:cubicBezTo>
                  <a:cubicBezTo>
                    <a:pt x="10381" y="26339"/>
                    <a:pt x="11070" y="25893"/>
                    <a:pt x="11222" y="25234"/>
                  </a:cubicBezTo>
                  <a:lnTo>
                    <a:pt x="11222" y="25234"/>
                  </a:lnTo>
                  <a:cubicBezTo>
                    <a:pt x="11088" y="26061"/>
                    <a:pt x="11934" y="26844"/>
                    <a:pt x="12784" y="26844"/>
                  </a:cubicBezTo>
                  <a:cubicBezTo>
                    <a:pt x="12852" y="26844"/>
                    <a:pt x="12919" y="26839"/>
                    <a:pt x="12986" y="26829"/>
                  </a:cubicBezTo>
                  <a:cubicBezTo>
                    <a:pt x="13914" y="26686"/>
                    <a:pt x="14610" y="25794"/>
                    <a:pt x="14771" y="24865"/>
                  </a:cubicBezTo>
                  <a:cubicBezTo>
                    <a:pt x="14923" y="24044"/>
                    <a:pt x="14735" y="23196"/>
                    <a:pt x="14459" y="22411"/>
                  </a:cubicBezTo>
                  <a:lnTo>
                    <a:pt x="14548" y="22375"/>
                  </a:lnTo>
                  <a:cubicBezTo>
                    <a:pt x="14943" y="22858"/>
                    <a:pt x="15502" y="23091"/>
                    <a:pt x="16059" y="23091"/>
                  </a:cubicBezTo>
                  <a:cubicBezTo>
                    <a:pt x="16747" y="23091"/>
                    <a:pt x="17431" y="22735"/>
                    <a:pt x="17797" y="22054"/>
                  </a:cubicBezTo>
                  <a:lnTo>
                    <a:pt x="17797" y="22054"/>
                  </a:lnTo>
                  <a:cubicBezTo>
                    <a:pt x="17466" y="23000"/>
                    <a:pt x="18386" y="24062"/>
                    <a:pt x="19394" y="24098"/>
                  </a:cubicBezTo>
                  <a:cubicBezTo>
                    <a:pt x="19422" y="24099"/>
                    <a:pt x="19450" y="24100"/>
                    <a:pt x="19478" y="24100"/>
                  </a:cubicBezTo>
                  <a:cubicBezTo>
                    <a:pt x="20445" y="24100"/>
                    <a:pt x="21316" y="23358"/>
                    <a:pt x="21732" y="22482"/>
                  </a:cubicBezTo>
                  <a:cubicBezTo>
                    <a:pt x="22170" y="21572"/>
                    <a:pt x="22232" y="20537"/>
                    <a:pt x="22241" y="19537"/>
                  </a:cubicBezTo>
                  <a:cubicBezTo>
                    <a:pt x="22318" y="20994"/>
                    <a:pt x="23734" y="22192"/>
                    <a:pt x="25165" y="22192"/>
                  </a:cubicBezTo>
                  <a:cubicBezTo>
                    <a:pt x="25391" y="22192"/>
                    <a:pt x="25617" y="22162"/>
                    <a:pt x="25838" y="22099"/>
                  </a:cubicBezTo>
                  <a:cubicBezTo>
                    <a:pt x="25865" y="22745"/>
                    <a:pt x="26400" y="23259"/>
                    <a:pt x="27044" y="23259"/>
                  </a:cubicBezTo>
                  <a:cubicBezTo>
                    <a:pt x="27050" y="23259"/>
                    <a:pt x="27055" y="23259"/>
                    <a:pt x="27061" y="23259"/>
                  </a:cubicBezTo>
                  <a:cubicBezTo>
                    <a:pt x="27373" y="23232"/>
                    <a:pt x="27659" y="23089"/>
                    <a:pt x="27864" y="22857"/>
                  </a:cubicBezTo>
                  <a:lnTo>
                    <a:pt x="27864" y="22857"/>
                  </a:lnTo>
                  <a:cubicBezTo>
                    <a:pt x="27766" y="23821"/>
                    <a:pt x="28346" y="24874"/>
                    <a:pt x="29292" y="25169"/>
                  </a:cubicBezTo>
                  <a:cubicBezTo>
                    <a:pt x="29466" y="25222"/>
                    <a:pt x="29643" y="25247"/>
                    <a:pt x="29821" y="25247"/>
                  </a:cubicBezTo>
                  <a:cubicBezTo>
                    <a:pt x="30830" y="25247"/>
                    <a:pt x="31828" y="24439"/>
                    <a:pt x="31987" y="23437"/>
                  </a:cubicBezTo>
                  <a:lnTo>
                    <a:pt x="31987" y="23437"/>
                  </a:lnTo>
                  <a:cubicBezTo>
                    <a:pt x="31943" y="24874"/>
                    <a:pt x="33040" y="26302"/>
                    <a:pt x="34460" y="26570"/>
                  </a:cubicBezTo>
                  <a:cubicBezTo>
                    <a:pt x="34625" y="26601"/>
                    <a:pt x="34793" y="26616"/>
                    <a:pt x="34960" y="26616"/>
                  </a:cubicBezTo>
                  <a:cubicBezTo>
                    <a:pt x="36321" y="26616"/>
                    <a:pt x="37658" y="25621"/>
                    <a:pt x="37976" y="24285"/>
                  </a:cubicBezTo>
                  <a:cubicBezTo>
                    <a:pt x="38146" y="25263"/>
                    <a:pt x="39132" y="25971"/>
                    <a:pt x="40098" y="25971"/>
                  </a:cubicBezTo>
                  <a:cubicBezTo>
                    <a:pt x="40349" y="25971"/>
                    <a:pt x="40598" y="25923"/>
                    <a:pt x="40832" y="25820"/>
                  </a:cubicBezTo>
                  <a:cubicBezTo>
                    <a:pt x="41840" y="25374"/>
                    <a:pt x="42269" y="24026"/>
                    <a:pt x="41832" y="23045"/>
                  </a:cubicBezTo>
                  <a:lnTo>
                    <a:pt x="41832" y="23045"/>
                  </a:lnTo>
                  <a:cubicBezTo>
                    <a:pt x="42157" y="23446"/>
                    <a:pt x="42690" y="23666"/>
                    <a:pt x="43223" y="23666"/>
                  </a:cubicBezTo>
                  <a:cubicBezTo>
                    <a:pt x="43449" y="23666"/>
                    <a:pt x="43674" y="23627"/>
                    <a:pt x="43884" y="23544"/>
                  </a:cubicBezTo>
                  <a:cubicBezTo>
                    <a:pt x="44732" y="23214"/>
                    <a:pt x="45268" y="22322"/>
                    <a:pt x="45339" y="21420"/>
                  </a:cubicBezTo>
                  <a:cubicBezTo>
                    <a:pt x="45375" y="20885"/>
                    <a:pt x="45286" y="20349"/>
                    <a:pt x="45089" y="19858"/>
                  </a:cubicBezTo>
                  <a:cubicBezTo>
                    <a:pt x="47776" y="19127"/>
                    <a:pt x="50239" y="17511"/>
                    <a:pt x="51533" y="15084"/>
                  </a:cubicBezTo>
                  <a:cubicBezTo>
                    <a:pt x="51854" y="14486"/>
                    <a:pt x="52104" y="13834"/>
                    <a:pt x="52095" y="13156"/>
                  </a:cubicBezTo>
                  <a:cubicBezTo>
                    <a:pt x="52086" y="12477"/>
                    <a:pt x="51810" y="11781"/>
                    <a:pt x="51238" y="11424"/>
                  </a:cubicBezTo>
                  <a:cubicBezTo>
                    <a:pt x="51008" y="11283"/>
                    <a:pt x="50736" y="11211"/>
                    <a:pt x="50466" y="11211"/>
                  </a:cubicBezTo>
                  <a:cubicBezTo>
                    <a:pt x="50074" y="11211"/>
                    <a:pt x="49687" y="11363"/>
                    <a:pt x="49447" y="11670"/>
                  </a:cubicBezTo>
                  <a:lnTo>
                    <a:pt x="49447" y="11670"/>
                  </a:lnTo>
                  <a:cubicBezTo>
                    <a:pt x="49916" y="11007"/>
                    <a:pt x="49438" y="9956"/>
                    <a:pt x="48650" y="9720"/>
                  </a:cubicBezTo>
                  <a:cubicBezTo>
                    <a:pt x="48502" y="9674"/>
                    <a:pt x="48351" y="9653"/>
                    <a:pt x="48200" y="9653"/>
                  </a:cubicBezTo>
                  <a:cubicBezTo>
                    <a:pt x="47731" y="9653"/>
                    <a:pt x="47261" y="9858"/>
                    <a:pt x="46883" y="10175"/>
                  </a:cubicBezTo>
                  <a:cubicBezTo>
                    <a:pt x="46812" y="9746"/>
                    <a:pt x="46580" y="9363"/>
                    <a:pt x="46240" y="9104"/>
                  </a:cubicBezTo>
                  <a:cubicBezTo>
                    <a:pt x="46022" y="8943"/>
                    <a:pt x="45748" y="8866"/>
                    <a:pt x="45474" y="8866"/>
                  </a:cubicBezTo>
                  <a:cubicBezTo>
                    <a:pt x="45035" y="8866"/>
                    <a:pt x="44597" y="9065"/>
                    <a:pt x="44393" y="9434"/>
                  </a:cubicBezTo>
                  <a:cubicBezTo>
                    <a:pt x="44670" y="8756"/>
                    <a:pt x="44812" y="8006"/>
                    <a:pt x="44643" y="7292"/>
                  </a:cubicBezTo>
                  <a:cubicBezTo>
                    <a:pt x="44464" y="6507"/>
                    <a:pt x="43884" y="5793"/>
                    <a:pt x="43108" y="5605"/>
                  </a:cubicBezTo>
                  <a:cubicBezTo>
                    <a:pt x="42988" y="5578"/>
                    <a:pt x="42867" y="5565"/>
                    <a:pt x="42748" y="5565"/>
                  </a:cubicBezTo>
                  <a:cubicBezTo>
                    <a:pt x="42199" y="5565"/>
                    <a:pt x="41675" y="5841"/>
                    <a:pt x="41367" y="6310"/>
                  </a:cubicBezTo>
                  <a:cubicBezTo>
                    <a:pt x="41635" y="5391"/>
                    <a:pt x="41082" y="4266"/>
                    <a:pt x="40145" y="3999"/>
                  </a:cubicBezTo>
                  <a:cubicBezTo>
                    <a:pt x="40005" y="3960"/>
                    <a:pt x="39864" y="3942"/>
                    <a:pt x="39722" y="3942"/>
                  </a:cubicBezTo>
                  <a:cubicBezTo>
                    <a:pt x="38785" y="3942"/>
                    <a:pt x="37865" y="4742"/>
                    <a:pt x="37842" y="5703"/>
                  </a:cubicBezTo>
                  <a:cubicBezTo>
                    <a:pt x="37435" y="4690"/>
                    <a:pt x="36349" y="4019"/>
                    <a:pt x="35273" y="4019"/>
                  </a:cubicBezTo>
                  <a:cubicBezTo>
                    <a:pt x="35004" y="4019"/>
                    <a:pt x="34735" y="4061"/>
                    <a:pt x="34477" y="4150"/>
                  </a:cubicBezTo>
                  <a:cubicBezTo>
                    <a:pt x="34263" y="4222"/>
                    <a:pt x="34058" y="4320"/>
                    <a:pt x="33879" y="4454"/>
                  </a:cubicBezTo>
                  <a:cubicBezTo>
                    <a:pt x="33851" y="4453"/>
                    <a:pt x="33823" y="4452"/>
                    <a:pt x="33794" y="4452"/>
                  </a:cubicBezTo>
                  <a:cubicBezTo>
                    <a:pt x="33600" y="4452"/>
                    <a:pt x="33405" y="4479"/>
                    <a:pt x="33210" y="4525"/>
                  </a:cubicBezTo>
                  <a:cubicBezTo>
                    <a:pt x="32978" y="4374"/>
                    <a:pt x="32710" y="4293"/>
                    <a:pt x="32434" y="4293"/>
                  </a:cubicBezTo>
                  <a:cubicBezTo>
                    <a:pt x="32523" y="3356"/>
                    <a:pt x="32139" y="2365"/>
                    <a:pt x="31371" y="1812"/>
                  </a:cubicBezTo>
                  <a:cubicBezTo>
                    <a:pt x="30924" y="1487"/>
                    <a:pt x="30376" y="1332"/>
                    <a:pt x="29826" y="1332"/>
                  </a:cubicBezTo>
                  <a:cubicBezTo>
                    <a:pt x="29014" y="1332"/>
                    <a:pt x="28196" y="1670"/>
                    <a:pt x="27685" y="2303"/>
                  </a:cubicBezTo>
                  <a:cubicBezTo>
                    <a:pt x="27989" y="1241"/>
                    <a:pt x="27087" y="27"/>
                    <a:pt x="25981" y="0"/>
                  </a:cubicBezTo>
                  <a:cubicBezTo>
                    <a:pt x="25971" y="0"/>
                    <a:pt x="25962" y="0"/>
                    <a:pt x="25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1"/>
            <p:cNvSpPr/>
            <p:nvPr/>
          </p:nvSpPr>
          <p:spPr>
            <a:xfrm>
              <a:off x="3493718" y="3556835"/>
              <a:ext cx="207917" cy="258230"/>
            </a:xfrm>
            <a:custGeom>
              <a:avLst/>
              <a:gdLst/>
              <a:ahLst/>
              <a:cxnLst/>
              <a:rect l="l" t="t" r="r" b="b"/>
              <a:pathLst>
                <a:path w="19216" h="23866" extrusionOk="0">
                  <a:moveTo>
                    <a:pt x="11595" y="0"/>
                  </a:moveTo>
                  <a:cubicBezTo>
                    <a:pt x="10884" y="0"/>
                    <a:pt x="10441" y="840"/>
                    <a:pt x="10210" y="1550"/>
                  </a:cubicBezTo>
                  <a:cubicBezTo>
                    <a:pt x="9282" y="4441"/>
                    <a:pt x="8684" y="7431"/>
                    <a:pt x="8425" y="10457"/>
                  </a:cubicBezTo>
                  <a:cubicBezTo>
                    <a:pt x="8425" y="9189"/>
                    <a:pt x="8291" y="7913"/>
                    <a:pt x="8024" y="6673"/>
                  </a:cubicBezTo>
                  <a:cubicBezTo>
                    <a:pt x="7854" y="5896"/>
                    <a:pt x="7506" y="5012"/>
                    <a:pt x="6730" y="4843"/>
                  </a:cubicBezTo>
                  <a:cubicBezTo>
                    <a:pt x="6657" y="4828"/>
                    <a:pt x="6584" y="4821"/>
                    <a:pt x="6512" y="4821"/>
                  </a:cubicBezTo>
                  <a:cubicBezTo>
                    <a:pt x="6064" y="4821"/>
                    <a:pt x="5623" y="5090"/>
                    <a:pt x="5346" y="5459"/>
                  </a:cubicBezTo>
                  <a:cubicBezTo>
                    <a:pt x="5025" y="5878"/>
                    <a:pt x="4882" y="6414"/>
                    <a:pt x="4784" y="6931"/>
                  </a:cubicBezTo>
                  <a:cubicBezTo>
                    <a:pt x="4311" y="9377"/>
                    <a:pt x="4552" y="11903"/>
                    <a:pt x="5480" y="14205"/>
                  </a:cubicBezTo>
                  <a:cubicBezTo>
                    <a:pt x="4962" y="13268"/>
                    <a:pt x="4240" y="12447"/>
                    <a:pt x="3365" y="11804"/>
                  </a:cubicBezTo>
                  <a:cubicBezTo>
                    <a:pt x="3023" y="11559"/>
                    <a:pt x="2630" y="11331"/>
                    <a:pt x="2211" y="11331"/>
                  </a:cubicBezTo>
                  <a:cubicBezTo>
                    <a:pt x="2203" y="11331"/>
                    <a:pt x="2195" y="11331"/>
                    <a:pt x="2187" y="11331"/>
                  </a:cubicBezTo>
                  <a:cubicBezTo>
                    <a:pt x="1321" y="11340"/>
                    <a:pt x="750" y="12260"/>
                    <a:pt x="554" y="13099"/>
                  </a:cubicBezTo>
                  <a:cubicBezTo>
                    <a:pt x="0" y="15428"/>
                    <a:pt x="946" y="17909"/>
                    <a:pt x="2472" y="19748"/>
                  </a:cubicBezTo>
                  <a:cubicBezTo>
                    <a:pt x="3721" y="21261"/>
                    <a:pt x="6169" y="23866"/>
                    <a:pt x="8381" y="23866"/>
                  </a:cubicBezTo>
                  <a:cubicBezTo>
                    <a:pt x="8700" y="23866"/>
                    <a:pt x="9013" y="23812"/>
                    <a:pt x="9318" y="23693"/>
                  </a:cubicBezTo>
                  <a:cubicBezTo>
                    <a:pt x="11906" y="22675"/>
                    <a:pt x="14262" y="20953"/>
                    <a:pt x="16092" y="18882"/>
                  </a:cubicBezTo>
                  <a:cubicBezTo>
                    <a:pt x="17118" y="17731"/>
                    <a:pt x="17984" y="16445"/>
                    <a:pt x="18680" y="15071"/>
                  </a:cubicBezTo>
                  <a:cubicBezTo>
                    <a:pt x="18930" y="14562"/>
                    <a:pt x="19162" y="14036"/>
                    <a:pt x="19189" y="13473"/>
                  </a:cubicBezTo>
                  <a:cubicBezTo>
                    <a:pt x="19216" y="12911"/>
                    <a:pt x="19010" y="12304"/>
                    <a:pt x="18537" y="12001"/>
                  </a:cubicBezTo>
                  <a:cubicBezTo>
                    <a:pt x="18302" y="11844"/>
                    <a:pt x="18037" y="11780"/>
                    <a:pt x="17762" y="11780"/>
                  </a:cubicBezTo>
                  <a:cubicBezTo>
                    <a:pt x="17225" y="11780"/>
                    <a:pt x="16647" y="12024"/>
                    <a:pt x="16163" y="12295"/>
                  </a:cubicBezTo>
                  <a:cubicBezTo>
                    <a:pt x="14789" y="13063"/>
                    <a:pt x="13530" y="14018"/>
                    <a:pt x="12433" y="15142"/>
                  </a:cubicBezTo>
                  <a:cubicBezTo>
                    <a:pt x="13896" y="13215"/>
                    <a:pt x="15012" y="11037"/>
                    <a:pt x="15708" y="8716"/>
                  </a:cubicBezTo>
                  <a:cubicBezTo>
                    <a:pt x="15905" y="8074"/>
                    <a:pt x="16065" y="7378"/>
                    <a:pt x="15887" y="6735"/>
                  </a:cubicBezTo>
                  <a:cubicBezTo>
                    <a:pt x="15732" y="6140"/>
                    <a:pt x="15197" y="5605"/>
                    <a:pt x="14596" y="5605"/>
                  </a:cubicBezTo>
                  <a:cubicBezTo>
                    <a:pt x="14539" y="5605"/>
                    <a:pt x="14481" y="5609"/>
                    <a:pt x="14423" y="5619"/>
                  </a:cubicBezTo>
                  <a:cubicBezTo>
                    <a:pt x="13754" y="5726"/>
                    <a:pt x="13370" y="6414"/>
                    <a:pt x="13084" y="7021"/>
                  </a:cubicBezTo>
                  <a:cubicBezTo>
                    <a:pt x="12504" y="8252"/>
                    <a:pt x="11924" y="9475"/>
                    <a:pt x="11344" y="10707"/>
                  </a:cubicBezTo>
                  <a:cubicBezTo>
                    <a:pt x="11772" y="7922"/>
                    <a:pt x="12192" y="5129"/>
                    <a:pt x="12620" y="2344"/>
                  </a:cubicBezTo>
                  <a:cubicBezTo>
                    <a:pt x="12692" y="1880"/>
                    <a:pt x="12763" y="1398"/>
                    <a:pt x="12647" y="943"/>
                  </a:cubicBezTo>
                  <a:cubicBezTo>
                    <a:pt x="12522" y="479"/>
                    <a:pt x="12165" y="50"/>
                    <a:pt x="11692" y="6"/>
                  </a:cubicBezTo>
                  <a:cubicBezTo>
                    <a:pt x="11659" y="2"/>
                    <a:pt x="11627" y="0"/>
                    <a:pt x="11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1"/>
            <p:cNvSpPr/>
            <p:nvPr/>
          </p:nvSpPr>
          <p:spPr>
            <a:xfrm>
              <a:off x="3518244" y="3582347"/>
              <a:ext cx="167829" cy="232771"/>
            </a:xfrm>
            <a:custGeom>
              <a:avLst/>
              <a:gdLst/>
              <a:ahLst/>
              <a:cxnLst/>
              <a:rect l="l" t="t" r="r" b="b"/>
              <a:pathLst>
                <a:path w="15511" h="21513" extrusionOk="0">
                  <a:moveTo>
                    <a:pt x="9001" y="0"/>
                  </a:moveTo>
                  <a:cubicBezTo>
                    <a:pt x="8934" y="0"/>
                    <a:pt x="8879" y="49"/>
                    <a:pt x="8872" y="111"/>
                  </a:cubicBezTo>
                  <a:lnTo>
                    <a:pt x="6453" y="13463"/>
                  </a:lnTo>
                  <a:cubicBezTo>
                    <a:pt x="5953" y="13043"/>
                    <a:pt x="5534" y="12410"/>
                    <a:pt x="5266" y="11642"/>
                  </a:cubicBezTo>
                  <a:cubicBezTo>
                    <a:pt x="4998" y="10883"/>
                    <a:pt x="4891" y="10053"/>
                    <a:pt x="4775" y="9259"/>
                  </a:cubicBezTo>
                  <a:lnTo>
                    <a:pt x="4115" y="4323"/>
                  </a:lnTo>
                  <a:cubicBezTo>
                    <a:pt x="4106" y="4249"/>
                    <a:pt x="4044" y="4198"/>
                    <a:pt x="3971" y="4198"/>
                  </a:cubicBezTo>
                  <a:cubicBezTo>
                    <a:pt x="3966" y="4198"/>
                    <a:pt x="3960" y="4198"/>
                    <a:pt x="3954" y="4199"/>
                  </a:cubicBezTo>
                  <a:cubicBezTo>
                    <a:pt x="3883" y="4207"/>
                    <a:pt x="3829" y="4279"/>
                    <a:pt x="3838" y="4359"/>
                  </a:cubicBezTo>
                  <a:lnTo>
                    <a:pt x="4498" y="9295"/>
                  </a:lnTo>
                  <a:cubicBezTo>
                    <a:pt x="4605" y="10107"/>
                    <a:pt x="4721" y="10946"/>
                    <a:pt x="4998" y="11740"/>
                  </a:cubicBezTo>
                  <a:cubicBezTo>
                    <a:pt x="5310" y="12615"/>
                    <a:pt x="5801" y="13329"/>
                    <a:pt x="6399" y="13775"/>
                  </a:cubicBezTo>
                  <a:lnTo>
                    <a:pt x="6355" y="14025"/>
                  </a:lnTo>
                  <a:cubicBezTo>
                    <a:pt x="6078" y="15533"/>
                    <a:pt x="5801" y="17086"/>
                    <a:pt x="5721" y="18648"/>
                  </a:cubicBezTo>
                  <a:cubicBezTo>
                    <a:pt x="4757" y="18452"/>
                    <a:pt x="3793" y="17845"/>
                    <a:pt x="3017" y="16908"/>
                  </a:cubicBezTo>
                  <a:cubicBezTo>
                    <a:pt x="2258" y="15997"/>
                    <a:pt x="1714" y="14882"/>
                    <a:pt x="1232" y="13891"/>
                  </a:cubicBezTo>
                  <a:cubicBezTo>
                    <a:pt x="839" y="13079"/>
                    <a:pt x="375" y="12151"/>
                    <a:pt x="277" y="11187"/>
                  </a:cubicBezTo>
                  <a:cubicBezTo>
                    <a:pt x="269" y="11112"/>
                    <a:pt x="207" y="11061"/>
                    <a:pt x="141" y="11061"/>
                  </a:cubicBezTo>
                  <a:cubicBezTo>
                    <a:pt x="136" y="11061"/>
                    <a:pt x="130" y="11061"/>
                    <a:pt x="125" y="11062"/>
                  </a:cubicBezTo>
                  <a:cubicBezTo>
                    <a:pt x="54" y="11071"/>
                    <a:pt x="0" y="11142"/>
                    <a:pt x="9" y="11214"/>
                  </a:cubicBezTo>
                  <a:cubicBezTo>
                    <a:pt x="116" y="12231"/>
                    <a:pt x="580" y="13177"/>
                    <a:pt x="991" y="14016"/>
                  </a:cubicBezTo>
                  <a:cubicBezTo>
                    <a:pt x="1473" y="15016"/>
                    <a:pt x="2035" y="16149"/>
                    <a:pt x="2812" y="17077"/>
                  </a:cubicBezTo>
                  <a:cubicBezTo>
                    <a:pt x="3650" y="18077"/>
                    <a:pt x="4677" y="18728"/>
                    <a:pt x="5721" y="18925"/>
                  </a:cubicBezTo>
                  <a:cubicBezTo>
                    <a:pt x="5703" y="19335"/>
                    <a:pt x="5703" y="19755"/>
                    <a:pt x="5721" y="20174"/>
                  </a:cubicBezTo>
                  <a:cubicBezTo>
                    <a:pt x="5748" y="20612"/>
                    <a:pt x="5784" y="21058"/>
                    <a:pt x="5855" y="21495"/>
                  </a:cubicBezTo>
                  <a:cubicBezTo>
                    <a:pt x="5953" y="21504"/>
                    <a:pt x="6051" y="21513"/>
                    <a:pt x="6141" y="21513"/>
                  </a:cubicBezTo>
                  <a:cubicBezTo>
                    <a:pt x="6069" y="21067"/>
                    <a:pt x="6024" y="20612"/>
                    <a:pt x="6007" y="20156"/>
                  </a:cubicBezTo>
                  <a:cubicBezTo>
                    <a:pt x="5980" y="19523"/>
                    <a:pt x="5989" y="18889"/>
                    <a:pt x="6042" y="18264"/>
                  </a:cubicBezTo>
                  <a:cubicBezTo>
                    <a:pt x="10157" y="17488"/>
                    <a:pt x="13664" y="14792"/>
                    <a:pt x="15458" y="10999"/>
                  </a:cubicBezTo>
                  <a:cubicBezTo>
                    <a:pt x="15511" y="10888"/>
                    <a:pt x="15418" y="10800"/>
                    <a:pt x="15328" y="10800"/>
                  </a:cubicBezTo>
                  <a:cubicBezTo>
                    <a:pt x="15280" y="10800"/>
                    <a:pt x="15233" y="10825"/>
                    <a:pt x="15208" y="10883"/>
                  </a:cubicBezTo>
                  <a:cubicBezTo>
                    <a:pt x="13459" y="14569"/>
                    <a:pt x="10059" y="17202"/>
                    <a:pt x="6060" y="17970"/>
                  </a:cubicBezTo>
                  <a:cubicBezTo>
                    <a:pt x="6167" y="16658"/>
                    <a:pt x="6408" y="15355"/>
                    <a:pt x="6631" y="14070"/>
                  </a:cubicBezTo>
                  <a:lnTo>
                    <a:pt x="6855" y="12820"/>
                  </a:lnTo>
                  <a:cubicBezTo>
                    <a:pt x="8256" y="12088"/>
                    <a:pt x="9559" y="10865"/>
                    <a:pt x="10532" y="9375"/>
                  </a:cubicBezTo>
                  <a:cubicBezTo>
                    <a:pt x="11442" y="7965"/>
                    <a:pt x="12111" y="6394"/>
                    <a:pt x="12754" y="4877"/>
                  </a:cubicBezTo>
                  <a:cubicBezTo>
                    <a:pt x="12800" y="4761"/>
                    <a:pt x="12708" y="4676"/>
                    <a:pt x="12618" y="4676"/>
                  </a:cubicBezTo>
                  <a:cubicBezTo>
                    <a:pt x="12569" y="4676"/>
                    <a:pt x="12520" y="4701"/>
                    <a:pt x="12495" y="4761"/>
                  </a:cubicBezTo>
                  <a:cubicBezTo>
                    <a:pt x="11853" y="6269"/>
                    <a:pt x="11183" y="7840"/>
                    <a:pt x="10291" y="9223"/>
                  </a:cubicBezTo>
                  <a:cubicBezTo>
                    <a:pt x="9398" y="10607"/>
                    <a:pt x="8211" y="11749"/>
                    <a:pt x="6926" y="12472"/>
                  </a:cubicBezTo>
                  <a:lnTo>
                    <a:pt x="9139" y="164"/>
                  </a:lnTo>
                  <a:cubicBezTo>
                    <a:pt x="9157" y="93"/>
                    <a:pt x="9104" y="13"/>
                    <a:pt x="9032" y="4"/>
                  </a:cubicBezTo>
                  <a:cubicBezTo>
                    <a:pt x="9022" y="1"/>
                    <a:pt x="9011" y="0"/>
                    <a:pt x="9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1"/>
            <p:cNvSpPr/>
            <p:nvPr/>
          </p:nvSpPr>
          <p:spPr>
            <a:xfrm>
              <a:off x="3276073" y="3627571"/>
              <a:ext cx="222795" cy="200614"/>
            </a:xfrm>
            <a:custGeom>
              <a:avLst/>
              <a:gdLst/>
              <a:ahLst/>
              <a:cxnLst/>
              <a:rect l="l" t="t" r="r" b="b"/>
              <a:pathLst>
                <a:path w="20591" h="18541" extrusionOk="0">
                  <a:moveTo>
                    <a:pt x="0" y="1"/>
                  </a:moveTo>
                  <a:lnTo>
                    <a:pt x="0" y="1"/>
                  </a:lnTo>
                  <a:cubicBezTo>
                    <a:pt x="563" y="2660"/>
                    <a:pt x="1125" y="5347"/>
                    <a:pt x="2285" y="7801"/>
                  </a:cubicBezTo>
                  <a:cubicBezTo>
                    <a:pt x="4682" y="12918"/>
                    <a:pt x="11816" y="18540"/>
                    <a:pt x="16254" y="18540"/>
                  </a:cubicBezTo>
                  <a:cubicBezTo>
                    <a:pt x="17088" y="18540"/>
                    <a:pt x="17827" y="18342"/>
                    <a:pt x="18421" y="17904"/>
                  </a:cubicBezTo>
                  <a:cubicBezTo>
                    <a:pt x="20590" y="15619"/>
                    <a:pt x="19341" y="11835"/>
                    <a:pt x="17609" y="9702"/>
                  </a:cubicBezTo>
                  <a:cubicBezTo>
                    <a:pt x="15583" y="7212"/>
                    <a:pt x="12451" y="5311"/>
                    <a:pt x="9657" y="3785"/>
                  </a:cubicBezTo>
                  <a:cubicBezTo>
                    <a:pt x="6614" y="2107"/>
                    <a:pt x="3374" y="84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1"/>
            <p:cNvSpPr/>
            <p:nvPr/>
          </p:nvSpPr>
          <p:spPr>
            <a:xfrm>
              <a:off x="3276170" y="3627571"/>
              <a:ext cx="201739" cy="193343"/>
            </a:xfrm>
            <a:custGeom>
              <a:avLst/>
              <a:gdLst/>
              <a:ahLst/>
              <a:cxnLst/>
              <a:rect l="l" t="t" r="r" b="b"/>
              <a:pathLst>
                <a:path w="18645" h="17869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215"/>
                    <a:pt x="89" y="429"/>
                    <a:pt x="134" y="643"/>
                  </a:cubicBezTo>
                  <a:cubicBezTo>
                    <a:pt x="902" y="1786"/>
                    <a:pt x="1714" y="2892"/>
                    <a:pt x="2580" y="3981"/>
                  </a:cubicBezTo>
                  <a:cubicBezTo>
                    <a:pt x="1928" y="3785"/>
                    <a:pt x="1303" y="3517"/>
                    <a:pt x="705" y="3187"/>
                  </a:cubicBezTo>
                  <a:lnTo>
                    <a:pt x="705" y="3187"/>
                  </a:lnTo>
                  <a:cubicBezTo>
                    <a:pt x="741" y="3339"/>
                    <a:pt x="777" y="3481"/>
                    <a:pt x="821" y="3624"/>
                  </a:cubicBezTo>
                  <a:cubicBezTo>
                    <a:pt x="1491" y="3972"/>
                    <a:pt x="2196" y="4240"/>
                    <a:pt x="2928" y="4419"/>
                  </a:cubicBezTo>
                  <a:cubicBezTo>
                    <a:pt x="3356" y="4945"/>
                    <a:pt x="3802" y="5463"/>
                    <a:pt x="4248" y="5980"/>
                  </a:cubicBezTo>
                  <a:cubicBezTo>
                    <a:pt x="3267" y="5909"/>
                    <a:pt x="2303" y="5739"/>
                    <a:pt x="1357" y="5463"/>
                  </a:cubicBezTo>
                  <a:lnTo>
                    <a:pt x="1357" y="5463"/>
                  </a:lnTo>
                  <a:cubicBezTo>
                    <a:pt x="1401" y="5588"/>
                    <a:pt x="1446" y="5713"/>
                    <a:pt x="1491" y="5838"/>
                  </a:cubicBezTo>
                  <a:cubicBezTo>
                    <a:pt x="2490" y="6114"/>
                    <a:pt x="3517" y="6275"/>
                    <a:pt x="4552" y="6320"/>
                  </a:cubicBezTo>
                  <a:cubicBezTo>
                    <a:pt x="5159" y="7007"/>
                    <a:pt x="5793" y="7685"/>
                    <a:pt x="6435" y="8346"/>
                  </a:cubicBezTo>
                  <a:cubicBezTo>
                    <a:pt x="4900" y="8149"/>
                    <a:pt x="3401" y="7739"/>
                    <a:pt x="1973" y="7123"/>
                  </a:cubicBezTo>
                  <a:lnTo>
                    <a:pt x="1973" y="7123"/>
                  </a:lnTo>
                  <a:cubicBezTo>
                    <a:pt x="2035" y="7275"/>
                    <a:pt x="2106" y="7417"/>
                    <a:pt x="2169" y="7569"/>
                  </a:cubicBezTo>
                  <a:cubicBezTo>
                    <a:pt x="3615" y="8167"/>
                    <a:pt x="5141" y="8551"/>
                    <a:pt x="6703" y="8720"/>
                  </a:cubicBezTo>
                  <a:cubicBezTo>
                    <a:pt x="6730" y="8720"/>
                    <a:pt x="6756" y="8720"/>
                    <a:pt x="6783" y="8703"/>
                  </a:cubicBezTo>
                  <a:cubicBezTo>
                    <a:pt x="7328" y="9256"/>
                    <a:pt x="7881" y="9791"/>
                    <a:pt x="8452" y="10318"/>
                  </a:cubicBezTo>
                  <a:cubicBezTo>
                    <a:pt x="6569" y="10131"/>
                    <a:pt x="4722" y="9711"/>
                    <a:pt x="2954" y="9051"/>
                  </a:cubicBezTo>
                  <a:lnTo>
                    <a:pt x="2954" y="9051"/>
                  </a:lnTo>
                  <a:cubicBezTo>
                    <a:pt x="3044" y="9202"/>
                    <a:pt x="3133" y="9354"/>
                    <a:pt x="3231" y="9506"/>
                  </a:cubicBezTo>
                  <a:cubicBezTo>
                    <a:pt x="5016" y="10131"/>
                    <a:pt x="6864" y="10523"/>
                    <a:pt x="8747" y="10684"/>
                  </a:cubicBezTo>
                  <a:cubicBezTo>
                    <a:pt x="8773" y="10684"/>
                    <a:pt x="8800" y="10675"/>
                    <a:pt x="8827" y="10666"/>
                  </a:cubicBezTo>
                  <a:cubicBezTo>
                    <a:pt x="9559" y="11344"/>
                    <a:pt x="10317" y="12005"/>
                    <a:pt x="11094" y="12647"/>
                  </a:cubicBezTo>
                  <a:cubicBezTo>
                    <a:pt x="10704" y="12754"/>
                    <a:pt x="10297" y="12786"/>
                    <a:pt x="9897" y="12786"/>
                  </a:cubicBezTo>
                  <a:cubicBezTo>
                    <a:pt x="9729" y="12786"/>
                    <a:pt x="9562" y="12780"/>
                    <a:pt x="9398" y="12772"/>
                  </a:cubicBezTo>
                  <a:cubicBezTo>
                    <a:pt x="7970" y="12692"/>
                    <a:pt x="6560" y="12442"/>
                    <a:pt x="5195" y="12032"/>
                  </a:cubicBezTo>
                  <a:lnTo>
                    <a:pt x="5195" y="12032"/>
                  </a:lnTo>
                  <a:cubicBezTo>
                    <a:pt x="5337" y="12192"/>
                    <a:pt x="5489" y="12344"/>
                    <a:pt x="5632" y="12505"/>
                  </a:cubicBezTo>
                  <a:cubicBezTo>
                    <a:pt x="6855" y="12835"/>
                    <a:pt x="8113" y="13031"/>
                    <a:pt x="9380" y="13103"/>
                  </a:cubicBezTo>
                  <a:cubicBezTo>
                    <a:pt x="9559" y="13110"/>
                    <a:pt x="9740" y="13117"/>
                    <a:pt x="9922" y="13117"/>
                  </a:cubicBezTo>
                  <a:cubicBezTo>
                    <a:pt x="10371" y="13117"/>
                    <a:pt x="10829" y="13079"/>
                    <a:pt x="11272" y="12933"/>
                  </a:cubicBezTo>
                  <a:cubicBezTo>
                    <a:pt x="11308" y="12924"/>
                    <a:pt x="11344" y="12897"/>
                    <a:pt x="11362" y="12862"/>
                  </a:cubicBezTo>
                  <a:cubicBezTo>
                    <a:pt x="12174" y="13531"/>
                    <a:pt x="12995" y="14165"/>
                    <a:pt x="13834" y="14789"/>
                  </a:cubicBezTo>
                  <a:cubicBezTo>
                    <a:pt x="12895" y="14936"/>
                    <a:pt x="11945" y="15009"/>
                    <a:pt x="10995" y="15009"/>
                  </a:cubicBezTo>
                  <a:cubicBezTo>
                    <a:pt x="10031" y="15009"/>
                    <a:pt x="9066" y="14933"/>
                    <a:pt x="8113" y="14780"/>
                  </a:cubicBezTo>
                  <a:lnTo>
                    <a:pt x="8113" y="14780"/>
                  </a:lnTo>
                  <a:cubicBezTo>
                    <a:pt x="8283" y="14923"/>
                    <a:pt x="8461" y="15057"/>
                    <a:pt x="8631" y="15191"/>
                  </a:cubicBezTo>
                  <a:cubicBezTo>
                    <a:pt x="9424" y="15290"/>
                    <a:pt x="10222" y="15340"/>
                    <a:pt x="11019" y="15340"/>
                  </a:cubicBezTo>
                  <a:cubicBezTo>
                    <a:pt x="12088" y="15340"/>
                    <a:pt x="13156" y="15250"/>
                    <a:pt x="14209" y="15066"/>
                  </a:cubicBezTo>
                  <a:cubicBezTo>
                    <a:pt x="15083" y="15700"/>
                    <a:pt x="15985" y="16316"/>
                    <a:pt x="16895" y="16914"/>
                  </a:cubicBezTo>
                  <a:cubicBezTo>
                    <a:pt x="16289" y="16960"/>
                    <a:pt x="15682" y="16983"/>
                    <a:pt x="15074" y="16983"/>
                  </a:cubicBezTo>
                  <a:cubicBezTo>
                    <a:pt x="13579" y="16983"/>
                    <a:pt x="12084" y="16842"/>
                    <a:pt x="10612" y="16557"/>
                  </a:cubicBezTo>
                  <a:lnTo>
                    <a:pt x="10612" y="16557"/>
                  </a:lnTo>
                  <a:cubicBezTo>
                    <a:pt x="10889" y="16726"/>
                    <a:pt x="11174" y="16887"/>
                    <a:pt x="11451" y="17038"/>
                  </a:cubicBezTo>
                  <a:cubicBezTo>
                    <a:pt x="12629" y="17218"/>
                    <a:pt x="13817" y="17308"/>
                    <a:pt x="15007" y="17308"/>
                  </a:cubicBezTo>
                  <a:cubicBezTo>
                    <a:pt x="15764" y="17308"/>
                    <a:pt x="16522" y="17272"/>
                    <a:pt x="17279" y="17199"/>
                  </a:cubicBezTo>
                  <a:cubicBezTo>
                    <a:pt x="17288" y="17199"/>
                    <a:pt x="17306" y="17190"/>
                    <a:pt x="17324" y="17181"/>
                  </a:cubicBezTo>
                  <a:cubicBezTo>
                    <a:pt x="17681" y="17413"/>
                    <a:pt x="18047" y="17645"/>
                    <a:pt x="18421" y="17869"/>
                  </a:cubicBezTo>
                  <a:cubicBezTo>
                    <a:pt x="18502" y="17788"/>
                    <a:pt x="18573" y="17699"/>
                    <a:pt x="18644" y="17610"/>
                  </a:cubicBezTo>
                  <a:cubicBezTo>
                    <a:pt x="18225" y="17351"/>
                    <a:pt x="17797" y="17092"/>
                    <a:pt x="17386" y="16824"/>
                  </a:cubicBezTo>
                  <a:cubicBezTo>
                    <a:pt x="18091" y="14468"/>
                    <a:pt x="18136" y="11969"/>
                    <a:pt x="17502" y="9586"/>
                  </a:cubicBezTo>
                  <a:cubicBezTo>
                    <a:pt x="17341" y="9390"/>
                    <a:pt x="17163" y="9193"/>
                    <a:pt x="16984" y="9006"/>
                  </a:cubicBezTo>
                  <a:lnTo>
                    <a:pt x="16984" y="9006"/>
                  </a:lnTo>
                  <a:cubicBezTo>
                    <a:pt x="17788" y="11478"/>
                    <a:pt x="17823" y="14138"/>
                    <a:pt x="17092" y="16637"/>
                  </a:cubicBezTo>
                  <a:cubicBezTo>
                    <a:pt x="16181" y="16048"/>
                    <a:pt x="15280" y="15432"/>
                    <a:pt x="14405" y="14789"/>
                  </a:cubicBezTo>
                  <a:cubicBezTo>
                    <a:pt x="15173" y="12255"/>
                    <a:pt x="15280" y="9559"/>
                    <a:pt x="14709" y="6962"/>
                  </a:cubicBezTo>
                  <a:cubicBezTo>
                    <a:pt x="14575" y="6864"/>
                    <a:pt x="14432" y="6757"/>
                    <a:pt x="14289" y="6650"/>
                  </a:cubicBezTo>
                  <a:lnTo>
                    <a:pt x="14289" y="6650"/>
                  </a:lnTo>
                  <a:cubicBezTo>
                    <a:pt x="14941" y="9265"/>
                    <a:pt x="14878" y="12005"/>
                    <a:pt x="14120" y="14584"/>
                  </a:cubicBezTo>
                  <a:cubicBezTo>
                    <a:pt x="13182" y="13897"/>
                    <a:pt x="12272" y="13192"/>
                    <a:pt x="11388" y="12460"/>
                  </a:cubicBezTo>
                  <a:cubicBezTo>
                    <a:pt x="12308" y="10220"/>
                    <a:pt x="12656" y="7783"/>
                    <a:pt x="12388" y="5365"/>
                  </a:cubicBezTo>
                  <a:lnTo>
                    <a:pt x="12022" y="5141"/>
                  </a:lnTo>
                  <a:lnTo>
                    <a:pt x="12022" y="5141"/>
                  </a:lnTo>
                  <a:cubicBezTo>
                    <a:pt x="12335" y="7551"/>
                    <a:pt x="12022" y="9988"/>
                    <a:pt x="11121" y="12237"/>
                  </a:cubicBezTo>
                  <a:cubicBezTo>
                    <a:pt x="10380" y="11621"/>
                    <a:pt x="9657" y="10987"/>
                    <a:pt x="8952" y="10345"/>
                  </a:cubicBezTo>
                  <a:cubicBezTo>
                    <a:pt x="8961" y="10336"/>
                    <a:pt x="8961" y="10327"/>
                    <a:pt x="8970" y="10318"/>
                  </a:cubicBezTo>
                  <a:cubicBezTo>
                    <a:pt x="8979" y="10309"/>
                    <a:pt x="8979" y="10300"/>
                    <a:pt x="8988" y="10291"/>
                  </a:cubicBezTo>
                  <a:cubicBezTo>
                    <a:pt x="9612" y="8176"/>
                    <a:pt x="9836" y="5971"/>
                    <a:pt x="9657" y="3776"/>
                  </a:cubicBezTo>
                  <a:lnTo>
                    <a:pt x="9309" y="3589"/>
                  </a:lnTo>
                  <a:lnTo>
                    <a:pt x="9309" y="3589"/>
                  </a:lnTo>
                  <a:cubicBezTo>
                    <a:pt x="9523" y="5784"/>
                    <a:pt x="9318" y="7989"/>
                    <a:pt x="8702" y="10104"/>
                  </a:cubicBezTo>
                  <a:cubicBezTo>
                    <a:pt x="8086" y="9524"/>
                    <a:pt x="7488" y="8944"/>
                    <a:pt x="6899" y="8346"/>
                  </a:cubicBezTo>
                  <a:cubicBezTo>
                    <a:pt x="7702" y="6587"/>
                    <a:pt x="7935" y="4615"/>
                    <a:pt x="7569" y="2714"/>
                  </a:cubicBezTo>
                  <a:lnTo>
                    <a:pt x="7194" y="2535"/>
                  </a:lnTo>
                  <a:lnTo>
                    <a:pt x="7194" y="2535"/>
                  </a:lnTo>
                  <a:cubicBezTo>
                    <a:pt x="7604" y="4401"/>
                    <a:pt x="7417" y="6355"/>
                    <a:pt x="6649" y="8096"/>
                  </a:cubicBezTo>
                  <a:cubicBezTo>
                    <a:pt x="6042" y="7471"/>
                    <a:pt x="5444" y="6837"/>
                    <a:pt x="4873" y="6186"/>
                  </a:cubicBezTo>
                  <a:cubicBezTo>
                    <a:pt x="4873" y="6186"/>
                    <a:pt x="4873" y="6177"/>
                    <a:pt x="4882" y="6159"/>
                  </a:cubicBezTo>
                  <a:cubicBezTo>
                    <a:pt x="5364" y="4767"/>
                    <a:pt x="5587" y="3303"/>
                    <a:pt x="5552" y="1821"/>
                  </a:cubicBezTo>
                  <a:cubicBezTo>
                    <a:pt x="5436" y="1777"/>
                    <a:pt x="5328" y="1732"/>
                    <a:pt x="5212" y="1687"/>
                  </a:cubicBezTo>
                  <a:lnTo>
                    <a:pt x="5212" y="1687"/>
                  </a:lnTo>
                  <a:cubicBezTo>
                    <a:pt x="5275" y="3115"/>
                    <a:pt x="5070" y="4552"/>
                    <a:pt x="4623" y="5909"/>
                  </a:cubicBezTo>
                  <a:cubicBezTo>
                    <a:pt x="4150" y="5374"/>
                    <a:pt x="3695" y="4838"/>
                    <a:pt x="3249" y="4285"/>
                  </a:cubicBezTo>
                  <a:cubicBezTo>
                    <a:pt x="3249" y="4249"/>
                    <a:pt x="3240" y="4213"/>
                    <a:pt x="3213" y="4186"/>
                  </a:cubicBezTo>
                  <a:cubicBezTo>
                    <a:pt x="3222" y="4178"/>
                    <a:pt x="3222" y="4169"/>
                    <a:pt x="3222" y="4169"/>
                  </a:cubicBezTo>
                  <a:cubicBezTo>
                    <a:pt x="3543" y="3169"/>
                    <a:pt x="3651" y="2107"/>
                    <a:pt x="3543" y="1063"/>
                  </a:cubicBezTo>
                  <a:lnTo>
                    <a:pt x="3195" y="938"/>
                  </a:lnTo>
                  <a:lnTo>
                    <a:pt x="3195" y="938"/>
                  </a:lnTo>
                  <a:cubicBezTo>
                    <a:pt x="3320" y="1937"/>
                    <a:pt x="3240" y="2955"/>
                    <a:pt x="2954" y="3919"/>
                  </a:cubicBezTo>
                  <a:cubicBezTo>
                    <a:pt x="1946" y="2660"/>
                    <a:pt x="1000" y="1366"/>
                    <a:pt x="125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1"/>
            <p:cNvSpPr/>
            <p:nvPr/>
          </p:nvSpPr>
          <p:spPr>
            <a:xfrm>
              <a:off x="3436161" y="3740827"/>
              <a:ext cx="366398" cy="210719"/>
            </a:xfrm>
            <a:custGeom>
              <a:avLst/>
              <a:gdLst/>
              <a:ahLst/>
              <a:cxnLst/>
              <a:rect l="l" t="t" r="r" b="b"/>
              <a:pathLst>
                <a:path w="33863" h="19475" extrusionOk="0">
                  <a:moveTo>
                    <a:pt x="20732" y="0"/>
                  </a:moveTo>
                  <a:cubicBezTo>
                    <a:pt x="20697" y="0"/>
                    <a:pt x="20662" y="1"/>
                    <a:pt x="20627" y="2"/>
                  </a:cubicBezTo>
                  <a:cubicBezTo>
                    <a:pt x="19220" y="54"/>
                    <a:pt x="17887" y="1180"/>
                    <a:pt x="17629" y="2521"/>
                  </a:cubicBezTo>
                  <a:lnTo>
                    <a:pt x="17629" y="2521"/>
                  </a:lnTo>
                  <a:cubicBezTo>
                    <a:pt x="17462" y="1431"/>
                    <a:pt x="16562" y="443"/>
                    <a:pt x="15468" y="171"/>
                  </a:cubicBezTo>
                  <a:cubicBezTo>
                    <a:pt x="15224" y="111"/>
                    <a:pt x="14977" y="82"/>
                    <a:pt x="14729" y="82"/>
                  </a:cubicBezTo>
                  <a:cubicBezTo>
                    <a:pt x="13588" y="82"/>
                    <a:pt x="12450" y="691"/>
                    <a:pt x="11746" y="1608"/>
                  </a:cubicBezTo>
                  <a:cubicBezTo>
                    <a:pt x="10880" y="2724"/>
                    <a:pt x="10613" y="4214"/>
                    <a:pt x="10791" y="5616"/>
                  </a:cubicBezTo>
                  <a:cubicBezTo>
                    <a:pt x="10236" y="4515"/>
                    <a:pt x="8995" y="3910"/>
                    <a:pt x="7776" y="3910"/>
                  </a:cubicBezTo>
                  <a:cubicBezTo>
                    <a:pt x="6958" y="3910"/>
                    <a:pt x="6149" y="4182"/>
                    <a:pt x="5561" y="4759"/>
                  </a:cubicBezTo>
                  <a:cubicBezTo>
                    <a:pt x="4089" y="6205"/>
                    <a:pt x="4508" y="9052"/>
                    <a:pt x="6329" y="10007"/>
                  </a:cubicBezTo>
                  <a:cubicBezTo>
                    <a:pt x="5548" y="9676"/>
                    <a:pt x="4687" y="9456"/>
                    <a:pt x="3847" y="9456"/>
                  </a:cubicBezTo>
                  <a:cubicBezTo>
                    <a:pt x="3236" y="9456"/>
                    <a:pt x="2638" y="9572"/>
                    <a:pt x="2089" y="9846"/>
                  </a:cubicBezTo>
                  <a:cubicBezTo>
                    <a:pt x="786" y="10489"/>
                    <a:pt x="1" y="12274"/>
                    <a:pt x="795" y="13505"/>
                  </a:cubicBezTo>
                  <a:cubicBezTo>
                    <a:pt x="1298" y="14272"/>
                    <a:pt x="2271" y="14639"/>
                    <a:pt x="3190" y="14639"/>
                  </a:cubicBezTo>
                  <a:cubicBezTo>
                    <a:pt x="3201" y="14639"/>
                    <a:pt x="3212" y="14639"/>
                    <a:pt x="3223" y="14639"/>
                  </a:cubicBezTo>
                  <a:cubicBezTo>
                    <a:pt x="4151" y="14630"/>
                    <a:pt x="5052" y="14317"/>
                    <a:pt x="5927" y="14005"/>
                  </a:cubicBezTo>
                  <a:lnTo>
                    <a:pt x="5927" y="14005"/>
                  </a:lnTo>
                  <a:cubicBezTo>
                    <a:pt x="5258" y="14344"/>
                    <a:pt x="5231" y="15371"/>
                    <a:pt x="5695" y="15969"/>
                  </a:cubicBezTo>
                  <a:cubicBezTo>
                    <a:pt x="6159" y="16566"/>
                    <a:pt x="6918" y="16825"/>
                    <a:pt x="7632" y="17048"/>
                  </a:cubicBezTo>
                  <a:cubicBezTo>
                    <a:pt x="12389" y="18494"/>
                    <a:pt x="17315" y="19271"/>
                    <a:pt x="22287" y="19351"/>
                  </a:cubicBezTo>
                  <a:cubicBezTo>
                    <a:pt x="23309" y="19369"/>
                    <a:pt x="24655" y="19475"/>
                    <a:pt x="26046" y="19475"/>
                  </a:cubicBezTo>
                  <a:cubicBezTo>
                    <a:pt x="28711" y="19475"/>
                    <a:pt x="31542" y="19088"/>
                    <a:pt x="32586" y="16959"/>
                  </a:cubicBezTo>
                  <a:cubicBezTo>
                    <a:pt x="33496" y="15103"/>
                    <a:pt x="33862" y="11586"/>
                    <a:pt x="31140" y="11006"/>
                  </a:cubicBezTo>
                  <a:cubicBezTo>
                    <a:pt x="31012" y="10978"/>
                    <a:pt x="30880" y="10965"/>
                    <a:pt x="30749" y="10965"/>
                  </a:cubicBezTo>
                  <a:cubicBezTo>
                    <a:pt x="30119" y="10965"/>
                    <a:pt x="29480" y="11270"/>
                    <a:pt x="29096" y="11750"/>
                  </a:cubicBezTo>
                  <a:lnTo>
                    <a:pt x="29096" y="11750"/>
                  </a:lnTo>
                  <a:cubicBezTo>
                    <a:pt x="29527" y="10616"/>
                    <a:pt x="29875" y="9446"/>
                    <a:pt x="29784" y="8248"/>
                  </a:cubicBezTo>
                  <a:cubicBezTo>
                    <a:pt x="29668" y="6731"/>
                    <a:pt x="28623" y="5169"/>
                    <a:pt x="27115" y="5000"/>
                  </a:cubicBezTo>
                  <a:cubicBezTo>
                    <a:pt x="27034" y="4990"/>
                    <a:pt x="26954" y="4986"/>
                    <a:pt x="26873" y="4986"/>
                  </a:cubicBezTo>
                  <a:cubicBezTo>
                    <a:pt x="26060" y="4986"/>
                    <a:pt x="25286" y="5451"/>
                    <a:pt x="24816" y="6117"/>
                  </a:cubicBezTo>
                  <a:lnTo>
                    <a:pt x="24816" y="6117"/>
                  </a:lnTo>
                  <a:cubicBezTo>
                    <a:pt x="25012" y="4985"/>
                    <a:pt x="24954" y="3818"/>
                    <a:pt x="24527" y="2760"/>
                  </a:cubicBezTo>
                  <a:cubicBezTo>
                    <a:pt x="23898" y="1221"/>
                    <a:pt x="22387" y="0"/>
                    <a:pt x="20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1"/>
            <p:cNvSpPr/>
            <p:nvPr/>
          </p:nvSpPr>
          <p:spPr>
            <a:xfrm>
              <a:off x="3377411" y="3803253"/>
              <a:ext cx="293287" cy="148331"/>
            </a:xfrm>
            <a:custGeom>
              <a:avLst/>
              <a:gdLst/>
              <a:ahLst/>
              <a:cxnLst/>
              <a:rect l="l" t="t" r="r" b="b"/>
              <a:pathLst>
                <a:path w="27106" h="13709" extrusionOk="0">
                  <a:moveTo>
                    <a:pt x="13702" y="1"/>
                  </a:moveTo>
                  <a:cubicBezTo>
                    <a:pt x="13077" y="1"/>
                    <a:pt x="12454" y="138"/>
                    <a:pt x="11898" y="426"/>
                  </a:cubicBezTo>
                  <a:cubicBezTo>
                    <a:pt x="10648" y="1077"/>
                    <a:pt x="9845" y="2443"/>
                    <a:pt x="9756" y="3844"/>
                  </a:cubicBezTo>
                  <a:cubicBezTo>
                    <a:pt x="9380" y="2845"/>
                    <a:pt x="8376" y="2061"/>
                    <a:pt x="7311" y="2061"/>
                  </a:cubicBezTo>
                  <a:cubicBezTo>
                    <a:pt x="7186" y="2061"/>
                    <a:pt x="7061" y="2072"/>
                    <a:pt x="6935" y="2095"/>
                  </a:cubicBezTo>
                  <a:cubicBezTo>
                    <a:pt x="5632" y="2327"/>
                    <a:pt x="4749" y="3737"/>
                    <a:pt x="4900" y="5022"/>
                  </a:cubicBezTo>
                  <a:cubicBezTo>
                    <a:pt x="4577" y="4661"/>
                    <a:pt x="4043" y="4444"/>
                    <a:pt x="3521" y="4444"/>
                  </a:cubicBezTo>
                  <a:cubicBezTo>
                    <a:pt x="3307" y="4444"/>
                    <a:pt x="3096" y="4480"/>
                    <a:pt x="2901" y="4558"/>
                  </a:cubicBezTo>
                  <a:cubicBezTo>
                    <a:pt x="1911" y="4968"/>
                    <a:pt x="1339" y="5995"/>
                    <a:pt x="875" y="6959"/>
                  </a:cubicBezTo>
                  <a:cubicBezTo>
                    <a:pt x="661" y="7405"/>
                    <a:pt x="465" y="7860"/>
                    <a:pt x="295" y="8324"/>
                  </a:cubicBezTo>
                  <a:lnTo>
                    <a:pt x="545" y="8235"/>
                  </a:lnTo>
                  <a:lnTo>
                    <a:pt x="545" y="8235"/>
                  </a:lnTo>
                  <a:cubicBezTo>
                    <a:pt x="429" y="8297"/>
                    <a:pt x="322" y="8378"/>
                    <a:pt x="242" y="8476"/>
                  </a:cubicBezTo>
                  <a:cubicBezTo>
                    <a:pt x="143" y="8788"/>
                    <a:pt x="63" y="9101"/>
                    <a:pt x="1" y="9422"/>
                  </a:cubicBezTo>
                  <a:cubicBezTo>
                    <a:pt x="27" y="9699"/>
                    <a:pt x="134" y="9975"/>
                    <a:pt x="304" y="10199"/>
                  </a:cubicBezTo>
                  <a:cubicBezTo>
                    <a:pt x="768" y="10796"/>
                    <a:pt x="1527" y="11055"/>
                    <a:pt x="2250" y="11278"/>
                  </a:cubicBezTo>
                  <a:cubicBezTo>
                    <a:pt x="6998" y="12724"/>
                    <a:pt x="11924" y="13501"/>
                    <a:pt x="16896" y="13590"/>
                  </a:cubicBezTo>
                  <a:cubicBezTo>
                    <a:pt x="17914" y="13606"/>
                    <a:pt x="19253" y="13709"/>
                    <a:pt x="20638" y="13709"/>
                  </a:cubicBezTo>
                  <a:cubicBezTo>
                    <a:pt x="23235" y="13709"/>
                    <a:pt x="25994" y="13347"/>
                    <a:pt x="27106" y="11368"/>
                  </a:cubicBezTo>
                  <a:cubicBezTo>
                    <a:pt x="26972" y="10939"/>
                    <a:pt x="26749" y="10547"/>
                    <a:pt x="26454" y="10216"/>
                  </a:cubicBezTo>
                  <a:cubicBezTo>
                    <a:pt x="25821" y="9521"/>
                    <a:pt x="24878" y="9153"/>
                    <a:pt x="23941" y="9153"/>
                  </a:cubicBezTo>
                  <a:cubicBezTo>
                    <a:pt x="23278" y="9153"/>
                    <a:pt x="22619" y="9336"/>
                    <a:pt x="22072" y="9717"/>
                  </a:cubicBezTo>
                  <a:cubicBezTo>
                    <a:pt x="22795" y="8681"/>
                    <a:pt x="23000" y="7280"/>
                    <a:pt x="22500" y="6120"/>
                  </a:cubicBezTo>
                  <a:cubicBezTo>
                    <a:pt x="22016" y="5003"/>
                    <a:pt x="20851" y="4181"/>
                    <a:pt x="19642" y="4181"/>
                  </a:cubicBezTo>
                  <a:cubicBezTo>
                    <a:pt x="19604" y="4181"/>
                    <a:pt x="19566" y="4181"/>
                    <a:pt x="19528" y="4183"/>
                  </a:cubicBezTo>
                  <a:cubicBezTo>
                    <a:pt x="18797" y="4228"/>
                    <a:pt x="18118" y="4549"/>
                    <a:pt x="17627" y="5076"/>
                  </a:cubicBezTo>
                  <a:cubicBezTo>
                    <a:pt x="17949" y="3835"/>
                    <a:pt x="17699" y="2425"/>
                    <a:pt x="16878" y="1434"/>
                  </a:cubicBezTo>
                  <a:cubicBezTo>
                    <a:pt x="16109" y="507"/>
                    <a:pt x="14901" y="1"/>
                    <a:pt x="13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1"/>
            <p:cNvSpPr/>
            <p:nvPr/>
          </p:nvSpPr>
          <p:spPr>
            <a:xfrm>
              <a:off x="3268141" y="3837204"/>
              <a:ext cx="201555" cy="114357"/>
            </a:xfrm>
            <a:custGeom>
              <a:avLst/>
              <a:gdLst/>
              <a:ahLst/>
              <a:cxnLst/>
              <a:rect l="l" t="t" r="r" b="b"/>
              <a:pathLst>
                <a:path w="18628" h="10569" extrusionOk="0">
                  <a:moveTo>
                    <a:pt x="12038" y="0"/>
                  </a:moveTo>
                  <a:cubicBezTo>
                    <a:pt x="11139" y="0"/>
                    <a:pt x="10357" y="756"/>
                    <a:pt x="10050" y="1616"/>
                  </a:cubicBezTo>
                  <a:cubicBezTo>
                    <a:pt x="9759" y="2410"/>
                    <a:pt x="9783" y="3269"/>
                    <a:pt x="9844" y="4109"/>
                  </a:cubicBezTo>
                  <a:lnTo>
                    <a:pt x="9844" y="4109"/>
                  </a:lnTo>
                  <a:cubicBezTo>
                    <a:pt x="9684" y="2947"/>
                    <a:pt x="8572" y="1963"/>
                    <a:pt x="7393" y="1963"/>
                  </a:cubicBezTo>
                  <a:cubicBezTo>
                    <a:pt x="7324" y="1963"/>
                    <a:pt x="7255" y="1966"/>
                    <a:pt x="7185" y="1973"/>
                  </a:cubicBezTo>
                  <a:cubicBezTo>
                    <a:pt x="5847" y="2107"/>
                    <a:pt x="4785" y="3526"/>
                    <a:pt x="5034" y="4847"/>
                  </a:cubicBezTo>
                  <a:cubicBezTo>
                    <a:pt x="4604" y="4254"/>
                    <a:pt x="3860" y="3932"/>
                    <a:pt x="3119" y="3932"/>
                  </a:cubicBezTo>
                  <a:cubicBezTo>
                    <a:pt x="2968" y="3932"/>
                    <a:pt x="2817" y="3945"/>
                    <a:pt x="2669" y="3972"/>
                  </a:cubicBezTo>
                  <a:cubicBezTo>
                    <a:pt x="1804" y="4142"/>
                    <a:pt x="1054" y="4749"/>
                    <a:pt x="608" y="5516"/>
                  </a:cubicBezTo>
                  <a:cubicBezTo>
                    <a:pt x="152" y="6329"/>
                    <a:pt x="1" y="7275"/>
                    <a:pt x="170" y="8194"/>
                  </a:cubicBezTo>
                  <a:cubicBezTo>
                    <a:pt x="4874" y="9604"/>
                    <a:pt x="9747" y="10363"/>
                    <a:pt x="14656" y="10452"/>
                  </a:cubicBezTo>
                  <a:cubicBezTo>
                    <a:pt x="15575" y="10461"/>
                    <a:pt x="16744" y="10550"/>
                    <a:pt x="17985" y="10568"/>
                  </a:cubicBezTo>
                  <a:cubicBezTo>
                    <a:pt x="18368" y="10184"/>
                    <a:pt x="18627" y="9684"/>
                    <a:pt x="18431" y="9158"/>
                  </a:cubicBezTo>
                  <a:cubicBezTo>
                    <a:pt x="18047" y="8140"/>
                    <a:pt x="16387" y="7944"/>
                    <a:pt x="15495" y="7837"/>
                  </a:cubicBezTo>
                  <a:cubicBezTo>
                    <a:pt x="15780" y="7257"/>
                    <a:pt x="16137" y="6730"/>
                    <a:pt x="16217" y="6061"/>
                  </a:cubicBezTo>
                  <a:cubicBezTo>
                    <a:pt x="16307" y="5418"/>
                    <a:pt x="16093" y="4695"/>
                    <a:pt x="15548" y="4329"/>
                  </a:cubicBezTo>
                  <a:cubicBezTo>
                    <a:pt x="15351" y="4197"/>
                    <a:pt x="15112" y="4133"/>
                    <a:pt x="14874" y="4133"/>
                  </a:cubicBezTo>
                  <a:cubicBezTo>
                    <a:pt x="14453" y="4133"/>
                    <a:pt x="14039" y="4335"/>
                    <a:pt x="13879" y="4722"/>
                  </a:cubicBezTo>
                  <a:cubicBezTo>
                    <a:pt x="14067" y="3776"/>
                    <a:pt x="14263" y="2794"/>
                    <a:pt x="14040" y="1857"/>
                  </a:cubicBezTo>
                  <a:cubicBezTo>
                    <a:pt x="13817" y="920"/>
                    <a:pt x="13058" y="37"/>
                    <a:pt x="12085" y="1"/>
                  </a:cubicBezTo>
                  <a:cubicBezTo>
                    <a:pt x="12070" y="0"/>
                    <a:pt x="12054" y="0"/>
                    <a:pt x="12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1"/>
            <p:cNvSpPr/>
            <p:nvPr/>
          </p:nvSpPr>
          <p:spPr>
            <a:xfrm>
              <a:off x="3504050" y="3688494"/>
              <a:ext cx="45974" cy="50237"/>
            </a:xfrm>
            <a:custGeom>
              <a:avLst/>
              <a:gdLst/>
              <a:ahLst/>
              <a:cxnLst/>
              <a:rect l="l" t="t" r="r" b="b"/>
              <a:pathLst>
                <a:path w="4249" h="4643" extrusionOk="0">
                  <a:moveTo>
                    <a:pt x="3991" y="1"/>
                  </a:moveTo>
                  <a:cubicBezTo>
                    <a:pt x="3991" y="1"/>
                    <a:pt x="3990" y="1"/>
                    <a:pt x="3990" y="1"/>
                  </a:cubicBezTo>
                  <a:cubicBezTo>
                    <a:pt x="3267" y="412"/>
                    <a:pt x="2562" y="858"/>
                    <a:pt x="1883" y="1349"/>
                  </a:cubicBezTo>
                  <a:cubicBezTo>
                    <a:pt x="750" y="2161"/>
                    <a:pt x="45" y="3232"/>
                    <a:pt x="0" y="4642"/>
                  </a:cubicBezTo>
                  <a:cubicBezTo>
                    <a:pt x="911" y="4589"/>
                    <a:pt x="1848" y="4446"/>
                    <a:pt x="2660" y="4009"/>
                  </a:cubicBezTo>
                  <a:cubicBezTo>
                    <a:pt x="3356" y="3643"/>
                    <a:pt x="3883" y="3009"/>
                    <a:pt x="4097" y="2242"/>
                  </a:cubicBezTo>
                  <a:cubicBezTo>
                    <a:pt x="4115" y="2170"/>
                    <a:pt x="4141" y="2099"/>
                    <a:pt x="4159" y="2018"/>
                  </a:cubicBezTo>
                  <a:cubicBezTo>
                    <a:pt x="4222" y="1715"/>
                    <a:pt x="4248" y="1403"/>
                    <a:pt x="4240" y="1090"/>
                  </a:cubicBezTo>
                  <a:cubicBezTo>
                    <a:pt x="4231" y="993"/>
                    <a:pt x="4039" y="1"/>
                    <a:pt x="3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1"/>
            <p:cNvSpPr/>
            <p:nvPr/>
          </p:nvSpPr>
          <p:spPr>
            <a:xfrm>
              <a:off x="3450745" y="3722975"/>
              <a:ext cx="41733" cy="49209"/>
            </a:xfrm>
            <a:custGeom>
              <a:avLst/>
              <a:gdLst/>
              <a:ahLst/>
              <a:cxnLst/>
              <a:rect l="l" t="t" r="r" b="b"/>
              <a:pathLst>
                <a:path w="3857" h="454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40"/>
                    <a:pt x="27" y="1705"/>
                    <a:pt x="340" y="2482"/>
                  </a:cubicBezTo>
                  <a:cubicBezTo>
                    <a:pt x="607" y="3178"/>
                    <a:pt x="1098" y="3758"/>
                    <a:pt x="1732" y="4133"/>
                  </a:cubicBezTo>
                  <a:cubicBezTo>
                    <a:pt x="2202" y="4407"/>
                    <a:pt x="2729" y="4547"/>
                    <a:pt x="3264" y="4547"/>
                  </a:cubicBezTo>
                  <a:cubicBezTo>
                    <a:pt x="3461" y="4547"/>
                    <a:pt x="3659" y="4528"/>
                    <a:pt x="3856" y="4490"/>
                  </a:cubicBezTo>
                  <a:lnTo>
                    <a:pt x="3847" y="4427"/>
                  </a:lnTo>
                  <a:cubicBezTo>
                    <a:pt x="3419" y="3071"/>
                    <a:pt x="2857" y="1670"/>
                    <a:pt x="1705" y="840"/>
                  </a:cubicBezTo>
                  <a:cubicBezTo>
                    <a:pt x="1188" y="465"/>
                    <a:pt x="590" y="23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1"/>
            <p:cNvSpPr/>
            <p:nvPr/>
          </p:nvSpPr>
          <p:spPr>
            <a:xfrm>
              <a:off x="3496423" y="3624488"/>
              <a:ext cx="49934" cy="51860"/>
            </a:xfrm>
            <a:custGeom>
              <a:avLst/>
              <a:gdLst/>
              <a:ahLst/>
              <a:cxnLst/>
              <a:rect l="l" t="t" r="r" b="b"/>
              <a:pathLst>
                <a:path w="4615" h="4793" extrusionOk="0">
                  <a:moveTo>
                    <a:pt x="4400" y="0"/>
                  </a:moveTo>
                  <a:cubicBezTo>
                    <a:pt x="3329" y="420"/>
                    <a:pt x="2240" y="875"/>
                    <a:pt x="1401" y="1651"/>
                  </a:cubicBezTo>
                  <a:cubicBezTo>
                    <a:pt x="553" y="2428"/>
                    <a:pt x="0" y="3624"/>
                    <a:pt x="304" y="4730"/>
                  </a:cubicBezTo>
                  <a:lnTo>
                    <a:pt x="321" y="4659"/>
                  </a:lnTo>
                  <a:cubicBezTo>
                    <a:pt x="472" y="4754"/>
                    <a:pt x="638" y="4792"/>
                    <a:pt x="810" y="4792"/>
                  </a:cubicBezTo>
                  <a:cubicBezTo>
                    <a:pt x="1139" y="4792"/>
                    <a:pt x="1490" y="4654"/>
                    <a:pt x="1794" y="4507"/>
                  </a:cubicBezTo>
                  <a:cubicBezTo>
                    <a:pt x="2410" y="4213"/>
                    <a:pt x="3017" y="3874"/>
                    <a:pt x="3517" y="3409"/>
                  </a:cubicBezTo>
                  <a:cubicBezTo>
                    <a:pt x="4025" y="2945"/>
                    <a:pt x="4409" y="2338"/>
                    <a:pt x="4525" y="1660"/>
                  </a:cubicBezTo>
                  <a:cubicBezTo>
                    <a:pt x="4614" y="1107"/>
                    <a:pt x="4507" y="544"/>
                    <a:pt x="4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1"/>
            <p:cNvSpPr/>
            <p:nvPr/>
          </p:nvSpPr>
          <p:spPr>
            <a:xfrm>
              <a:off x="3444762" y="3663588"/>
              <a:ext cx="42782" cy="52077"/>
            </a:xfrm>
            <a:custGeom>
              <a:avLst/>
              <a:gdLst/>
              <a:ahLst/>
              <a:cxnLst/>
              <a:rect l="l" t="t" r="r" b="b"/>
              <a:pathLst>
                <a:path w="3954" h="4813" extrusionOk="0">
                  <a:moveTo>
                    <a:pt x="54" y="1"/>
                  </a:moveTo>
                  <a:cubicBezTo>
                    <a:pt x="0" y="590"/>
                    <a:pt x="9" y="1179"/>
                    <a:pt x="81" y="1768"/>
                  </a:cubicBezTo>
                  <a:cubicBezTo>
                    <a:pt x="152" y="2357"/>
                    <a:pt x="384" y="2910"/>
                    <a:pt x="750" y="3374"/>
                  </a:cubicBezTo>
                  <a:cubicBezTo>
                    <a:pt x="1494" y="4274"/>
                    <a:pt x="2556" y="4813"/>
                    <a:pt x="3709" y="4813"/>
                  </a:cubicBezTo>
                  <a:cubicBezTo>
                    <a:pt x="3746" y="4813"/>
                    <a:pt x="3783" y="4812"/>
                    <a:pt x="3820" y="4811"/>
                  </a:cubicBezTo>
                  <a:cubicBezTo>
                    <a:pt x="3856" y="4811"/>
                    <a:pt x="3892" y="4811"/>
                    <a:pt x="3909" y="4776"/>
                  </a:cubicBezTo>
                  <a:cubicBezTo>
                    <a:pt x="3918" y="4767"/>
                    <a:pt x="3918" y="4749"/>
                    <a:pt x="3918" y="4731"/>
                  </a:cubicBezTo>
                  <a:cubicBezTo>
                    <a:pt x="3954" y="4044"/>
                    <a:pt x="3909" y="3026"/>
                    <a:pt x="3445" y="2473"/>
                  </a:cubicBezTo>
                  <a:cubicBezTo>
                    <a:pt x="2990" y="1911"/>
                    <a:pt x="2464" y="1420"/>
                    <a:pt x="1874" y="991"/>
                  </a:cubicBezTo>
                  <a:cubicBezTo>
                    <a:pt x="1312" y="599"/>
                    <a:pt x="679" y="304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1"/>
            <p:cNvSpPr/>
            <p:nvPr/>
          </p:nvSpPr>
          <p:spPr>
            <a:xfrm>
              <a:off x="3414923" y="3546655"/>
              <a:ext cx="44243" cy="60267"/>
            </a:xfrm>
            <a:custGeom>
              <a:avLst/>
              <a:gdLst/>
              <a:ahLst/>
              <a:cxnLst/>
              <a:rect l="l" t="t" r="r" b="b"/>
              <a:pathLst>
                <a:path w="4089" h="5570" extrusionOk="0">
                  <a:moveTo>
                    <a:pt x="0" y="1"/>
                  </a:moveTo>
                  <a:lnTo>
                    <a:pt x="0" y="1"/>
                  </a:lnTo>
                  <a:cubicBezTo>
                    <a:pt x="125" y="831"/>
                    <a:pt x="241" y="1661"/>
                    <a:pt x="509" y="2455"/>
                  </a:cubicBezTo>
                  <a:cubicBezTo>
                    <a:pt x="768" y="3249"/>
                    <a:pt x="1179" y="4008"/>
                    <a:pt x="1794" y="4561"/>
                  </a:cubicBezTo>
                  <a:cubicBezTo>
                    <a:pt x="2339" y="5061"/>
                    <a:pt x="3026" y="5373"/>
                    <a:pt x="3758" y="5472"/>
                  </a:cubicBezTo>
                  <a:lnTo>
                    <a:pt x="3892" y="5570"/>
                  </a:lnTo>
                  <a:cubicBezTo>
                    <a:pt x="4088" y="4856"/>
                    <a:pt x="3918" y="4079"/>
                    <a:pt x="3642" y="3392"/>
                  </a:cubicBezTo>
                  <a:cubicBezTo>
                    <a:pt x="3392" y="2723"/>
                    <a:pt x="2999" y="2116"/>
                    <a:pt x="2490" y="1607"/>
                  </a:cubicBezTo>
                  <a:cubicBezTo>
                    <a:pt x="2062" y="1196"/>
                    <a:pt x="1544" y="902"/>
                    <a:pt x="1036" y="6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1"/>
            <p:cNvSpPr/>
            <p:nvPr/>
          </p:nvSpPr>
          <p:spPr>
            <a:xfrm>
              <a:off x="3476332" y="3572145"/>
              <a:ext cx="34007" cy="53483"/>
            </a:xfrm>
            <a:custGeom>
              <a:avLst/>
              <a:gdLst/>
              <a:ahLst/>
              <a:cxnLst/>
              <a:rect l="l" t="t" r="r" b="b"/>
              <a:pathLst>
                <a:path w="3143" h="4943" extrusionOk="0">
                  <a:moveTo>
                    <a:pt x="2482" y="1"/>
                  </a:moveTo>
                  <a:lnTo>
                    <a:pt x="1616" y="840"/>
                  </a:lnTo>
                  <a:cubicBezTo>
                    <a:pt x="1339" y="1098"/>
                    <a:pt x="1081" y="1375"/>
                    <a:pt x="840" y="1670"/>
                  </a:cubicBezTo>
                  <a:cubicBezTo>
                    <a:pt x="536" y="2080"/>
                    <a:pt x="322" y="2625"/>
                    <a:pt x="170" y="3107"/>
                  </a:cubicBezTo>
                  <a:cubicBezTo>
                    <a:pt x="1" y="3642"/>
                    <a:pt x="215" y="4338"/>
                    <a:pt x="277" y="4883"/>
                  </a:cubicBezTo>
                  <a:cubicBezTo>
                    <a:pt x="277" y="4901"/>
                    <a:pt x="286" y="4918"/>
                    <a:pt x="295" y="4927"/>
                  </a:cubicBezTo>
                  <a:cubicBezTo>
                    <a:pt x="306" y="4938"/>
                    <a:pt x="319" y="4942"/>
                    <a:pt x="332" y="4942"/>
                  </a:cubicBezTo>
                  <a:cubicBezTo>
                    <a:pt x="341" y="4942"/>
                    <a:pt x="350" y="4940"/>
                    <a:pt x="358" y="4936"/>
                  </a:cubicBezTo>
                  <a:cubicBezTo>
                    <a:pt x="1464" y="4749"/>
                    <a:pt x="2491" y="4044"/>
                    <a:pt x="2991" y="3044"/>
                  </a:cubicBezTo>
                  <a:cubicBezTo>
                    <a:pt x="3098" y="2839"/>
                    <a:pt x="3142" y="2607"/>
                    <a:pt x="3124" y="2384"/>
                  </a:cubicBezTo>
                  <a:cubicBezTo>
                    <a:pt x="3107" y="2232"/>
                    <a:pt x="3089" y="2080"/>
                    <a:pt x="3062" y="1911"/>
                  </a:cubicBezTo>
                  <a:cubicBezTo>
                    <a:pt x="2982" y="1241"/>
                    <a:pt x="2785" y="599"/>
                    <a:pt x="2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1"/>
            <p:cNvSpPr/>
            <p:nvPr/>
          </p:nvSpPr>
          <p:spPr>
            <a:xfrm>
              <a:off x="3418299" y="3617347"/>
              <a:ext cx="51287" cy="36388"/>
            </a:xfrm>
            <a:custGeom>
              <a:avLst/>
              <a:gdLst/>
              <a:ahLst/>
              <a:cxnLst/>
              <a:rect l="l" t="t" r="r" b="b"/>
              <a:pathLst>
                <a:path w="4740" h="3363" extrusionOk="0">
                  <a:moveTo>
                    <a:pt x="292" y="1"/>
                  </a:moveTo>
                  <a:cubicBezTo>
                    <a:pt x="195" y="1"/>
                    <a:pt x="98" y="3"/>
                    <a:pt x="1" y="9"/>
                  </a:cubicBezTo>
                  <a:cubicBezTo>
                    <a:pt x="36" y="517"/>
                    <a:pt x="277" y="990"/>
                    <a:pt x="554" y="1419"/>
                  </a:cubicBezTo>
                  <a:cubicBezTo>
                    <a:pt x="1009" y="2124"/>
                    <a:pt x="1589" y="2784"/>
                    <a:pt x="2348" y="3132"/>
                  </a:cubicBezTo>
                  <a:cubicBezTo>
                    <a:pt x="2674" y="3282"/>
                    <a:pt x="3040" y="3362"/>
                    <a:pt x="3402" y="3362"/>
                  </a:cubicBezTo>
                  <a:cubicBezTo>
                    <a:pt x="3884" y="3362"/>
                    <a:pt x="4357" y="3220"/>
                    <a:pt x="4713" y="2909"/>
                  </a:cubicBezTo>
                  <a:lnTo>
                    <a:pt x="4740" y="2873"/>
                  </a:lnTo>
                  <a:cubicBezTo>
                    <a:pt x="4410" y="1927"/>
                    <a:pt x="3740" y="1133"/>
                    <a:pt x="2866" y="651"/>
                  </a:cubicBezTo>
                  <a:cubicBezTo>
                    <a:pt x="2076" y="224"/>
                    <a:pt x="1192" y="1"/>
                    <a:pt x="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1"/>
            <p:cNvSpPr/>
            <p:nvPr/>
          </p:nvSpPr>
          <p:spPr>
            <a:xfrm>
              <a:off x="3429875" y="3571171"/>
              <a:ext cx="90920" cy="242671"/>
            </a:xfrm>
            <a:custGeom>
              <a:avLst/>
              <a:gdLst/>
              <a:ahLst/>
              <a:cxnLst/>
              <a:rect l="l" t="t" r="r" b="b"/>
              <a:pathLst>
                <a:path w="8403" h="22428" extrusionOk="0">
                  <a:moveTo>
                    <a:pt x="225" y="1"/>
                  </a:moveTo>
                  <a:cubicBezTo>
                    <a:pt x="110" y="1"/>
                    <a:pt x="1" y="124"/>
                    <a:pt x="91" y="234"/>
                  </a:cubicBezTo>
                  <a:lnTo>
                    <a:pt x="100" y="242"/>
                  </a:lnTo>
                  <a:cubicBezTo>
                    <a:pt x="2751" y="3598"/>
                    <a:pt x="5232" y="7141"/>
                    <a:pt x="5785" y="11497"/>
                  </a:cubicBezTo>
                  <a:cubicBezTo>
                    <a:pt x="6249" y="15201"/>
                    <a:pt x="5803" y="19119"/>
                    <a:pt x="8061" y="22359"/>
                  </a:cubicBezTo>
                  <a:cubicBezTo>
                    <a:pt x="8094" y="22407"/>
                    <a:pt x="8139" y="22427"/>
                    <a:pt x="8183" y="22427"/>
                  </a:cubicBezTo>
                  <a:cubicBezTo>
                    <a:pt x="8294" y="22427"/>
                    <a:pt x="8403" y="22301"/>
                    <a:pt x="8320" y="22180"/>
                  </a:cubicBezTo>
                  <a:cubicBezTo>
                    <a:pt x="5883" y="18681"/>
                    <a:pt x="6633" y="14326"/>
                    <a:pt x="5928" y="10354"/>
                  </a:cubicBezTo>
                  <a:cubicBezTo>
                    <a:pt x="5232" y="6436"/>
                    <a:pt x="2760" y="3107"/>
                    <a:pt x="350" y="64"/>
                  </a:cubicBezTo>
                  <a:cubicBezTo>
                    <a:pt x="315" y="19"/>
                    <a:pt x="270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1"/>
            <p:cNvSpPr/>
            <p:nvPr/>
          </p:nvSpPr>
          <p:spPr>
            <a:xfrm>
              <a:off x="3497310" y="3697593"/>
              <a:ext cx="45985" cy="53743"/>
            </a:xfrm>
            <a:custGeom>
              <a:avLst/>
              <a:gdLst/>
              <a:ahLst/>
              <a:cxnLst/>
              <a:rect l="l" t="t" r="r" b="b"/>
              <a:pathLst>
                <a:path w="4250" h="4967" extrusionOk="0">
                  <a:moveTo>
                    <a:pt x="4150" y="1"/>
                  </a:moveTo>
                  <a:cubicBezTo>
                    <a:pt x="4123" y="1"/>
                    <a:pt x="4095" y="13"/>
                    <a:pt x="4077" y="44"/>
                  </a:cubicBezTo>
                  <a:cubicBezTo>
                    <a:pt x="3015" y="1900"/>
                    <a:pt x="712" y="2766"/>
                    <a:pt x="16" y="4881"/>
                  </a:cubicBezTo>
                  <a:cubicBezTo>
                    <a:pt x="1" y="4933"/>
                    <a:pt x="45" y="4967"/>
                    <a:pt x="91" y="4967"/>
                  </a:cubicBezTo>
                  <a:cubicBezTo>
                    <a:pt x="124" y="4967"/>
                    <a:pt x="157" y="4949"/>
                    <a:pt x="168" y="4908"/>
                  </a:cubicBezTo>
                  <a:cubicBezTo>
                    <a:pt x="855" y="2820"/>
                    <a:pt x="3167" y="1945"/>
                    <a:pt x="4220" y="106"/>
                  </a:cubicBezTo>
                  <a:cubicBezTo>
                    <a:pt x="4249" y="48"/>
                    <a:pt x="4201" y="1"/>
                    <a:pt x="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1"/>
            <p:cNvSpPr/>
            <p:nvPr/>
          </p:nvSpPr>
          <p:spPr>
            <a:xfrm>
              <a:off x="3459898" y="3736380"/>
              <a:ext cx="43107" cy="39764"/>
            </a:xfrm>
            <a:custGeom>
              <a:avLst/>
              <a:gdLst/>
              <a:ahLst/>
              <a:cxnLst/>
              <a:rect l="l" t="t" r="r" b="b"/>
              <a:pathLst>
                <a:path w="3984" h="3675" extrusionOk="0">
                  <a:moveTo>
                    <a:pt x="108" y="1"/>
                  </a:moveTo>
                  <a:cubicBezTo>
                    <a:pt x="56" y="1"/>
                    <a:pt x="0" y="64"/>
                    <a:pt x="38" y="127"/>
                  </a:cubicBezTo>
                  <a:cubicBezTo>
                    <a:pt x="931" y="1653"/>
                    <a:pt x="2252" y="2894"/>
                    <a:pt x="3840" y="3670"/>
                  </a:cubicBezTo>
                  <a:cubicBezTo>
                    <a:pt x="3849" y="3673"/>
                    <a:pt x="3858" y="3674"/>
                    <a:pt x="3866" y="3674"/>
                  </a:cubicBezTo>
                  <a:cubicBezTo>
                    <a:pt x="3941" y="3674"/>
                    <a:pt x="3984" y="3576"/>
                    <a:pt x="3912" y="3528"/>
                  </a:cubicBezTo>
                  <a:cubicBezTo>
                    <a:pt x="2341" y="2760"/>
                    <a:pt x="1038" y="1546"/>
                    <a:pt x="163" y="38"/>
                  </a:cubicBezTo>
                  <a:cubicBezTo>
                    <a:pt x="150" y="12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1"/>
            <p:cNvSpPr/>
            <p:nvPr/>
          </p:nvSpPr>
          <p:spPr>
            <a:xfrm>
              <a:off x="3454780" y="3680228"/>
              <a:ext cx="41938" cy="39417"/>
            </a:xfrm>
            <a:custGeom>
              <a:avLst/>
              <a:gdLst/>
              <a:ahLst/>
              <a:cxnLst/>
              <a:rect l="l" t="t" r="r" b="b"/>
              <a:pathLst>
                <a:path w="3876" h="3643" extrusionOk="0">
                  <a:moveTo>
                    <a:pt x="105" y="0"/>
                  </a:moveTo>
                  <a:cubicBezTo>
                    <a:pt x="52" y="0"/>
                    <a:pt x="0" y="59"/>
                    <a:pt x="38" y="123"/>
                  </a:cubicBezTo>
                  <a:cubicBezTo>
                    <a:pt x="957" y="1586"/>
                    <a:pt x="2055" y="3014"/>
                    <a:pt x="3715" y="3639"/>
                  </a:cubicBezTo>
                  <a:cubicBezTo>
                    <a:pt x="3724" y="3642"/>
                    <a:pt x="3733" y="3643"/>
                    <a:pt x="3741" y="3643"/>
                  </a:cubicBezTo>
                  <a:cubicBezTo>
                    <a:pt x="3825" y="3643"/>
                    <a:pt x="3876" y="3529"/>
                    <a:pt x="3787" y="3496"/>
                  </a:cubicBezTo>
                  <a:cubicBezTo>
                    <a:pt x="2144" y="2881"/>
                    <a:pt x="1064" y="1470"/>
                    <a:pt x="163" y="33"/>
                  </a:cubicBezTo>
                  <a:cubicBezTo>
                    <a:pt x="148" y="10"/>
                    <a:pt x="126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1"/>
            <p:cNvSpPr/>
            <p:nvPr/>
          </p:nvSpPr>
          <p:spPr>
            <a:xfrm>
              <a:off x="3491457" y="3634755"/>
              <a:ext cx="42577" cy="47759"/>
            </a:xfrm>
            <a:custGeom>
              <a:avLst/>
              <a:gdLst/>
              <a:ahLst/>
              <a:cxnLst/>
              <a:rect l="l" t="t" r="r" b="b"/>
              <a:pathLst>
                <a:path w="3935" h="4414" extrusionOk="0">
                  <a:moveTo>
                    <a:pt x="3830" y="1"/>
                  </a:moveTo>
                  <a:cubicBezTo>
                    <a:pt x="3805" y="1"/>
                    <a:pt x="3779" y="13"/>
                    <a:pt x="3761" y="42"/>
                  </a:cubicBezTo>
                  <a:cubicBezTo>
                    <a:pt x="2878" y="1720"/>
                    <a:pt x="1610" y="3165"/>
                    <a:pt x="66" y="4272"/>
                  </a:cubicBezTo>
                  <a:cubicBezTo>
                    <a:pt x="1" y="4316"/>
                    <a:pt x="48" y="4413"/>
                    <a:pt x="112" y="4413"/>
                  </a:cubicBezTo>
                  <a:cubicBezTo>
                    <a:pt x="126" y="4413"/>
                    <a:pt x="141" y="4409"/>
                    <a:pt x="156" y="4397"/>
                  </a:cubicBezTo>
                  <a:cubicBezTo>
                    <a:pt x="1718" y="3273"/>
                    <a:pt x="3003" y="1809"/>
                    <a:pt x="3904" y="113"/>
                  </a:cubicBezTo>
                  <a:cubicBezTo>
                    <a:pt x="3934" y="53"/>
                    <a:pt x="3883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1"/>
            <p:cNvSpPr/>
            <p:nvPr/>
          </p:nvSpPr>
          <p:spPr>
            <a:xfrm>
              <a:off x="3440186" y="3631683"/>
              <a:ext cx="43410" cy="19941"/>
            </a:xfrm>
            <a:custGeom>
              <a:avLst/>
              <a:gdLst/>
              <a:ahLst/>
              <a:cxnLst/>
              <a:rect l="l" t="t" r="r" b="b"/>
              <a:pathLst>
                <a:path w="4012" h="1843" extrusionOk="0">
                  <a:moveTo>
                    <a:pt x="108" y="1"/>
                  </a:moveTo>
                  <a:cubicBezTo>
                    <a:pt x="50" y="1"/>
                    <a:pt x="1" y="89"/>
                    <a:pt x="57" y="138"/>
                  </a:cubicBezTo>
                  <a:cubicBezTo>
                    <a:pt x="593" y="611"/>
                    <a:pt x="1191" y="1013"/>
                    <a:pt x="1833" y="1316"/>
                  </a:cubicBezTo>
                  <a:cubicBezTo>
                    <a:pt x="2406" y="1591"/>
                    <a:pt x="3066" y="1843"/>
                    <a:pt x="3715" y="1843"/>
                  </a:cubicBezTo>
                  <a:cubicBezTo>
                    <a:pt x="3784" y="1843"/>
                    <a:pt x="3853" y="1840"/>
                    <a:pt x="3922" y="1834"/>
                  </a:cubicBezTo>
                  <a:cubicBezTo>
                    <a:pt x="4011" y="1816"/>
                    <a:pt x="4002" y="1682"/>
                    <a:pt x="3913" y="1673"/>
                  </a:cubicBezTo>
                  <a:cubicBezTo>
                    <a:pt x="3847" y="1679"/>
                    <a:pt x="3782" y="1682"/>
                    <a:pt x="3716" y="1682"/>
                  </a:cubicBezTo>
                  <a:cubicBezTo>
                    <a:pt x="3086" y="1682"/>
                    <a:pt x="2463" y="1424"/>
                    <a:pt x="1905" y="1174"/>
                  </a:cubicBezTo>
                  <a:cubicBezTo>
                    <a:pt x="1262" y="879"/>
                    <a:pt x="682" y="495"/>
                    <a:pt x="155" y="22"/>
                  </a:cubicBezTo>
                  <a:cubicBezTo>
                    <a:pt x="140" y="7"/>
                    <a:pt x="12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1"/>
            <p:cNvSpPr/>
            <p:nvPr/>
          </p:nvSpPr>
          <p:spPr>
            <a:xfrm>
              <a:off x="3474287" y="3588817"/>
              <a:ext cx="24810" cy="45953"/>
            </a:xfrm>
            <a:custGeom>
              <a:avLst/>
              <a:gdLst/>
              <a:ahLst/>
              <a:cxnLst/>
              <a:rect l="l" t="t" r="r" b="b"/>
              <a:pathLst>
                <a:path w="2293" h="4247" extrusionOk="0">
                  <a:moveTo>
                    <a:pt x="2201" y="1"/>
                  </a:moveTo>
                  <a:cubicBezTo>
                    <a:pt x="2169" y="1"/>
                    <a:pt x="2139" y="21"/>
                    <a:pt x="2135" y="66"/>
                  </a:cubicBezTo>
                  <a:cubicBezTo>
                    <a:pt x="1930" y="1628"/>
                    <a:pt x="975" y="2904"/>
                    <a:pt x="47" y="4118"/>
                  </a:cubicBezTo>
                  <a:cubicBezTo>
                    <a:pt x="1" y="4177"/>
                    <a:pt x="52" y="4246"/>
                    <a:pt x="107" y="4246"/>
                  </a:cubicBezTo>
                  <a:cubicBezTo>
                    <a:pt x="126" y="4246"/>
                    <a:pt x="146" y="4237"/>
                    <a:pt x="163" y="4216"/>
                  </a:cubicBezTo>
                  <a:cubicBezTo>
                    <a:pt x="1109" y="2985"/>
                    <a:pt x="2082" y="1682"/>
                    <a:pt x="2287" y="93"/>
                  </a:cubicBezTo>
                  <a:cubicBezTo>
                    <a:pt x="2292" y="37"/>
                    <a:pt x="224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1"/>
            <p:cNvSpPr/>
            <p:nvPr/>
          </p:nvSpPr>
          <p:spPr>
            <a:xfrm>
              <a:off x="3161295" y="3737007"/>
              <a:ext cx="476924" cy="264819"/>
            </a:xfrm>
            <a:custGeom>
              <a:avLst/>
              <a:gdLst/>
              <a:ahLst/>
              <a:cxnLst/>
              <a:rect l="l" t="t" r="r" b="b"/>
              <a:pathLst>
                <a:path w="44078" h="24475" extrusionOk="0">
                  <a:moveTo>
                    <a:pt x="25450" y="0"/>
                  </a:moveTo>
                  <a:cubicBezTo>
                    <a:pt x="24588" y="0"/>
                    <a:pt x="23741" y="226"/>
                    <a:pt x="23024" y="721"/>
                  </a:cubicBezTo>
                  <a:cubicBezTo>
                    <a:pt x="21649" y="1658"/>
                    <a:pt x="21114" y="3630"/>
                    <a:pt x="21685" y="5112"/>
                  </a:cubicBezTo>
                  <a:cubicBezTo>
                    <a:pt x="20576" y="3960"/>
                    <a:pt x="18963" y="3292"/>
                    <a:pt x="17365" y="3292"/>
                  </a:cubicBezTo>
                  <a:cubicBezTo>
                    <a:pt x="16635" y="3292"/>
                    <a:pt x="15907" y="3432"/>
                    <a:pt x="15232" y="3728"/>
                  </a:cubicBezTo>
                  <a:cubicBezTo>
                    <a:pt x="12983" y="4719"/>
                    <a:pt x="11636" y="7334"/>
                    <a:pt x="11948" y="9744"/>
                  </a:cubicBezTo>
                  <a:lnTo>
                    <a:pt x="11948" y="9744"/>
                  </a:lnTo>
                  <a:cubicBezTo>
                    <a:pt x="11378" y="8501"/>
                    <a:pt x="10024" y="7608"/>
                    <a:pt x="8657" y="7608"/>
                  </a:cubicBezTo>
                  <a:cubicBezTo>
                    <a:pt x="8375" y="7608"/>
                    <a:pt x="8092" y="7646"/>
                    <a:pt x="7816" y="7727"/>
                  </a:cubicBezTo>
                  <a:cubicBezTo>
                    <a:pt x="5825" y="8316"/>
                    <a:pt x="4781" y="10975"/>
                    <a:pt x="5834" y="12760"/>
                  </a:cubicBezTo>
                  <a:lnTo>
                    <a:pt x="4674" y="12341"/>
                  </a:lnTo>
                  <a:cubicBezTo>
                    <a:pt x="4328" y="12216"/>
                    <a:pt x="3984" y="12158"/>
                    <a:pt x="3652" y="12158"/>
                  </a:cubicBezTo>
                  <a:cubicBezTo>
                    <a:pt x="1599" y="12158"/>
                    <a:pt x="1" y="14367"/>
                    <a:pt x="1015" y="16411"/>
                  </a:cubicBezTo>
                  <a:cubicBezTo>
                    <a:pt x="1193" y="16786"/>
                    <a:pt x="1425" y="17134"/>
                    <a:pt x="1684" y="17464"/>
                  </a:cubicBezTo>
                  <a:cubicBezTo>
                    <a:pt x="3103" y="19258"/>
                    <a:pt x="5290" y="20266"/>
                    <a:pt x="7441" y="21061"/>
                  </a:cubicBezTo>
                  <a:cubicBezTo>
                    <a:pt x="12544" y="22945"/>
                    <a:pt x="18881" y="24474"/>
                    <a:pt x="24811" y="24474"/>
                  </a:cubicBezTo>
                  <a:cubicBezTo>
                    <a:pt x="26970" y="24474"/>
                    <a:pt x="29075" y="24272"/>
                    <a:pt x="31047" y="23810"/>
                  </a:cubicBezTo>
                  <a:cubicBezTo>
                    <a:pt x="33939" y="23140"/>
                    <a:pt x="36688" y="21141"/>
                    <a:pt x="38634" y="18954"/>
                  </a:cubicBezTo>
                  <a:cubicBezTo>
                    <a:pt x="39392" y="18089"/>
                    <a:pt x="44078" y="11261"/>
                    <a:pt x="42659" y="10154"/>
                  </a:cubicBezTo>
                  <a:cubicBezTo>
                    <a:pt x="42002" y="9644"/>
                    <a:pt x="41177" y="9400"/>
                    <a:pt x="40348" y="9400"/>
                  </a:cubicBezTo>
                  <a:cubicBezTo>
                    <a:pt x="39161" y="9400"/>
                    <a:pt x="37963" y="9901"/>
                    <a:pt x="37233" y="10842"/>
                  </a:cubicBezTo>
                  <a:cubicBezTo>
                    <a:pt x="37768" y="9012"/>
                    <a:pt x="38009" y="6995"/>
                    <a:pt x="37259" y="5237"/>
                  </a:cubicBezTo>
                  <a:cubicBezTo>
                    <a:pt x="36624" y="3748"/>
                    <a:pt x="35100" y="2573"/>
                    <a:pt x="33537" y="2573"/>
                  </a:cubicBezTo>
                  <a:cubicBezTo>
                    <a:pt x="33254" y="2573"/>
                    <a:pt x="32970" y="2611"/>
                    <a:pt x="32690" y="2693"/>
                  </a:cubicBezTo>
                  <a:cubicBezTo>
                    <a:pt x="31904" y="2925"/>
                    <a:pt x="31297" y="3586"/>
                    <a:pt x="30994" y="4344"/>
                  </a:cubicBezTo>
                  <a:cubicBezTo>
                    <a:pt x="30583" y="3202"/>
                    <a:pt x="29941" y="2158"/>
                    <a:pt x="29030" y="1354"/>
                  </a:cubicBezTo>
                  <a:cubicBezTo>
                    <a:pt x="28053" y="500"/>
                    <a:pt x="26735" y="0"/>
                    <a:pt x="25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1"/>
            <p:cNvSpPr/>
            <p:nvPr/>
          </p:nvSpPr>
          <p:spPr>
            <a:xfrm>
              <a:off x="3196986" y="3786408"/>
              <a:ext cx="414190" cy="215361"/>
            </a:xfrm>
            <a:custGeom>
              <a:avLst/>
              <a:gdLst/>
              <a:ahLst/>
              <a:cxnLst/>
              <a:rect l="l" t="t" r="r" b="b"/>
              <a:pathLst>
                <a:path w="38280" h="19904" extrusionOk="0">
                  <a:moveTo>
                    <a:pt x="22484" y="0"/>
                  </a:moveTo>
                  <a:cubicBezTo>
                    <a:pt x="22325" y="0"/>
                    <a:pt x="22167" y="20"/>
                    <a:pt x="22010" y="64"/>
                  </a:cubicBezTo>
                  <a:cubicBezTo>
                    <a:pt x="21073" y="314"/>
                    <a:pt x="20501" y="1242"/>
                    <a:pt x="20118" y="2134"/>
                  </a:cubicBezTo>
                  <a:cubicBezTo>
                    <a:pt x="19538" y="3518"/>
                    <a:pt x="19181" y="4990"/>
                    <a:pt x="19082" y="6490"/>
                  </a:cubicBezTo>
                  <a:cubicBezTo>
                    <a:pt x="18966" y="5240"/>
                    <a:pt x="18217" y="4053"/>
                    <a:pt x="17092" y="3491"/>
                  </a:cubicBezTo>
                  <a:cubicBezTo>
                    <a:pt x="16634" y="3265"/>
                    <a:pt x="16125" y="3156"/>
                    <a:pt x="15615" y="3156"/>
                  </a:cubicBezTo>
                  <a:cubicBezTo>
                    <a:pt x="14557" y="3156"/>
                    <a:pt x="13491" y="3623"/>
                    <a:pt x="12853" y="4473"/>
                  </a:cubicBezTo>
                  <a:cubicBezTo>
                    <a:pt x="12121" y="5454"/>
                    <a:pt x="12058" y="6856"/>
                    <a:pt x="12621" y="7927"/>
                  </a:cubicBezTo>
                  <a:cubicBezTo>
                    <a:pt x="12006" y="7358"/>
                    <a:pt x="11157" y="7035"/>
                    <a:pt x="10318" y="7035"/>
                  </a:cubicBezTo>
                  <a:cubicBezTo>
                    <a:pt x="9865" y="7035"/>
                    <a:pt x="9415" y="7129"/>
                    <a:pt x="9006" y="7329"/>
                  </a:cubicBezTo>
                  <a:cubicBezTo>
                    <a:pt x="7516" y="8061"/>
                    <a:pt x="6828" y="10069"/>
                    <a:pt x="7542" y="11559"/>
                  </a:cubicBezTo>
                  <a:cubicBezTo>
                    <a:pt x="6886" y="10474"/>
                    <a:pt x="5609" y="9876"/>
                    <a:pt x="4336" y="9876"/>
                  </a:cubicBezTo>
                  <a:cubicBezTo>
                    <a:pt x="3862" y="9876"/>
                    <a:pt x="3387" y="9959"/>
                    <a:pt x="2946" y="10131"/>
                  </a:cubicBezTo>
                  <a:cubicBezTo>
                    <a:pt x="1322" y="10765"/>
                    <a:pt x="224" y="12425"/>
                    <a:pt x="27" y="14156"/>
                  </a:cubicBezTo>
                  <a:cubicBezTo>
                    <a:pt x="10" y="14246"/>
                    <a:pt x="1" y="14335"/>
                    <a:pt x="1" y="14424"/>
                  </a:cubicBezTo>
                  <a:cubicBezTo>
                    <a:pt x="1232" y="15326"/>
                    <a:pt x="2696" y="15959"/>
                    <a:pt x="4133" y="16486"/>
                  </a:cubicBezTo>
                  <a:cubicBezTo>
                    <a:pt x="9241" y="18370"/>
                    <a:pt x="15572" y="19903"/>
                    <a:pt x="21502" y="19903"/>
                  </a:cubicBezTo>
                  <a:cubicBezTo>
                    <a:pt x="23664" y="19903"/>
                    <a:pt x="25772" y="19700"/>
                    <a:pt x="27748" y="19235"/>
                  </a:cubicBezTo>
                  <a:cubicBezTo>
                    <a:pt x="30631" y="18556"/>
                    <a:pt x="33389" y="16566"/>
                    <a:pt x="35326" y="14371"/>
                  </a:cubicBezTo>
                  <a:cubicBezTo>
                    <a:pt x="35718" y="13933"/>
                    <a:pt x="37173" y="11880"/>
                    <a:pt x="38280" y="9846"/>
                  </a:cubicBezTo>
                  <a:cubicBezTo>
                    <a:pt x="37682" y="9248"/>
                    <a:pt x="36941" y="8801"/>
                    <a:pt x="36120" y="8667"/>
                  </a:cubicBezTo>
                  <a:cubicBezTo>
                    <a:pt x="35964" y="8641"/>
                    <a:pt x="35805" y="8628"/>
                    <a:pt x="35645" y="8628"/>
                  </a:cubicBezTo>
                  <a:cubicBezTo>
                    <a:pt x="34449" y="8628"/>
                    <a:pt x="33231" y="9347"/>
                    <a:pt x="32916" y="10497"/>
                  </a:cubicBezTo>
                  <a:cubicBezTo>
                    <a:pt x="32291" y="8659"/>
                    <a:pt x="31667" y="6829"/>
                    <a:pt x="31042" y="4990"/>
                  </a:cubicBezTo>
                  <a:cubicBezTo>
                    <a:pt x="30837" y="4401"/>
                    <a:pt x="30613" y="3768"/>
                    <a:pt x="30131" y="3357"/>
                  </a:cubicBezTo>
                  <a:cubicBezTo>
                    <a:pt x="29792" y="3067"/>
                    <a:pt x="29374" y="2939"/>
                    <a:pt x="28940" y="2939"/>
                  </a:cubicBezTo>
                  <a:cubicBezTo>
                    <a:pt x="28119" y="2939"/>
                    <a:pt x="27242" y="3397"/>
                    <a:pt x="26740" y="4080"/>
                  </a:cubicBezTo>
                  <a:cubicBezTo>
                    <a:pt x="25972" y="5133"/>
                    <a:pt x="25839" y="6499"/>
                    <a:pt x="25723" y="7793"/>
                  </a:cubicBezTo>
                  <a:cubicBezTo>
                    <a:pt x="25294" y="6802"/>
                    <a:pt x="25294" y="5687"/>
                    <a:pt x="25267" y="4607"/>
                  </a:cubicBezTo>
                  <a:cubicBezTo>
                    <a:pt x="25249" y="3527"/>
                    <a:pt x="25187" y="2393"/>
                    <a:pt x="24678" y="1447"/>
                  </a:cubicBezTo>
                  <a:cubicBezTo>
                    <a:pt x="24239" y="637"/>
                    <a:pt x="23369" y="0"/>
                    <a:pt x="22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1"/>
            <p:cNvSpPr/>
            <p:nvPr/>
          </p:nvSpPr>
          <p:spPr>
            <a:xfrm>
              <a:off x="2999517" y="3857685"/>
              <a:ext cx="320521" cy="144112"/>
            </a:xfrm>
            <a:custGeom>
              <a:avLst/>
              <a:gdLst/>
              <a:ahLst/>
              <a:cxnLst/>
              <a:rect l="l" t="t" r="r" b="b"/>
              <a:pathLst>
                <a:path w="29623" h="13319" extrusionOk="0">
                  <a:moveTo>
                    <a:pt x="17223" y="1"/>
                  </a:moveTo>
                  <a:cubicBezTo>
                    <a:pt x="16367" y="1"/>
                    <a:pt x="15586" y="647"/>
                    <a:pt x="15209" y="1428"/>
                  </a:cubicBezTo>
                  <a:cubicBezTo>
                    <a:pt x="14798" y="2249"/>
                    <a:pt x="14736" y="3204"/>
                    <a:pt x="14691" y="4123"/>
                  </a:cubicBezTo>
                  <a:cubicBezTo>
                    <a:pt x="14370" y="3088"/>
                    <a:pt x="13691" y="2204"/>
                    <a:pt x="12772" y="1624"/>
                  </a:cubicBezTo>
                  <a:cubicBezTo>
                    <a:pt x="12376" y="1378"/>
                    <a:pt x="11899" y="1196"/>
                    <a:pt x="11438" y="1196"/>
                  </a:cubicBezTo>
                  <a:cubicBezTo>
                    <a:pt x="11215" y="1196"/>
                    <a:pt x="10995" y="1239"/>
                    <a:pt x="10791" y="1339"/>
                  </a:cubicBezTo>
                  <a:cubicBezTo>
                    <a:pt x="10282" y="1598"/>
                    <a:pt x="9979" y="2160"/>
                    <a:pt x="9898" y="2731"/>
                  </a:cubicBezTo>
                  <a:cubicBezTo>
                    <a:pt x="9818" y="3293"/>
                    <a:pt x="9916" y="3873"/>
                    <a:pt x="10023" y="4436"/>
                  </a:cubicBezTo>
                  <a:cubicBezTo>
                    <a:pt x="9416" y="3713"/>
                    <a:pt x="8604" y="3133"/>
                    <a:pt x="7676" y="2972"/>
                  </a:cubicBezTo>
                  <a:cubicBezTo>
                    <a:pt x="7517" y="2945"/>
                    <a:pt x="7356" y="2931"/>
                    <a:pt x="7194" y="2931"/>
                  </a:cubicBezTo>
                  <a:cubicBezTo>
                    <a:pt x="6408" y="2931"/>
                    <a:pt x="5616" y="3252"/>
                    <a:pt x="5150" y="3873"/>
                  </a:cubicBezTo>
                  <a:cubicBezTo>
                    <a:pt x="4668" y="4507"/>
                    <a:pt x="4615" y="5453"/>
                    <a:pt x="5034" y="6105"/>
                  </a:cubicBezTo>
                  <a:cubicBezTo>
                    <a:pt x="4559" y="5634"/>
                    <a:pt x="3881" y="5398"/>
                    <a:pt x="3198" y="5398"/>
                  </a:cubicBezTo>
                  <a:cubicBezTo>
                    <a:pt x="2623" y="5398"/>
                    <a:pt x="2045" y="5565"/>
                    <a:pt x="1580" y="5899"/>
                  </a:cubicBezTo>
                  <a:cubicBezTo>
                    <a:pt x="438" y="6720"/>
                    <a:pt x="0" y="8300"/>
                    <a:pt x="313" y="9666"/>
                  </a:cubicBezTo>
                  <a:cubicBezTo>
                    <a:pt x="366" y="9907"/>
                    <a:pt x="447" y="10139"/>
                    <a:pt x="536" y="10362"/>
                  </a:cubicBezTo>
                  <a:cubicBezTo>
                    <a:pt x="5394" y="12030"/>
                    <a:pt x="11173" y="13319"/>
                    <a:pt x="16612" y="13319"/>
                  </a:cubicBezTo>
                  <a:cubicBezTo>
                    <a:pt x="18767" y="13319"/>
                    <a:pt x="20869" y="13116"/>
                    <a:pt x="22839" y="12656"/>
                  </a:cubicBezTo>
                  <a:cubicBezTo>
                    <a:pt x="25347" y="12067"/>
                    <a:pt x="27757" y="10478"/>
                    <a:pt x="29622" y="8639"/>
                  </a:cubicBezTo>
                  <a:cubicBezTo>
                    <a:pt x="28900" y="7577"/>
                    <a:pt x="27989" y="6667"/>
                    <a:pt x="26927" y="5944"/>
                  </a:cubicBezTo>
                  <a:cubicBezTo>
                    <a:pt x="26427" y="5614"/>
                    <a:pt x="25874" y="5337"/>
                    <a:pt x="25276" y="5301"/>
                  </a:cubicBezTo>
                  <a:cubicBezTo>
                    <a:pt x="25249" y="5300"/>
                    <a:pt x="25221" y="5300"/>
                    <a:pt x="25194" y="5300"/>
                  </a:cubicBezTo>
                  <a:cubicBezTo>
                    <a:pt x="24620" y="5300"/>
                    <a:pt x="24023" y="5567"/>
                    <a:pt x="23759" y="6078"/>
                  </a:cubicBezTo>
                  <a:cubicBezTo>
                    <a:pt x="23919" y="5382"/>
                    <a:pt x="24080" y="4659"/>
                    <a:pt x="23928" y="3954"/>
                  </a:cubicBezTo>
                  <a:cubicBezTo>
                    <a:pt x="23777" y="3258"/>
                    <a:pt x="23232" y="2597"/>
                    <a:pt x="22518" y="2561"/>
                  </a:cubicBezTo>
                  <a:cubicBezTo>
                    <a:pt x="22494" y="2560"/>
                    <a:pt x="22470" y="2559"/>
                    <a:pt x="22447" y="2559"/>
                  </a:cubicBezTo>
                  <a:cubicBezTo>
                    <a:pt x="21885" y="2559"/>
                    <a:pt x="21372" y="2957"/>
                    <a:pt x="21081" y="3445"/>
                  </a:cubicBezTo>
                  <a:cubicBezTo>
                    <a:pt x="20778" y="3945"/>
                    <a:pt x="20671" y="4543"/>
                    <a:pt x="20573" y="5123"/>
                  </a:cubicBezTo>
                  <a:cubicBezTo>
                    <a:pt x="19975" y="4248"/>
                    <a:pt x="19841" y="3150"/>
                    <a:pt x="19502" y="2142"/>
                  </a:cubicBezTo>
                  <a:cubicBezTo>
                    <a:pt x="19162" y="1142"/>
                    <a:pt x="18439" y="116"/>
                    <a:pt x="17386" y="9"/>
                  </a:cubicBezTo>
                  <a:cubicBezTo>
                    <a:pt x="17332" y="4"/>
                    <a:pt x="17277" y="1"/>
                    <a:pt x="17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1"/>
            <p:cNvSpPr/>
            <p:nvPr/>
          </p:nvSpPr>
          <p:spPr>
            <a:xfrm>
              <a:off x="2476535" y="3120156"/>
              <a:ext cx="239258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1"/>
            <p:cNvSpPr/>
            <p:nvPr/>
          </p:nvSpPr>
          <p:spPr>
            <a:xfrm>
              <a:off x="5751848" y="2103091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1"/>
            <p:cNvSpPr/>
            <p:nvPr/>
          </p:nvSpPr>
          <p:spPr>
            <a:xfrm>
              <a:off x="6024223" y="1917299"/>
              <a:ext cx="281453" cy="145549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1"/>
            <p:cNvSpPr/>
            <p:nvPr/>
          </p:nvSpPr>
          <p:spPr>
            <a:xfrm>
              <a:off x="6098421" y="1956225"/>
              <a:ext cx="335497" cy="134109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1"/>
            <p:cNvSpPr/>
            <p:nvPr/>
          </p:nvSpPr>
          <p:spPr>
            <a:xfrm>
              <a:off x="5331437" y="1847677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1"/>
            <p:cNvSpPr/>
            <p:nvPr/>
          </p:nvSpPr>
          <p:spPr>
            <a:xfrm>
              <a:off x="5391084" y="1878970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1"/>
            <p:cNvSpPr/>
            <p:nvPr/>
          </p:nvSpPr>
          <p:spPr>
            <a:xfrm>
              <a:off x="2842655" y="2681841"/>
              <a:ext cx="226255" cy="117004"/>
            </a:xfrm>
            <a:custGeom>
              <a:avLst/>
              <a:gdLst/>
              <a:ahLst/>
              <a:cxnLst/>
              <a:rect l="l" t="t" r="r" b="b"/>
              <a:pathLst>
                <a:path w="18217" h="7799" extrusionOk="0">
                  <a:moveTo>
                    <a:pt x="11198" y="1"/>
                  </a:moveTo>
                  <a:cubicBezTo>
                    <a:pt x="10948" y="1"/>
                    <a:pt x="10705" y="69"/>
                    <a:pt x="10506" y="222"/>
                  </a:cubicBezTo>
                  <a:cubicBezTo>
                    <a:pt x="10238" y="436"/>
                    <a:pt x="10095" y="757"/>
                    <a:pt x="9970" y="1070"/>
                  </a:cubicBezTo>
                  <a:cubicBezTo>
                    <a:pt x="9488" y="2266"/>
                    <a:pt x="9211" y="3524"/>
                    <a:pt x="9131" y="4800"/>
                  </a:cubicBezTo>
                  <a:cubicBezTo>
                    <a:pt x="9113" y="3979"/>
                    <a:pt x="8301" y="3319"/>
                    <a:pt x="7480" y="3301"/>
                  </a:cubicBezTo>
                  <a:cubicBezTo>
                    <a:pt x="7459" y="3300"/>
                    <a:pt x="7439" y="3300"/>
                    <a:pt x="7418" y="3300"/>
                  </a:cubicBezTo>
                  <a:cubicBezTo>
                    <a:pt x="6620" y="3300"/>
                    <a:pt x="5879" y="3799"/>
                    <a:pt x="5418" y="4443"/>
                  </a:cubicBezTo>
                  <a:cubicBezTo>
                    <a:pt x="4936" y="5113"/>
                    <a:pt x="4704" y="5916"/>
                    <a:pt x="4544" y="6719"/>
                  </a:cubicBezTo>
                  <a:cubicBezTo>
                    <a:pt x="4321" y="6112"/>
                    <a:pt x="3981" y="5496"/>
                    <a:pt x="3419" y="5193"/>
                  </a:cubicBezTo>
                  <a:cubicBezTo>
                    <a:pt x="3170" y="5056"/>
                    <a:pt x="2901" y="4995"/>
                    <a:pt x="2630" y="4995"/>
                  </a:cubicBezTo>
                  <a:cubicBezTo>
                    <a:pt x="1888" y="4995"/>
                    <a:pt x="1123" y="5452"/>
                    <a:pt x="679" y="6085"/>
                  </a:cubicBezTo>
                  <a:cubicBezTo>
                    <a:pt x="322" y="6594"/>
                    <a:pt x="135" y="7183"/>
                    <a:pt x="1" y="7790"/>
                  </a:cubicBezTo>
                  <a:lnTo>
                    <a:pt x="18128" y="7799"/>
                  </a:lnTo>
                  <a:cubicBezTo>
                    <a:pt x="18199" y="7540"/>
                    <a:pt x="18217" y="7281"/>
                    <a:pt x="18181" y="7014"/>
                  </a:cubicBezTo>
                  <a:cubicBezTo>
                    <a:pt x="18066" y="5684"/>
                    <a:pt x="17563" y="3658"/>
                    <a:pt x="15858" y="3658"/>
                  </a:cubicBezTo>
                  <a:cubicBezTo>
                    <a:pt x="15847" y="3658"/>
                    <a:pt x="15836" y="3658"/>
                    <a:pt x="15825" y="3658"/>
                  </a:cubicBezTo>
                  <a:cubicBezTo>
                    <a:pt x="15031" y="3676"/>
                    <a:pt x="14325" y="4202"/>
                    <a:pt x="13879" y="4863"/>
                  </a:cubicBezTo>
                  <a:cubicBezTo>
                    <a:pt x="13763" y="3801"/>
                    <a:pt x="13504" y="2765"/>
                    <a:pt x="13112" y="1775"/>
                  </a:cubicBezTo>
                  <a:cubicBezTo>
                    <a:pt x="12889" y="1230"/>
                    <a:pt x="12612" y="677"/>
                    <a:pt x="12139" y="320"/>
                  </a:cubicBezTo>
                  <a:cubicBezTo>
                    <a:pt x="11874" y="121"/>
                    <a:pt x="11530" y="1"/>
                    <a:pt x="11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1"/>
            <p:cNvSpPr/>
            <p:nvPr/>
          </p:nvSpPr>
          <p:spPr>
            <a:xfrm>
              <a:off x="2902302" y="2713134"/>
              <a:ext cx="269700" cy="107808"/>
            </a:xfrm>
            <a:custGeom>
              <a:avLst/>
              <a:gdLst/>
              <a:ahLst/>
              <a:cxnLst/>
              <a:rect l="l" t="t" r="r" b="b"/>
              <a:pathLst>
                <a:path w="21715" h="7186" extrusionOk="0">
                  <a:moveTo>
                    <a:pt x="13355" y="1"/>
                  </a:moveTo>
                  <a:cubicBezTo>
                    <a:pt x="13143" y="1"/>
                    <a:pt x="12931" y="32"/>
                    <a:pt x="12728" y="99"/>
                  </a:cubicBezTo>
                  <a:cubicBezTo>
                    <a:pt x="11844" y="385"/>
                    <a:pt x="11300" y="1251"/>
                    <a:pt x="10934" y="2107"/>
                  </a:cubicBezTo>
                  <a:cubicBezTo>
                    <a:pt x="10523" y="3053"/>
                    <a:pt x="10246" y="4062"/>
                    <a:pt x="10113" y="5079"/>
                  </a:cubicBezTo>
                  <a:cubicBezTo>
                    <a:pt x="10027" y="4060"/>
                    <a:pt x="8992" y="3326"/>
                    <a:pt x="7971" y="3326"/>
                  </a:cubicBezTo>
                  <a:cubicBezTo>
                    <a:pt x="7820" y="3326"/>
                    <a:pt x="7671" y="3341"/>
                    <a:pt x="7524" y="3375"/>
                  </a:cubicBezTo>
                  <a:cubicBezTo>
                    <a:pt x="6382" y="3633"/>
                    <a:pt x="5543" y="4713"/>
                    <a:pt x="5320" y="5865"/>
                  </a:cubicBezTo>
                  <a:cubicBezTo>
                    <a:pt x="5016" y="4963"/>
                    <a:pt x="4276" y="4151"/>
                    <a:pt x="3330" y="4035"/>
                  </a:cubicBezTo>
                  <a:cubicBezTo>
                    <a:pt x="3250" y="4025"/>
                    <a:pt x="3171" y="4020"/>
                    <a:pt x="3092" y="4020"/>
                  </a:cubicBezTo>
                  <a:cubicBezTo>
                    <a:pt x="2318" y="4020"/>
                    <a:pt x="1574" y="4481"/>
                    <a:pt x="1080" y="5088"/>
                  </a:cubicBezTo>
                  <a:cubicBezTo>
                    <a:pt x="581" y="5695"/>
                    <a:pt x="277" y="6445"/>
                    <a:pt x="1" y="7186"/>
                  </a:cubicBezTo>
                  <a:lnTo>
                    <a:pt x="21715" y="7186"/>
                  </a:lnTo>
                  <a:cubicBezTo>
                    <a:pt x="21287" y="6168"/>
                    <a:pt x="20662" y="5338"/>
                    <a:pt x="19466" y="5097"/>
                  </a:cubicBezTo>
                  <a:cubicBezTo>
                    <a:pt x="19321" y="5071"/>
                    <a:pt x="19175" y="5059"/>
                    <a:pt x="19031" y="5059"/>
                  </a:cubicBezTo>
                  <a:cubicBezTo>
                    <a:pt x="18225" y="5059"/>
                    <a:pt x="17454" y="5450"/>
                    <a:pt x="16985" y="6124"/>
                  </a:cubicBezTo>
                  <a:cubicBezTo>
                    <a:pt x="17003" y="4901"/>
                    <a:pt x="16779" y="3678"/>
                    <a:pt x="16315" y="2545"/>
                  </a:cubicBezTo>
                  <a:cubicBezTo>
                    <a:pt x="16012" y="1804"/>
                    <a:pt x="15592" y="1090"/>
                    <a:pt x="14977" y="590"/>
                  </a:cubicBezTo>
                  <a:cubicBezTo>
                    <a:pt x="14520" y="231"/>
                    <a:pt x="13934" y="1"/>
                    <a:pt x="13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1"/>
            <p:cNvSpPr/>
            <p:nvPr/>
          </p:nvSpPr>
          <p:spPr>
            <a:xfrm>
              <a:off x="3768790" y="2275743"/>
              <a:ext cx="239257" cy="48947"/>
            </a:xfrm>
            <a:custGeom>
              <a:avLst/>
              <a:gdLst/>
              <a:ahLst/>
              <a:cxnLst/>
              <a:rect l="l" t="t" r="r" b="b"/>
              <a:pathLst>
                <a:path w="10925" h="2235" extrusionOk="0">
                  <a:moveTo>
                    <a:pt x="6416" y="0"/>
                  </a:moveTo>
                  <a:cubicBezTo>
                    <a:pt x="5893" y="0"/>
                    <a:pt x="5376" y="240"/>
                    <a:pt x="5034" y="744"/>
                  </a:cubicBezTo>
                  <a:cubicBezTo>
                    <a:pt x="4919" y="909"/>
                    <a:pt x="4736" y="1005"/>
                    <a:pt x="4533" y="1005"/>
                  </a:cubicBezTo>
                  <a:cubicBezTo>
                    <a:pt x="4516" y="1005"/>
                    <a:pt x="4498" y="1005"/>
                    <a:pt x="4481" y="1003"/>
                  </a:cubicBezTo>
                  <a:cubicBezTo>
                    <a:pt x="4412" y="996"/>
                    <a:pt x="4342" y="992"/>
                    <a:pt x="4273" y="992"/>
                  </a:cubicBezTo>
                  <a:cubicBezTo>
                    <a:pt x="3862" y="992"/>
                    <a:pt x="3460" y="1126"/>
                    <a:pt x="3124" y="1378"/>
                  </a:cubicBezTo>
                  <a:cubicBezTo>
                    <a:pt x="2946" y="1512"/>
                    <a:pt x="2732" y="1574"/>
                    <a:pt x="2509" y="1574"/>
                  </a:cubicBezTo>
                  <a:cubicBezTo>
                    <a:pt x="2422" y="1570"/>
                    <a:pt x="2338" y="1568"/>
                    <a:pt x="2256" y="1568"/>
                  </a:cubicBezTo>
                  <a:cubicBezTo>
                    <a:pt x="748" y="1568"/>
                    <a:pt x="1" y="2235"/>
                    <a:pt x="1" y="2235"/>
                  </a:cubicBezTo>
                  <a:lnTo>
                    <a:pt x="10925" y="2235"/>
                  </a:lnTo>
                  <a:cubicBezTo>
                    <a:pt x="10265" y="1676"/>
                    <a:pt x="9581" y="1294"/>
                    <a:pt x="8827" y="1294"/>
                  </a:cubicBezTo>
                  <a:cubicBezTo>
                    <a:pt x="8786" y="1294"/>
                    <a:pt x="8744" y="1295"/>
                    <a:pt x="8703" y="1298"/>
                  </a:cubicBezTo>
                  <a:cubicBezTo>
                    <a:pt x="8674" y="1302"/>
                    <a:pt x="8645" y="1304"/>
                    <a:pt x="8616" y="1304"/>
                  </a:cubicBezTo>
                  <a:cubicBezTo>
                    <a:pt x="8380" y="1304"/>
                    <a:pt x="8161" y="1176"/>
                    <a:pt x="8033" y="976"/>
                  </a:cubicBezTo>
                  <a:cubicBezTo>
                    <a:pt x="7674" y="341"/>
                    <a:pt x="7040" y="0"/>
                    <a:pt x="6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1"/>
            <p:cNvSpPr/>
            <p:nvPr/>
          </p:nvSpPr>
          <p:spPr>
            <a:xfrm>
              <a:off x="3136832" y="2400575"/>
              <a:ext cx="2844262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2" name="Google Shape;4012;p41"/>
            <p:cNvSpPr/>
            <p:nvPr/>
          </p:nvSpPr>
          <p:spPr>
            <a:xfrm>
              <a:off x="2955305" y="2424512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3" name="Google Shape;4013;p41"/>
            <p:cNvSpPr/>
            <p:nvPr/>
          </p:nvSpPr>
          <p:spPr>
            <a:xfrm>
              <a:off x="4381212" y="2348663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4" name="Google Shape;4014;p41"/>
            <p:cNvSpPr/>
            <p:nvPr/>
          </p:nvSpPr>
          <p:spPr>
            <a:xfrm>
              <a:off x="4599643" y="2029984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5" name="Google Shape;4015;p41"/>
            <p:cNvSpPr/>
            <p:nvPr/>
          </p:nvSpPr>
          <p:spPr>
            <a:xfrm>
              <a:off x="3283827" y="2379947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6" name="Google Shape;4016;p41"/>
            <p:cNvSpPr/>
            <p:nvPr/>
          </p:nvSpPr>
          <p:spPr>
            <a:xfrm>
              <a:off x="5119649" y="2167293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7" name="Google Shape;4017;p41"/>
            <p:cNvSpPr/>
            <p:nvPr/>
          </p:nvSpPr>
          <p:spPr>
            <a:xfrm>
              <a:off x="3501298" y="2275097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8" name="Google Shape;4018;p41"/>
            <p:cNvSpPr/>
            <p:nvPr/>
          </p:nvSpPr>
          <p:spPr>
            <a:xfrm>
              <a:off x="2849719" y="2540737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9" name="Google Shape;4019;p41"/>
            <p:cNvSpPr/>
            <p:nvPr/>
          </p:nvSpPr>
          <p:spPr>
            <a:xfrm>
              <a:off x="3906894" y="3046702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0" name="Google Shape;4020;p41"/>
            <p:cNvSpPr/>
            <p:nvPr/>
          </p:nvSpPr>
          <p:spPr>
            <a:xfrm>
              <a:off x="3136821" y="2402020"/>
              <a:ext cx="2844263" cy="839011"/>
            </a:xfrm>
            <a:custGeom>
              <a:avLst/>
              <a:gdLst/>
              <a:ahLst/>
              <a:cxnLst/>
              <a:rect l="l" t="t" r="r" b="b"/>
              <a:pathLst>
                <a:path w="129875" h="38311" extrusionOk="0">
                  <a:moveTo>
                    <a:pt x="0" y="0"/>
                  </a:moveTo>
                  <a:cubicBezTo>
                    <a:pt x="3474" y="8113"/>
                    <a:pt x="7237" y="18596"/>
                    <a:pt x="15610" y="21386"/>
                  </a:cubicBezTo>
                  <a:cubicBezTo>
                    <a:pt x="38320" y="28952"/>
                    <a:pt x="63598" y="18061"/>
                    <a:pt x="87416" y="20449"/>
                  </a:cubicBezTo>
                  <a:cubicBezTo>
                    <a:pt x="102420" y="21953"/>
                    <a:pt x="118107" y="45488"/>
                    <a:pt x="129875" y="36059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1" name="Google Shape;4021;p41"/>
            <p:cNvSpPr/>
            <p:nvPr/>
          </p:nvSpPr>
          <p:spPr>
            <a:xfrm>
              <a:off x="2955294" y="2425957"/>
              <a:ext cx="2748888" cy="950657"/>
            </a:xfrm>
            <a:custGeom>
              <a:avLst/>
              <a:gdLst/>
              <a:ahLst/>
              <a:cxnLst/>
              <a:rect l="l" t="t" r="r" b="b"/>
              <a:pathLst>
                <a:path w="125520" h="43409" extrusionOk="0">
                  <a:moveTo>
                    <a:pt x="5635" y="0"/>
                  </a:moveTo>
                  <a:cubicBezTo>
                    <a:pt x="9776" y="9672"/>
                    <a:pt x="16475" y="19943"/>
                    <a:pt x="14533" y="30283"/>
                  </a:cubicBezTo>
                  <a:cubicBezTo>
                    <a:pt x="13664" y="34912"/>
                    <a:pt x="3654" y="38044"/>
                    <a:pt x="952" y="34186"/>
                  </a:cubicBezTo>
                  <a:cubicBezTo>
                    <a:pt x="-981" y="31426"/>
                    <a:pt x="207" y="25703"/>
                    <a:pt x="3294" y="24352"/>
                  </a:cubicBezTo>
                  <a:cubicBezTo>
                    <a:pt x="9539" y="21618"/>
                    <a:pt x="17059" y="22700"/>
                    <a:pt x="23743" y="24039"/>
                  </a:cubicBezTo>
                  <a:cubicBezTo>
                    <a:pt x="31757" y="25644"/>
                    <a:pt x="43479" y="34402"/>
                    <a:pt x="40445" y="41991"/>
                  </a:cubicBezTo>
                  <a:cubicBezTo>
                    <a:pt x="39953" y="43223"/>
                    <a:pt x="37104" y="43973"/>
                    <a:pt x="36543" y="42771"/>
                  </a:cubicBezTo>
                  <a:cubicBezTo>
                    <a:pt x="34658" y="38729"/>
                    <a:pt x="34270" y="31496"/>
                    <a:pt x="38260" y="29503"/>
                  </a:cubicBezTo>
                  <a:cubicBezTo>
                    <a:pt x="49297" y="23990"/>
                    <a:pt x="71624" y="42387"/>
                    <a:pt x="75256" y="30596"/>
                  </a:cubicBezTo>
                  <a:cubicBezTo>
                    <a:pt x="75927" y="28416"/>
                    <a:pt x="74334" y="25108"/>
                    <a:pt x="72134" y="24508"/>
                  </a:cubicBezTo>
                  <a:cubicBezTo>
                    <a:pt x="69125" y="23688"/>
                    <a:pt x="64718" y="25879"/>
                    <a:pt x="63860" y="28878"/>
                  </a:cubicBezTo>
                  <a:cubicBezTo>
                    <a:pt x="62261" y="34468"/>
                    <a:pt x="70419" y="42865"/>
                    <a:pt x="76036" y="41366"/>
                  </a:cubicBezTo>
                  <a:cubicBezTo>
                    <a:pt x="85169" y="38929"/>
                    <a:pt x="90220" y="24492"/>
                    <a:pt x="99607" y="25600"/>
                  </a:cubicBezTo>
                  <a:cubicBezTo>
                    <a:pt x="104503" y="26178"/>
                    <a:pt x="112068" y="31554"/>
                    <a:pt x="110066" y="36059"/>
                  </a:cubicBezTo>
                  <a:cubicBezTo>
                    <a:pt x="108851" y="38793"/>
                    <a:pt x="102757" y="36656"/>
                    <a:pt x="101324" y="34030"/>
                  </a:cubicBezTo>
                  <a:cubicBezTo>
                    <a:pt x="100354" y="32253"/>
                    <a:pt x="101462" y="29296"/>
                    <a:pt x="103198" y="28254"/>
                  </a:cubicBezTo>
                  <a:cubicBezTo>
                    <a:pt x="109914" y="24223"/>
                    <a:pt x="123984" y="43271"/>
                    <a:pt x="125520" y="3559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2" name="Google Shape;4022;p41"/>
            <p:cNvSpPr/>
            <p:nvPr/>
          </p:nvSpPr>
          <p:spPr>
            <a:xfrm>
              <a:off x="4381201" y="2350108"/>
              <a:ext cx="1641427" cy="410866"/>
            </a:xfrm>
            <a:custGeom>
              <a:avLst/>
              <a:gdLst/>
              <a:ahLst/>
              <a:cxnLst/>
              <a:rect l="l" t="t" r="r" b="b"/>
              <a:pathLst>
                <a:path w="74951" h="18761" extrusionOk="0">
                  <a:moveTo>
                    <a:pt x="0" y="18761"/>
                  </a:moveTo>
                  <a:cubicBezTo>
                    <a:pt x="16108" y="16462"/>
                    <a:pt x="32432" y="15483"/>
                    <a:pt x="48703" y="15483"/>
                  </a:cubicBezTo>
                  <a:cubicBezTo>
                    <a:pt x="57819" y="15483"/>
                    <a:pt x="77680" y="15327"/>
                    <a:pt x="74616" y="6741"/>
                  </a:cubicBezTo>
                  <a:cubicBezTo>
                    <a:pt x="71422" y="-2210"/>
                    <a:pt x="55739" y="-401"/>
                    <a:pt x="46518" y="1902"/>
                  </a:cubicBezTo>
                  <a:cubicBezTo>
                    <a:pt x="31739" y="5594"/>
                    <a:pt x="16326" y="6897"/>
                    <a:pt x="1093" y="689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3" name="Google Shape;4023;p41"/>
            <p:cNvSpPr/>
            <p:nvPr/>
          </p:nvSpPr>
          <p:spPr>
            <a:xfrm>
              <a:off x="4599632" y="2031429"/>
              <a:ext cx="554179" cy="674849"/>
            </a:xfrm>
            <a:custGeom>
              <a:avLst/>
              <a:gdLst/>
              <a:ahLst/>
              <a:cxnLst/>
              <a:rect l="l" t="t" r="r" b="b"/>
              <a:pathLst>
                <a:path w="25305" h="30815" extrusionOk="0">
                  <a:moveTo>
                    <a:pt x="1265" y="20981"/>
                  </a:moveTo>
                  <a:cubicBezTo>
                    <a:pt x="235" y="15139"/>
                    <a:pt x="-958" y="8619"/>
                    <a:pt x="1421" y="3185"/>
                  </a:cubicBezTo>
                  <a:cubicBezTo>
                    <a:pt x="2615" y="456"/>
                    <a:pt x="6939" y="-405"/>
                    <a:pt x="9851" y="220"/>
                  </a:cubicBezTo>
                  <a:cubicBezTo>
                    <a:pt x="21022" y="2618"/>
                    <a:pt x="25305" y="19389"/>
                    <a:pt x="25305" y="308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4" name="Google Shape;4024;p41"/>
            <p:cNvSpPr/>
            <p:nvPr/>
          </p:nvSpPr>
          <p:spPr>
            <a:xfrm>
              <a:off x="3283816" y="2381392"/>
              <a:ext cx="1146049" cy="444548"/>
            </a:xfrm>
            <a:custGeom>
              <a:avLst/>
              <a:gdLst/>
              <a:ahLst/>
              <a:cxnLst/>
              <a:rect l="l" t="t" r="r" b="b"/>
              <a:pathLst>
                <a:path w="52331" h="20299" extrusionOk="0">
                  <a:moveTo>
                    <a:pt x="0" y="3284"/>
                  </a:moveTo>
                  <a:cubicBezTo>
                    <a:pt x="2370" y="7547"/>
                    <a:pt x="3854" y="13090"/>
                    <a:pt x="8117" y="15460"/>
                  </a:cubicBezTo>
                  <a:cubicBezTo>
                    <a:pt x="16513" y="20127"/>
                    <a:pt x="26921" y="20299"/>
                    <a:pt x="36527" y="20299"/>
                  </a:cubicBezTo>
                  <a:cubicBezTo>
                    <a:pt x="41844" y="20299"/>
                    <a:pt x="50471" y="20049"/>
                    <a:pt x="51513" y="14835"/>
                  </a:cubicBezTo>
                  <a:cubicBezTo>
                    <a:pt x="52219" y="11301"/>
                    <a:pt x="53288" y="6437"/>
                    <a:pt x="50576" y="4064"/>
                  </a:cubicBezTo>
                  <a:cubicBezTo>
                    <a:pt x="44228" y="-1491"/>
                    <a:pt x="33794" y="-98"/>
                    <a:pt x="25444" y="1098"/>
                  </a:cubicBezTo>
                  <a:cubicBezTo>
                    <a:pt x="18340" y="2116"/>
                    <a:pt x="12023" y="9670"/>
                    <a:pt x="10615" y="1670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5" name="Google Shape;4025;p41"/>
            <p:cNvSpPr/>
            <p:nvPr/>
          </p:nvSpPr>
          <p:spPr>
            <a:xfrm>
              <a:off x="5119638" y="2168738"/>
              <a:ext cx="755265" cy="978536"/>
            </a:xfrm>
            <a:custGeom>
              <a:avLst/>
              <a:gdLst/>
              <a:ahLst/>
              <a:cxnLst/>
              <a:rect l="l" t="t" r="r" b="b"/>
              <a:pathLst>
                <a:path w="34487" h="44682" extrusionOk="0">
                  <a:moveTo>
                    <a:pt x="0" y="31882"/>
                  </a:moveTo>
                  <a:cubicBezTo>
                    <a:pt x="7650" y="31882"/>
                    <a:pt x="15324" y="32205"/>
                    <a:pt x="22947" y="31570"/>
                  </a:cubicBezTo>
                  <a:cubicBezTo>
                    <a:pt x="26489" y="31275"/>
                    <a:pt x="31504" y="31471"/>
                    <a:pt x="33093" y="28292"/>
                  </a:cubicBezTo>
                  <a:cubicBezTo>
                    <a:pt x="37765" y="18945"/>
                    <a:pt x="29926" y="904"/>
                    <a:pt x="19512" y="37"/>
                  </a:cubicBezTo>
                  <a:cubicBezTo>
                    <a:pt x="15963" y="-259"/>
                    <a:pt x="17327" y="6934"/>
                    <a:pt x="17327" y="10496"/>
                  </a:cubicBezTo>
                  <a:cubicBezTo>
                    <a:pt x="17327" y="21978"/>
                    <a:pt x="21542" y="33200"/>
                    <a:pt x="21542" y="446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6" name="Google Shape;4026;p41"/>
            <p:cNvSpPr/>
            <p:nvPr/>
          </p:nvSpPr>
          <p:spPr>
            <a:xfrm>
              <a:off x="3501287" y="2276542"/>
              <a:ext cx="201699" cy="184617"/>
            </a:xfrm>
            <a:custGeom>
              <a:avLst/>
              <a:gdLst/>
              <a:ahLst/>
              <a:cxnLst/>
              <a:rect l="l" t="t" r="r" b="b"/>
              <a:pathLst>
                <a:path w="9210" h="8430" extrusionOk="0">
                  <a:moveTo>
                    <a:pt x="0" y="0"/>
                  </a:moveTo>
                  <a:cubicBezTo>
                    <a:pt x="2205" y="3530"/>
                    <a:pt x="5748" y="6121"/>
                    <a:pt x="9210" y="843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7" name="Google Shape;4027;p41"/>
            <p:cNvSpPr/>
            <p:nvPr/>
          </p:nvSpPr>
          <p:spPr>
            <a:xfrm>
              <a:off x="2849708" y="2542183"/>
              <a:ext cx="314462" cy="85476"/>
            </a:xfrm>
            <a:custGeom>
              <a:avLst/>
              <a:gdLst/>
              <a:ahLst/>
              <a:cxnLst/>
              <a:rect l="l" t="t" r="r" b="b"/>
              <a:pathLst>
                <a:path w="14359" h="3903" extrusionOk="0">
                  <a:moveTo>
                    <a:pt x="153" y="0"/>
                  </a:moveTo>
                  <a:cubicBezTo>
                    <a:pt x="-1398" y="4659"/>
                    <a:pt x="9543" y="2941"/>
                    <a:pt x="14359" y="390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8" name="Google Shape;4028;p41"/>
            <p:cNvSpPr/>
            <p:nvPr/>
          </p:nvSpPr>
          <p:spPr>
            <a:xfrm>
              <a:off x="3906883" y="3048148"/>
              <a:ext cx="1164883" cy="597826"/>
            </a:xfrm>
            <a:custGeom>
              <a:avLst/>
              <a:gdLst/>
              <a:ahLst/>
              <a:cxnLst/>
              <a:rect l="l" t="t" r="r" b="b"/>
              <a:pathLst>
                <a:path w="53191" h="27298" extrusionOk="0">
                  <a:moveTo>
                    <a:pt x="2770" y="0"/>
                  </a:moveTo>
                  <a:cubicBezTo>
                    <a:pt x="2770" y="5795"/>
                    <a:pt x="10250" y="9679"/>
                    <a:pt x="10731" y="15454"/>
                  </a:cubicBezTo>
                  <a:cubicBezTo>
                    <a:pt x="10986" y="18517"/>
                    <a:pt x="11788" y="21995"/>
                    <a:pt x="10263" y="24664"/>
                  </a:cubicBezTo>
                  <a:cubicBezTo>
                    <a:pt x="8871" y="27101"/>
                    <a:pt x="3975" y="28209"/>
                    <a:pt x="1990" y="26225"/>
                  </a:cubicBezTo>
                  <a:cubicBezTo>
                    <a:pt x="-476" y="23761"/>
                    <a:pt x="-822" y="17827"/>
                    <a:pt x="1990" y="15766"/>
                  </a:cubicBezTo>
                  <a:cubicBezTo>
                    <a:pt x="6565" y="12412"/>
                    <a:pt x="13187" y="13048"/>
                    <a:pt x="18848" y="13425"/>
                  </a:cubicBezTo>
                  <a:cubicBezTo>
                    <a:pt x="29611" y="14142"/>
                    <a:pt x="40654" y="24303"/>
                    <a:pt x="50537" y="19981"/>
                  </a:cubicBezTo>
                  <a:cubicBezTo>
                    <a:pt x="56576" y="17340"/>
                    <a:pt x="50595" y="6564"/>
                    <a:pt x="48507" y="31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9" name="Google Shape;4029;p41"/>
            <p:cNvSpPr/>
            <p:nvPr/>
          </p:nvSpPr>
          <p:spPr>
            <a:xfrm>
              <a:off x="4377697" y="2463867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1"/>
            <p:cNvSpPr/>
            <p:nvPr/>
          </p:nvSpPr>
          <p:spPr>
            <a:xfrm>
              <a:off x="3717904" y="3070683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1"/>
            <p:cNvSpPr/>
            <p:nvPr/>
          </p:nvSpPr>
          <p:spPr>
            <a:xfrm>
              <a:off x="4933222" y="3014290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1"/>
            <p:cNvSpPr/>
            <p:nvPr/>
          </p:nvSpPr>
          <p:spPr>
            <a:xfrm>
              <a:off x="3124754" y="2592072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1"/>
            <p:cNvSpPr/>
            <p:nvPr/>
          </p:nvSpPr>
          <p:spPr>
            <a:xfrm>
              <a:off x="5530643" y="2833655"/>
              <a:ext cx="69300" cy="693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1"/>
            <p:cNvSpPr/>
            <p:nvPr/>
          </p:nvSpPr>
          <p:spPr>
            <a:xfrm>
              <a:off x="4757678" y="1670856"/>
              <a:ext cx="128711" cy="158519"/>
            </a:xfrm>
            <a:custGeom>
              <a:avLst/>
              <a:gdLst/>
              <a:ahLst/>
              <a:cxnLst/>
              <a:rect l="l" t="t" r="r" b="b"/>
              <a:pathLst>
                <a:path w="18708" h="23049" extrusionOk="0">
                  <a:moveTo>
                    <a:pt x="11637" y="0"/>
                  </a:moveTo>
                  <a:cubicBezTo>
                    <a:pt x="10962" y="0"/>
                    <a:pt x="10510" y="788"/>
                    <a:pt x="10273" y="1463"/>
                  </a:cubicBezTo>
                  <a:cubicBezTo>
                    <a:pt x="9292" y="4239"/>
                    <a:pt x="8631" y="7121"/>
                    <a:pt x="8301" y="10049"/>
                  </a:cubicBezTo>
                  <a:cubicBezTo>
                    <a:pt x="8337" y="8817"/>
                    <a:pt x="8239" y="7586"/>
                    <a:pt x="8015" y="6372"/>
                  </a:cubicBezTo>
                  <a:cubicBezTo>
                    <a:pt x="7873" y="5613"/>
                    <a:pt x="7560" y="4739"/>
                    <a:pt x="6811" y="4560"/>
                  </a:cubicBezTo>
                  <a:cubicBezTo>
                    <a:pt x="6731" y="4542"/>
                    <a:pt x="6650" y="4533"/>
                    <a:pt x="6570" y="4533"/>
                  </a:cubicBezTo>
                  <a:cubicBezTo>
                    <a:pt x="6145" y="4533"/>
                    <a:pt x="5724" y="4776"/>
                    <a:pt x="5454" y="5113"/>
                  </a:cubicBezTo>
                  <a:cubicBezTo>
                    <a:pt x="5133" y="5524"/>
                    <a:pt x="4972" y="6033"/>
                    <a:pt x="4865" y="6532"/>
                  </a:cubicBezTo>
                  <a:cubicBezTo>
                    <a:pt x="4347" y="8889"/>
                    <a:pt x="4508" y="11343"/>
                    <a:pt x="5347" y="13610"/>
                  </a:cubicBezTo>
                  <a:cubicBezTo>
                    <a:pt x="4865" y="12682"/>
                    <a:pt x="4187" y="11861"/>
                    <a:pt x="3366" y="11227"/>
                  </a:cubicBezTo>
                  <a:cubicBezTo>
                    <a:pt x="3035" y="10968"/>
                    <a:pt x="2652" y="10727"/>
                    <a:pt x="2232" y="10727"/>
                  </a:cubicBezTo>
                  <a:cubicBezTo>
                    <a:pt x="2224" y="10727"/>
                    <a:pt x="2215" y="10727"/>
                    <a:pt x="2207" y="10727"/>
                  </a:cubicBezTo>
                  <a:cubicBezTo>
                    <a:pt x="1382" y="10727"/>
                    <a:pt x="811" y="11592"/>
                    <a:pt x="599" y="12396"/>
                  </a:cubicBezTo>
                  <a:cubicBezTo>
                    <a:pt x="1" y="14645"/>
                    <a:pt x="849" y="17073"/>
                    <a:pt x="2277" y="18902"/>
                  </a:cubicBezTo>
                  <a:cubicBezTo>
                    <a:pt x="3458" y="20423"/>
                    <a:pt x="5794" y="23049"/>
                    <a:pt x="7971" y="23049"/>
                  </a:cubicBezTo>
                  <a:cubicBezTo>
                    <a:pt x="8260" y="23049"/>
                    <a:pt x="8547" y="23002"/>
                    <a:pt x="8828" y="22901"/>
                  </a:cubicBezTo>
                  <a:cubicBezTo>
                    <a:pt x="11353" y="21999"/>
                    <a:pt x="13683" y="20384"/>
                    <a:pt x="15521" y="18429"/>
                  </a:cubicBezTo>
                  <a:cubicBezTo>
                    <a:pt x="16539" y="17332"/>
                    <a:pt x="17413" y="16118"/>
                    <a:pt x="18127" y="14797"/>
                  </a:cubicBezTo>
                  <a:cubicBezTo>
                    <a:pt x="18386" y="14315"/>
                    <a:pt x="18618" y="13806"/>
                    <a:pt x="18663" y="13262"/>
                  </a:cubicBezTo>
                  <a:cubicBezTo>
                    <a:pt x="18708" y="12717"/>
                    <a:pt x="18520" y="12128"/>
                    <a:pt x="18074" y="11816"/>
                  </a:cubicBezTo>
                  <a:cubicBezTo>
                    <a:pt x="17835" y="11650"/>
                    <a:pt x="17563" y="11583"/>
                    <a:pt x="17280" y="11583"/>
                  </a:cubicBezTo>
                  <a:cubicBezTo>
                    <a:pt x="16772" y="11583"/>
                    <a:pt x="16227" y="11798"/>
                    <a:pt x="15762" y="12039"/>
                  </a:cubicBezTo>
                  <a:cubicBezTo>
                    <a:pt x="14415" y="12744"/>
                    <a:pt x="13165" y="13646"/>
                    <a:pt x="12067" y="14699"/>
                  </a:cubicBezTo>
                  <a:cubicBezTo>
                    <a:pt x="13540" y="12869"/>
                    <a:pt x="14674" y="10799"/>
                    <a:pt x="15414" y="8567"/>
                  </a:cubicBezTo>
                  <a:cubicBezTo>
                    <a:pt x="15620" y="7943"/>
                    <a:pt x="15789" y="7273"/>
                    <a:pt x="15637" y="6648"/>
                  </a:cubicBezTo>
                  <a:cubicBezTo>
                    <a:pt x="15496" y="6059"/>
                    <a:pt x="14977" y="5524"/>
                    <a:pt x="14380" y="5524"/>
                  </a:cubicBezTo>
                  <a:cubicBezTo>
                    <a:pt x="14336" y="5524"/>
                    <a:pt x="14291" y="5527"/>
                    <a:pt x="14245" y="5533"/>
                  </a:cubicBezTo>
                  <a:cubicBezTo>
                    <a:pt x="13594" y="5622"/>
                    <a:pt x="13210" y="6274"/>
                    <a:pt x="12906" y="6854"/>
                  </a:cubicBezTo>
                  <a:lnTo>
                    <a:pt x="11121" y="10370"/>
                  </a:lnTo>
                  <a:cubicBezTo>
                    <a:pt x="11612" y="7684"/>
                    <a:pt x="12103" y="4997"/>
                    <a:pt x="12585" y="2302"/>
                  </a:cubicBezTo>
                  <a:cubicBezTo>
                    <a:pt x="12674" y="1856"/>
                    <a:pt x="12746" y="1392"/>
                    <a:pt x="12648" y="945"/>
                  </a:cubicBezTo>
                  <a:cubicBezTo>
                    <a:pt x="12549" y="490"/>
                    <a:pt x="12210" y="71"/>
                    <a:pt x="11755" y="8"/>
                  </a:cubicBezTo>
                  <a:cubicBezTo>
                    <a:pt x="11715" y="3"/>
                    <a:pt x="11676" y="0"/>
                    <a:pt x="11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1"/>
            <p:cNvSpPr/>
            <p:nvPr/>
          </p:nvSpPr>
          <p:spPr>
            <a:xfrm>
              <a:off x="4773091" y="1686468"/>
              <a:ext cx="103468" cy="142935"/>
            </a:xfrm>
            <a:custGeom>
              <a:avLst/>
              <a:gdLst/>
              <a:ahLst/>
              <a:cxnLst/>
              <a:rect l="l" t="t" r="r" b="b"/>
              <a:pathLst>
                <a:path w="15039" h="20783" extrusionOk="0">
                  <a:moveTo>
                    <a:pt x="9031" y="1"/>
                  </a:moveTo>
                  <a:cubicBezTo>
                    <a:pt x="8970" y="1"/>
                    <a:pt x="8910" y="38"/>
                    <a:pt x="8898" y="121"/>
                  </a:cubicBezTo>
                  <a:lnTo>
                    <a:pt x="6203" y="12991"/>
                  </a:lnTo>
                  <a:cubicBezTo>
                    <a:pt x="5730" y="12572"/>
                    <a:pt x="5346" y="11947"/>
                    <a:pt x="5096" y="11197"/>
                  </a:cubicBezTo>
                  <a:cubicBezTo>
                    <a:pt x="4855" y="10447"/>
                    <a:pt x="4775" y="9644"/>
                    <a:pt x="4686" y="8868"/>
                  </a:cubicBezTo>
                  <a:lnTo>
                    <a:pt x="4177" y="4066"/>
                  </a:lnTo>
                  <a:cubicBezTo>
                    <a:pt x="4169" y="3980"/>
                    <a:pt x="4108" y="3941"/>
                    <a:pt x="4047" y="3941"/>
                  </a:cubicBezTo>
                  <a:cubicBezTo>
                    <a:pt x="3974" y="3941"/>
                    <a:pt x="3899" y="3996"/>
                    <a:pt x="3909" y="4093"/>
                  </a:cubicBezTo>
                  <a:lnTo>
                    <a:pt x="4418" y="8895"/>
                  </a:lnTo>
                  <a:cubicBezTo>
                    <a:pt x="4507" y="9689"/>
                    <a:pt x="4587" y="10501"/>
                    <a:pt x="4837" y="11277"/>
                  </a:cubicBezTo>
                  <a:cubicBezTo>
                    <a:pt x="5114" y="12134"/>
                    <a:pt x="5578" y="12839"/>
                    <a:pt x="6140" y="13286"/>
                  </a:cubicBezTo>
                  <a:lnTo>
                    <a:pt x="6087" y="13527"/>
                  </a:lnTo>
                  <a:cubicBezTo>
                    <a:pt x="5783" y="14981"/>
                    <a:pt x="5471" y="16481"/>
                    <a:pt x="5346" y="17989"/>
                  </a:cubicBezTo>
                  <a:cubicBezTo>
                    <a:pt x="4418" y="17775"/>
                    <a:pt x="3508" y="17159"/>
                    <a:pt x="2776" y="16222"/>
                  </a:cubicBezTo>
                  <a:cubicBezTo>
                    <a:pt x="2062" y="15329"/>
                    <a:pt x="1562" y="14232"/>
                    <a:pt x="1125" y="13268"/>
                  </a:cubicBezTo>
                  <a:cubicBezTo>
                    <a:pt x="759" y="12465"/>
                    <a:pt x="348" y="11554"/>
                    <a:pt x="277" y="10608"/>
                  </a:cubicBezTo>
                  <a:cubicBezTo>
                    <a:pt x="268" y="10537"/>
                    <a:pt x="205" y="10483"/>
                    <a:pt x="125" y="10483"/>
                  </a:cubicBezTo>
                  <a:cubicBezTo>
                    <a:pt x="54" y="10492"/>
                    <a:pt x="0" y="10555"/>
                    <a:pt x="0" y="10626"/>
                  </a:cubicBezTo>
                  <a:cubicBezTo>
                    <a:pt x="71" y="11617"/>
                    <a:pt x="500" y="12545"/>
                    <a:pt x="875" y="13375"/>
                  </a:cubicBezTo>
                  <a:cubicBezTo>
                    <a:pt x="1321" y="14357"/>
                    <a:pt x="1830" y="15463"/>
                    <a:pt x="2561" y="16392"/>
                  </a:cubicBezTo>
                  <a:cubicBezTo>
                    <a:pt x="3347" y="17382"/>
                    <a:pt x="4329" y="18034"/>
                    <a:pt x="5328" y="18257"/>
                  </a:cubicBezTo>
                  <a:cubicBezTo>
                    <a:pt x="5301" y="18658"/>
                    <a:pt x="5293" y="19060"/>
                    <a:pt x="5301" y="19471"/>
                  </a:cubicBezTo>
                  <a:cubicBezTo>
                    <a:pt x="5310" y="19899"/>
                    <a:pt x="5337" y="20327"/>
                    <a:pt x="5391" y="20756"/>
                  </a:cubicBezTo>
                  <a:cubicBezTo>
                    <a:pt x="5489" y="20774"/>
                    <a:pt x="5578" y="20783"/>
                    <a:pt x="5667" y="20783"/>
                  </a:cubicBezTo>
                  <a:cubicBezTo>
                    <a:pt x="5614" y="20345"/>
                    <a:pt x="5578" y="19899"/>
                    <a:pt x="5569" y="19462"/>
                  </a:cubicBezTo>
                  <a:cubicBezTo>
                    <a:pt x="5560" y="18846"/>
                    <a:pt x="5596" y="18230"/>
                    <a:pt x="5658" y="17623"/>
                  </a:cubicBezTo>
                  <a:cubicBezTo>
                    <a:pt x="9675" y="16989"/>
                    <a:pt x="13147" y="14464"/>
                    <a:pt x="14985" y="10840"/>
                  </a:cubicBezTo>
                  <a:cubicBezTo>
                    <a:pt x="15039" y="10732"/>
                    <a:pt x="14948" y="10640"/>
                    <a:pt x="14858" y="10640"/>
                  </a:cubicBezTo>
                  <a:cubicBezTo>
                    <a:pt x="14814" y="10640"/>
                    <a:pt x="14770" y="10662"/>
                    <a:pt x="14744" y="10715"/>
                  </a:cubicBezTo>
                  <a:cubicBezTo>
                    <a:pt x="12950" y="14241"/>
                    <a:pt x="9585" y="16704"/>
                    <a:pt x="5685" y="17338"/>
                  </a:cubicBezTo>
                  <a:cubicBezTo>
                    <a:pt x="5837" y="16070"/>
                    <a:pt x="6096" y="14803"/>
                    <a:pt x="6355" y="13580"/>
                  </a:cubicBezTo>
                  <a:lnTo>
                    <a:pt x="6604" y="12366"/>
                  </a:lnTo>
                  <a:cubicBezTo>
                    <a:pt x="7988" y="11697"/>
                    <a:pt x="9282" y="10555"/>
                    <a:pt x="10264" y="9135"/>
                  </a:cubicBezTo>
                  <a:cubicBezTo>
                    <a:pt x="11192" y="7788"/>
                    <a:pt x="11879" y="6279"/>
                    <a:pt x="12540" y="4825"/>
                  </a:cubicBezTo>
                  <a:cubicBezTo>
                    <a:pt x="12569" y="4725"/>
                    <a:pt x="12486" y="4648"/>
                    <a:pt x="12403" y="4648"/>
                  </a:cubicBezTo>
                  <a:cubicBezTo>
                    <a:pt x="12360" y="4648"/>
                    <a:pt x="12317" y="4669"/>
                    <a:pt x="12290" y="4718"/>
                  </a:cubicBezTo>
                  <a:cubicBezTo>
                    <a:pt x="11629" y="6163"/>
                    <a:pt x="10933" y="7663"/>
                    <a:pt x="10032" y="8975"/>
                  </a:cubicBezTo>
                  <a:cubicBezTo>
                    <a:pt x="9139" y="10296"/>
                    <a:pt x="7943" y="11367"/>
                    <a:pt x="6685" y="12036"/>
                  </a:cubicBezTo>
                  <a:lnTo>
                    <a:pt x="9166" y="175"/>
                  </a:lnTo>
                  <a:cubicBezTo>
                    <a:pt x="9197" y="67"/>
                    <a:pt x="9113" y="1"/>
                    <a:pt x="9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1"/>
            <p:cNvSpPr/>
            <p:nvPr/>
          </p:nvSpPr>
          <p:spPr>
            <a:xfrm>
              <a:off x="4559903" y="1762549"/>
              <a:ext cx="366463" cy="166167"/>
            </a:xfrm>
            <a:custGeom>
              <a:avLst/>
              <a:gdLst/>
              <a:ahLst/>
              <a:cxnLst/>
              <a:rect l="l" t="t" r="r" b="b"/>
              <a:pathLst>
                <a:path w="53265" h="24161" extrusionOk="0">
                  <a:moveTo>
                    <a:pt x="38018" y="1"/>
                  </a:moveTo>
                  <a:cubicBezTo>
                    <a:pt x="37229" y="1"/>
                    <a:pt x="36456" y="282"/>
                    <a:pt x="35941" y="876"/>
                  </a:cubicBezTo>
                  <a:cubicBezTo>
                    <a:pt x="35192" y="1751"/>
                    <a:pt x="35174" y="2902"/>
                    <a:pt x="35459" y="4062"/>
                  </a:cubicBezTo>
                  <a:cubicBezTo>
                    <a:pt x="35192" y="3509"/>
                    <a:pt x="34844" y="3009"/>
                    <a:pt x="34424" y="2581"/>
                  </a:cubicBezTo>
                  <a:cubicBezTo>
                    <a:pt x="33739" y="1896"/>
                    <a:pt x="32767" y="1441"/>
                    <a:pt x="31824" y="1441"/>
                  </a:cubicBezTo>
                  <a:cubicBezTo>
                    <a:pt x="31415" y="1441"/>
                    <a:pt x="31012" y="1526"/>
                    <a:pt x="30640" y="1715"/>
                  </a:cubicBezTo>
                  <a:cubicBezTo>
                    <a:pt x="29533" y="2277"/>
                    <a:pt x="28980" y="3589"/>
                    <a:pt x="28962" y="4812"/>
                  </a:cubicBezTo>
                  <a:cubicBezTo>
                    <a:pt x="28962" y="5312"/>
                    <a:pt x="29025" y="5803"/>
                    <a:pt x="29141" y="6284"/>
                  </a:cubicBezTo>
                  <a:cubicBezTo>
                    <a:pt x="28757" y="5508"/>
                    <a:pt x="28186" y="4848"/>
                    <a:pt x="27481" y="4348"/>
                  </a:cubicBezTo>
                  <a:cubicBezTo>
                    <a:pt x="26834" y="3911"/>
                    <a:pt x="26037" y="3675"/>
                    <a:pt x="25254" y="3675"/>
                  </a:cubicBezTo>
                  <a:cubicBezTo>
                    <a:pt x="24438" y="3675"/>
                    <a:pt x="23637" y="3931"/>
                    <a:pt x="23036" y="4482"/>
                  </a:cubicBezTo>
                  <a:cubicBezTo>
                    <a:pt x="22134" y="5312"/>
                    <a:pt x="21947" y="6820"/>
                    <a:pt x="22536" y="7846"/>
                  </a:cubicBezTo>
                  <a:cubicBezTo>
                    <a:pt x="21876" y="7239"/>
                    <a:pt x="21126" y="6749"/>
                    <a:pt x="20305" y="6374"/>
                  </a:cubicBezTo>
                  <a:cubicBezTo>
                    <a:pt x="19423" y="5982"/>
                    <a:pt x="18450" y="5751"/>
                    <a:pt x="17487" y="5751"/>
                  </a:cubicBezTo>
                  <a:cubicBezTo>
                    <a:pt x="16891" y="5751"/>
                    <a:pt x="16299" y="5840"/>
                    <a:pt x="15735" y="6035"/>
                  </a:cubicBezTo>
                  <a:cubicBezTo>
                    <a:pt x="14254" y="6543"/>
                    <a:pt x="13022" y="7873"/>
                    <a:pt x="12853" y="9426"/>
                  </a:cubicBezTo>
                  <a:cubicBezTo>
                    <a:pt x="12799" y="9971"/>
                    <a:pt x="12879" y="10515"/>
                    <a:pt x="13093" y="11015"/>
                  </a:cubicBezTo>
                  <a:cubicBezTo>
                    <a:pt x="12597" y="10816"/>
                    <a:pt x="12070" y="10713"/>
                    <a:pt x="11540" y="10713"/>
                  </a:cubicBezTo>
                  <a:cubicBezTo>
                    <a:pt x="11260" y="10713"/>
                    <a:pt x="10979" y="10742"/>
                    <a:pt x="10702" y="10801"/>
                  </a:cubicBezTo>
                  <a:cubicBezTo>
                    <a:pt x="8934" y="11175"/>
                    <a:pt x="7506" y="12809"/>
                    <a:pt x="7373" y="14611"/>
                  </a:cubicBezTo>
                  <a:cubicBezTo>
                    <a:pt x="7265" y="16022"/>
                    <a:pt x="7944" y="17441"/>
                    <a:pt x="9050" y="18306"/>
                  </a:cubicBezTo>
                  <a:cubicBezTo>
                    <a:pt x="7781" y="17633"/>
                    <a:pt x="6405" y="17128"/>
                    <a:pt x="5016" y="17128"/>
                  </a:cubicBezTo>
                  <a:cubicBezTo>
                    <a:pt x="4656" y="17128"/>
                    <a:pt x="4296" y="17162"/>
                    <a:pt x="3936" y="17235"/>
                  </a:cubicBezTo>
                  <a:cubicBezTo>
                    <a:pt x="1812" y="17664"/>
                    <a:pt x="1" y="20047"/>
                    <a:pt x="920" y="22019"/>
                  </a:cubicBezTo>
                  <a:cubicBezTo>
                    <a:pt x="1375" y="23028"/>
                    <a:pt x="2419" y="23679"/>
                    <a:pt x="3499" y="23956"/>
                  </a:cubicBezTo>
                  <a:cubicBezTo>
                    <a:pt x="4133" y="24114"/>
                    <a:pt x="4789" y="24160"/>
                    <a:pt x="5448" y="24160"/>
                  </a:cubicBezTo>
                  <a:cubicBezTo>
                    <a:pt x="5902" y="24160"/>
                    <a:pt x="6358" y="24138"/>
                    <a:pt x="6810" y="24117"/>
                  </a:cubicBezTo>
                  <a:lnTo>
                    <a:pt x="45081" y="22171"/>
                  </a:lnTo>
                  <a:cubicBezTo>
                    <a:pt x="48311" y="22010"/>
                    <a:pt x="51855" y="21386"/>
                    <a:pt x="51364" y="17601"/>
                  </a:cubicBezTo>
                  <a:cubicBezTo>
                    <a:pt x="51078" y="15370"/>
                    <a:pt x="53265" y="10560"/>
                    <a:pt x="50034" y="9471"/>
                  </a:cubicBezTo>
                  <a:cubicBezTo>
                    <a:pt x="49849" y="9409"/>
                    <a:pt x="49660" y="9381"/>
                    <a:pt x="49472" y="9381"/>
                  </a:cubicBezTo>
                  <a:cubicBezTo>
                    <a:pt x="48674" y="9381"/>
                    <a:pt x="47895" y="9895"/>
                    <a:pt x="47490" y="10595"/>
                  </a:cubicBezTo>
                  <a:cubicBezTo>
                    <a:pt x="47562" y="9747"/>
                    <a:pt x="47446" y="8891"/>
                    <a:pt x="47124" y="8105"/>
                  </a:cubicBezTo>
                  <a:cubicBezTo>
                    <a:pt x="46616" y="6874"/>
                    <a:pt x="45429" y="5874"/>
                    <a:pt x="44099" y="5856"/>
                  </a:cubicBezTo>
                  <a:cubicBezTo>
                    <a:pt x="43064" y="5865"/>
                    <a:pt x="42135" y="6490"/>
                    <a:pt x="41725" y="7436"/>
                  </a:cubicBezTo>
                  <a:cubicBezTo>
                    <a:pt x="41885" y="6329"/>
                    <a:pt x="41993" y="5222"/>
                    <a:pt x="41841" y="4116"/>
                  </a:cubicBezTo>
                  <a:cubicBezTo>
                    <a:pt x="41662" y="2714"/>
                    <a:pt x="41011" y="1304"/>
                    <a:pt x="39824" y="528"/>
                  </a:cubicBezTo>
                  <a:cubicBezTo>
                    <a:pt x="39295" y="182"/>
                    <a:pt x="38651" y="1"/>
                    <a:pt x="38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1"/>
            <p:cNvSpPr/>
            <p:nvPr/>
          </p:nvSpPr>
          <p:spPr>
            <a:xfrm>
              <a:off x="4604471" y="1815197"/>
              <a:ext cx="312118" cy="113217"/>
            </a:xfrm>
            <a:custGeom>
              <a:avLst/>
              <a:gdLst/>
              <a:ahLst/>
              <a:cxnLst/>
              <a:rect l="l" t="t" r="r" b="b"/>
              <a:pathLst>
                <a:path w="45366" h="16462" extrusionOk="0">
                  <a:moveTo>
                    <a:pt x="30694" y="1"/>
                  </a:moveTo>
                  <a:cubicBezTo>
                    <a:pt x="29875" y="1"/>
                    <a:pt x="29010" y="456"/>
                    <a:pt x="28480" y="1120"/>
                  </a:cubicBezTo>
                  <a:cubicBezTo>
                    <a:pt x="27766" y="2030"/>
                    <a:pt x="27525" y="3199"/>
                    <a:pt x="27337" y="4350"/>
                  </a:cubicBezTo>
                  <a:cubicBezTo>
                    <a:pt x="27493" y="2889"/>
                    <a:pt x="26319" y="1786"/>
                    <a:pt x="25027" y="1786"/>
                  </a:cubicBezTo>
                  <a:cubicBezTo>
                    <a:pt x="24615" y="1786"/>
                    <a:pt x="24191" y="1898"/>
                    <a:pt x="23794" y="2146"/>
                  </a:cubicBezTo>
                  <a:cubicBezTo>
                    <a:pt x="22536" y="2940"/>
                    <a:pt x="22375" y="4913"/>
                    <a:pt x="23294" y="6082"/>
                  </a:cubicBezTo>
                  <a:cubicBezTo>
                    <a:pt x="22402" y="5091"/>
                    <a:pt x="21438" y="4118"/>
                    <a:pt x="20224" y="3592"/>
                  </a:cubicBezTo>
                  <a:cubicBezTo>
                    <a:pt x="19692" y="3363"/>
                    <a:pt x="19101" y="3235"/>
                    <a:pt x="18520" y="3235"/>
                  </a:cubicBezTo>
                  <a:cubicBezTo>
                    <a:pt x="17766" y="3235"/>
                    <a:pt x="17028" y="3451"/>
                    <a:pt x="16458" y="3940"/>
                  </a:cubicBezTo>
                  <a:cubicBezTo>
                    <a:pt x="15851" y="4458"/>
                    <a:pt x="15556" y="5332"/>
                    <a:pt x="15663" y="6118"/>
                  </a:cubicBezTo>
                  <a:cubicBezTo>
                    <a:pt x="15387" y="5671"/>
                    <a:pt x="15065" y="5252"/>
                    <a:pt x="14691" y="4886"/>
                  </a:cubicBezTo>
                  <a:cubicBezTo>
                    <a:pt x="14064" y="4282"/>
                    <a:pt x="13221" y="3848"/>
                    <a:pt x="12364" y="3848"/>
                  </a:cubicBezTo>
                  <a:cubicBezTo>
                    <a:pt x="12220" y="3848"/>
                    <a:pt x="12076" y="3861"/>
                    <a:pt x="11933" y="3886"/>
                  </a:cubicBezTo>
                  <a:cubicBezTo>
                    <a:pt x="10657" y="4118"/>
                    <a:pt x="9764" y="5368"/>
                    <a:pt x="9532" y="6644"/>
                  </a:cubicBezTo>
                  <a:cubicBezTo>
                    <a:pt x="9300" y="7929"/>
                    <a:pt x="9586" y="9232"/>
                    <a:pt x="9871" y="10500"/>
                  </a:cubicBezTo>
                  <a:cubicBezTo>
                    <a:pt x="9380" y="9732"/>
                    <a:pt x="8863" y="8938"/>
                    <a:pt x="8086" y="8456"/>
                  </a:cubicBezTo>
                  <a:cubicBezTo>
                    <a:pt x="7693" y="8205"/>
                    <a:pt x="7211" y="8058"/>
                    <a:pt x="6745" y="8058"/>
                  </a:cubicBezTo>
                  <a:cubicBezTo>
                    <a:pt x="6300" y="8058"/>
                    <a:pt x="5869" y="8191"/>
                    <a:pt x="5542" y="8492"/>
                  </a:cubicBezTo>
                  <a:cubicBezTo>
                    <a:pt x="4641" y="9304"/>
                    <a:pt x="5016" y="10875"/>
                    <a:pt x="5891" y="11722"/>
                  </a:cubicBezTo>
                  <a:cubicBezTo>
                    <a:pt x="5413" y="11555"/>
                    <a:pt x="4921" y="11473"/>
                    <a:pt x="4433" y="11473"/>
                  </a:cubicBezTo>
                  <a:cubicBezTo>
                    <a:pt x="3259" y="11473"/>
                    <a:pt x="2112" y="11944"/>
                    <a:pt x="1267" y="12820"/>
                  </a:cubicBezTo>
                  <a:cubicBezTo>
                    <a:pt x="375" y="13784"/>
                    <a:pt x="0" y="15167"/>
                    <a:pt x="214" y="16462"/>
                  </a:cubicBezTo>
                  <a:lnTo>
                    <a:pt x="321" y="16453"/>
                  </a:lnTo>
                  <a:lnTo>
                    <a:pt x="38592" y="14516"/>
                  </a:lnTo>
                  <a:cubicBezTo>
                    <a:pt x="41823" y="14346"/>
                    <a:pt x="45366" y="13731"/>
                    <a:pt x="44875" y="9946"/>
                  </a:cubicBezTo>
                  <a:cubicBezTo>
                    <a:pt x="44759" y="9072"/>
                    <a:pt x="45027" y="7804"/>
                    <a:pt x="45205" y="6510"/>
                  </a:cubicBezTo>
                  <a:cubicBezTo>
                    <a:pt x="44364" y="6040"/>
                    <a:pt x="43424" y="5796"/>
                    <a:pt x="42470" y="5796"/>
                  </a:cubicBezTo>
                  <a:cubicBezTo>
                    <a:pt x="42320" y="5796"/>
                    <a:pt x="42169" y="5802"/>
                    <a:pt x="42019" y="5814"/>
                  </a:cubicBezTo>
                  <a:cubicBezTo>
                    <a:pt x="40296" y="6010"/>
                    <a:pt x="38779" y="7064"/>
                    <a:pt x="38003" y="8625"/>
                  </a:cubicBezTo>
                  <a:cubicBezTo>
                    <a:pt x="38154" y="7501"/>
                    <a:pt x="38297" y="6359"/>
                    <a:pt x="38092" y="5252"/>
                  </a:cubicBezTo>
                  <a:cubicBezTo>
                    <a:pt x="37887" y="4136"/>
                    <a:pt x="37271" y="3038"/>
                    <a:pt x="36253" y="2548"/>
                  </a:cubicBezTo>
                  <a:cubicBezTo>
                    <a:pt x="35922" y="2388"/>
                    <a:pt x="35563" y="2314"/>
                    <a:pt x="35201" y="2314"/>
                  </a:cubicBezTo>
                  <a:cubicBezTo>
                    <a:pt x="33990" y="2314"/>
                    <a:pt x="32753" y="3141"/>
                    <a:pt x="32451" y="4332"/>
                  </a:cubicBezTo>
                  <a:lnTo>
                    <a:pt x="32451" y="4332"/>
                  </a:lnTo>
                  <a:cubicBezTo>
                    <a:pt x="32779" y="2924"/>
                    <a:pt x="32967" y="1177"/>
                    <a:pt x="31800" y="343"/>
                  </a:cubicBezTo>
                  <a:cubicBezTo>
                    <a:pt x="31470" y="106"/>
                    <a:pt x="31087" y="1"/>
                    <a:pt x="30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1"/>
            <p:cNvSpPr/>
            <p:nvPr/>
          </p:nvSpPr>
          <p:spPr>
            <a:xfrm>
              <a:off x="4670455" y="1854000"/>
              <a:ext cx="238069" cy="70797"/>
            </a:xfrm>
            <a:custGeom>
              <a:avLst/>
              <a:gdLst/>
              <a:ahLst/>
              <a:cxnLst/>
              <a:rect l="l" t="t" r="r" b="b"/>
              <a:pathLst>
                <a:path w="34603" h="10294" extrusionOk="0">
                  <a:moveTo>
                    <a:pt x="19822" y="0"/>
                  </a:moveTo>
                  <a:cubicBezTo>
                    <a:pt x="18906" y="0"/>
                    <a:pt x="18088" y="776"/>
                    <a:pt x="17770" y="1654"/>
                  </a:cubicBezTo>
                  <a:cubicBezTo>
                    <a:pt x="17440" y="2600"/>
                    <a:pt x="17538" y="3635"/>
                    <a:pt x="17645" y="4635"/>
                  </a:cubicBezTo>
                  <a:cubicBezTo>
                    <a:pt x="17332" y="3147"/>
                    <a:pt x="15859" y="2022"/>
                    <a:pt x="14351" y="2022"/>
                  </a:cubicBezTo>
                  <a:cubicBezTo>
                    <a:pt x="14184" y="2022"/>
                    <a:pt x="14018" y="2036"/>
                    <a:pt x="13852" y="2064"/>
                  </a:cubicBezTo>
                  <a:cubicBezTo>
                    <a:pt x="12433" y="2305"/>
                    <a:pt x="11291" y="3617"/>
                    <a:pt x="11130" y="5036"/>
                  </a:cubicBezTo>
                  <a:cubicBezTo>
                    <a:pt x="10929" y="3584"/>
                    <a:pt x="9596" y="2304"/>
                    <a:pt x="8114" y="2304"/>
                  </a:cubicBezTo>
                  <a:cubicBezTo>
                    <a:pt x="8084" y="2304"/>
                    <a:pt x="8054" y="2304"/>
                    <a:pt x="8024" y="2305"/>
                  </a:cubicBezTo>
                  <a:cubicBezTo>
                    <a:pt x="6266" y="2368"/>
                    <a:pt x="4811" y="4251"/>
                    <a:pt x="5186" y="5964"/>
                  </a:cubicBezTo>
                  <a:cubicBezTo>
                    <a:pt x="4768" y="5224"/>
                    <a:pt x="3928" y="4851"/>
                    <a:pt x="3079" y="4851"/>
                  </a:cubicBezTo>
                  <a:cubicBezTo>
                    <a:pt x="2494" y="4851"/>
                    <a:pt x="1905" y="5028"/>
                    <a:pt x="1446" y="5384"/>
                  </a:cubicBezTo>
                  <a:cubicBezTo>
                    <a:pt x="313" y="6268"/>
                    <a:pt x="0" y="7937"/>
                    <a:pt x="482" y="9293"/>
                  </a:cubicBezTo>
                  <a:cubicBezTo>
                    <a:pt x="607" y="9642"/>
                    <a:pt x="786" y="9981"/>
                    <a:pt x="1000" y="10293"/>
                  </a:cubicBezTo>
                  <a:lnTo>
                    <a:pt x="28998" y="8874"/>
                  </a:lnTo>
                  <a:cubicBezTo>
                    <a:pt x="31166" y="8767"/>
                    <a:pt x="33460" y="8446"/>
                    <a:pt x="34603" y="7125"/>
                  </a:cubicBezTo>
                  <a:cubicBezTo>
                    <a:pt x="33880" y="6161"/>
                    <a:pt x="32577" y="5438"/>
                    <a:pt x="31577" y="5268"/>
                  </a:cubicBezTo>
                  <a:cubicBezTo>
                    <a:pt x="31324" y="5227"/>
                    <a:pt x="31070" y="5207"/>
                    <a:pt x="30819" y="5207"/>
                  </a:cubicBezTo>
                  <a:cubicBezTo>
                    <a:pt x="29280" y="5207"/>
                    <a:pt x="27818" y="5963"/>
                    <a:pt x="26936" y="7267"/>
                  </a:cubicBezTo>
                  <a:cubicBezTo>
                    <a:pt x="26945" y="6152"/>
                    <a:pt x="26954" y="5001"/>
                    <a:pt x="26570" y="3947"/>
                  </a:cubicBezTo>
                  <a:cubicBezTo>
                    <a:pt x="26186" y="2894"/>
                    <a:pt x="25321" y="1948"/>
                    <a:pt x="24214" y="1796"/>
                  </a:cubicBezTo>
                  <a:cubicBezTo>
                    <a:pt x="24135" y="1786"/>
                    <a:pt x="24056" y="1781"/>
                    <a:pt x="23977" y="1781"/>
                  </a:cubicBezTo>
                  <a:cubicBezTo>
                    <a:pt x="23041" y="1781"/>
                    <a:pt x="22107" y="2488"/>
                    <a:pt x="22001" y="3385"/>
                  </a:cubicBezTo>
                  <a:cubicBezTo>
                    <a:pt x="22001" y="2716"/>
                    <a:pt x="21947" y="2037"/>
                    <a:pt x="21697" y="1422"/>
                  </a:cubicBezTo>
                  <a:cubicBezTo>
                    <a:pt x="21394" y="717"/>
                    <a:pt x="20778" y="101"/>
                    <a:pt x="20010" y="11"/>
                  </a:cubicBezTo>
                  <a:cubicBezTo>
                    <a:pt x="19947" y="4"/>
                    <a:pt x="19884" y="0"/>
                    <a:pt x="19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39" name="Google Shape;4039;p4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13920" y="1389609"/>
              <a:ext cx="1083698" cy="1105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0" name="Google Shape;4040;p41"/>
            <p:cNvPicPr preferRelativeResize="0"/>
            <p:nvPr/>
          </p:nvPicPr>
          <p:blipFill rotWithShape="1">
            <a:blip r:embed="rId10">
              <a:alphaModFix/>
            </a:blip>
            <a:srcRect l="-4470" r="4470"/>
            <a:stretch/>
          </p:blipFill>
          <p:spPr>
            <a:xfrm>
              <a:off x="5922773" y="2705189"/>
              <a:ext cx="1049195" cy="10701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41" name="Google Shape;4041;p41"/>
          <p:cNvSpPr txBox="1"/>
          <p:nvPr/>
        </p:nvSpPr>
        <p:spPr>
          <a:xfrm>
            <a:off x="3005850" y="928850"/>
            <a:ext cx="3132300" cy="5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71" y="390262"/>
            <a:ext cx="6634716" cy="318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28554" y="3876589"/>
            <a:ext cx="51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954999" y="3785143"/>
            <a:ext cx="2959159" cy="91252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AI?</a:t>
            </a:r>
          </a:p>
        </p:txBody>
      </p:sp>
    </p:spTree>
    <p:extLst>
      <p:ext uri="{BB962C8B-B14F-4D97-AF65-F5344CB8AC3E}">
        <p14:creationId xmlns:p14="http://schemas.microsoft.com/office/powerpoint/2010/main" val="125131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896" y="550718"/>
            <a:ext cx="2164771" cy="41925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AI?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230"/>
          <a:stretch/>
        </p:blipFill>
        <p:spPr>
          <a:xfrm>
            <a:off x="1275907" y="1170428"/>
            <a:ext cx="6985591" cy="2897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6" t="77048" r="4811"/>
          <a:stretch/>
        </p:blipFill>
        <p:spPr>
          <a:xfrm>
            <a:off x="1636619" y="4277374"/>
            <a:ext cx="6264165" cy="8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129" y="414627"/>
            <a:ext cx="4237916" cy="569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9" y="1111487"/>
            <a:ext cx="7432157" cy="37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1" name="Google Shape;5501;p64"/>
          <p:cNvSpPr txBox="1">
            <a:spLocks noGrp="1"/>
          </p:cNvSpPr>
          <p:nvPr>
            <p:ph type="ctrTitle"/>
          </p:nvPr>
        </p:nvSpPr>
        <p:spPr>
          <a:xfrm>
            <a:off x="3720662" y="1621083"/>
            <a:ext cx="4461876" cy="13908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04" name="Google Shape;550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419362"/>
            <a:ext cx="3825727" cy="3901952"/>
          </a:xfrm>
          <a:prstGeom prst="rect">
            <a:avLst/>
          </a:prstGeom>
          <a:noFill/>
          <a:ln>
            <a:noFill/>
          </a:ln>
        </p:spPr>
      </p:pic>
      <p:sp>
        <p:nvSpPr>
          <p:cNvPr id="5536" name="Google Shape;5536;p6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7" name="Google Shape;5537;p6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8" name="Google Shape;5538;p6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39" name="Google Shape;5539;p6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0" name="Google Shape;5540;p6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1" name="Google Shape;5541;p6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2" name="Google Shape;5542;p6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3" name="Google Shape;5543;p6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4" name="Google Shape;5544;p6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5" name="Google Shape;5545;p6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6" name="Google Shape;5546;p6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7" name="Google Shape;5547;p6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8" name="Google Shape;5548;p64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9" name="Google Shape;5549;p6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0" name="Google Shape;5550;p6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1" name="Google Shape;5551;p6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64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720662" y="3116975"/>
            <a:ext cx="4624552" cy="1412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1636568"/>
            <a:ext cx="3506932" cy="35069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699" y="972046"/>
            <a:ext cx="5090601" cy="6645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3" y="1042697"/>
            <a:ext cx="303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33"/>
          <p:cNvSpPr/>
          <p:nvPr/>
        </p:nvSpPr>
        <p:spPr>
          <a:xfrm rot="517218">
            <a:off x="5599160" y="438109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33"/>
          <p:cNvSpPr/>
          <p:nvPr/>
        </p:nvSpPr>
        <p:spPr>
          <a:xfrm rot="2822828">
            <a:off x="7584045" y="3977954"/>
            <a:ext cx="794725" cy="68672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33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33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33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33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33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33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571565" y="1363400"/>
            <a:ext cx="6760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sz="2800" b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lvl="0">
              <a:buClrTx/>
            </a:pPr>
            <a:endParaRPr lang="en-US" sz="2800" b="1" kern="1200" dirty="0">
              <a:solidFill>
                <a:schemeClr val="accent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buClrTx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cọc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Đằng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927719" y="1043033"/>
            <a:ext cx="633846" cy="651692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6" name="Google Shape;3106;p32"/>
          <p:cNvGrpSpPr/>
          <p:nvPr/>
        </p:nvGrpSpPr>
        <p:grpSpPr>
          <a:xfrm>
            <a:off x="2005669" y="2198448"/>
            <a:ext cx="5021907" cy="579025"/>
            <a:chOff x="2859004" y="3054200"/>
            <a:chExt cx="3740663" cy="579025"/>
          </a:xfrm>
        </p:grpSpPr>
        <p:sp>
          <p:nvSpPr>
            <p:cNvPr id="310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0" name="Google Shape;3110;p32"/>
          <p:cNvSpPr txBox="1">
            <a:spLocks noGrp="1"/>
          </p:cNvSpPr>
          <p:nvPr>
            <p:ph type="title"/>
          </p:nvPr>
        </p:nvSpPr>
        <p:spPr>
          <a:xfrm>
            <a:off x="2190883" y="2137882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Straight Connector 179"/>
          <p:cNvCxnSpPr/>
          <p:nvPr/>
        </p:nvCxnSpPr>
        <p:spPr>
          <a:xfrm>
            <a:off x="1046018" y="3474027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817418" y="332162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2722418" y="336353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4932218" y="336353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056418" y="3321627"/>
            <a:ext cx="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207818" y="3477837"/>
            <a:ext cx="8991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817418" y="2518760"/>
            <a:ext cx="1676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783129" y="3558615"/>
            <a:ext cx="204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700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722418" y="2018815"/>
            <a:ext cx="225933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267498" y="1933985"/>
            <a:ext cx="2133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087015" y="3594161"/>
            <a:ext cx="173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179                   TCN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6105698" y="359416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53690" y="747885"/>
            <a:ext cx="264228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8" grpId="0" animBg="1"/>
      <p:bldP spid="1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" name="Google Shape;3382;p36"/>
          <p:cNvSpPr txBox="1">
            <a:spLocks noGrp="1"/>
          </p:cNvSpPr>
          <p:nvPr>
            <p:ph type="title"/>
          </p:nvPr>
        </p:nvSpPr>
        <p:spPr>
          <a:xfrm flipH="1">
            <a:off x="3600547" y="11716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7" name="Google Shape;3377;p36"/>
          <p:cNvSpPr txBox="1">
            <a:spLocks noGrp="1"/>
          </p:cNvSpPr>
          <p:nvPr>
            <p:ph type="title" idx="2"/>
          </p:nvPr>
        </p:nvSpPr>
        <p:spPr>
          <a:xfrm>
            <a:off x="2515655" y="2714182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" name="Google Shape;3380;p36"/>
          <p:cNvSpPr/>
          <p:nvPr/>
        </p:nvSpPr>
        <p:spPr>
          <a:xfrm rot="5400000">
            <a:off x="4057710" y="1004609"/>
            <a:ext cx="1308600" cy="1486500"/>
          </a:xfrm>
          <a:prstGeom prst="snip1Rect">
            <a:avLst>
              <a:gd name="adj" fmla="val 32727"/>
            </a:avLst>
          </a:prstGeom>
          <a:solidFill>
            <a:schemeClr val="accent4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36"/>
          <p:cNvSpPr/>
          <p:nvPr/>
        </p:nvSpPr>
        <p:spPr>
          <a:xfrm rot="4573665">
            <a:off x="5003838" y="1871979"/>
            <a:ext cx="407725" cy="52144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3" name="Google Shape;3383;p36"/>
          <p:cNvSpPr/>
          <p:nvPr/>
        </p:nvSpPr>
        <p:spPr>
          <a:xfrm rot="517218">
            <a:off x="3787646" y="859607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3" name="Google Shape;3513;p36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5" name="Google Shape;3515;p36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7" name="Google Shape;3517;p36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p36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1" name="Google Shape;3521;p36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3" name="Google Shape;3523;p36">
            <a:hlinkClick r:id="" action="ppaction://noaction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8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0" y="6491289"/>
            <a:ext cx="64274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sz="1000" kern="1200">
              <a:solidFill>
                <a:srgbClr val="0000CC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1258215" y="401317"/>
            <a:ext cx="665683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hầu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lang="en-US" sz="26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</a:t>
            </a:r>
            <a:r>
              <a:rPr lang="en-US" sz="26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3480668" y="1325575"/>
            <a:ext cx="1865745" cy="593161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2014134" y="2340865"/>
            <a:ext cx="1481884" cy="626664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5154114" y="2075870"/>
            <a:ext cx="1978206" cy="529663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3593657" y="2921705"/>
            <a:ext cx="2055427" cy="461439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ectangle 12"/>
          <p:cNvSpPr>
            <a:spLocks noChangeArrowheads="1"/>
          </p:cNvSpPr>
          <p:nvPr/>
        </p:nvSpPr>
        <p:spPr bwMode="auto">
          <a:xfrm>
            <a:off x="3582724" y="4003706"/>
            <a:ext cx="1865745" cy="443881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 flipH="1">
            <a:off x="3450734" y="1910337"/>
            <a:ext cx="573251" cy="397444"/>
          </a:xfrm>
          <a:prstGeom prst="line">
            <a:avLst/>
          </a:prstGeom>
          <a:noFill/>
          <a:ln w="1143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4588390" y="1910337"/>
            <a:ext cx="627584" cy="364230"/>
          </a:xfrm>
          <a:prstGeom prst="line">
            <a:avLst/>
          </a:prstGeom>
          <a:noFill/>
          <a:ln w="1143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4445736" y="2502549"/>
            <a:ext cx="1" cy="39132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4516138" y="3524153"/>
            <a:ext cx="10391" cy="433613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en-US" sz="2800" kern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3719131" y="1312519"/>
            <a:ext cx="18657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1967729" y="2370914"/>
            <a:ext cx="17696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hầu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5346413" y="2061550"/>
            <a:ext cx="1803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 Box 21"/>
          <p:cNvSpPr txBox="1">
            <a:spLocks noChangeArrowheads="1"/>
          </p:cNvSpPr>
          <p:nvPr/>
        </p:nvSpPr>
        <p:spPr bwMode="auto">
          <a:xfrm flipH="1">
            <a:off x="3854832" y="2866563"/>
            <a:ext cx="15943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4013343" y="3964036"/>
            <a:ext cx="16357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r>
              <a:rPr lang="en-US" sz="2800" b="1" kern="1200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</a:t>
            </a:r>
            <a:endParaRPr lang="en-US" sz="2800" b="1" kern="1200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4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2918">
            <a:off x="-39965" y="4760370"/>
            <a:ext cx="1446176" cy="138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27" y="526694"/>
            <a:ext cx="3196937" cy="3986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9745" y="812951"/>
            <a:ext cx="3633161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688</Words>
  <Application>Microsoft Office PowerPoint</Application>
  <PresentationFormat>On-screen Show (16:9)</PresentationFormat>
  <Paragraphs>147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Times New Roman</vt:lpstr>
      <vt:lpstr>Delius Swash Caps</vt:lpstr>
      <vt:lpstr>Calibri Light</vt:lpstr>
      <vt:lpstr>Calibri</vt:lpstr>
      <vt:lpstr>Arial</vt:lpstr>
      <vt:lpstr>Grand Hotel</vt:lpstr>
      <vt:lpstr>Open Sans</vt:lpstr>
      <vt:lpstr>Office Theme</vt:lpstr>
      <vt:lpstr>PowerPoint Presentation</vt:lpstr>
      <vt:lpstr>Yêu cầu cần đạt</vt:lpstr>
      <vt:lpstr>PowerPoint Presentation</vt:lpstr>
      <vt:lpstr>PowerPoint Presentation</vt:lpstr>
      <vt:lpstr>Thực hành</vt:lpstr>
      <vt:lpstr>PowerPoint Presentation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03</vt:lpstr>
      <vt:lpstr>PowerPoint Presentation</vt:lpstr>
      <vt:lpstr>Diễn biến, kết quả của cuộc khởi nghĩa</vt:lpstr>
      <vt:lpstr>PowerPoint Presentation</vt:lpstr>
      <vt:lpstr>Diễn biến chiến thắng Bạch Đằng</vt:lpstr>
      <vt:lpstr>Ý nghĩa của chiến thắng Bạch Đằng</vt:lpstr>
      <vt:lpstr>04</vt:lpstr>
      <vt:lpstr>Trò chơi: Du lịch qua màn ảnh nhỏ</vt:lpstr>
      <vt:lpstr>PowerPoint Presentation</vt:lpstr>
      <vt:lpstr>PowerPoint Presentation</vt:lpstr>
      <vt:lpstr>PowerPoint Presentation</vt:lpstr>
      <vt:lpstr>Trò chơi : Đoán tên nhân vật Lịch sử</vt:lpstr>
      <vt:lpstr>PowerPoint Presentation</vt:lpstr>
      <vt:lpstr>ĐÂY LÀ AI?</vt:lpstr>
      <vt:lpstr>Đây là nhân vật lịch sử nào?</vt:lpstr>
      <vt:lpstr>Chúc các con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Tuần 8: Ôn tập</dc:title>
  <dc:creator>NGOC MAI</dc:creator>
  <cp:lastModifiedBy>Admin</cp:lastModifiedBy>
  <cp:revision>24</cp:revision>
  <dcterms:modified xsi:type="dcterms:W3CDTF">2022-10-17T08:27:11Z</dcterms:modified>
</cp:coreProperties>
</file>