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358" r:id="rId2"/>
    <p:sldMasterId id="2147484371" r:id="rId3"/>
  </p:sldMasterIdLst>
  <p:notesMasterIdLst>
    <p:notesMasterId r:id="rId34"/>
  </p:notesMasterIdLst>
  <p:sldIdLst>
    <p:sldId id="359" r:id="rId4"/>
    <p:sldId id="344" r:id="rId5"/>
    <p:sldId id="310" r:id="rId6"/>
    <p:sldId id="351" r:id="rId7"/>
    <p:sldId id="345" r:id="rId8"/>
    <p:sldId id="346" r:id="rId9"/>
    <p:sldId id="292" r:id="rId10"/>
    <p:sldId id="295" r:id="rId11"/>
    <p:sldId id="354" r:id="rId12"/>
    <p:sldId id="300" r:id="rId13"/>
    <p:sldId id="353" r:id="rId14"/>
    <p:sldId id="355" r:id="rId15"/>
    <p:sldId id="356" r:id="rId16"/>
    <p:sldId id="357" r:id="rId17"/>
    <p:sldId id="280" r:id="rId18"/>
    <p:sldId id="307" r:id="rId19"/>
    <p:sldId id="330" r:id="rId20"/>
    <p:sldId id="340" r:id="rId21"/>
    <p:sldId id="341" r:id="rId22"/>
    <p:sldId id="323" r:id="rId23"/>
    <p:sldId id="309" r:id="rId24"/>
    <p:sldId id="305" r:id="rId25"/>
    <p:sldId id="269" r:id="rId26"/>
    <p:sldId id="315" r:id="rId27"/>
    <p:sldId id="348" r:id="rId28"/>
    <p:sldId id="358" r:id="rId29"/>
    <p:sldId id="350" r:id="rId30"/>
    <p:sldId id="284" r:id="rId31"/>
    <p:sldId id="352" r:id="rId32"/>
    <p:sldId id="26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FF00FF"/>
    <a:srgbClr val="006600"/>
    <a:srgbClr val="FF99FF"/>
    <a:srgbClr val="00FF00"/>
    <a:srgbClr val="46F729"/>
    <a:srgbClr val="00FFCC"/>
    <a:srgbClr val="FF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2895" autoAdjust="0"/>
  </p:normalViewPr>
  <p:slideViewPr>
    <p:cSldViewPr>
      <p:cViewPr varScale="1">
        <p:scale>
          <a:sx n="68" d="100"/>
          <a:sy n="68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57DCC-F808-4526-AB98-B4E670D618C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DDF8FE-62A4-48EE-9C18-F930DD454929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865FF982-1ECC-454A-AE7D-AC1761B95B22}" type="parTrans" cxnId="{55E29373-879C-4383-94ED-7ED9D4F7B4AC}">
      <dgm:prSet/>
      <dgm:spPr/>
      <dgm:t>
        <a:bodyPr/>
        <a:lstStyle/>
        <a:p>
          <a:endParaRPr lang="en-US"/>
        </a:p>
      </dgm:t>
    </dgm:pt>
    <dgm:pt modelId="{38B91E90-6B72-4171-86E0-1D41E84380CB}" type="sibTrans" cxnId="{55E29373-879C-4383-94ED-7ED9D4F7B4AC}">
      <dgm:prSet/>
      <dgm:spPr/>
      <dgm:t>
        <a:bodyPr/>
        <a:lstStyle/>
        <a:p>
          <a:endParaRPr lang="en-US"/>
        </a:p>
      </dgm:t>
    </dgm:pt>
    <dgm:pt modelId="{60EBC99E-BADA-4131-BB39-5EB8E1AFD621}">
      <dgm:prSet phldrT="[Text]" custT="1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ta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triều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Bắc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đô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hộ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là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179 TCN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938.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F50BB-18F2-456D-920B-0E49924090C3}" type="parTrans" cxnId="{2208E31F-16F8-4B95-B465-43F2EA4C1BC8}">
      <dgm:prSet/>
      <dgm:spPr/>
      <dgm:t>
        <a:bodyPr/>
        <a:lstStyle/>
        <a:p>
          <a:endParaRPr lang="en-US"/>
        </a:p>
      </dgm:t>
    </dgm:pt>
    <dgm:pt modelId="{1D6CCE06-2461-4509-98CD-BA88CB8DEC4B}" type="sibTrans" cxnId="{2208E31F-16F8-4B95-B465-43F2EA4C1BC8}">
      <dgm:prSet/>
      <dgm:spPr/>
      <dgm:t>
        <a:bodyPr/>
        <a:lstStyle/>
        <a:p>
          <a:endParaRPr lang="en-US"/>
        </a:p>
      </dgm:t>
    </dgm:pt>
    <dgm:pt modelId="{F06FFAD6-B476-4B18-994D-8BFE5AEFA889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1935F0E-0D5D-4568-9BB1-DBCB75B053F5}" type="parTrans" cxnId="{0CD8A49C-AEC6-4B79-AFC5-0382F09E9609}">
      <dgm:prSet/>
      <dgm:spPr/>
      <dgm:t>
        <a:bodyPr/>
        <a:lstStyle/>
        <a:p>
          <a:endParaRPr lang="en-US"/>
        </a:p>
      </dgm:t>
    </dgm:pt>
    <dgm:pt modelId="{5667704C-562C-43D6-A175-CFBA1A038186}" type="sibTrans" cxnId="{0CD8A49C-AEC6-4B79-AFC5-0382F09E9609}">
      <dgm:prSet/>
      <dgm:spPr/>
      <dgm:t>
        <a:bodyPr/>
        <a:lstStyle/>
        <a:p>
          <a:endParaRPr lang="en-US"/>
        </a:p>
      </dgm:t>
    </dgm:pt>
    <dgm:pt modelId="{8055C0D3-BD95-4869-8A93-5644AF83A8A9}">
      <dgm:prSet phldrT="[Text]" custT="1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it-IT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Kể được một số chính sách áp bức bóc lột của các triều đại phong kiến phương Bắc đối với nhân dân ta.; Các cuộc khởi nghĩa đánh đuổi quân xâm lược, giữ nền văn hóa dân tộc.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92609-D705-459D-868E-742DE0AB2E38}" type="parTrans" cxnId="{41ED119F-E720-4EDC-9EEA-FB7BEB380F00}">
      <dgm:prSet/>
      <dgm:spPr/>
      <dgm:t>
        <a:bodyPr/>
        <a:lstStyle/>
        <a:p>
          <a:endParaRPr lang="en-US"/>
        </a:p>
      </dgm:t>
    </dgm:pt>
    <dgm:pt modelId="{30499A93-ABC6-4952-9DBE-BDA93AF9819C}" type="sibTrans" cxnId="{41ED119F-E720-4EDC-9EEA-FB7BEB380F00}">
      <dgm:prSet/>
      <dgm:spPr/>
      <dgm:t>
        <a:bodyPr/>
        <a:lstStyle/>
        <a:p>
          <a:endParaRPr lang="en-US"/>
        </a:p>
      </dgm:t>
    </dgm:pt>
    <dgm:pt modelId="{6903D324-6ECB-4746-ACB8-5AFE795798D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A417E86F-808E-4CE7-AE06-0775A0D2FFD5}" type="parTrans" cxnId="{3F374BD7-77A3-4D83-87E0-2EBC278D8DF5}">
      <dgm:prSet/>
      <dgm:spPr/>
      <dgm:t>
        <a:bodyPr/>
        <a:lstStyle/>
        <a:p>
          <a:endParaRPr lang="en-US"/>
        </a:p>
      </dgm:t>
    </dgm:pt>
    <dgm:pt modelId="{74F1020A-3A27-4F5C-9EBB-F1C1C7C54271}" type="sibTrans" cxnId="{3F374BD7-77A3-4D83-87E0-2EBC278D8DF5}">
      <dgm:prSet/>
      <dgm:spPr/>
      <dgm:t>
        <a:bodyPr/>
        <a:lstStyle/>
        <a:p>
          <a:endParaRPr lang="en-US"/>
        </a:p>
      </dgm:t>
    </dgm:pt>
    <dgm:pt modelId="{8E557A0D-0992-4194-B505-AD02E10DDB08}">
      <dgm:prSet phldrT="[Text]" custT="1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hào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lịch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49717-3DD1-4290-845D-3368F73C034D}" type="parTrans" cxnId="{8E91D486-9A7F-41E9-AD3E-B12775DEA37A}">
      <dgm:prSet/>
      <dgm:spPr/>
      <dgm:t>
        <a:bodyPr/>
        <a:lstStyle/>
        <a:p>
          <a:endParaRPr lang="en-US"/>
        </a:p>
      </dgm:t>
    </dgm:pt>
    <dgm:pt modelId="{F4FBF0FC-5F60-487E-A58D-5845B6041F84}" type="sibTrans" cxnId="{8E91D486-9A7F-41E9-AD3E-B12775DEA37A}">
      <dgm:prSet/>
      <dgm:spPr/>
      <dgm:t>
        <a:bodyPr/>
        <a:lstStyle/>
        <a:p>
          <a:endParaRPr lang="en-US"/>
        </a:p>
      </dgm:t>
    </dgm:pt>
    <dgm:pt modelId="{C271A871-8DAE-46BE-9EB1-8CAE99693A8C}" type="pres">
      <dgm:prSet presAssocID="{9A257DCC-F808-4526-AB98-B4E670D61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BAFFA-D76C-4702-A36E-DAB856D5DD8A}" type="pres">
      <dgm:prSet presAssocID="{5FDDF8FE-62A4-48EE-9C18-F930DD454929}" presName="composite" presStyleCnt="0"/>
      <dgm:spPr/>
    </dgm:pt>
    <dgm:pt modelId="{8AAB1497-DB7A-4920-83AE-FD2F626F2277}" type="pres">
      <dgm:prSet presAssocID="{5FDDF8FE-62A4-48EE-9C18-F930DD4549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CAB13-3FA2-454C-B9F1-0C2E384E4A18}" type="pres">
      <dgm:prSet presAssocID="{5FDDF8FE-62A4-48EE-9C18-F930DD4549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56789-5E47-44E8-9F77-BF7603F7970F}" type="pres">
      <dgm:prSet presAssocID="{38B91E90-6B72-4171-86E0-1D41E84380CB}" presName="sp" presStyleCnt="0"/>
      <dgm:spPr/>
    </dgm:pt>
    <dgm:pt modelId="{9C0E2EB7-6D5B-4D3A-B676-BF72E6C7AAE4}" type="pres">
      <dgm:prSet presAssocID="{F06FFAD6-B476-4B18-994D-8BFE5AEFA889}" presName="composite" presStyleCnt="0"/>
      <dgm:spPr/>
    </dgm:pt>
    <dgm:pt modelId="{5BB08638-D625-4277-824B-73E775532E3D}" type="pres">
      <dgm:prSet presAssocID="{F06FFAD6-B476-4B18-994D-8BFE5AEFA8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67F07-1C96-4D94-B497-53E2443742E3}" type="pres">
      <dgm:prSet presAssocID="{F06FFAD6-B476-4B18-994D-8BFE5AEFA889}" presName="descendantText" presStyleLbl="alignAcc1" presStyleIdx="1" presStyleCnt="3" custScaleX="105443" custScaleY="143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846BA-C195-4F9D-8BA7-B3665CC9F6F4}" type="pres">
      <dgm:prSet presAssocID="{5667704C-562C-43D6-A175-CFBA1A038186}" presName="sp" presStyleCnt="0"/>
      <dgm:spPr/>
    </dgm:pt>
    <dgm:pt modelId="{1704E01C-831E-4DA7-B16E-0495B9ACD060}" type="pres">
      <dgm:prSet presAssocID="{6903D324-6ECB-4746-ACB8-5AFE795798D6}" presName="composite" presStyleCnt="0"/>
      <dgm:spPr/>
    </dgm:pt>
    <dgm:pt modelId="{42254B67-FFEA-41EC-8E3C-7C8612434B80}" type="pres">
      <dgm:prSet presAssocID="{6903D324-6ECB-4746-ACB8-5AFE795798D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489DB-58A5-453A-928E-F27E126DCAB6}" type="pres">
      <dgm:prSet presAssocID="{6903D324-6ECB-4746-ACB8-5AFE795798D6}" presName="descendantText" presStyleLbl="alignAcc1" presStyleIdx="2" presStyleCnt="3" custLinFactNeighborX="-448" custLinFactNeighborY="1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29373-879C-4383-94ED-7ED9D4F7B4AC}" srcId="{9A257DCC-F808-4526-AB98-B4E670D618C3}" destId="{5FDDF8FE-62A4-48EE-9C18-F930DD454929}" srcOrd="0" destOrd="0" parTransId="{865FF982-1ECC-454A-AE7D-AC1761B95B22}" sibTransId="{38B91E90-6B72-4171-86E0-1D41E84380CB}"/>
    <dgm:cxn modelId="{8E91D486-9A7F-41E9-AD3E-B12775DEA37A}" srcId="{6903D324-6ECB-4746-ACB8-5AFE795798D6}" destId="{8E557A0D-0992-4194-B505-AD02E10DDB08}" srcOrd="0" destOrd="0" parTransId="{3D349717-3DD1-4290-845D-3368F73C034D}" sibTransId="{F4FBF0FC-5F60-487E-A58D-5845B6041F84}"/>
    <dgm:cxn modelId="{43C86326-80A4-426D-8979-1B6FA2FC3E19}" type="presOf" srcId="{5FDDF8FE-62A4-48EE-9C18-F930DD454929}" destId="{8AAB1497-DB7A-4920-83AE-FD2F626F2277}" srcOrd="0" destOrd="0" presId="urn:microsoft.com/office/officeart/2005/8/layout/chevron2"/>
    <dgm:cxn modelId="{AC200E86-3A45-42ED-AC26-5A25C3367BF7}" type="presOf" srcId="{8E557A0D-0992-4194-B505-AD02E10DDB08}" destId="{38F489DB-58A5-453A-928E-F27E126DCAB6}" srcOrd="0" destOrd="0" presId="urn:microsoft.com/office/officeart/2005/8/layout/chevron2"/>
    <dgm:cxn modelId="{B4BE996B-83CD-46A2-A716-5F5007EDD03A}" type="presOf" srcId="{8055C0D3-BD95-4869-8A93-5644AF83A8A9}" destId="{18A67F07-1C96-4D94-B497-53E2443742E3}" srcOrd="0" destOrd="0" presId="urn:microsoft.com/office/officeart/2005/8/layout/chevron2"/>
    <dgm:cxn modelId="{2208E31F-16F8-4B95-B465-43F2EA4C1BC8}" srcId="{5FDDF8FE-62A4-48EE-9C18-F930DD454929}" destId="{60EBC99E-BADA-4131-BB39-5EB8E1AFD621}" srcOrd="0" destOrd="0" parTransId="{8D2F50BB-18F2-456D-920B-0E49924090C3}" sibTransId="{1D6CCE06-2461-4509-98CD-BA88CB8DEC4B}"/>
    <dgm:cxn modelId="{548805FB-EAE7-4DDC-8645-399B4A124086}" type="presOf" srcId="{9A257DCC-F808-4526-AB98-B4E670D618C3}" destId="{C271A871-8DAE-46BE-9EB1-8CAE99693A8C}" srcOrd="0" destOrd="0" presId="urn:microsoft.com/office/officeart/2005/8/layout/chevron2"/>
    <dgm:cxn modelId="{EE09A19A-DB4B-4D3E-AD67-BAC3230C3E11}" type="presOf" srcId="{F06FFAD6-B476-4B18-994D-8BFE5AEFA889}" destId="{5BB08638-D625-4277-824B-73E775532E3D}" srcOrd="0" destOrd="0" presId="urn:microsoft.com/office/officeart/2005/8/layout/chevron2"/>
    <dgm:cxn modelId="{DA8DD788-694B-468D-B497-5280B3BC770D}" type="presOf" srcId="{6903D324-6ECB-4746-ACB8-5AFE795798D6}" destId="{42254B67-FFEA-41EC-8E3C-7C8612434B80}" srcOrd="0" destOrd="0" presId="urn:microsoft.com/office/officeart/2005/8/layout/chevron2"/>
    <dgm:cxn modelId="{F453846F-1722-4F9E-9814-B0E60CB43FA2}" type="presOf" srcId="{60EBC99E-BADA-4131-BB39-5EB8E1AFD621}" destId="{298CAB13-3FA2-454C-B9F1-0C2E384E4A18}" srcOrd="0" destOrd="0" presId="urn:microsoft.com/office/officeart/2005/8/layout/chevron2"/>
    <dgm:cxn modelId="{0CD8A49C-AEC6-4B79-AFC5-0382F09E9609}" srcId="{9A257DCC-F808-4526-AB98-B4E670D618C3}" destId="{F06FFAD6-B476-4B18-994D-8BFE5AEFA889}" srcOrd="1" destOrd="0" parTransId="{E1935F0E-0D5D-4568-9BB1-DBCB75B053F5}" sibTransId="{5667704C-562C-43D6-A175-CFBA1A038186}"/>
    <dgm:cxn modelId="{41ED119F-E720-4EDC-9EEA-FB7BEB380F00}" srcId="{F06FFAD6-B476-4B18-994D-8BFE5AEFA889}" destId="{8055C0D3-BD95-4869-8A93-5644AF83A8A9}" srcOrd="0" destOrd="0" parTransId="{84692609-D705-459D-868E-742DE0AB2E38}" sibTransId="{30499A93-ABC6-4952-9DBE-BDA93AF9819C}"/>
    <dgm:cxn modelId="{3F374BD7-77A3-4D83-87E0-2EBC278D8DF5}" srcId="{9A257DCC-F808-4526-AB98-B4E670D618C3}" destId="{6903D324-6ECB-4746-ACB8-5AFE795798D6}" srcOrd="2" destOrd="0" parTransId="{A417E86F-808E-4CE7-AE06-0775A0D2FFD5}" sibTransId="{74F1020A-3A27-4F5C-9EBB-F1C1C7C54271}"/>
    <dgm:cxn modelId="{69B04C2A-0100-44FF-9B65-3B2AEC95DDD1}" type="presParOf" srcId="{C271A871-8DAE-46BE-9EB1-8CAE99693A8C}" destId="{591BAFFA-D76C-4702-A36E-DAB856D5DD8A}" srcOrd="0" destOrd="0" presId="urn:microsoft.com/office/officeart/2005/8/layout/chevron2"/>
    <dgm:cxn modelId="{9C7A1C85-83AC-4CBE-A9F1-947C2A192139}" type="presParOf" srcId="{591BAFFA-D76C-4702-A36E-DAB856D5DD8A}" destId="{8AAB1497-DB7A-4920-83AE-FD2F626F2277}" srcOrd="0" destOrd="0" presId="urn:microsoft.com/office/officeart/2005/8/layout/chevron2"/>
    <dgm:cxn modelId="{457E612E-B1CB-4D3E-A48F-5BA6A8F4082E}" type="presParOf" srcId="{591BAFFA-D76C-4702-A36E-DAB856D5DD8A}" destId="{298CAB13-3FA2-454C-B9F1-0C2E384E4A18}" srcOrd="1" destOrd="0" presId="urn:microsoft.com/office/officeart/2005/8/layout/chevron2"/>
    <dgm:cxn modelId="{53892653-B757-4370-B137-8B68232C8E5E}" type="presParOf" srcId="{C271A871-8DAE-46BE-9EB1-8CAE99693A8C}" destId="{B7056789-5E47-44E8-9F77-BF7603F7970F}" srcOrd="1" destOrd="0" presId="urn:microsoft.com/office/officeart/2005/8/layout/chevron2"/>
    <dgm:cxn modelId="{6CAFDED5-D5E1-42B0-BF69-BB2B6B4B7E42}" type="presParOf" srcId="{C271A871-8DAE-46BE-9EB1-8CAE99693A8C}" destId="{9C0E2EB7-6D5B-4D3A-B676-BF72E6C7AAE4}" srcOrd="2" destOrd="0" presId="urn:microsoft.com/office/officeart/2005/8/layout/chevron2"/>
    <dgm:cxn modelId="{D129618C-F512-448C-93E9-6C60561E4EAC}" type="presParOf" srcId="{9C0E2EB7-6D5B-4D3A-B676-BF72E6C7AAE4}" destId="{5BB08638-D625-4277-824B-73E775532E3D}" srcOrd="0" destOrd="0" presId="urn:microsoft.com/office/officeart/2005/8/layout/chevron2"/>
    <dgm:cxn modelId="{E2B61A84-4858-4883-B190-652D162B1529}" type="presParOf" srcId="{9C0E2EB7-6D5B-4D3A-B676-BF72E6C7AAE4}" destId="{18A67F07-1C96-4D94-B497-53E2443742E3}" srcOrd="1" destOrd="0" presId="urn:microsoft.com/office/officeart/2005/8/layout/chevron2"/>
    <dgm:cxn modelId="{8522164E-7D6D-41A1-81C8-F7AF85B5E8D2}" type="presParOf" srcId="{C271A871-8DAE-46BE-9EB1-8CAE99693A8C}" destId="{61E846BA-C195-4F9D-8BA7-B3665CC9F6F4}" srcOrd="3" destOrd="0" presId="urn:microsoft.com/office/officeart/2005/8/layout/chevron2"/>
    <dgm:cxn modelId="{487C0128-6999-4976-B5A5-8199FED047FD}" type="presParOf" srcId="{C271A871-8DAE-46BE-9EB1-8CAE99693A8C}" destId="{1704E01C-831E-4DA7-B16E-0495B9ACD060}" srcOrd="4" destOrd="0" presId="urn:microsoft.com/office/officeart/2005/8/layout/chevron2"/>
    <dgm:cxn modelId="{C93D6E0B-982E-4255-9E74-367664D53C55}" type="presParOf" srcId="{1704E01C-831E-4DA7-B16E-0495B9ACD060}" destId="{42254B67-FFEA-41EC-8E3C-7C8612434B80}" srcOrd="0" destOrd="0" presId="urn:microsoft.com/office/officeart/2005/8/layout/chevron2"/>
    <dgm:cxn modelId="{244D3545-9E52-48F5-978F-14096C046537}" type="presParOf" srcId="{1704E01C-831E-4DA7-B16E-0495B9ACD060}" destId="{38F489DB-58A5-453A-928E-F27E126DCA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257DCC-F808-4526-AB98-B4E670D618C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DDF8FE-62A4-48EE-9C18-F930DD454929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865FF982-1ECC-454A-AE7D-AC1761B95B22}" type="parTrans" cxnId="{55E29373-879C-4383-94ED-7ED9D4F7B4AC}">
      <dgm:prSet/>
      <dgm:spPr/>
      <dgm:t>
        <a:bodyPr/>
        <a:lstStyle/>
        <a:p>
          <a:endParaRPr lang="en-US"/>
        </a:p>
      </dgm:t>
    </dgm:pt>
    <dgm:pt modelId="{38B91E90-6B72-4171-86E0-1D41E84380CB}" type="sibTrans" cxnId="{55E29373-879C-4383-94ED-7ED9D4F7B4AC}">
      <dgm:prSet/>
      <dgm:spPr/>
      <dgm:t>
        <a:bodyPr/>
        <a:lstStyle/>
        <a:p>
          <a:endParaRPr lang="en-US"/>
        </a:p>
      </dgm:t>
    </dgm:pt>
    <dgm:pt modelId="{60EBC99E-BADA-4131-BB39-5EB8E1AFD621}">
      <dgm:prSet phldrT="[Text]" custT="1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ta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triều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Bắc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đô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hộ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là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179 TCN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938.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F50BB-18F2-456D-920B-0E49924090C3}" type="parTrans" cxnId="{2208E31F-16F8-4B95-B465-43F2EA4C1BC8}">
      <dgm:prSet/>
      <dgm:spPr/>
      <dgm:t>
        <a:bodyPr/>
        <a:lstStyle/>
        <a:p>
          <a:endParaRPr lang="en-US"/>
        </a:p>
      </dgm:t>
    </dgm:pt>
    <dgm:pt modelId="{1D6CCE06-2461-4509-98CD-BA88CB8DEC4B}" type="sibTrans" cxnId="{2208E31F-16F8-4B95-B465-43F2EA4C1BC8}">
      <dgm:prSet/>
      <dgm:spPr/>
      <dgm:t>
        <a:bodyPr/>
        <a:lstStyle/>
        <a:p>
          <a:endParaRPr lang="en-US"/>
        </a:p>
      </dgm:t>
    </dgm:pt>
    <dgm:pt modelId="{F06FFAD6-B476-4B18-994D-8BFE5AEFA889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E1935F0E-0D5D-4568-9BB1-DBCB75B053F5}" type="parTrans" cxnId="{0CD8A49C-AEC6-4B79-AFC5-0382F09E9609}">
      <dgm:prSet/>
      <dgm:spPr/>
      <dgm:t>
        <a:bodyPr/>
        <a:lstStyle/>
        <a:p>
          <a:endParaRPr lang="en-US"/>
        </a:p>
      </dgm:t>
    </dgm:pt>
    <dgm:pt modelId="{5667704C-562C-43D6-A175-CFBA1A038186}" type="sibTrans" cxnId="{0CD8A49C-AEC6-4B79-AFC5-0382F09E9609}">
      <dgm:prSet/>
      <dgm:spPr/>
      <dgm:t>
        <a:bodyPr/>
        <a:lstStyle/>
        <a:p>
          <a:endParaRPr lang="en-US"/>
        </a:p>
      </dgm:t>
    </dgm:pt>
    <dgm:pt modelId="{8055C0D3-BD95-4869-8A93-5644AF83A8A9}">
      <dgm:prSet phldrT="[Text]" custT="1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it-IT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Kể được một số chính sách áp bức bóc lột của các triều đại phong kiến phương Bắc đối với nhân dân ta.; Các cuộc khởi nghĩa đánh đuổi quân xâm lược, giữ nền văn hóa dân tộc.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92609-D705-459D-868E-742DE0AB2E38}" type="parTrans" cxnId="{41ED119F-E720-4EDC-9EEA-FB7BEB380F00}">
      <dgm:prSet/>
      <dgm:spPr/>
      <dgm:t>
        <a:bodyPr/>
        <a:lstStyle/>
        <a:p>
          <a:endParaRPr lang="en-US"/>
        </a:p>
      </dgm:t>
    </dgm:pt>
    <dgm:pt modelId="{30499A93-ABC6-4952-9DBE-BDA93AF9819C}" type="sibTrans" cxnId="{41ED119F-E720-4EDC-9EEA-FB7BEB380F00}">
      <dgm:prSet/>
      <dgm:spPr/>
      <dgm:t>
        <a:bodyPr/>
        <a:lstStyle/>
        <a:p>
          <a:endParaRPr lang="en-US"/>
        </a:p>
      </dgm:t>
    </dgm:pt>
    <dgm:pt modelId="{6903D324-6ECB-4746-ACB8-5AFE795798D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A417E86F-808E-4CE7-AE06-0775A0D2FFD5}" type="parTrans" cxnId="{3F374BD7-77A3-4D83-87E0-2EBC278D8DF5}">
      <dgm:prSet/>
      <dgm:spPr/>
      <dgm:t>
        <a:bodyPr/>
        <a:lstStyle/>
        <a:p>
          <a:endParaRPr lang="en-US"/>
        </a:p>
      </dgm:t>
    </dgm:pt>
    <dgm:pt modelId="{74F1020A-3A27-4F5C-9EBB-F1C1C7C54271}" type="sibTrans" cxnId="{3F374BD7-77A3-4D83-87E0-2EBC278D8DF5}">
      <dgm:prSet/>
      <dgm:spPr/>
      <dgm:t>
        <a:bodyPr/>
        <a:lstStyle/>
        <a:p>
          <a:endParaRPr lang="en-US"/>
        </a:p>
      </dgm:t>
    </dgm:pt>
    <dgm:pt modelId="{8E557A0D-0992-4194-B505-AD02E10DDB08}">
      <dgm:prSet phldrT="[Text]" custT="1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hào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lịch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en-US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49717-3DD1-4290-845D-3368F73C034D}" type="parTrans" cxnId="{8E91D486-9A7F-41E9-AD3E-B12775DEA37A}">
      <dgm:prSet/>
      <dgm:spPr/>
      <dgm:t>
        <a:bodyPr/>
        <a:lstStyle/>
        <a:p>
          <a:endParaRPr lang="en-US"/>
        </a:p>
      </dgm:t>
    </dgm:pt>
    <dgm:pt modelId="{F4FBF0FC-5F60-487E-A58D-5845B6041F84}" type="sibTrans" cxnId="{8E91D486-9A7F-41E9-AD3E-B12775DEA37A}">
      <dgm:prSet/>
      <dgm:spPr/>
      <dgm:t>
        <a:bodyPr/>
        <a:lstStyle/>
        <a:p>
          <a:endParaRPr lang="en-US"/>
        </a:p>
      </dgm:t>
    </dgm:pt>
    <dgm:pt modelId="{C271A871-8DAE-46BE-9EB1-8CAE99693A8C}" type="pres">
      <dgm:prSet presAssocID="{9A257DCC-F808-4526-AB98-B4E670D61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BAFFA-D76C-4702-A36E-DAB856D5DD8A}" type="pres">
      <dgm:prSet presAssocID="{5FDDF8FE-62A4-48EE-9C18-F930DD454929}" presName="composite" presStyleCnt="0"/>
      <dgm:spPr/>
    </dgm:pt>
    <dgm:pt modelId="{8AAB1497-DB7A-4920-83AE-FD2F626F2277}" type="pres">
      <dgm:prSet presAssocID="{5FDDF8FE-62A4-48EE-9C18-F930DD45492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CAB13-3FA2-454C-B9F1-0C2E384E4A18}" type="pres">
      <dgm:prSet presAssocID="{5FDDF8FE-62A4-48EE-9C18-F930DD45492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56789-5E47-44E8-9F77-BF7603F7970F}" type="pres">
      <dgm:prSet presAssocID="{38B91E90-6B72-4171-86E0-1D41E84380CB}" presName="sp" presStyleCnt="0"/>
      <dgm:spPr/>
    </dgm:pt>
    <dgm:pt modelId="{9C0E2EB7-6D5B-4D3A-B676-BF72E6C7AAE4}" type="pres">
      <dgm:prSet presAssocID="{F06FFAD6-B476-4B18-994D-8BFE5AEFA889}" presName="composite" presStyleCnt="0"/>
      <dgm:spPr/>
    </dgm:pt>
    <dgm:pt modelId="{5BB08638-D625-4277-824B-73E775532E3D}" type="pres">
      <dgm:prSet presAssocID="{F06FFAD6-B476-4B18-994D-8BFE5AEFA8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67F07-1C96-4D94-B497-53E2443742E3}" type="pres">
      <dgm:prSet presAssocID="{F06FFAD6-B476-4B18-994D-8BFE5AEFA889}" presName="descendantText" presStyleLbl="alignAcc1" presStyleIdx="1" presStyleCnt="3" custScaleX="105443" custScaleY="143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846BA-C195-4F9D-8BA7-B3665CC9F6F4}" type="pres">
      <dgm:prSet presAssocID="{5667704C-562C-43D6-A175-CFBA1A038186}" presName="sp" presStyleCnt="0"/>
      <dgm:spPr/>
    </dgm:pt>
    <dgm:pt modelId="{1704E01C-831E-4DA7-B16E-0495B9ACD060}" type="pres">
      <dgm:prSet presAssocID="{6903D324-6ECB-4746-ACB8-5AFE795798D6}" presName="composite" presStyleCnt="0"/>
      <dgm:spPr/>
    </dgm:pt>
    <dgm:pt modelId="{42254B67-FFEA-41EC-8E3C-7C8612434B80}" type="pres">
      <dgm:prSet presAssocID="{6903D324-6ECB-4746-ACB8-5AFE795798D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489DB-58A5-453A-928E-F27E126DCAB6}" type="pres">
      <dgm:prSet presAssocID="{6903D324-6ECB-4746-ACB8-5AFE795798D6}" presName="descendantText" presStyleLbl="alignAcc1" presStyleIdx="2" presStyleCnt="3" custLinFactNeighborX="-448" custLinFactNeighborY="10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29373-879C-4383-94ED-7ED9D4F7B4AC}" srcId="{9A257DCC-F808-4526-AB98-B4E670D618C3}" destId="{5FDDF8FE-62A4-48EE-9C18-F930DD454929}" srcOrd="0" destOrd="0" parTransId="{865FF982-1ECC-454A-AE7D-AC1761B95B22}" sibTransId="{38B91E90-6B72-4171-86E0-1D41E84380CB}"/>
    <dgm:cxn modelId="{5A6EC955-E9EA-4FEA-A9ED-3C888B20FB37}" type="presOf" srcId="{8E557A0D-0992-4194-B505-AD02E10DDB08}" destId="{38F489DB-58A5-453A-928E-F27E126DCAB6}" srcOrd="0" destOrd="0" presId="urn:microsoft.com/office/officeart/2005/8/layout/chevron2"/>
    <dgm:cxn modelId="{5F0587C6-316A-4A94-A9D5-596A66CD910C}" type="presOf" srcId="{8055C0D3-BD95-4869-8A93-5644AF83A8A9}" destId="{18A67F07-1C96-4D94-B497-53E2443742E3}" srcOrd="0" destOrd="0" presId="urn:microsoft.com/office/officeart/2005/8/layout/chevron2"/>
    <dgm:cxn modelId="{8E91D486-9A7F-41E9-AD3E-B12775DEA37A}" srcId="{6903D324-6ECB-4746-ACB8-5AFE795798D6}" destId="{8E557A0D-0992-4194-B505-AD02E10DDB08}" srcOrd="0" destOrd="0" parTransId="{3D349717-3DD1-4290-845D-3368F73C034D}" sibTransId="{F4FBF0FC-5F60-487E-A58D-5845B6041F84}"/>
    <dgm:cxn modelId="{2208E31F-16F8-4B95-B465-43F2EA4C1BC8}" srcId="{5FDDF8FE-62A4-48EE-9C18-F930DD454929}" destId="{60EBC99E-BADA-4131-BB39-5EB8E1AFD621}" srcOrd="0" destOrd="0" parTransId="{8D2F50BB-18F2-456D-920B-0E49924090C3}" sibTransId="{1D6CCE06-2461-4509-98CD-BA88CB8DEC4B}"/>
    <dgm:cxn modelId="{922605EB-3785-438A-A073-DB67F5FD065A}" type="presOf" srcId="{F06FFAD6-B476-4B18-994D-8BFE5AEFA889}" destId="{5BB08638-D625-4277-824B-73E775532E3D}" srcOrd="0" destOrd="0" presId="urn:microsoft.com/office/officeart/2005/8/layout/chevron2"/>
    <dgm:cxn modelId="{FAEDC231-050C-4654-8720-9A6D33628AAA}" type="presOf" srcId="{6903D324-6ECB-4746-ACB8-5AFE795798D6}" destId="{42254B67-FFEA-41EC-8E3C-7C8612434B80}" srcOrd="0" destOrd="0" presId="urn:microsoft.com/office/officeart/2005/8/layout/chevron2"/>
    <dgm:cxn modelId="{0CD8A49C-AEC6-4B79-AFC5-0382F09E9609}" srcId="{9A257DCC-F808-4526-AB98-B4E670D618C3}" destId="{F06FFAD6-B476-4B18-994D-8BFE5AEFA889}" srcOrd="1" destOrd="0" parTransId="{E1935F0E-0D5D-4568-9BB1-DBCB75B053F5}" sibTransId="{5667704C-562C-43D6-A175-CFBA1A038186}"/>
    <dgm:cxn modelId="{2337E700-EACD-4C55-A1EE-A07210F59542}" type="presOf" srcId="{60EBC99E-BADA-4131-BB39-5EB8E1AFD621}" destId="{298CAB13-3FA2-454C-B9F1-0C2E384E4A18}" srcOrd="0" destOrd="0" presId="urn:microsoft.com/office/officeart/2005/8/layout/chevron2"/>
    <dgm:cxn modelId="{41ED119F-E720-4EDC-9EEA-FB7BEB380F00}" srcId="{F06FFAD6-B476-4B18-994D-8BFE5AEFA889}" destId="{8055C0D3-BD95-4869-8A93-5644AF83A8A9}" srcOrd="0" destOrd="0" parTransId="{84692609-D705-459D-868E-742DE0AB2E38}" sibTransId="{30499A93-ABC6-4952-9DBE-BDA93AF9819C}"/>
    <dgm:cxn modelId="{3F374BD7-77A3-4D83-87E0-2EBC278D8DF5}" srcId="{9A257DCC-F808-4526-AB98-B4E670D618C3}" destId="{6903D324-6ECB-4746-ACB8-5AFE795798D6}" srcOrd="2" destOrd="0" parTransId="{A417E86F-808E-4CE7-AE06-0775A0D2FFD5}" sibTransId="{74F1020A-3A27-4F5C-9EBB-F1C1C7C54271}"/>
    <dgm:cxn modelId="{224B5435-8C9F-4E24-9592-2A6E434F6887}" type="presOf" srcId="{9A257DCC-F808-4526-AB98-B4E670D618C3}" destId="{C271A871-8DAE-46BE-9EB1-8CAE99693A8C}" srcOrd="0" destOrd="0" presId="urn:microsoft.com/office/officeart/2005/8/layout/chevron2"/>
    <dgm:cxn modelId="{E2B9C8B1-93B6-49BD-8592-0525BB44AA0A}" type="presOf" srcId="{5FDDF8FE-62A4-48EE-9C18-F930DD454929}" destId="{8AAB1497-DB7A-4920-83AE-FD2F626F2277}" srcOrd="0" destOrd="0" presId="urn:microsoft.com/office/officeart/2005/8/layout/chevron2"/>
    <dgm:cxn modelId="{88143804-7994-43E3-A241-AAB9EA059780}" type="presParOf" srcId="{C271A871-8DAE-46BE-9EB1-8CAE99693A8C}" destId="{591BAFFA-D76C-4702-A36E-DAB856D5DD8A}" srcOrd="0" destOrd="0" presId="urn:microsoft.com/office/officeart/2005/8/layout/chevron2"/>
    <dgm:cxn modelId="{88B64418-8419-4826-8CCF-7FE24DE629D9}" type="presParOf" srcId="{591BAFFA-D76C-4702-A36E-DAB856D5DD8A}" destId="{8AAB1497-DB7A-4920-83AE-FD2F626F2277}" srcOrd="0" destOrd="0" presId="urn:microsoft.com/office/officeart/2005/8/layout/chevron2"/>
    <dgm:cxn modelId="{F6588C1E-E63A-462C-BFCF-A2F229BF4E77}" type="presParOf" srcId="{591BAFFA-D76C-4702-A36E-DAB856D5DD8A}" destId="{298CAB13-3FA2-454C-B9F1-0C2E384E4A18}" srcOrd="1" destOrd="0" presId="urn:microsoft.com/office/officeart/2005/8/layout/chevron2"/>
    <dgm:cxn modelId="{A4B9C21E-66B9-454D-93C4-1BCBB085C42B}" type="presParOf" srcId="{C271A871-8DAE-46BE-9EB1-8CAE99693A8C}" destId="{B7056789-5E47-44E8-9F77-BF7603F7970F}" srcOrd="1" destOrd="0" presId="urn:microsoft.com/office/officeart/2005/8/layout/chevron2"/>
    <dgm:cxn modelId="{9D655858-726A-4114-BF8F-4FC925986A9F}" type="presParOf" srcId="{C271A871-8DAE-46BE-9EB1-8CAE99693A8C}" destId="{9C0E2EB7-6D5B-4D3A-B676-BF72E6C7AAE4}" srcOrd="2" destOrd="0" presId="urn:microsoft.com/office/officeart/2005/8/layout/chevron2"/>
    <dgm:cxn modelId="{A772BA17-6EAC-4C64-92D8-FD82DCFC3015}" type="presParOf" srcId="{9C0E2EB7-6D5B-4D3A-B676-BF72E6C7AAE4}" destId="{5BB08638-D625-4277-824B-73E775532E3D}" srcOrd="0" destOrd="0" presId="urn:microsoft.com/office/officeart/2005/8/layout/chevron2"/>
    <dgm:cxn modelId="{CAEB3202-287B-4607-AD87-3F2E13E6D14E}" type="presParOf" srcId="{9C0E2EB7-6D5B-4D3A-B676-BF72E6C7AAE4}" destId="{18A67F07-1C96-4D94-B497-53E2443742E3}" srcOrd="1" destOrd="0" presId="urn:microsoft.com/office/officeart/2005/8/layout/chevron2"/>
    <dgm:cxn modelId="{79075264-0455-478A-B940-05E7E2AC56CD}" type="presParOf" srcId="{C271A871-8DAE-46BE-9EB1-8CAE99693A8C}" destId="{61E846BA-C195-4F9D-8BA7-B3665CC9F6F4}" srcOrd="3" destOrd="0" presId="urn:microsoft.com/office/officeart/2005/8/layout/chevron2"/>
    <dgm:cxn modelId="{D4D05C40-5DF8-401E-AEA1-81C00E1E0E12}" type="presParOf" srcId="{C271A871-8DAE-46BE-9EB1-8CAE99693A8C}" destId="{1704E01C-831E-4DA7-B16E-0495B9ACD060}" srcOrd="4" destOrd="0" presId="urn:microsoft.com/office/officeart/2005/8/layout/chevron2"/>
    <dgm:cxn modelId="{56A0C2CB-ECFD-4043-AC00-814660776C29}" type="presParOf" srcId="{1704E01C-831E-4DA7-B16E-0495B9ACD060}" destId="{42254B67-FFEA-41EC-8E3C-7C8612434B80}" srcOrd="0" destOrd="0" presId="urn:microsoft.com/office/officeart/2005/8/layout/chevron2"/>
    <dgm:cxn modelId="{6C492710-9544-4808-B915-9450DFC30A4C}" type="presParOf" srcId="{1704E01C-831E-4DA7-B16E-0495B9ACD060}" destId="{38F489DB-58A5-453A-928E-F27E126DCA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B1497-DB7A-4920-83AE-FD2F626F2277}">
      <dsp:nvSpPr>
        <dsp:cNvPr id="0" name=""/>
        <dsp:cNvSpPr/>
      </dsp:nvSpPr>
      <dsp:spPr>
        <a:xfrm rot="5400000">
          <a:off x="-298060" y="259301"/>
          <a:ext cx="1584244" cy="11089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1</a:t>
          </a:r>
        </a:p>
      </dsp:txBody>
      <dsp:txXfrm rot="-5400000">
        <a:off x="-60423" y="576151"/>
        <a:ext cx="1108971" cy="475273"/>
      </dsp:txXfrm>
    </dsp:sp>
    <dsp:sp modelId="{298CAB13-3FA2-454C-B9F1-0C2E384E4A18}">
      <dsp:nvSpPr>
        <dsp:cNvPr id="0" name=""/>
        <dsp:cNvSpPr/>
      </dsp:nvSpPr>
      <dsp:spPr>
        <a:xfrm rot="5400000">
          <a:off x="2753642" y="-1683430"/>
          <a:ext cx="1030300" cy="4440490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ta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triều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Bắc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đô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hộ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là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179 TCN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938.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8548" y="71959"/>
        <a:ext cx="4390195" cy="929710"/>
      </dsp:txXfrm>
    </dsp:sp>
    <dsp:sp modelId="{5BB08638-D625-4277-824B-73E775532E3D}">
      <dsp:nvSpPr>
        <dsp:cNvPr id="0" name=""/>
        <dsp:cNvSpPr/>
      </dsp:nvSpPr>
      <dsp:spPr>
        <a:xfrm rot="5400000">
          <a:off x="-298060" y="1882746"/>
          <a:ext cx="1584244" cy="1108971"/>
        </a:xfrm>
        <a:prstGeom prst="chevron">
          <a:avLst/>
        </a:prstGeom>
        <a:solidFill>
          <a:schemeClr val="accent5">
            <a:hueOff val="-3931095"/>
            <a:satOff val="35070"/>
            <a:lumOff val="1373"/>
            <a:alphaOff val="0"/>
          </a:schemeClr>
        </a:solidFill>
        <a:ln w="25400" cap="flat" cmpd="sng" algn="ctr">
          <a:solidFill>
            <a:schemeClr val="accent5">
              <a:hueOff val="-3931095"/>
              <a:satOff val="35070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2</a:t>
          </a:r>
        </a:p>
      </dsp:txBody>
      <dsp:txXfrm rot="-5400000">
        <a:off x="-60423" y="2199596"/>
        <a:ext cx="1108971" cy="475273"/>
      </dsp:txXfrm>
    </dsp:sp>
    <dsp:sp modelId="{18A67F07-1C96-4D94-B497-53E2443742E3}">
      <dsp:nvSpPr>
        <dsp:cNvPr id="0" name=""/>
        <dsp:cNvSpPr/>
      </dsp:nvSpPr>
      <dsp:spPr>
        <a:xfrm rot="5400000">
          <a:off x="2532319" y="-181103"/>
          <a:ext cx="1472946" cy="468218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3931095"/>
              <a:satOff val="35070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Kể được một số chính sách áp bức bóc lột của các triều đại phong kiến phương Bắc đối với nhân dân ta.; Các cuộc khởi nghĩa đánh đuổi quân xâm lược, giữ nền văn hóa dân tộc.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7700" y="1495419"/>
        <a:ext cx="4610283" cy="1329140"/>
      </dsp:txXfrm>
    </dsp:sp>
    <dsp:sp modelId="{42254B67-FFEA-41EC-8E3C-7C8612434B80}">
      <dsp:nvSpPr>
        <dsp:cNvPr id="0" name=""/>
        <dsp:cNvSpPr/>
      </dsp:nvSpPr>
      <dsp:spPr>
        <a:xfrm rot="5400000">
          <a:off x="-298060" y="3284598"/>
          <a:ext cx="1584244" cy="1108971"/>
        </a:xfrm>
        <a:prstGeom prst="chevron">
          <a:avLst/>
        </a:prstGeom>
        <a:solidFill>
          <a:schemeClr val="accent5">
            <a:hueOff val="-7862190"/>
            <a:satOff val="70141"/>
            <a:lumOff val="2745"/>
            <a:alphaOff val="0"/>
          </a:schemeClr>
        </a:solidFill>
        <a:ln w="25400" cap="flat" cmpd="sng" algn="ctr">
          <a:solidFill>
            <a:schemeClr val="accent5">
              <a:hueOff val="-7862190"/>
              <a:satOff val="70141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3</a:t>
          </a:r>
        </a:p>
      </dsp:txBody>
      <dsp:txXfrm rot="-5400000">
        <a:off x="-60423" y="3601448"/>
        <a:ext cx="1108971" cy="475273"/>
      </dsp:txXfrm>
    </dsp:sp>
    <dsp:sp modelId="{38F489DB-58A5-453A-928E-F27E126DCAB6}">
      <dsp:nvSpPr>
        <dsp:cNvPr id="0" name=""/>
        <dsp:cNvSpPr/>
      </dsp:nvSpPr>
      <dsp:spPr>
        <a:xfrm rot="5400000">
          <a:off x="2734019" y="1450132"/>
          <a:ext cx="1029758" cy="4440490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7862190"/>
              <a:satOff val="70141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hào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lịch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28654" y="3205767"/>
        <a:ext cx="4390221" cy="929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B1497-DB7A-4920-83AE-FD2F626F2277}">
      <dsp:nvSpPr>
        <dsp:cNvPr id="0" name=""/>
        <dsp:cNvSpPr/>
      </dsp:nvSpPr>
      <dsp:spPr>
        <a:xfrm rot="5400000">
          <a:off x="-298060" y="259301"/>
          <a:ext cx="1584244" cy="11089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1</a:t>
          </a:r>
        </a:p>
      </dsp:txBody>
      <dsp:txXfrm rot="-5400000">
        <a:off x="-60423" y="576151"/>
        <a:ext cx="1108971" cy="475273"/>
      </dsp:txXfrm>
    </dsp:sp>
    <dsp:sp modelId="{298CAB13-3FA2-454C-B9F1-0C2E384E4A18}">
      <dsp:nvSpPr>
        <dsp:cNvPr id="0" name=""/>
        <dsp:cNvSpPr/>
      </dsp:nvSpPr>
      <dsp:spPr>
        <a:xfrm rot="5400000">
          <a:off x="2753642" y="-1683430"/>
          <a:ext cx="1030300" cy="4440490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ta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bị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các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triều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phong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Bắc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đô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hộ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là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179 TCN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đến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năm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938.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8548" y="71959"/>
        <a:ext cx="4390195" cy="929710"/>
      </dsp:txXfrm>
    </dsp:sp>
    <dsp:sp modelId="{5BB08638-D625-4277-824B-73E775532E3D}">
      <dsp:nvSpPr>
        <dsp:cNvPr id="0" name=""/>
        <dsp:cNvSpPr/>
      </dsp:nvSpPr>
      <dsp:spPr>
        <a:xfrm rot="5400000">
          <a:off x="-298060" y="1882746"/>
          <a:ext cx="1584244" cy="1108971"/>
        </a:xfrm>
        <a:prstGeom prst="chevron">
          <a:avLst/>
        </a:prstGeom>
        <a:solidFill>
          <a:schemeClr val="accent5">
            <a:hueOff val="-3931095"/>
            <a:satOff val="35070"/>
            <a:lumOff val="1373"/>
            <a:alphaOff val="0"/>
          </a:schemeClr>
        </a:solidFill>
        <a:ln w="25400" cap="flat" cmpd="sng" algn="ctr">
          <a:solidFill>
            <a:schemeClr val="accent5">
              <a:hueOff val="-3931095"/>
              <a:satOff val="35070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2</a:t>
          </a:r>
        </a:p>
      </dsp:txBody>
      <dsp:txXfrm rot="-5400000">
        <a:off x="-60423" y="2199596"/>
        <a:ext cx="1108971" cy="475273"/>
      </dsp:txXfrm>
    </dsp:sp>
    <dsp:sp modelId="{18A67F07-1C96-4D94-B497-53E2443742E3}">
      <dsp:nvSpPr>
        <dsp:cNvPr id="0" name=""/>
        <dsp:cNvSpPr/>
      </dsp:nvSpPr>
      <dsp:spPr>
        <a:xfrm rot="5400000">
          <a:off x="2532319" y="-181103"/>
          <a:ext cx="1472946" cy="468218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3931095"/>
              <a:satOff val="35070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Kể được một số chính sách áp bức bóc lột của các triều đại phong kiến phương Bắc đối với nhân dân ta.; Các cuộc khởi nghĩa đánh đuổi quân xâm lược, giữ nền văn hóa dân tộc.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7700" y="1495419"/>
        <a:ext cx="4610283" cy="1329140"/>
      </dsp:txXfrm>
    </dsp:sp>
    <dsp:sp modelId="{42254B67-FFEA-41EC-8E3C-7C8612434B80}">
      <dsp:nvSpPr>
        <dsp:cNvPr id="0" name=""/>
        <dsp:cNvSpPr/>
      </dsp:nvSpPr>
      <dsp:spPr>
        <a:xfrm rot="5400000">
          <a:off x="-298060" y="3284598"/>
          <a:ext cx="1584244" cy="1108971"/>
        </a:xfrm>
        <a:prstGeom prst="chevron">
          <a:avLst/>
        </a:prstGeom>
        <a:solidFill>
          <a:schemeClr val="accent5">
            <a:hueOff val="-7862190"/>
            <a:satOff val="70141"/>
            <a:lumOff val="2745"/>
            <a:alphaOff val="0"/>
          </a:schemeClr>
        </a:solidFill>
        <a:ln w="25400" cap="flat" cmpd="sng" algn="ctr">
          <a:solidFill>
            <a:schemeClr val="accent5">
              <a:hueOff val="-7862190"/>
              <a:satOff val="70141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3</a:t>
          </a:r>
        </a:p>
      </dsp:txBody>
      <dsp:txXfrm rot="-5400000">
        <a:off x="-60423" y="3601448"/>
        <a:ext cx="1108971" cy="475273"/>
      </dsp:txXfrm>
    </dsp:sp>
    <dsp:sp modelId="{38F489DB-58A5-453A-928E-F27E126DCAB6}">
      <dsp:nvSpPr>
        <dsp:cNvPr id="0" name=""/>
        <dsp:cNvSpPr/>
      </dsp:nvSpPr>
      <dsp:spPr>
        <a:xfrm rot="5400000">
          <a:off x="2734019" y="1450132"/>
          <a:ext cx="1029758" cy="4440490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hueOff val="-7862190"/>
              <a:satOff val="70141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Tự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hào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về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thống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lịch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en-US" sz="2200" kern="1200" dirty="0" err="1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200" kern="12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.</a:t>
          </a:r>
          <a:endParaRPr lang="en-US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28654" y="3205767"/>
        <a:ext cx="4390221" cy="929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539874-2290-4F59-99AB-58A37B0974F2}" type="datetimeFigureOut">
              <a:rPr lang="en-US"/>
              <a:pPr>
                <a:defRPr/>
              </a:pPr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23F61E-F0AA-4BA3-ACCC-E66E4954F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6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fld id="{1F230C28-EBE3-4E26-8C65-5F3D7458395B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23106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gcb177b0ec1_0_1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3" name="Google Shape;3063;gcb177b0ec1_0_1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slide" Target="../slides/slide23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28.xml"/><Relationship Id="rId5" Type="http://schemas.openxmlformats.org/officeDocument/2006/relationships/slide" Target="../slides/slide17.xml"/><Relationship Id="rId4" Type="http://schemas.openxmlformats.org/officeDocument/2006/relationships/slide" Target="../slides/slide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BF614E-DF65-4702-B7D1-721BC7D9B457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E4E2A838-B3DD-463A-87AA-ADCEE2402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72684DA-0A2C-476B-8117-EA694CCD2B13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2609E243-0720-4009-909F-666EB7745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0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E88BCA4-3A45-4739-8DF3-E373DFDBB80C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B88355C9-E652-41D1-B1CB-E2901C454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4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6"/>
            <a:ext cx="7886700" cy="581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BE43465-85EF-4709-B011-036A9982829A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B55BA693-5766-4D56-BE75-A8B8B899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2AB4D-5BE4-4799-952E-71D22F500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F3FD-A016-4929-B2E2-824A9BFD08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D3808-DF47-463B-9AE1-960BCD11E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6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DBC45-AD00-4859-BB01-69102E310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2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4AA4-1527-410D-9B2E-EDBC2B5C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5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E9FB-BE7E-4C0C-BEB7-0E43E3D442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3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0BB32-AD3F-4723-92D6-638168050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764845E-C7AF-424C-AC72-905B4C3A204F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C3BCF921-15FB-4BED-B686-74BB6BF770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43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C0CE4-F309-4FC6-A979-58E48856E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4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B20E5-0B29-4FD1-B11F-CF46CF4CC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86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6E716-246E-4D70-BCE0-BFBE7BD2C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57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BA2B-5F5B-4F53-BBD4-45B4DDBC3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D65F7-0827-4032-AFE1-6EF23F5848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41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FECC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10" name="Google Shape;10;p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 rot="-250">
            <a:off x="2511150" y="1715167"/>
            <a:ext cx="4121700" cy="30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 rot="331">
            <a:off x="3015300" y="4612067"/>
            <a:ext cx="3113400" cy="8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2"/>
          <p:cNvSpPr/>
          <p:nvPr/>
        </p:nvSpPr>
        <p:spPr>
          <a:xfrm rot="2831864">
            <a:off x="6996310" y="868129"/>
            <a:ext cx="72656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 rot="2831864">
            <a:off x="7072468" y="843445"/>
            <a:ext cx="431496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 rot="2831864">
            <a:off x="6995968" y="859637"/>
            <a:ext cx="733005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 rot="2831864">
            <a:off x="7127599" y="971482"/>
            <a:ext cx="534983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 rot="2438462">
            <a:off x="7571617" y="1122033"/>
            <a:ext cx="354061" cy="34460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 rot="2438462">
            <a:off x="7550869" y="1147832"/>
            <a:ext cx="356120" cy="254005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 rot="2438462">
            <a:off x="7655801" y="1121946"/>
            <a:ext cx="268477" cy="381484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 rot="2438462">
            <a:off x="7594744" y="1132773"/>
            <a:ext cx="330875" cy="347944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 rot="2831864">
            <a:off x="7730385" y="961117"/>
            <a:ext cx="741003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2831864">
            <a:off x="7805911" y="1024492"/>
            <a:ext cx="92028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 rot="2831864">
            <a:off x="7892547" y="928478"/>
            <a:ext cx="119243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 rot="2831864">
            <a:off x="8218142" y="1177358"/>
            <a:ext cx="171763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 rot="2831864">
            <a:off x="8190925" y="1381768"/>
            <a:ext cx="145264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 rot="2831864">
            <a:off x="7935291" y="1177072"/>
            <a:ext cx="159827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 rot="2831864">
            <a:off x="7957558" y="1407860"/>
            <a:ext cx="129508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 rot="2831864">
            <a:off x="7865357" y="1154785"/>
            <a:ext cx="102413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 rot="2831864">
            <a:off x="8152406" y="1591899"/>
            <a:ext cx="113872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 rot="2831864">
            <a:off x="8012053" y="1672545"/>
            <a:ext cx="157797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 rot="2831864">
            <a:off x="7915161" y="1578609"/>
            <a:ext cx="131896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 rot="2831864">
            <a:off x="7956322" y="1614046"/>
            <a:ext cx="53355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 rot="2831864">
            <a:off x="8064509" y="1723001"/>
            <a:ext cx="4488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 rot="2831864">
            <a:off x="8192856" y="1622626"/>
            <a:ext cx="38555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 rot="2831864">
            <a:off x="8240218" y="1425282"/>
            <a:ext cx="42732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 rot="2831864">
            <a:off x="8268316" y="1228219"/>
            <a:ext cx="56577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 rot="2831864">
            <a:off x="8002003" y="1439433"/>
            <a:ext cx="39509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 rot="2831864">
            <a:off x="7984331" y="1217696"/>
            <a:ext cx="53475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 rot="2831864">
            <a:off x="7892570" y="1177908"/>
            <a:ext cx="42732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 rot="2831864">
            <a:off x="7830359" y="1043856"/>
            <a:ext cx="41777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 rot="2831864">
            <a:off x="7933884" y="968649"/>
            <a:ext cx="40583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 rot="2831864">
            <a:off x="7815184" y="1025874"/>
            <a:ext cx="84151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 rot="2831864">
            <a:off x="7903334" y="934056"/>
            <a:ext cx="104443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 rot="2831864">
            <a:off x="8229997" y="1181517"/>
            <a:ext cx="154693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 rot="2831864">
            <a:off x="8204730" y="1391609"/>
            <a:ext cx="128076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 rot="2831864">
            <a:off x="7952630" y="1181874"/>
            <a:ext cx="127957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 rot="2831864">
            <a:off x="7970187" y="1414932"/>
            <a:ext cx="113036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 rot="2831864">
            <a:off x="7871846" y="1155640"/>
            <a:ext cx="92505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 rot="2831864">
            <a:off x="8161800" y="1597440"/>
            <a:ext cx="102055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 rot="2831864">
            <a:off x="8029153" y="1677399"/>
            <a:ext cx="127957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 rot="2831864">
            <a:off x="7927838" y="1586720"/>
            <a:ext cx="115663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 rot="-7840361">
            <a:off x="7853229" y="2277793"/>
            <a:ext cx="355591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-7840361">
            <a:off x="7952194" y="2228052"/>
            <a:ext cx="223748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 rot="-7840361">
            <a:off x="7913685" y="2302523"/>
            <a:ext cx="283657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 rot="-7840361">
            <a:off x="7875291" y="2283061"/>
            <a:ext cx="316296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 rot="-7840361">
            <a:off x="8218126" y="2361748"/>
            <a:ext cx="172535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 rot="-7840361">
            <a:off x="8272370" y="2428287"/>
            <a:ext cx="310176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 rot="-7840361">
            <a:off x="8226684" y="2516228"/>
            <a:ext cx="247368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 rot="-7840361">
            <a:off x="8222842" y="2209108"/>
            <a:ext cx="173393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 rot="-7840361">
            <a:off x="8277070" y="2275124"/>
            <a:ext cx="310176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 rot="-7840361">
            <a:off x="8219122" y="2058626"/>
            <a:ext cx="184667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 rot="-7840361">
            <a:off x="8280830" y="2091232"/>
            <a:ext cx="305773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 rot="-7840361">
            <a:off x="8198900" y="1909881"/>
            <a:ext cx="205065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 rot="-7840361">
            <a:off x="8274345" y="1911416"/>
            <a:ext cx="299655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 rot="-7840361">
            <a:off x="8236453" y="2493872"/>
            <a:ext cx="20324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 rot="-7840361">
            <a:off x="8244259" y="2343304"/>
            <a:ext cx="100708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 rot="-7840361">
            <a:off x="8274241" y="2423662"/>
            <a:ext cx="301908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 rot="-7840361">
            <a:off x="8246536" y="2193616"/>
            <a:ext cx="104573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 rot="-7840361">
            <a:off x="8278907" y="2270336"/>
            <a:ext cx="302875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 rot="-7840361">
            <a:off x="8239510" y="2040916"/>
            <a:ext cx="119819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 rot="-7840361">
            <a:off x="8281418" y="2088735"/>
            <a:ext cx="302875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 rot="-7840361">
            <a:off x="8218851" y="1891498"/>
            <a:ext cx="140003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 rot="-7840361">
            <a:off x="8272137" y="1909308"/>
            <a:ext cx="301908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 rot="-7840361">
            <a:off x="8010022" y="1973275"/>
            <a:ext cx="641395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 rot="-7840361">
            <a:off x="8205523" y="2125849"/>
            <a:ext cx="130448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 rot="-7840361">
            <a:off x="8133161" y="2276309"/>
            <a:ext cx="409273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 rot="-7840361">
            <a:off x="8225688" y="2098317"/>
            <a:ext cx="37471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 rot="-3422581">
            <a:off x="8035463" y="3346400"/>
            <a:ext cx="33048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 rot="-3422581">
            <a:off x="8026631" y="3302433"/>
            <a:ext cx="419875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 rot="-3422581">
            <a:off x="8044523" y="3397029"/>
            <a:ext cx="214467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 rot="-3422581">
            <a:off x="8038073" y="3343885"/>
            <a:ext cx="327016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 rot="-7115392">
            <a:off x="1068461" y="5933035"/>
            <a:ext cx="115169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 rot="-7115392">
            <a:off x="1074740" y="5936437"/>
            <a:ext cx="105509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 rot="-7115392">
            <a:off x="1111817" y="5941149"/>
            <a:ext cx="44221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 rot="-7115392">
            <a:off x="1008099" y="5765798"/>
            <a:ext cx="102612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 rot="-7115392">
            <a:off x="999860" y="5764346"/>
            <a:ext cx="119248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 rot="-7115392">
            <a:off x="1049037" y="5771619"/>
            <a:ext cx="4068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 rot="-7115392">
            <a:off x="789954" y="5803781"/>
            <a:ext cx="302897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 rot="-7115392">
            <a:off x="954534" y="5840245"/>
            <a:ext cx="85331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 rot="-7115392">
            <a:off x="437111" y="5148695"/>
            <a:ext cx="491483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 rot="-7115392">
            <a:off x="445224" y="5221116"/>
            <a:ext cx="497493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/>
          <p:nvPr/>
        </p:nvSpPr>
        <p:spPr>
          <a:xfrm rot="-7115392">
            <a:off x="513239" y="5106411"/>
            <a:ext cx="401429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/>
          <p:nvPr/>
        </p:nvSpPr>
        <p:spPr>
          <a:xfrm rot="-7115392">
            <a:off x="444575" y="5132255"/>
            <a:ext cx="464649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 rot="-7115392">
            <a:off x="919928" y="5242598"/>
            <a:ext cx="181288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 rot="-7115392">
            <a:off x="726995" y="5185229"/>
            <a:ext cx="319104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 rot="-7115392">
            <a:off x="896199" y="5063771"/>
            <a:ext cx="205975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 rot="-7115392">
            <a:off x="862561" y="5374931"/>
            <a:ext cx="181609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 rot="-7115392">
            <a:off x="669607" y="5317944"/>
            <a:ext cx="319427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 rot="-7115392">
            <a:off x="803833" y="5499107"/>
            <a:ext cx="179248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 rot="-7115392">
            <a:off x="612511" y="5491007"/>
            <a:ext cx="317172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 rot="-7115392">
            <a:off x="756780" y="5628168"/>
            <a:ext cx="174419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 rot="-7115392">
            <a:off x="566617" y="5664051"/>
            <a:ext cx="312235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 rot="-7115392">
            <a:off x="884681" y="5514863"/>
            <a:ext cx="106368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 rot="-7115392">
            <a:off x="748979" y="5130178"/>
            <a:ext cx="435992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 rot="-7115392">
            <a:off x="908994" y="5661532"/>
            <a:ext cx="46047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 rot="-7115392">
            <a:off x="937123" y="5087396"/>
            <a:ext cx="141788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 rot="-7115392">
            <a:off x="961230" y="5238874"/>
            <a:ext cx="94884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 rot="-7115392">
            <a:off x="749519" y="5197911"/>
            <a:ext cx="286583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 rot="-7115392">
            <a:off x="903827" y="5370415"/>
            <a:ext cx="98748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 rot="-7115392">
            <a:off x="692453" y="5331072"/>
            <a:ext cx="286475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 rot="-7115392">
            <a:off x="848804" y="5504037"/>
            <a:ext cx="95957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 rot="-7115392">
            <a:off x="627781" y="5498624"/>
            <a:ext cx="295169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 rot="-7115392">
            <a:off x="800772" y="5640874"/>
            <a:ext cx="10068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 rot="-7115392">
            <a:off x="574058" y="5670729"/>
            <a:ext cx="301824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/>
          <p:nvPr/>
        </p:nvSpPr>
        <p:spPr>
          <a:xfrm rot="-7115392">
            <a:off x="594234" y="5326160"/>
            <a:ext cx="526367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 rot="10800000">
            <a:off x="1835606" y="5635595"/>
            <a:ext cx="231129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 rot="10800000">
            <a:off x="1840576" y="5661461"/>
            <a:ext cx="213387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 rot="10800000">
            <a:off x="1852240" y="5637987"/>
            <a:ext cx="202756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 rot="10800000">
            <a:off x="1854105" y="5633110"/>
            <a:ext cx="214423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 rot="10800000">
            <a:off x="1476422" y="5794469"/>
            <a:ext cx="29823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/>
          <p:nvPr/>
        </p:nvSpPr>
        <p:spPr>
          <a:xfrm rot="10800000">
            <a:off x="1507209" y="5780937"/>
            <a:ext cx="264404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/>
          <p:nvPr/>
        </p:nvSpPr>
        <p:spPr>
          <a:xfrm rot="10800000">
            <a:off x="1479460" y="5794009"/>
            <a:ext cx="297679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/>
          <p:nvPr/>
        </p:nvSpPr>
        <p:spPr>
          <a:xfrm rot="10800000">
            <a:off x="1420021" y="5850616"/>
            <a:ext cx="334267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/>
          <p:nvPr/>
        </p:nvSpPr>
        <p:spPr>
          <a:xfrm rot="10800000">
            <a:off x="1351813" y="5506730"/>
            <a:ext cx="350698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/>
          <p:nvPr/>
        </p:nvSpPr>
        <p:spPr>
          <a:xfrm rot="10800000">
            <a:off x="1329175" y="5421488"/>
            <a:ext cx="106038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 rot="10800000">
            <a:off x="1476426" y="5428484"/>
            <a:ext cx="104795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 rot="10800000">
            <a:off x="1658741" y="5677198"/>
            <a:ext cx="11163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 rot="10800000">
            <a:off x="1575003" y="5505987"/>
            <a:ext cx="10728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/>
          <p:nvPr/>
        </p:nvSpPr>
        <p:spPr>
          <a:xfrm rot="10800000">
            <a:off x="1623676" y="5553853"/>
            <a:ext cx="40731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/>
          <p:nvPr/>
        </p:nvSpPr>
        <p:spPr>
          <a:xfrm rot="10800000">
            <a:off x="1696990" y="5721840"/>
            <a:ext cx="48739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 rot="10800000">
            <a:off x="1514600" y="5474229"/>
            <a:ext cx="43216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 rot="10800000">
            <a:off x="1348232" y="5466497"/>
            <a:ext cx="40731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 rot="10800000">
            <a:off x="1332212" y="5421119"/>
            <a:ext cx="98030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 rot="10800000">
            <a:off x="1479461" y="5427379"/>
            <a:ext cx="97408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 rot="10800000">
            <a:off x="1658741" y="5677106"/>
            <a:ext cx="11163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/>
          <p:nvPr/>
        </p:nvSpPr>
        <p:spPr>
          <a:xfrm rot="10800000">
            <a:off x="1579905" y="5504793"/>
            <a:ext cx="99272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/>
          <p:nvPr/>
        </p:nvSpPr>
        <p:spPr>
          <a:xfrm rot="10800000">
            <a:off x="1348233" y="5412927"/>
            <a:ext cx="21677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/>
          <p:nvPr/>
        </p:nvSpPr>
        <p:spPr>
          <a:xfrm rot="10800000">
            <a:off x="1539246" y="5421119"/>
            <a:ext cx="23472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/>
          <p:nvPr/>
        </p:nvSpPr>
        <p:spPr>
          <a:xfrm rot="10800000">
            <a:off x="1749318" y="5715489"/>
            <a:ext cx="321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/>
          <p:nvPr/>
        </p:nvSpPr>
        <p:spPr>
          <a:xfrm rot="10800000">
            <a:off x="1642106" y="5498347"/>
            <a:ext cx="33344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/>
          <p:nvPr/>
        </p:nvSpPr>
        <p:spPr>
          <a:xfrm rot="2247870">
            <a:off x="791285" y="4347541"/>
            <a:ext cx="162972" cy="352209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2"/>
          <p:cNvSpPr/>
          <p:nvPr/>
        </p:nvSpPr>
        <p:spPr>
          <a:xfrm rot="2247870">
            <a:off x="767348" y="4333379"/>
            <a:ext cx="153462" cy="468852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2"/>
          <p:cNvSpPr/>
          <p:nvPr/>
        </p:nvSpPr>
        <p:spPr>
          <a:xfrm rot="2247870">
            <a:off x="816403" y="4344365"/>
            <a:ext cx="130307" cy="25872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2"/>
          <p:cNvSpPr/>
          <p:nvPr/>
        </p:nvSpPr>
        <p:spPr>
          <a:xfrm rot="2247870">
            <a:off x="792954" y="4343080"/>
            <a:ext cx="157183" cy="3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2"/>
          <p:cNvSpPr/>
          <p:nvPr/>
        </p:nvSpPr>
        <p:spPr>
          <a:xfrm rot="2247870">
            <a:off x="513914" y="4448134"/>
            <a:ext cx="304206" cy="27187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2"/>
          <p:cNvSpPr/>
          <p:nvPr/>
        </p:nvSpPr>
        <p:spPr>
          <a:xfrm rot="2247870">
            <a:off x="506701" y="4489064"/>
            <a:ext cx="385899" cy="2588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2"/>
          <p:cNvSpPr/>
          <p:nvPr/>
        </p:nvSpPr>
        <p:spPr>
          <a:xfrm rot="2247870">
            <a:off x="534809" y="4402281"/>
            <a:ext cx="180338" cy="234859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 rot="2247870">
            <a:off x="515273" y="4447567"/>
            <a:ext cx="302670" cy="27431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 rot="5400000">
            <a:off x="8683275" y="1020900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/>
          <p:nvPr/>
        </p:nvSpPr>
        <p:spPr>
          <a:xfrm rot="5400000">
            <a:off x="8683275" y="1707767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 rot="5400000">
            <a:off x="8683275" y="2394633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 rot="5400000">
            <a:off x="8683275" y="3081500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/>
          <p:nvPr/>
        </p:nvSpPr>
        <p:spPr>
          <a:xfrm rot="5400000">
            <a:off x="8683275" y="3768367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/>
          <p:nvPr/>
        </p:nvSpPr>
        <p:spPr>
          <a:xfrm rot="5400000">
            <a:off x="8683275" y="4455233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/>
          <p:nvPr/>
        </p:nvSpPr>
        <p:spPr>
          <a:xfrm rot="5400000">
            <a:off x="8683275" y="5416667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014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ECC6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210" name="Google Shape;210;p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14" name="Google Shape;214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3"/>
          <p:cNvSpPr txBox="1">
            <a:spLocks noGrp="1"/>
          </p:cNvSpPr>
          <p:nvPr>
            <p:ph type="title" hasCustomPrompt="1"/>
          </p:nvPr>
        </p:nvSpPr>
        <p:spPr>
          <a:xfrm flipH="1">
            <a:off x="1929000" y="1147267"/>
            <a:ext cx="20313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 idx="2"/>
          </p:nvPr>
        </p:nvSpPr>
        <p:spPr>
          <a:xfrm>
            <a:off x="681600" y="2899300"/>
            <a:ext cx="45261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subTitle" idx="1"/>
          </p:nvPr>
        </p:nvSpPr>
        <p:spPr>
          <a:xfrm>
            <a:off x="1491000" y="4156133"/>
            <a:ext cx="29538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183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ECC6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4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268" name="Google Shape;268;p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72" name="Google Shape;27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4"/>
          <p:cNvSpPr txBox="1">
            <a:spLocks noGrp="1"/>
          </p:cNvSpPr>
          <p:nvPr>
            <p:ph type="body" idx="1"/>
          </p:nvPr>
        </p:nvSpPr>
        <p:spPr>
          <a:xfrm>
            <a:off x="714450" y="1370633"/>
            <a:ext cx="7715100" cy="4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2" name="Google Shape;322;p4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23" name="Google Shape;323;p4"/>
          <p:cNvGrpSpPr/>
          <p:nvPr/>
        </p:nvGrpSpPr>
        <p:grpSpPr>
          <a:xfrm>
            <a:off x="647233" y="662924"/>
            <a:ext cx="7956647" cy="5459517"/>
            <a:chOff x="647230" y="497193"/>
            <a:chExt cx="7956647" cy="4094638"/>
          </a:xfrm>
        </p:grpSpPr>
        <p:sp>
          <p:nvSpPr>
            <p:cNvPr id="324" name="Google Shape;324;p4"/>
            <p:cNvSpPr/>
            <p:nvPr/>
          </p:nvSpPr>
          <p:spPr>
            <a:xfrm rot="3684608">
              <a:off x="7911495" y="592925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3684608">
              <a:off x="7913667" y="58854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684608">
              <a:off x="7930216" y="62635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3684608">
              <a:off x="7982843" y="714338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3684608">
              <a:off x="7976524" y="713525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 rot="3684608">
              <a:off x="7996094" y="754982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 rot="3684608">
              <a:off x="8025740" y="530604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 rot="3684608">
              <a:off x="8051529" y="587430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 rot="3684608">
              <a:off x="8213568" y="1013890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 rot="3684608">
              <a:off x="8200196" y="1025364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 rot="3684608">
              <a:off x="8216238" y="1083780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 rot="3684608">
              <a:off x="8229585" y="1024319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 rot="3684608">
              <a:off x="8002172" y="97840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 rot="3684608">
              <a:off x="8074514" y="1129973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 rot="3684608">
              <a:off x="8004303" y="1123297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 rot="3684608">
              <a:off x="8059260" y="879151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 rot="3684608">
              <a:off x="8131622" y="1030013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 rot="3684608">
              <a:off x="8120051" y="784468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 rot="3684608">
              <a:off x="8190691" y="914797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 rot="3684608">
              <a:off x="8171332" y="689434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 rot="3684608">
              <a:off x="8240905" y="794241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 rot="3684608">
              <a:off x="8102973" y="847175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 rot="3684608">
              <a:off x="7950254" y="917611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 rot="3684608">
              <a:off x="8131445" y="840296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 rot="3684608">
              <a:off x="8019539" y="1103606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 rot="3684608">
              <a:off x="8036474" y="980067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 rot="3684608">
              <a:off x="8080450" y="1118207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 rot="3684608">
              <a:off x="8090496" y="880634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 rot="3684608">
              <a:off x="8137606" y="1018407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 rot="3684608">
              <a:off x="8147962" y="7792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 rot="3684608">
              <a:off x="8194675" y="905914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 rot="3684608">
              <a:off x="8191859" y="677721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 rot="3684608">
              <a:off x="8242572" y="787613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 rot="3684608">
              <a:off x="8025924" y="695963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7013994" y="630044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026766" y="613199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7025730" y="655657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7012199" y="630182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7306075" y="550929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7309113" y="576748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7303590" y="550100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7326440" y="60318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378215" y="641228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7645513" y="935874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7499507" y="929384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7310355" y="757070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7398442" y="875329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7416322" y="89666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7335000" y="770878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522910" y="949681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7691766" y="960243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7650484" y="934631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7503857" y="92869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7310355" y="755137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7401549" y="874086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7710819" y="1022100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7518008" y="1014851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7299310" y="800425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7405277" y="948162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 rot="10769305">
              <a:off x="669173" y="740768"/>
              <a:ext cx="182315" cy="295522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 rot="10769305">
              <a:off x="676996" y="642876"/>
              <a:ext cx="171676" cy="393390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 rot="10769305">
              <a:off x="705470" y="819049"/>
              <a:ext cx="145773" cy="21708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 rot="10769305">
              <a:off x="675065" y="740745"/>
              <a:ext cx="175839" cy="297901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 rot="10769305">
              <a:off x="741298" y="592180"/>
              <a:ext cx="340313" cy="228117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 rot="10769305">
              <a:off x="648191" y="598068"/>
              <a:ext cx="431702" cy="217148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 rot="10769305">
              <a:off x="879998" y="622025"/>
              <a:ext cx="201743" cy="197058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 rot="10769305">
              <a:off x="741297" y="591130"/>
              <a:ext cx="338595" cy="230166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 rot="-3510584">
              <a:off x="8071609" y="4092268"/>
              <a:ext cx="195637" cy="222632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 rot="-3510584">
              <a:off x="8131720" y="4096561"/>
              <a:ext cx="123100" cy="249626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 rot="-3510584">
              <a:off x="8090761" y="4120883"/>
              <a:ext cx="156061" cy="203552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 rot="-3510584">
              <a:off x="8079445" y="4094024"/>
              <a:ext cx="174018" cy="224758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 rot="-3510584">
              <a:off x="8160493" y="4320043"/>
              <a:ext cx="94924" cy="163622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 rot="-3510584">
              <a:off x="8155483" y="4460402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 rot="-3510584">
              <a:off x="8079265" y="4388903"/>
              <a:ext cx="136095" cy="135800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 rot="-3510584">
              <a:off x="8241528" y="4298092"/>
              <a:ext cx="95397" cy="163149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 rot="-3510584">
              <a:off x="8236757" y="4437870"/>
              <a:ext cx="170651" cy="51449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 rot="-3510584">
              <a:off x="8318705" y="4275184"/>
              <a:ext cx="101599" cy="160255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 rot="-3510584">
              <a:off x="8335369" y="4408759"/>
              <a:ext cx="168229" cy="4938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 rot="-3510584">
              <a:off x="8390600" y="4245115"/>
              <a:ext cx="112822" cy="155057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 rot="-3510584">
              <a:off x="8428559" y="4371217"/>
              <a:ext cx="164862" cy="50859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 rot="-3510584">
              <a:off x="8099757" y="4375910"/>
              <a:ext cx="111818" cy="137454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 rot="-3510584">
              <a:off x="8187124" y="4309468"/>
              <a:ext cx="55407" cy="165276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 rot="-3510584">
              <a:off x="8158743" y="4457040"/>
              <a:ext cx="166103" cy="54048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 rot="-3510584">
              <a:off x="8265596" y="4287383"/>
              <a:ext cx="57533" cy="164744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 rot="-3510584">
              <a:off x="8239789" y="4434636"/>
              <a:ext cx="166634" cy="54462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 rot="-3510584">
              <a:off x="8342629" y="4263270"/>
              <a:ext cx="65921" cy="161613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 rot="-3510584">
              <a:off x="8336458" y="4406850"/>
              <a:ext cx="166634" cy="51686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 rot="-3510584">
              <a:off x="8414731" y="4232618"/>
              <a:ext cx="77026" cy="156651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 rot="-3510584">
              <a:off x="8428272" y="4369540"/>
              <a:ext cx="166103" cy="5233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 rot="-3510584">
              <a:off x="8199245" y="4228031"/>
              <a:ext cx="352879" cy="280283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 rot="-3510584">
              <a:off x="8307125" y="4277354"/>
              <a:ext cx="71769" cy="110223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 rot="-3510584">
              <a:off x="8113989" y="4292689"/>
              <a:ext cx="225172" cy="257837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 rot="-3510584">
              <a:off x="8372817" y="4288428"/>
              <a:ext cx="20615" cy="21678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4"/>
          <p:cNvSpPr/>
          <p:nvPr/>
        </p:nvSpPr>
        <p:spPr>
          <a:xfrm rot="5400000">
            <a:off x="8683275" y="1020900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8" name="Google Shape;418;p4"/>
          <p:cNvSpPr/>
          <p:nvPr/>
        </p:nvSpPr>
        <p:spPr>
          <a:xfrm rot="5400000">
            <a:off x="8683275" y="1707767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9" name="Google Shape;419;p4"/>
          <p:cNvSpPr/>
          <p:nvPr/>
        </p:nvSpPr>
        <p:spPr>
          <a:xfrm rot="5400000">
            <a:off x="8683275" y="2394633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0" name="Google Shape;420;p4"/>
          <p:cNvSpPr/>
          <p:nvPr/>
        </p:nvSpPr>
        <p:spPr>
          <a:xfrm rot="5400000">
            <a:off x="8683275" y="3081500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4"/>
          <p:cNvSpPr/>
          <p:nvPr/>
        </p:nvSpPr>
        <p:spPr>
          <a:xfrm rot="5400000">
            <a:off x="8683275" y="3768367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4"/>
          <p:cNvSpPr/>
          <p:nvPr/>
        </p:nvSpPr>
        <p:spPr>
          <a:xfrm rot="5400000">
            <a:off x="8683275" y="4455233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4"/>
          <p:cNvSpPr/>
          <p:nvPr/>
        </p:nvSpPr>
        <p:spPr>
          <a:xfrm rot="5400000">
            <a:off x="8683275" y="5416667"/>
            <a:ext cx="380400" cy="39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  <a:effectLst>
            <a:outerShdw blurRad="14288" dist="38100" dir="492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928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ECC6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6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523" name="Google Shape;523;p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27" name="Google Shape;52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6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77" name="Google Shape;577;p6"/>
          <p:cNvGrpSpPr/>
          <p:nvPr/>
        </p:nvGrpSpPr>
        <p:grpSpPr>
          <a:xfrm>
            <a:off x="647774" y="713515"/>
            <a:ext cx="7922406" cy="5508388"/>
            <a:chOff x="647774" y="535136"/>
            <a:chExt cx="7922406" cy="4131291"/>
          </a:xfrm>
        </p:grpSpPr>
        <p:sp>
          <p:nvSpPr>
            <p:cNvPr id="578" name="Google Shape;578;p6"/>
            <p:cNvSpPr/>
            <p:nvPr/>
          </p:nvSpPr>
          <p:spPr>
            <a:xfrm rot="5189938" flipH="1">
              <a:off x="1066854" y="612099"/>
              <a:ext cx="251925" cy="286696"/>
            </a:xfrm>
            <a:custGeom>
              <a:avLst/>
              <a:gdLst/>
              <a:ahLst/>
              <a:cxnLst/>
              <a:rect l="l" t="t" r="r" b="b"/>
              <a:pathLst>
                <a:path w="3312" h="3769" extrusionOk="0">
                  <a:moveTo>
                    <a:pt x="402" y="1"/>
                  </a:moveTo>
                  <a:lnTo>
                    <a:pt x="402" y="1"/>
                  </a:lnTo>
                  <a:cubicBezTo>
                    <a:pt x="54" y="750"/>
                    <a:pt x="1" y="2625"/>
                    <a:pt x="652" y="3339"/>
                  </a:cubicBezTo>
                  <a:cubicBezTo>
                    <a:pt x="968" y="3680"/>
                    <a:pt x="1367" y="3768"/>
                    <a:pt x="1696" y="3768"/>
                  </a:cubicBezTo>
                  <a:cubicBezTo>
                    <a:pt x="2044" y="3768"/>
                    <a:pt x="2312" y="3669"/>
                    <a:pt x="2312" y="3669"/>
                  </a:cubicBezTo>
                  <a:cubicBezTo>
                    <a:pt x="2651" y="3544"/>
                    <a:pt x="3312" y="3205"/>
                    <a:pt x="2964" y="2107"/>
                  </a:cubicBezTo>
                  <a:cubicBezTo>
                    <a:pt x="2625" y="1000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 rot="5189938" flipH="1">
              <a:off x="1075694" y="600540"/>
              <a:ext cx="158518" cy="321459"/>
            </a:xfrm>
            <a:custGeom>
              <a:avLst/>
              <a:gdLst/>
              <a:ahLst/>
              <a:cxnLst/>
              <a:rect l="l" t="t" r="r" b="b"/>
              <a:pathLst>
                <a:path w="2084" h="4226" extrusionOk="0">
                  <a:moveTo>
                    <a:pt x="1727" y="1940"/>
                  </a:moveTo>
                  <a:lnTo>
                    <a:pt x="1727" y="1940"/>
                  </a:lnTo>
                  <a:cubicBezTo>
                    <a:pt x="1727" y="1940"/>
                    <a:pt x="1727" y="1940"/>
                    <a:pt x="1726" y="1941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727" y="1943"/>
                    <a:pt x="1728" y="1940"/>
                    <a:pt x="1727" y="1940"/>
                  </a:cubicBezTo>
                  <a:close/>
                  <a:moveTo>
                    <a:pt x="10" y="1"/>
                  </a:moveTo>
                  <a:cubicBezTo>
                    <a:pt x="0" y="1"/>
                    <a:pt x="280" y="711"/>
                    <a:pt x="495" y="1182"/>
                  </a:cubicBezTo>
                  <a:lnTo>
                    <a:pt x="155" y="1084"/>
                  </a:lnTo>
                  <a:lnTo>
                    <a:pt x="93" y="1066"/>
                  </a:lnTo>
                  <a:lnTo>
                    <a:pt x="93" y="1066"/>
                  </a:lnTo>
                  <a:cubicBezTo>
                    <a:pt x="227" y="1138"/>
                    <a:pt x="370" y="1200"/>
                    <a:pt x="512" y="1245"/>
                  </a:cubicBezTo>
                  <a:lnTo>
                    <a:pt x="521" y="1245"/>
                  </a:lnTo>
                  <a:cubicBezTo>
                    <a:pt x="655" y="1530"/>
                    <a:pt x="762" y="1754"/>
                    <a:pt x="914" y="2030"/>
                  </a:cubicBezTo>
                  <a:cubicBezTo>
                    <a:pt x="977" y="2137"/>
                    <a:pt x="1039" y="2253"/>
                    <a:pt x="1110" y="2361"/>
                  </a:cubicBezTo>
                  <a:lnTo>
                    <a:pt x="361" y="2182"/>
                  </a:lnTo>
                  <a:lnTo>
                    <a:pt x="245" y="2146"/>
                  </a:lnTo>
                  <a:cubicBezTo>
                    <a:pt x="244" y="2146"/>
                    <a:pt x="244" y="2146"/>
                    <a:pt x="243" y="2146"/>
                  </a:cubicBezTo>
                  <a:lnTo>
                    <a:pt x="243" y="2146"/>
                  </a:lnTo>
                  <a:cubicBezTo>
                    <a:pt x="233" y="2146"/>
                    <a:pt x="786" y="2344"/>
                    <a:pt x="1057" y="2414"/>
                  </a:cubicBezTo>
                  <a:lnTo>
                    <a:pt x="1146" y="2432"/>
                  </a:lnTo>
                  <a:cubicBezTo>
                    <a:pt x="1244" y="2593"/>
                    <a:pt x="1343" y="2762"/>
                    <a:pt x="1432" y="2923"/>
                  </a:cubicBezTo>
                  <a:lnTo>
                    <a:pt x="1485" y="3021"/>
                  </a:lnTo>
                  <a:lnTo>
                    <a:pt x="745" y="2932"/>
                  </a:lnTo>
                  <a:lnTo>
                    <a:pt x="637" y="2923"/>
                  </a:lnTo>
                  <a:cubicBezTo>
                    <a:pt x="602" y="2923"/>
                    <a:pt x="1164" y="3039"/>
                    <a:pt x="1432" y="3075"/>
                  </a:cubicBezTo>
                  <a:lnTo>
                    <a:pt x="1521" y="3083"/>
                  </a:lnTo>
                  <a:cubicBezTo>
                    <a:pt x="1610" y="3262"/>
                    <a:pt x="1700" y="3432"/>
                    <a:pt x="1780" y="3610"/>
                  </a:cubicBezTo>
                  <a:cubicBezTo>
                    <a:pt x="1860" y="3789"/>
                    <a:pt x="1923" y="3976"/>
                    <a:pt x="1967" y="4172"/>
                  </a:cubicBezTo>
                  <a:cubicBezTo>
                    <a:pt x="1972" y="4208"/>
                    <a:pt x="2003" y="4226"/>
                    <a:pt x="2031" y="4226"/>
                  </a:cubicBezTo>
                  <a:cubicBezTo>
                    <a:pt x="2059" y="4226"/>
                    <a:pt x="2083" y="4208"/>
                    <a:pt x="2074" y="4172"/>
                  </a:cubicBezTo>
                  <a:cubicBezTo>
                    <a:pt x="2039" y="4003"/>
                    <a:pt x="1994" y="3842"/>
                    <a:pt x="1923" y="3681"/>
                  </a:cubicBezTo>
                  <a:cubicBezTo>
                    <a:pt x="1833" y="3485"/>
                    <a:pt x="1735" y="3280"/>
                    <a:pt x="1637" y="3083"/>
                  </a:cubicBezTo>
                  <a:cubicBezTo>
                    <a:pt x="1583" y="2985"/>
                    <a:pt x="1521" y="2887"/>
                    <a:pt x="1467" y="2780"/>
                  </a:cubicBezTo>
                  <a:cubicBezTo>
                    <a:pt x="1548" y="2539"/>
                    <a:pt x="1619" y="2298"/>
                    <a:pt x="1700" y="2057"/>
                  </a:cubicBezTo>
                  <a:lnTo>
                    <a:pt x="1724" y="1950"/>
                  </a:lnTo>
                  <a:lnTo>
                    <a:pt x="1724" y="1950"/>
                  </a:lnTo>
                  <a:cubicBezTo>
                    <a:pt x="1699" y="2019"/>
                    <a:pt x="1513" y="2450"/>
                    <a:pt x="1441" y="2682"/>
                  </a:cubicBezTo>
                  <a:lnTo>
                    <a:pt x="1423" y="2709"/>
                  </a:lnTo>
                  <a:cubicBezTo>
                    <a:pt x="1307" y="2512"/>
                    <a:pt x="1191" y="2307"/>
                    <a:pt x="1075" y="2102"/>
                  </a:cubicBezTo>
                  <a:cubicBezTo>
                    <a:pt x="986" y="1941"/>
                    <a:pt x="905" y="1789"/>
                    <a:pt x="816" y="1629"/>
                  </a:cubicBezTo>
                  <a:cubicBezTo>
                    <a:pt x="852" y="1423"/>
                    <a:pt x="878" y="1227"/>
                    <a:pt x="905" y="1022"/>
                  </a:cubicBezTo>
                  <a:lnTo>
                    <a:pt x="923" y="924"/>
                  </a:lnTo>
                  <a:lnTo>
                    <a:pt x="923" y="924"/>
                  </a:lnTo>
                  <a:cubicBezTo>
                    <a:pt x="861" y="1120"/>
                    <a:pt x="807" y="1325"/>
                    <a:pt x="771" y="1530"/>
                  </a:cubicBezTo>
                  <a:cubicBezTo>
                    <a:pt x="584" y="1173"/>
                    <a:pt x="405" y="808"/>
                    <a:pt x="227" y="442"/>
                  </a:cubicBezTo>
                  <a:cubicBezTo>
                    <a:pt x="155" y="299"/>
                    <a:pt x="84" y="156"/>
                    <a:pt x="13" y="4"/>
                  </a:cubicBezTo>
                  <a:cubicBezTo>
                    <a:pt x="11" y="2"/>
                    <a:pt x="10" y="1"/>
                    <a:pt x="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 rot="5189938" flipH="1">
              <a:off x="1081532" y="646460"/>
              <a:ext cx="200962" cy="262127"/>
            </a:xfrm>
            <a:custGeom>
              <a:avLst/>
              <a:gdLst/>
              <a:ahLst/>
              <a:cxnLst/>
              <a:rect l="l" t="t" r="r" b="b"/>
              <a:pathLst>
                <a:path w="2642" h="3446" extrusionOk="0">
                  <a:moveTo>
                    <a:pt x="1062" y="171"/>
                  </a:moveTo>
                  <a:cubicBezTo>
                    <a:pt x="794" y="54"/>
                    <a:pt x="518" y="1"/>
                    <a:pt x="232" y="10"/>
                  </a:cubicBezTo>
                  <a:cubicBezTo>
                    <a:pt x="0" y="876"/>
                    <a:pt x="27" y="2384"/>
                    <a:pt x="598" y="3009"/>
                  </a:cubicBezTo>
                  <a:cubicBezTo>
                    <a:pt x="848" y="3276"/>
                    <a:pt x="1187" y="3428"/>
                    <a:pt x="1553" y="3446"/>
                  </a:cubicBezTo>
                  <a:cubicBezTo>
                    <a:pt x="2642" y="2500"/>
                    <a:pt x="2383" y="742"/>
                    <a:pt x="1062" y="17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 rot="5189938" flipH="1">
              <a:off x="1082452" y="615733"/>
              <a:ext cx="224086" cy="289435"/>
            </a:xfrm>
            <a:custGeom>
              <a:avLst/>
              <a:gdLst/>
              <a:ahLst/>
              <a:cxnLst/>
              <a:rect l="l" t="t" r="r" b="b"/>
              <a:pathLst>
                <a:path w="2946" h="3805" extrusionOk="0">
                  <a:moveTo>
                    <a:pt x="268" y="1"/>
                  </a:moveTo>
                  <a:lnTo>
                    <a:pt x="259" y="19"/>
                  </a:lnTo>
                  <a:cubicBezTo>
                    <a:pt x="170" y="224"/>
                    <a:pt x="117" y="438"/>
                    <a:pt x="81" y="661"/>
                  </a:cubicBezTo>
                  <a:cubicBezTo>
                    <a:pt x="45" y="876"/>
                    <a:pt x="27" y="1099"/>
                    <a:pt x="18" y="1313"/>
                  </a:cubicBezTo>
                  <a:cubicBezTo>
                    <a:pt x="1" y="1759"/>
                    <a:pt x="45" y="2196"/>
                    <a:pt x="152" y="2625"/>
                  </a:cubicBezTo>
                  <a:cubicBezTo>
                    <a:pt x="215" y="2839"/>
                    <a:pt x="295" y="3035"/>
                    <a:pt x="420" y="3223"/>
                  </a:cubicBezTo>
                  <a:cubicBezTo>
                    <a:pt x="545" y="3410"/>
                    <a:pt x="715" y="3553"/>
                    <a:pt x="911" y="3660"/>
                  </a:cubicBezTo>
                  <a:cubicBezTo>
                    <a:pt x="1107" y="3758"/>
                    <a:pt x="1330" y="3803"/>
                    <a:pt x="1545" y="3803"/>
                  </a:cubicBezTo>
                  <a:cubicBezTo>
                    <a:pt x="1567" y="3804"/>
                    <a:pt x="1590" y="3804"/>
                    <a:pt x="1612" y="3804"/>
                  </a:cubicBezTo>
                  <a:cubicBezTo>
                    <a:pt x="1813" y="3804"/>
                    <a:pt x="2012" y="3769"/>
                    <a:pt x="2196" y="3705"/>
                  </a:cubicBezTo>
                  <a:lnTo>
                    <a:pt x="2196" y="3705"/>
                  </a:lnTo>
                  <a:cubicBezTo>
                    <a:pt x="2012" y="3761"/>
                    <a:pt x="1813" y="3795"/>
                    <a:pt x="1619" y="3795"/>
                  </a:cubicBezTo>
                  <a:cubicBezTo>
                    <a:pt x="1597" y="3795"/>
                    <a:pt x="1575" y="3795"/>
                    <a:pt x="1554" y="3794"/>
                  </a:cubicBezTo>
                  <a:cubicBezTo>
                    <a:pt x="1330" y="3794"/>
                    <a:pt x="1116" y="3741"/>
                    <a:pt x="920" y="3642"/>
                  </a:cubicBezTo>
                  <a:cubicBezTo>
                    <a:pt x="724" y="3544"/>
                    <a:pt x="554" y="3401"/>
                    <a:pt x="429" y="3214"/>
                  </a:cubicBezTo>
                  <a:cubicBezTo>
                    <a:pt x="322" y="3027"/>
                    <a:pt x="233" y="2830"/>
                    <a:pt x="179" y="2616"/>
                  </a:cubicBezTo>
                  <a:cubicBezTo>
                    <a:pt x="72" y="2188"/>
                    <a:pt x="36" y="1750"/>
                    <a:pt x="54" y="1313"/>
                  </a:cubicBezTo>
                  <a:cubicBezTo>
                    <a:pt x="63" y="1099"/>
                    <a:pt x="90" y="885"/>
                    <a:pt x="126" y="670"/>
                  </a:cubicBezTo>
                  <a:cubicBezTo>
                    <a:pt x="160" y="455"/>
                    <a:pt x="219" y="257"/>
                    <a:pt x="295" y="67"/>
                  </a:cubicBezTo>
                  <a:lnTo>
                    <a:pt x="295" y="67"/>
                  </a:lnTo>
                  <a:cubicBezTo>
                    <a:pt x="688" y="252"/>
                    <a:pt x="1071" y="461"/>
                    <a:pt x="1429" y="688"/>
                  </a:cubicBezTo>
                  <a:cubicBezTo>
                    <a:pt x="1803" y="920"/>
                    <a:pt x="2152" y="1206"/>
                    <a:pt x="2455" y="1518"/>
                  </a:cubicBezTo>
                  <a:cubicBezTo>
                    <a:pt x="2607" y="1679"/>
                    <a:pt x="2732" y="1866"/>
                    <a:pt x="2812" y="2072"/>
                  </a:cubicBezTo>
                  <a:cubicBezTo>
                    <a:pt x="2892" y="2277"/>
                    <a:pt x="2928" y="2500"/>
                    <a:pt x="2937" y="2714"/>
                  </a:cubicBezTo>
                  <a:cubicBezTo>
                    <a:pt x="2937" y="2937"/>
                    <a:pt x="2866" y="3151"/>
                    <a:pt x="2732" y="3330"/>
                  </a:cubicBezTo>
                  <a:cubicBezTo>
                    <a:pt x="2589" y="3500"/>
                    <a:pt x="2401" y="3633"/>
                    <a:pt x="2196" y="3705"/>
                  </a:cubicBezTo>
                  <a:cubicBezTo>
                    <a:pt x="2410" y="3633"/>
                    <a:pt x="2589" y="3508"/>
                    <a:pt x="2741" y="3330"/>
                  </a:cubicBezTo>
                  <a:cubicBezTo>
                    <a:pt x="2874" y="3160"/>
                    <a:pt x="2946" y="2937"/>
                    <a:pt x="2946" y="2714"/>
                  </a:cubicBezTo>
                  <a:cubicBezTo>
                    <a:pt x="2946" y="2491"/>
                    <a:pt x="2910" y="2268"/>
                    <a:pt x="2830" y="2063"/>
                  </a:cubicBezTo>
                  <a:cubicBezTo>
                    <a:pt x="2749" y="1857"/>
                    <a:pt x="2625" y="1670"/>
                    <a:pt x="2482" y="1500"/>
                  </a:cubicBezTo>
                  <a:cubicBezTo>
                    <a:pt x="2169" y="1179"/>
                    <a:pt x="1830" y="893"/>
                    <a:pt x="1455" y="661"/>
                  </a:cubicBezTo>
                  <a:cubicBezTo>
                    <a:pt x="1081" y="411"/>
                    <a:pt x="697" y="197"/>
                    <a:pt x="295" y="10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 rot="5189938" flipH="1">
              <a:off x="968070" y="852267"/>
              <a:ext cx="122236" cy="210705"/>
            </a:xfrm>
            <a:custGeom>
              <a:avLst/>
              <a:gdLst/>
              <a:ahLst/>
              <a:cxnLst/>
              <a:rect l="l" t="t" r="r" b="b"/>
              <a:pathLst>
                <a:path w="1607" h="2770" extrusionOk="0">
                  <a:moveTo>
                    <a:pt x="928" y="1"/>
                  </a:moveTo>
                  <a:cubicBezTo>
                    <a:pt x="892" y="1"/>
                    <a:pt x="853" y="7"/>
                    <a:pt x="813" y="21"/>
                  </a:cubicBezTo>
                  <a:cubicBezTo>
                    <a:pt x="1" y="298"/>
                    <a:pt x="1277" y="2770"/>
                    <a:pt x="1277" y="2770"/>
                  </a:cubicBezTo>
                  <a:cubicBezTo>
                    <a:pt x="1514" y="2278"/>
                    <a:pt x="1607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 rot="5189938" flipH="1">
              <a:off x="831030" y="1000467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9" y="0"/>
                  </a:moveTo>
                  <a:cubicBezTo>
                    <a:pt x="405" y="0"/>
                    <a:pt x="183" y="80"/>
                    <a:pt x="122" y="297"/>
                  </a:cubicBezTo>
                  <a:cubicBezTo>
                    <a:pt x="0" y="727"/>
                    <a:pt x="626" y="870"/>
                    <a:pt x="1321" y="870"/>
                  </a:cubicBezTo>
                  <a:cubicBezTo>
                    <a:pt x="1956" y="870"/>
                    <a:pt x="2650" y="751"/>
                    <a:pt x="2889" y="619"/>
                  </a:cubicBezTo>
                  <a:cubicBezTo>
                    <a:pt x="2889" y="619"/>
                    <a:pt x="1517" y="0"/>
                    <a:pt x="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 rot="5189938" flipH="1">
              <a:off x="977314" y="969310"/>
              <a:ext cx="175253" cy="174878"/>
            </a:xfrm>
            <a:custGeom>
              <a:avLst/>
              <a:gdLst/>
              <a:ahLst/>
              <a:cxnLst/>
              <a:rect l="l" t="t" r="r" b="b"/>
              <a:pathLst>
                <a:path w="2304" h="2299" extrusionOk="0">
                  <a:moveTo>
                    <a:pt x="813" y="1"/>
                  </a:moveTo>
                  <a:cubicBezTo>
                    <a:pt x="730" y="1"/>
                    <a:pt x="651" y="35"/>
                    <a:pt x="581" y="112"/>
                  </a:cubicBezTo>
                  <a:cubicBezTo>
                    <a:pt x="1" y="737"/>
                    <a:pt x="2303" y="2299"/>
                    <a:pt x="2303" y="2299"/>
                  </a:cubicBezTo>
                  <a:cubicBezTo>
                    <a:pt x="2280" y="1797"/>
                    <a:pt x="1416" y="1"/>
                    <a:pt x="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 rot="5189938" flipH="1">
              <a:off x="888760" y="778229"/>
              <a:ext cx="122844" cy="210097"/>
            </a:xfrm>
            <a:custGeom>
              <a:avLst/>
              <a:gdLst/>
              <a:ahLst/>
              <a:cxnLst/>
              <a:rect l="l" t="t" r="r" b="b"/>
              <a:pathLst>
                <a:path w="1615" h="2762" extrusionOk="0">
                  <a:moveTo>
                    <a:pt x="933" y="0"/>
                  </a:moveTo>
                  <a:cubicBezTo>
                    <a:pt x="895" y="0"/>
                    <a:pt x="855" y="7"/>
                    <a:pt x="813" y="22"/>
                  </a:cubicBezTo>
                  <a:cubicBezTo>
                    <a:pt x="1" y="289"/>
                    <a:pt x="1286" y="2762"/>
                    <a:pt x="1286" y="2762"/>
                  </a:cubicBezTo>
                  <a:cubicBezTo>
                    <a:pt x="1515" y="2279"/>
                    <a:pt x="161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 rot="5189938" flipH="1">
              <a:off x="752228" y="925730"/>
              <a:ext cx="219750" cy="66254"/>
            </a:xfrm>
            <a:custGeom>
              <a:avLst/>
              <a:gdLst/>
              <a:ahLst/>
              <a:cxnLst/>
              <a:rect l="l" t="t" r="r" b="b"/>
              <a:pathLst>
                <a:path w="2889" h="871" extrusionOk="0">
                  <a:moveTo>
                    <a:pt x="691" y="1"/>
                  </a:moveTo>
                  <a:cubicBezTo>
                    <a:pt x="400" y="1"/>
                    <a:pt x="181" y="80"/>
                    <a:pt x="122" y="296"/>
                  </a:cubicBezTo>
                  <a:cubicBezTo>
                    <a:pt x="0" y="727"/>
                    <a:pt x="631" y="871"/>
                    <a:pt x="1331" y="871"/>
                  </a:cubicBezTo>
                  <a:cubicBezTo>
                    <a:pt x="1963" y="871"/>
                    <a:pt x="2651" y="753"/>
                    <a:pt x="2889" y="626"/>
                  </a:cubicBezTo>
                  <a:cubicBezTo>
                    <a:pt x="2889" y="626"/>
                    <a:pt x="1507" y="1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 rot="5189938" flipH="1">
              <a:off x="808199" y="703885"/>
              <a:ext cx="130831" cy="206370"/>
            </a:xfrm>
            <a:custGeom>
              <a:avLst/>
              <a:gdLst/>
              <a:ahLst/>
              <a:cxnLst/>
              <a:rect l="l" t="t" r="r" b="b"/>
              <a:pathLst>
                <a:path w="1720" h="2713" extrusionOk="0">
                  <a:moveTo>
                    <a:pt x="913" y="1"/>
                  </a:moveTo>
                  <a:cubicBezTo>
                    <a:pt x="867" y="1"/>
                    <a:pt x="819" y="12"/>
                    <a:pt x="768" y="35"/>
                  </a:cubicBezTo>
                  <a:cubicBezTo>
                    <a:pt x="0" y="401"/>
                    <a:pt x="1544" y="2713"/>
                    <a:pt x="1544" y="2713"/>
                  </a:cubicBezTo>
                  <a:cubicBezTo>
                    <a:pt x="1719" y="2213"/>
                    <a:pt x="1560" y="1"/>
                    <a:pt x="9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 rot="5189938" flipH="1">
              <a:off x="661247" y="833924"/>
              <a:ext cx="216632" cy="63592"/>
            </a:xfrm>
            <a:custGeom>
              <a:avLst/>
              <a:gdLst/>
              <a:ahLst/>
              <a:cxnLst/>
              <a:rect l="l" t="t" r="r" b="b"/>
              <a:pathLst>
                <a:path w="2848" h="836" extrusionOk="0">
                  <a:moveTo>
                    <a:pt x="833" y="0"/>
                  </a:moveTo>
                  <a:cubicBezTo>
                    <a:pt x="424" y="0"/>
                    <a:pt x="102" y="93"/>
                    <a:pt x="54" y="371"/>
                  </a:cubicBezTo>
                  <a:cubicBezTo>
                    <a:pt x="0" y="715"/>
                    <a:pt x="372" y="835"/>
                    <a:pt x="864" y="835"/>
                  </a:cubicBezTo>
                  <a:cubicBezTo>
                    <a:pt x="1586" y="835"/>
                    <a:pt x="2567" y="576"/>
                    <a:pt x="2848" y="380"/>
                  </a:cubicBezTo>
                  <a:cubicBezTo>
                    <a:pt x="2848" y="380"/>
                    <a:pt x="1662" y="0"/>
                    <a:pt x="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 rot="5189938" flipH="1">
              <a:off x="732579" y="623248"/>
              <a:ext cx="145283" cy="199676"/>
            </a:xfrm>
            <a:custGeom>
              <a:avLst/>
              <a:gdLst/>
              <a:ahLst/>
              <a:cxnLst/>
              <a:rect l="l" t="t" r="r" b="b"/>
              <a:pathLst>
                <a:path w="1910" h="2625" extrusionOk="0">
                  <a:moveTo>
                    <a:pt x="905" y="0"/>
                  </a:moveTo>
                  <a:cubicBezTo>
                    <a:pt x="850" y="0"/>
                    <a:pt x="792" y="17"/>
                    <a:pt x="732" y="54"/>
                  </a:cubicBezTo>
                  <a:cubicBezTo>
                    <a:pt x="0" y="500"/>
                    <a:pt x="1794" y="2624"/>
                    <a:pt x="1794" y="2624"/>
                  </a:cubicBezTo>
                  <a:cubicBezTo>
                    <a:pt x="1909" y="2116"/>
                    <a:pt x="152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 rot="5189938" flipH="1">
              <a:off x="581602" y="735825"/>
              <a:ext cx="212296" cy="65494"/>
            </a:xfrm>
            <a:custGeom>
              <a:avLst/>
              <a:gdLst/>
              <a:ahLst/>
              <a:cxnLst/>
              <a:rect l="l" t="t" r="r" b="b"/>
              <a:pathLst>
                <a:path w="2791" h="861" extrusionOk="0">
                  <a:moveTo>
                    <a:pt x="1142" y="1"/>
                  </a:moveTo>
                  <a:cubicBezTo>
                    <a:pt x="556" y="1"/>
                    <a:pt x="35" y="106"/>
                    <a:pt x="15" y="477"/>
                  </a:cubicBezTo>
                  <a:cubicBezTo>
                    <a:pt x="1" y="757"/>
                    <a:pt x="251" y="860"/>
                    <a:pt x="610" y="860"/>
                  </a:cubicBezTo>
                  <a:cubicBezTo>
                    <a:pt x="1336" y="860"/>
                    <a:pt x="2504" y="433"/>
                    <a:pt x="2791" y="182"/>
                  </a:cubicBezTo>
                  <a:cubicBezTo>
                    <a:pt x="2791" y="182"/>
                    <a:pt x="191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 rot="5189938" flipH="1">
              <a:off x="990798" y="949363"/>
              <a:ext cx="143990" cy="177008"/>
            </a:xfrm>
            <a:custGeom>
              <a:avLst/>
              <a:gdLst/>
              <a:ahLst/>
              <a:cxnLst/>
              <a:rect l="l" t="t" r="r" b="b"/>
              <a:pathLst>
                <a:path w="1893" h="2327" extrusionOk="0">
                  <a:moveTo>
                    <a:pt x="358" y="1"/>
                  </a:moveTo>
                  <a:cubicBezTo>
                    <a:pt x="333" y="1"/>
                    <a:pt x="309" y="3"/>
                    <a:pt x="286" y="6"/>
                  </a:cubicBezTo>
                  <a:cubicBezTo>
                    <a:pt x="303" y="4"/>
                    <a:pt x="321" y="3"/>
                    <a:pt x="338" y="3"/>
                  </a:cubicBezTo>
                  <a:cubicBezTo>
                    <a:pt x="387" y="3"/>
                    <a:pt x="437" y="11"/>
                    <a:pt x="483" y="24"/>
                  </a:cubicBezTo>
                  <a:cubicBezTo>
                    <a:pt x="443" y="7"/>
                    <a:pt x="400" y="1"/>
                    <a:pt x="358" y="1"/>
                  </a:cubicBezTo>
                  <a:close/>
                  <a:moveTo>
                    <a:pt x="483" y="24"/>
                  </a:moveTo>
                  <a:lnTo>
                    <a:pt x="483" y="24"/>
                  </a:lnTo>
                  <a:cubicBezTo>
                    <a:pt x="599" y="78"/>
                    <a:pt x="706" y="149"/>
                    <a:pt x="795" y="247"/>
                  </a:cubicBezTo>
                  <a:cubicBezTo>
                    <a:pt x="974" y="435"/>
                    <a:pt x="1125" y="649"/>
                    <a:pt x="1259" y="872"/>
                  </a:cubicBezTo>
                  <a:cubicBezTo>
                    <a:pt x="1393" y="1095"/>
                    <a:pt x="1509" y="1327"/>
                    <a:pt x="1607" y="1568"/>
                  </a:cubicBezTo>
                  <a:cubicBezTo>
                    <a:pt x="1661" y="1684"/>
                    <a:pt x="1714" y="1800"/>
                    <a:pt x="1750" y="1925"/>
                  </a:cubicBezTo>
                  <a:cubicBezTo>
                    <a:pt x="1788" y="2023"/>
                    <a:pt x="1813" y="2127"/>
                    <a:pt x="1830" y="2238"/>
                  </a:cubicBezTo>
                  <a:lnTo>
                    <a:pt x="1830" y="2238"/>
                  </a:lnTo>
                  <a:cubicBezTo>
                    <a:pt x="1643" y="2113"/>
                    <a:pt x="1456" y="1974"/>
                    <a:pt x="1277" y="1836"/>
                  </a:cubicBezTo>
                  <a:cubicBezTo>
                    <a:pt x="1081" y="1684"/>
                    <a:pt x="884" y="1524"/>
                    <a:pt x="706" y="1354"/>
                  </a:cubicBezTo>
                  <a:cubicBezTo>
                    <a:pt x="519" y="1184"/>
                    <a:pt x="349" y="997"/>
                    <a:pt x="206" y="792"/>
                  </a:cubicBezTo>
                  <a:cubicBezTo>
                    <a:pt x="135" y="694"/>
                    <a:pt x="81" y="577"/>
                    <a:pt x="46" y="461"/>
                  </a:cubicBezTo>
                  <a:cubicBezTo>
                    <a:pt x="10" y="337"/>
                    <a:pt x="46" y="203"/>
                    <a:pt x="126" y="113"/>
                  </a:cubicBezTo>
                  <a:lnTo>
                    <a:pt x="126" y="113"/>
                  </a:lnTo>
                  <a:cubicBezTo>
                    <a:pt x="37" y="212"/>
                    <a:pt x="1" y="345"/>
                    <a:pt x="46" y="479"/>
                  </a:cubicBezTo>
                  <a:cubicBezTo>
                    <a:pt x="72" y="595"/>
                    <a:pt x="126" y="711"/>
                    <a:pt x="197" y="810"/>
                  </a:cubicBezTo>
                  <a:cubicBezTo>
                    <a:pt x="340" y="1015"/>
                    <a:pt x="510" y="1202"/>
                    <a:pt x="688" y="1381"/>
                  </a:cubicBezTo>
                  <a:cubicBezTo>
                    <a:pt x="1045" y="1729"/>
                    <a:pt x="1438" y="2041"/>
                    <a:pt x="1857" y="2327"/>
                  </a:cubicBezTo>
                  <a:lnTo>
                    <a:pt x="1866" y="2327"/>
                  </a:lnTo>
                  <a:cubicBezTo>
                    <a:pt x="1884" y="2327"/>
                    <a:pt x="1893" y="2309"/>
                    <a:pt x="1893" y="2300"/>
                  </a:cubicBezTo>
                  <a:cubicBezTo>
                    <a:pt x="1875" y="2166"/>
                    <a:pt x="1848" y="2032"/>
                    <a:pt x="1804" y="1907"/>
                  </a:cubicBezTo>
                  <a:cubicBezTo>
                    <a:pt x="1759" y="1791"/>
                    <a:pt x="1706" y="1666"/>
                    <a:pt x="1652" y="1550"/>
                  </a:cubicBezTo>
                  <a:cubicBezTo>
                    <a:pt x="1545" y="1309"/>
                    <a:pt x="1420" y="1077"/>
                    <a:pt x="1286" y="863"/>
                  </a:cubicBezTo>
                  <a:cubicBezTo>
                    <a:pt x="1143" y="640"/>
                    <a:pt x="983" y="435"/>
                    <a:pt x="804" y="247"/>
                  </a:cubicBezTo>
                  <a:cubicBezTo>
                    <a:pt x="715" y="149"/>
                    <a:pt x="599" y="69"/>
                    <a:pt x="483" y="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 rot="5189938" flipH="1">
              <a:off x="991589" y="835964"/>
              <a:ext cx="71348" cy="212835"/>
            </a:xfrm>
            <a:custGeom>
              <a:avLst/>
              <a:gdLst/>
              <a:ahLst/>
              <a:cxnLst/>
              <a:rect l="l" t="t" r="r" b="b"/>
              <a:pathLst>
                <a:path w="938" h="2798" extrusionOk="0">
                  <a:moveTo>
                    <a:pt x="350" y="5"/>
                  </a:moveTo>
                  <a:cubicBezTo>
                    <a:pt x="325" y="8"/>
                    <a:pt x="301" y="13"/>
                    <a:pt x="277" y="22"/>
                  </a:cubicBezTo>
                  <a:cubicBezTo>
                    <a:pt x="299" y="15"/>
                    <a:pt x="324" y="9"/>
                    <a:pt x="350" y="5"/>
                  </a:cubicBezTo>
                  <a:close/>
                  <a:moveTo>
                    <a:pt x="413" y="1"/>
                  </a:moveTo>
                  <a:cubicBezTo>
                    <a:pt x="392" y="1"/>
                    <a:pt x="370" y="2"/>
                    <a:pt x="350" y="5"/>
                  </a:cubicBezTo>
                  <a:lnTo>
                    <a:pt x="350" y="5"/>
                  </a:lnTo>
                  <a:cubicBezTo>
                    <a:pt x="362" y="4"/>
                    <a:pt x="373" y="3"/>
                    <a:pt x="385" y="3"/>
                  </a:cubicBezTo>
                  <a:cubicBezTo>
                    <a:pt x="477" y="3"/>
                    <a:pt x="567" y="43"/>
                    <a:pt x="625" y="120"/>
                  </a:cubicBezTo>
                  <a:cubicBezTo>
                    <a:pt x="656" y="159"/>
                    <a:pt x="685" y="200"/>
                    <a:pt x="711" y="244"/>
                  </a:cubicBezTo>
                  <a:lnTo>
                    <a:pt x="711" y="244"/>
                  </a:lnTo>
                  <a:cubicBezTo>
                    <a:pt x="686" y="196"/>
                    <a:pt x="658" y="151"/>
                    <a:pt x="625" y="111"/>
                  </a:cubicBezTo>
                  <a:cubicBezTo>
                    <a:pt x="580" y="66"/>
                    <a:pt x="527" y="22"/>
                    <a:pt x="464" y="4"/>
                  </a:cubicBezTo>
                  <a:cubicBezTo>
                    <a:pt x="447" y="2"/>
                    <a:pt x="430" y="1"/>
                    <a:pt x="413" y="1"/>
                  </a:cubicBezTo>
                  <a:close/>
                  <a:moveTo>
                    <a:pt x="276" y="22"/>
                  </a:moveTo>
                  <a:cubicBezTo>
                    <a:pt x="152" y="67"/>
                    <a:pt x="63" y="165"/>
                    <a:pt x="36" y="290"/>
                  </a:cubicBezTo>
                  <a:cubicBezTo>
                    <a:pt x="71" y="165"/>
                    <a:pt x="152" y="67"/>
                    <a:pt x="276" y="22"/>
                  </a:cubicBezTo>
                  <a:close/>
                  <a:moveTo>
                    <a:pt x="711" y="244"/>
                  </a:moveTo>
                  <a:cubicBezTo>
                    <a:pt x="746" y="312"/>
                    <a:pt x="773" y="386"/>
                    <a:pt x="794" y="459"/>
                  </a:cubicBezTo>
                  <a:cubicBezTo>
                    <a:pt x="857" y="709"/>
                    <a:pt x="893" y="968"/>
                    <a:pt x="902" y="1227"/>
                  </a:cubicBezTo>
                  <a:cubicBezTo>
                    <a:pt x="902" y="1486"/>
                    <a:pt x="893" y="1744"/>
                    <a:pt x="875" y="2003"/>
                  </a:cubicBezTo>
                  <a:cubicBezTo>
                    <a:pt x="857" y="2128"/>
                    <a:pt x="848" y="2262"/>
                    <a:pt x="821" y="2387"/>
                  </a:cubicBezTo>
                  <a:cubicBezTo>
                    <a:pt x="806" y="2494"/>
                    <a:pt x="777" y="2602"/>
                    <a:pt x="741" y="2703"/>
                  </a:cubicBezTo>
                  <a:lnTo>
                    <a:pt x="741" y="2703"/>
                  </a:lnTo>
                  <a:cubicBezTo>
                    <a:pt x="637" y="2503"/>
                    <a:pt x="546" y="2290"/>
                    <a:pt x="455" y="2084"/>
                  </a:cubicBezTo>
                  <a:cubicBezTo>
                    <a:pt x="348" y="1851"/>
                    <a:pt x="259" y="1619"/>
                    <a:pt x="179" y="1387"/>
                  </a:cubicBezTo>
                  <a:cubicBezTo>
                    <a:pt x="98" y="1155"/>
                    <a:pt x="45" y="905"/>
                    <a:pt x="18" y="664"/>
                  </a:cubicBezTo>
                  <a:cubicBezTo>
                    <a:pt x="0" y="541"/>
                    <a:pt x="9" y="418"/>
                    <a:pt x="35" y="294"/>
                  </a:cubicBezTo>
                  <a:lnTo>
                    <a:pt x="35" y="294"/>
                  </a:lnTo>
                  <a:cubicBezTo>
                    <a:pt x="9" y="418"/>
                    <a:pt x="0" y="541"/>
                    <a:pt x="9" y="664"/>
                  </a:cubicBezTo>
                  <a:cubicBezTo>
                    <a:pt x="36" y="914"/>
                    <a:pt x="89" y="1155"/>
                    <a:pt x="161" y="1396"/>
                  </a:cubicBezTo>
                  <a:cubicBezTo>
                    <a:pt x="312" y="1869"/>
                    <a:pt x="491" y="2333"/>
                    <a:pt x="723" y="2780"/>
                  </a:cubicBezTo>
                  <a:cubicBezTo>
                    <a:pt x="723" y="2789"/>
                    <a:pt x="732" y="2789"/>
                    <a:pt x="732" y="2798"/>
                  </a:cubicBezTo>
                  <a:cubicBezTo>
                    <a:pt x="750" y="2798"/>
                    <a:pt x="759" y="2798"/>
                    <a:pt x="768" y="2780"/>
                  </a:cubicBezTo>
                  <a:cubicBezTo>
                    <a:pt x="812" y="2664"/>
                    <a:pt x="848" y="2530"/>
                    <a:pt x="866" y="2405"/>
                  </a:cubicBezTo>
                  <a:cubicBezTo>
                    <a:pt x="893" y="2271"/>
                    <a:pt x="902" y="2146"/>
                    <a:pt x="919" y="2012"/>
                  </a:cubicBezTo>
                  <a:cubicBezTo>
                    <a:pt x="937" y="1753"/>
                    <a:pt x="937" y="1494"/>
                    <a:pt x="928" y="1236"/>
                  </a:cubicBezTo>
                  <a:cubicBezTo>
                    <a:pt x="910" y="968"/>
                    <a:pt x="875" y="709"/>
                    <a:pt x="803" y="459"/>
                  </a:cubicBezTo>
                  <a:cubicBezTo>
                    <a:pt x="782" y="383"/>
                    <a:pt x="750" y="311"/>
                    <a:pt x="711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 rot="5189938" flipH="1">
              <a:off x="834083" y="995852"/>
              <a:ext cx="213893" cy="69601"/>
            </a:xfrm>
            <a:custGeom>
              <a:avLst/>
              <a:gdLst/>
              <a:ahLst/>
              <a:cxnLst/>
              <a:rect l="l" t="t" r="r" b="b"/>
              <a:pathLst>
                <a:path w="2812" h="915" extrusionOk="0">
                  <a:moveTo>
                    <a:pt x="573" y="0"/>
                  </a:moveTo>
                  <a:cubicBezTo>
                    <a:pt x="459" y="0"/>
                    <a:pt x="350" y="26"/>
                    <a:pt x="241" y="64"/>
                  </a:cubicBezTo>
                  <a:cubicBezTo>
                    <a:pt x="116" y="118"/>
                    <a:pt x="27" y="243"/>
                    <a:pt x="9" y="377"/>
                  </a:cubicBezTo>
                  <a:cubicBezTo>
                    <a:pt x="0" y="448"/>
                    <a:pt x="18" y="520"/>
                    <a:pt x="45" y="582"/>
                  </a:cubicBezTo>
                  <a:cubicBezTo>
                    <a:pt x="80" y="636"/>
                    <a:pt x="134" y="680"/>
                    <a:pt x="188" y="716"/>
                  </a:cubicBezTo>
                  <a:cubicBezTo>
                    <a:pt x="304" y="787"/>
                    <a:pt x="429" y="832"/>
                    <a:pt x="553" y="859"/>
                  </a:cubicBezTo>
                  <a:cubicBezTo>
                    <a:pt x="762" y="896"/>
                    <a:pt x="976" y="915"/>
                    <a:pt x="1192" y="915"/>
                  </a:cubicBezTo>
                  <a:cubicBezTo>
                    <a:pt x="1235" y="915"/>
                    <a:pt x="1278" y="914"/>
                    <a:pt x="1321" y="912"/>
                  </a:cubicBezTo>
                  <a:cubicBezTo>
                    <a:pt x="1571" y="903"/>
                    <a:pt x="1830" y="886"/>
                    <a:pt x="2080" y="850"/>
                  </a:cubicBezTo>
                  <a:cubicBezTo>
                    <a:pt x="2330" y="814"/>
                    <a:pt x="2579" y="752"/>
                    <a:pt x="2812" y="645"/>
                  </a:cubicBezTo>
                  <a:lnTo>
                    <a:pt x="2812" y="645"/>
                  </a:lnTo>
                  <a:cubicBezTo>
                    <a:pt x="2579" y="734"/>
                    <a:pt x="2330" y="796"/>
                    <a:pt x="2080" y="814"/>
                  </a:cubicBezTo>
                  <a:cubicBezTo>
                    <a:pt x="1821" y="850"/>
                    <a:pt x="1571" y="868"/>
                    <a:pt x="1321" y="868"/>
                  </a:cubicBezTo>
                  <a:cubicBezTo>
                    <a:pt x="1062" y="868"/>
                    <a:pt x="812" y="850"/>
                    <a:pt x="562" y="805"/>
                  </a:cubicBezTo>
                  <a:cubicBezTo>
                    <a:pt x="437" y="778"/>
                    <a:pt x="321" y="734"/>
                    <a:pt x="214" y="671"/>
                  </a:cubicBezTo>
                  <a:cubicBezTo>
                    <a:pt x="107" y="618"/>
                    <a:pt x="45" y="502"/>
                    <a:pt x="63" y="377"/>
                  </a:cubicBezTo>
                  <a:cubicBezTo>
                    <a:pt x="72" y="261"/>
                    <a:pt x="152" y="154"/>
                    <a:pt x="259" y="109"/>
                  </a:cubicBezTo>
                  <a:cubicBezTo>
                    <a:pt x="356" y="64"/>
                    <a:pt x="460" y="44"/>
                    <a:pt x="564" y="44"/>
                  </a:cubicBezTo>
                  <a:cubicBezTo>
                    <a:pt x="584" y="44"/>
                    <a:pt x="605" y="45"/>
                    <a:pt x="625" y="47"/>
                  </a:cubicBezTo>
                  <a:cubicBezTo>
                    <a:pt x="875" y="47"/>
                    <a:pt x="1125" y="91"/>
                    <a:pt x="1375" y="154"/>
                  </a:cubicBezTo>
                  <a:cubicBezTo>
                    <a:pt x="1616" y="216"/>
                    <a:pt x="1857" y="297"/>
                    <a:pt x="2098" y="377"/>
                  </a:cubicBezTo>
                  <a:cubicBezTo>
                    <a:pt x="2338" y="457"/>
                    <a:pt x="2579" y="546"/>
                    <a:pt x="2812" y="645"/>
                  </a:cubicBezTo>
                  <a:cubicBezTo>
                    <a:pt x="2356" y="430"/>
                    <a:pt x="1874" y="252"/>
                    <a:pt x="1384" y="118"/>
                  </a:cubicBezTo>
                  <a:cubicBezTo>
                    <a:pt x="1134" y="47"/>
                    <a:pt x="884" y="11"/>
                    <a:pt x="625" y="2"/>
                  </a:cubicBezTo>
                  <a:cubicBezTo>
                    <a:pt x="608" y="1"/>
                    <a:pt x="590" y="0"/>
                    <a:pt x="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 rot="5189938" flipH="1">
              <a:off x="913286" y="762828"/>
              <a:ext cx="74087" cy="212151"/>
            </a:xfrm>
            <a:custGeom>
              <a:avLst/>
              <a:gdLst/>
              <a:ahLst/>
              <a:cxnLst/>
              <a:rect l="l" t="t" r="r" b="b"/>
              <a:pathLst>
                <a:path w="974" h="2789" extrusionOk="0">
                  <a:moveTo>
                    <a:pt x="411" y="1"/>
                  </a:moveTo>
                  <a:cubicBezTo>
                    <a:pt x="393" y="1"/>
                    <a:pt x="375" y="2"/>
                    <a:pt x="358" y="4"/>
                  </a:cubicBezTo>
                  <a:cubicBezTo>
                    <a:pt x="224" y="31"/>
                    <a:pt x="108" y="120"/>
                    <a:pt x="63" y="254"/>
                  </a:cubicBezTo>
                  <a:cubicBezTo>
                    <a:pt x="18" y="379"/>
                    <a:pt x="1" y="504"/>
                    <a:pt x="18" y="638"/>
                  </a:cubicBezTo>
                  <a:cubicBezTo>
                    <a:pt x="36" y="896"/>
                    <a:pt x="90" y="1146"/>
                    <a:pt x="170" y="1387"/>
                  </a:cubicBezTo>
                  <a:cubicBezTo>
                    <a:pt x="331" y="1869"/>
                    <a:pt x="536" y="2342"/>
                    <a:pt x="777" y="2789"/>
                  </a:cubicBezTo>
                  <a:cubicBezTo>
                    <a:pt x="661" y="2565"/>
                    <a:pt x="563" y="2333"/>
                    <a:pt x="465" y="2101"/>
                  </a:cubicBezTo>
                  <a:cubicBezTo>
                    <a:pt x="375" y="1860"/>
                    <a:pt x="286" y="1628"/>
                    <a:pt x="215" y="1378"/>
                  </a:cubicBezTo>
                  <a:cubicBezTo>
                    <a:pt x="134" y="1137"/>
                    <a:pt x="81" y="896"/>
                    <a:pt x="63" y="638"/>
                  </a:cubicBezTo>
                  <a:cubicBezTo>
                    <a:pt x="54" y="522"/>
                    <a:pt x="72" y="397"/>
                    <a:pt x="108" y="281"/>
                  </a:cubicBezTo>
                  <a:cubicBezTo>
                    <a:pt x="152" y="165"/>
                    <a:pt x="251" y="84"/>
                    <a:pt x="367" y="58"/>
                  </a:cubicBezTo>
                  <a:cubicBezTo>
                    <a:pt x="382" y="55"/>
                    <a:pt x="398" y="54"/>
                    <a:pt x="414" y="54"/>
                  </a:cubicBezTo>
                  <a:cubicBezTo>
                    <a:pt x="520" y="54"/>
                    <a:pt x="615" y="107"/>
                    <a:pt x="670" y="200"/>
                  </a:cubicBezTo>
                  <a:cubicBezTo>
                    <a:pt x="741" y="307"/>
                    <a:pt x="786" y="415"/>
                    <a:pt x="822" y="539"/>
                  </a:cubicBezTo>
                  <a:cubicBezTo>
                    <a:pt x="875" y="780"/>
                    <a:pt x="911" y="1030"/>
                    <a:pt x="920" y="1289"/>
                  </a:cubicBezTo>
                  <a:cubicBezTo>
                    <a:pt x="938" y="1539"/>
                    <a:pt x="929" y="1789"/>
                    <a:pt x="911" y="2048"/>
                  </a:cubicBezTo>
                  <a:cubicBezTo>
                    <a:pt x="902" y="2298"/>
                    <a:pt x="857" y="2548"/>
                    <a:pt x="777" y="2789"/>
                  </a:cubicBezTo>
                  <a:cubicBezTo>
                    <a:pt x="866" y="2557"/>
                    <a:pt x="920" y="2307"/>
                    <a:pt x="938" y="2048"/>
                  </a:cubicBezTo>
                  <a:cubicBezTo>
                    <a:pt x="965" y="1798"/>
                    <a:pt x="973" y="1539"/>
                    <a:pt x="965" y="1280"/>
                  </a:cubicBezTo>
                  <a:cubicBezTo>
                    <a:pt x="956" y="1030"/>
                    <a:pt x="929" y="772"/>
                    <a:pt x="866" y="522"/>
                  </a:cubicBezTo>
                  <a:cubicBezTo>
                    <a:pt x="831" y="397"/>
                    <a:pt x="786" y="281"/>
                    <a:pt x="715" y="165"/>
                  </a:cubicBezTo>
                  <a:cubicBezTo>
                    <a:pt x="670" y="111"/>
                    <a:pt x="625" y="66"/>
                    <a:pt x="563" y="31"/>
                  </a:cubicBezTo>
                  <a:cubicBezTo>
                    <a:pt x="516" y="11"/>
                    <a:pt x="464" y="1"/>
                    <a:pt x="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 rot="5189938" flipH="1">
              <a:off x="754694" y="921207"/>
              <a:ext cx="214578" cy="70134"/>
            </a:xfrm>
            <a:custGeom>
              <a:avLst/>
              <a:gdLst/>
              <a:ahLst/>
              <a:cxnLst/>
              <a:rect l="l" t="t" r="r" b="b"/>
              <a:pathLst>
                <a:path w="2821" h="922" extrusionOk="0">
                  <a:moveTo>
                    <a:pt x="625" y="1"/>
                  </a:moveTo>
                  <a:cubicBezTo>
                    <a:pt x="500" y="1"/>
                    <a:pt x="366" y="19"/>
                    <a:pt x="241" y="72"/>
                  </a:cubicBezTo>
                  <a:cubicBezTo>
                    <a:pt x="116" y="126"/>
                    <a:pt x="27" y="242"/>
                    <a:pt x="9" y="385"/>
                  </a:cubicBezTo>
                  <a:cubicBezTo>
                    <a:pt x="0" y="447"/>
                    <a:pt x="18" y="518"/>
                    <a:pt x="54" y="581"/>
                  </a:cubicBezTo>
                  <a:cubicBezTo>
                    <a:pt x="90" y="643"/>
                    <a:pt x="134" y="688"/>
                    <a:pt x="197" y="724"/>
                  </a:cubicBezTo>
                  <a:cubicBezTo>
                    <a:pt x="304" y="786"/>
                    <a:pt x="429" y="831"/>
                    <a:pt x="554" y="858"/>
                  </a:cubicBezTo>
                  <a:cubicBezTo>
                    <a:pt x="779" y="896"/>
                    <a:pt x="998" y="922"/>
                    <a:pt x="1221" y="922"/>
                  </a:cubicBezTo>
                  <a:cubicBezTo>
                    <a:pt x="1255" y="922"/>
                    <a:pt x="1288" y="921"/>
                    <a:pt x="1321" y="920"/>
                  </a:cubicBezTo>
                  <a:cubicBezTo>
                    <a:pt x="1580" y="911"/>
                    <a:pt x="1830" y="893"/>
                    <a:pt x="2080" y="849"/>
                  </a:cubicBezTo>
                  <a:cubicBezTo>
                    <a:pt x="2339" y="822"/>
                    <a:pt x="2580" y="751"/>
                    <a:pt x="2821" y="652"/>
                  </a:cubicBezTo>
                  <a:lnTo>
                    <a:pt x="2821" y="652"/>
                  </a:lnTo>
                  <a:cubicBezTo>
                    <a:pt x="2580" y="742"/>
                    <a:pt x="2330" y="795"/>
                    <a:pt x="2080" y="822"/>
                  </a:cubicBezTo>
                  <a:cubicBezTo>
                    <a:pt x="1830" y="849"/>
                    <a:pt x="1571" y="867"/>
                    <a:pt x="1321" y="867"/>
                  </a:cubicBezTo>
                  <a:cubicBezTo>
                    <a:pt x="1289" y="868"/>
                    <a:pt x="1257" y="868"/>
                    <a:pt x="1224" y="868"/>
                  </a:cubicBezTo>
                  <a:cubicBezTo>
                    <a:pt x="1005" y="868"/>
                    <a:pt x="781" y="843"/>
                    <a:pt x="572" y="804"/>
                  </a:cubicBezTo>
                  <a:cubicBezTo>
                    <a:pt x="447" y="777"/>
                    <a:pt x="331" y="733"/>
                    <a:pt x="224" y="670"/>
                  </a:cubicBezTo>
                  <a:cubicBezTo>
                    <a:pt x="116" y="617"/>
                    <a:pt x="54" y="501"/>
                    <a:pt x="63" y="385"/>
                  </a:cubicBezTo>
                  <a:cubicBezTo>
                    <a:pt x="81" y="260"/>
                    <a:pt x="152" y="153"/>
                    <a:pt x="268" y="108"/>
                  </a:cubicBezTo>
                  <a:cubicBezTo>
                    <a:pt x="369" y="69"/>
                    <a:pt x="470" y="44"/>
                    <a:pt x="577" y="44"/>
                  </a:cubicBezTo>
                  <a:cubicBezTo>
                    <a:pt x="593" y="44"/>
                    <a:pt x="609" y="44"/>
                    <a:pt x="625" y="45"/>
                  </a:cubicBezTo>
                  <a:cubicBezTo>
                    <a:pt x="884" y="54"/>
                    <a:pt x="1134" y="90"/>
                    <a:pt x="1375" y="161"/>
                  </a:cubicBezTo>
                  <a:cubicBezTo>
                    <a:pt x="1625" y="224"/>
                    <a:pt x="1866" y="295"/>
                    <a:pt x="2107" y="385"/>
                  </a:cubicBezTo>
                  <a:cubicBezTo>
                    <a:pt x="2348" y="465"/>
                    <a:pt x="2580" y="554"/>
                    <a:pt x="2821" y="652"/>
                  </a:cubicBezTo>
                  <a:cubicBezTo>
                    <a:pt x="2357" y="438"/>
                    <a:pt x="1875" y="260"/>
                    <a:pt x="1384" y="126"/>
                  </a:cubicBezTo>
                  <a:cubicBezTo>
                    <a:pt x="1143" y="54"/>
                    <a:pt x="884" y="10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 rot="5189938" flipH="1">
              <a:off x="831039" y="686558"/>
              <a:ext cx="84888" cy="208119"/>
            </a:xfrm>
            <a:custGeom>
              <a:avLst/>
              <a:gdLst/>
              <a:ahLst/>
              <a:cxnLst/>
              <a:rect l="l" t="t" r="r" b="b"/>
              <a:pathLst>
                <a:path w="1116" h="2736" extrusionOk="0">
                  <a:moveTo>
                    <a:pt x="402" y="0"/>
                  </a:moveTo>
                  <a:cubicBezTo>
                    <a:pt x="368" y="0"/>
                    <a:pt x="335" y="5"/>
                    <a:pt x="304" y="14"/>
                  </a:cubicBezTo>
                  <a:cubicBezTo>
                    <a:pt x="170" y="58"/>
                    <a:pt x="63" y="165"/>
                    <a:pt x="36" y="299"/>
                  </a:cubicBezTo>
                  <a:cubicBezTo>
                    <a:pt x="0" y="424"/>
                    <a:pt x="0" y="558"/>
                    <a:pt x="36" y="683"/>
                  </a:cubicBezTo>
                  <a:cubicBezTo>
                    <a:pt x="80" y="942"/>
                    <a:pt x="161" y="1183"/>
                    <a:pt x="277" y="1415"/>
                  </a:cubicBezTo>
                  <a:cubicBezTo>
                    <a:pt x="482" y="1879"/>
                    <a:pt x="741" y="2316"/>
                    <a:pt x="1026" y="2736"/>
                  </a:cubicBezTo>
                  <a:cubicBezTo>
                    <a:pt x="893" y="2522"/>
                    <a:pt x="768" y="2299"/>
                    <a:pt x="652" y="2075"/>
                  </a:cubicBezTo>
                  <a:cubicBezTo>
                    <a:pt x="527" y="1852"/>
                    <a:pt x="411" y="1629"/>
                    <a:pt x="312" y="1388"/>
                  </a:cubicBezTo>
                  <a:cubicBezTo>
                    <a:pt x="205" y="1165"/>
                    <a:pt x="134" y="924"/>
                    <a:pt x="80" y="674"/>
                  </a:cubicBezTo>
                  <a:cubicBezTo>
                    <a:pt x="54" y="549"/>
                    <a:pt x="54" y="424"/>
                    <a:pt x="80" y="308"/>
                  </a:cubicBezTo>
                  <a:cubicBezTo>
                    <a:pt x="107" y="183"/>
                    <a:pt x="196" y="94"/>
                    <a:pt x="321" y="58"/>
                  </a:cubicBezTo>
                  <a:cubicBezTo>
                    <a:pt x="344" y="53"/>
                    <a:pt x="366" y="51"/>
                    <a:pt x="389" y="51"/>
                  </a:cubicBezTo>
                  <a:cubicBezTo>
                    <a:pt x="483" y="51"/>
                    <a:pt x="576" y="95"/>
                    <a:pt x="634" y="174"/>
                  </a:cubicBezTo>
                  <a:cubicBezTo>
                    <a:pt x="714" y="273"/>
                    <a:pt x="777" y="380"/>
                    <a:pt x="821" y="496"/>
                  </a:cubicBezTo>
                  <a:cubicBezTo>
                    <a:pt x="901" y="728"/>
                    <a:pt x="973" y="978"/>
                    <a:pt x="1009" y="1228"/>
                  </a:cubicBezTo>
                  <a:cubicBezTo>
                    <a:pt x="1044" y="1477"/>
                    <a:pt x="1071" y="1727"/>
                    <a:pt x="1080" y="1986"/>
                  </a:cubicBezTo>
                  <a:cubicBezTo>
                    <a:pt x="1098" y="2236"/>
                    <a:pt x="1080" y="2486"/>
                    <a:pt x="1026" y="2736"/>
                  </a:cubicBezTo>
                  <a:cubicBezTo>
                    <a:pt x="1089" y="2486"/>
                    <a:pt x="1116" y="2227"/>
                    <a:pt x="1107" y="1968"/>
                  </a:cubicBezTo>
                  <a:cubicBezTo>
                    <a:pt x="1098" y="1718"/>
                    <a:pt x="1080" y="1460"/>
                    <a:pt x="1044" y="1210"/>
                  </a:cubicBezTo>
                  <a:cubicBezTo>
                    <a:pt x="1009" y="951"/>
                    <a:pt x="946" y="701"/>
                    <a:pt x="857" y="460"/>
                  </a:cubicBezTo>
                  <a:cubicBezTo>
                    <a:pt x="812" y="344"/>
                    <a:pt x="750" y="228"/>
                    <a:pt x="669" y="130"/>
                  </a:cubicBezTo>
                  <a:cubicBezTo>
                    <a:pt x="625" y="76"/>
                    <a:pt x="562" y="41"/>
                    <a:pt x="500" y="14"/>
                  </a:cubicBezTo>
                  <a:cubicBezTo>
                    <a:pt x="469" y="5"/>
                    <a:pt x="435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6"/>
            <p:cNvSpPr/>
            <p:nvPr/>
          </p:nvSpPr>
          <p:spPr>
            <a:xfrm rot="5189938" flipH="1">
              <a:off x="662401" y="831404"/>
              <a:ext cx="214578" cy="66559"/>
            </a:xfrm>
            <a:custGeom>
              <a:avLst/>
              <a:gdLst/>
              <a:ahLst/>
              <a:cxnLst/>
              <a:rect l="l" t="t" r="r" b="b"/>
              <a:pathLst>
                <a:path w="2821" h="875" extrusionOk="0">
                  <a:moveTo>
                    <a:pt x="824" y="0"/>
                  </a:moveTo>
                  <a:cubicBezTo>
                    <a:pt x="739" y="0"/>
                    <a:pt x="655" y="3"/>
                    <a:pt x="572" y="9"/>
                  </a:cubicBezTo>
                  <a:cubicBezTo>
                    <a:pt x="438" y="18"/>
                    <a:pt x="313" y="54"/>
                    <a:pt x="197" y="116"/>
                  </a:cubicBezTo>
                  <a:cubicBezTo>
                    <a:pt x="72" y="188"/>
                    <a:pt x="1" y="312"/>
                    <a:pt x="1" y="455"/>
                  </a:cubicBezTo>
                  <a:cubicBezTo>
                    <a:pt x="1" y="527"/>
                    <a:pt x="19" y="589"/>
                    <a:pt x="63" y="652"/>
                  </a:cubicBezTo>
                  <a:cubicBezTo>
                    <a:pt x="99" y="705"/>
                    <a:pt x="152" y="741"/>
                    <a:pt x="215" y="777"/>
                  </a:cubicBezTo>
                  <a:cubicBezTo>
                    <a:pt x="340" y="821"/>
                    <a:pt x="465" y="857"/>
                    <a:pt x="599" y="866"/>
                  </a:cubicBezTo>
                  <a:cubicBezTo>
                    <a:pt x="682" y="872"/>
                    <a:pt x="766" y="875"/>
                    <a:pt x="851" y="875"/>
                  </a:cubicBezTo>
                  <a:cubicBezTo>
                    <a:pt x="1020" y="875"/>
                    <a:pt x="1191" y="863"/>
                    <a:pt x="1357" y="839"/>
                  </a:cubicBezTo>
                  <a:cubicBezTo>
                    <a:pt x="1616" y="803"/>
                    <a:pt x="1866" y="750"/>
                    <a:pt x="2107" y="687"/>
                  </a:cubicBezTo>
                  <a:cubicBezTo>
                    <a:pt x="2357" y="625"/>
                    <a:pt x="2598" y="527"/>
                    <a:pt x="2821" y="402"/>
                  </a:cubicBezTo>
                  <a:lnTo>
                    <a:pt x="2821" y="402"/>
                  </a:lnTo>
                  <a:cubicBezTo>
                    <a:pt x="2589" y="527"/>
                    <a:pt x="2357" y="607"/>
                    <a:pt x="2107" y="661"/>
                  </a:cubicBezTo>
                  <a:cubicBezTo>
                    <a:pt x="1857" y="723"/>
                    <a:pt x="1607" y="768"/>
                    <a:pt x="1357" y="794"/>
                  </a:cubicBezTo>
                  <a:cubicBezTo>
                    <a:pt x="1191" y="818"/>
                    <a:pt x="1020" y="830"/>
                    <a:pt x="851" y="830"/>
                  </a:cubicBezTo>
                  <a:cubicBezTo>
                    <a:pt x="766" y="830"/>
                    <a:pt x="682" y="827"/>
                    <a:pt x="599" y="821"/>
                  </a:cubicBezTo>
                  <a:cubicBezTo>
                    <a:pt x="474" y="812"/>
                    <a:pt x="358" y="777"/>
                    <a:pt x="242" y="732"/>
                  </a:cubicBezTo>
                  <a:cubicBezTo>
                    <a:pt x="126" y="687"/>
                    <a:pt x="54" y="571"/>
                    <a:pt x="54" y="455"/>
                  </a:cubicBezTo>
                  <a:cubicBezTo>
                    <a:pt x="54" y="330"/>
                    <a:pt x="117" y="223"/>
                    <a:pt x="224" y="161"/>
                  </a:cubicBezTo>
                  <a:cubicBezTo>
                    <a:pt x="331" y="98"/>
                    <a:pt x="447" y="63"/>
                    <a:pt x="572" y="54"/>
                  </a:cubicBezTo>
                  <a:cubicBezTo>
                    <a:pt x="655" y="48"/>
                    <a:pt x="739" y="45"/>
                    <a:pt x="824" y="45"/>
                  </a:cubicBezTo>
                  <a:cubicBezTo>
                    <a:pt x="993" y="45"/>
                    <a:pt x="1164" y="57"/>
                    <a:pt x="1331" y="80"/>
                  </a:cubicBezTo>
                  <a:cubicBezTo>
                    <a:pt x="1580" y="116"/>
                    <a:pt x="1830" y="161"/>
                    <a:pt x="2080" y="214"/>
                  </a:cubicBezTo>
                  <a:cubicBezTo>
                    <a:pt x="2330" y="268"/>
                    <a:pt x="2571" y="330"/>
                    <a:pt x="2821" y="402"/>
                  </a:cubicBezTo>
                  <a:cubicBezTo>
                    <a:pt x="2339" y="241"/>
                    <a:pt x="1839" y="116"/>
                    <a:pt x="1339" y="36"/>
                  </a:cubicBezTo>
                  <a:cubicBezTo>
                    <a:pt x="1167" y="12"/>
                    <a:pt x="994" y="0"/>
                    <a:pt x="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6"/>
            <p:cNvSpPr/>
            <p:nvPr/>
          </p:nvSpPr>
          <p:spPr>
            <a:xfrm rot="5189938" flipH="1">
              <a:off x="755610" y="605151"/>
              <a:ext cx="99188" cy="201730"/>
            </a:xfrm>
            <a:custGeom>
              <a:avLst/>
              <a:gdLst/>
              <a:ahLst/>
              <a:cxnLst/>
              <a:rect l="l" t="t" r="r" b="b"/>
              <a:pathLst>
                <a:path w="1304" h="2652" extrusionOk="0">
                  <a:moveTo>
                    <a:pt x="380" y="0"/>
                  </a:moveTo>
                  <a:cubicBezTo>
                    <a:pt x="334" y="0"/>
                    <a:pt x="290" y="10"/>
                    <a:pt x="250" y="27"/>
                  </a:cubicBezTo>
                  <a:cubicBezTo>
                    <a:pt x="125" y="81"/>
                    <a:pt x="36" y="197"/>
                    <a:pt x="18" y="340"/>
                  </a:cubicBezTo>
                  <a:cubicBezTo>
                    <a:pt x="0" y="465"/>
                    <a:pt x="18" y="599"/>
                    <a:pt x="54" y="723"/>
                  </a:cubicBezTo>
                  <a:cubicBezTo>
                    <a:pt x="134" y="964"/>
                    <a:pt x="241" y="1205"/>
                    <a:pt x="375" y="1420"/>
                  </a:cubicBezTo>
                  <a:cubicBezTo>
                    <a:pt x="634" y="1857"/>
                    <a:pt x="937" y="2267"/>
                    <a:pt x="1267" y="2651"/>
                  </a:cubicBezTo>
                  <a:cubicBezTo>
                    <a:pt x="1107" y="2455"/>
                    <a:pt x="955" y="2250"/>
                    <a:pt x="812" y="2044"/>
                  </a:cubicBezTo>
                  <a:cubicBezTo>
                    <a:pt x="669" y="1830"/>
                    <a:pt x="527" y="1625"/>
                    <a:pt x="402" y="1402"/>
                  </a:cubicBezTo>
                  <a:cubicBezTo>
                    <a:pt x="277" y="1179"/>
                    <a:pt x="170" y="956"/>
                    <a:pt x="98" y="706"/>
                  </a:cubicBezTo>
                  <a:cubicBezTo>
                    <a:pt x="54" y="590"/>
                    <a:pt x="45" y="465"/>
                    <a:pt x="54" y="349"/>
                  </a:cubicBezTo>
                  <a:cubicBezTo>
                    <a:pt x="71" y="224"/>
                    <a:pt x="152" y="125"/>
                    <a:pt x="268" y="72"/>
                  </a:cubicBezTo>
                  <a:cubicBezTo>
                    <a:pt x="299" y="59"/>
                    <a:pt x="333" y="53"/>
                    <a:pt x="366" y="53"/>
                  </a:cubicBezTo>
                  <a:cubicBezTo>
                    <a:pt x="449" y="53"/>
                    <a:pt x="532" y="89"/>
                    <a:pt x="589" y="152"/>
                  </a:cubicBezTo>
                  <a:cubicBezTo>
                    <a:pt x="678" y="233"/>
                    <a:pt x="759" y="331"/>
                    <a:pt x="812" y="447"/>
                  </a:cubicBezTo>
                  <a:cubicBezTo>
                    <a:pt x="928" y="670"/>
                    <a:pt x="1018" y="911"/>
                    <a:pt x="1080" y="1152"/>
                  </a:cubicBezTo>
                  <a:cubicBezTo>
                    <a:pt x="1142" y="1402"/>
                    <a:pt x="1196" y="1643"/>
                    <a:pt x="1232" y="1902"/>
                  </a:cubicBezTo>
                  <a:cubicBezTo>
                    <a:pt x="1285" y="2143"/>
                    <a:pt x="1294" y="2401"/>
                    <a:pt x="1267" y="2651"/>
                  </a:cubicBezTo>
                  <a:cubicBezTo>
                    <a:pt x="1303" y="2401"/>
                    <a:pt x="1303" y="2143"/>
                    <a:pt x="1267" y="1893"/>
                  </a:cubicBezTo>
                  <a:cubicBezTo>
                    <a:pt x="1232" y="1643"/>
                    <a:pt x="1187" y="1393"/>
                    <a:pt x="1125" y="1143"/>
                  </a:cubicBezTo>
                  <a:cubicBezTo>
                    <a:pt x="1062" y="893"/>
                    <a:pt x="973" y="652"/>
                    <a:pt x="857" y="420"/>
                  </a:cubicBezTo>
                  <a:cubicBezTo>
                    <a:pt x="803" y="304"/>
                    <a:pt x="723" y="197"/>
                    <a:pt x="625" y="108"/>
                  </a:cubicBezTo>
                  <a:cubicBezTo>
                    <a:pt x="580" y="63"/>
                    <a:pt x="518" y="27"/>
                    <a:pt x="455" y="9"/>
                  </a:cubicBezTo>
                  <a:cubicBezTo>
                    <a:pt x="430" y="3"/>
                    <a:pt x="405" y="0"/>
                    <a:pt x="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 rot="5189938" flipH="1">
              <a:off x="580993" y="733605"/>
              <a:ext cx="213893" cy="67395"/>
            </a:xfrm>
            <a:custGeom>
              <a:avLst/>
              <a:gdLst/>
              <a:ahLst/>
              <a:cxnLst/>
              <a:rect l="l" t="t" r="r" b="b"/>
              <a:pathLst>
                <a:path w="2812" h="886" extrusionOk="0">
                  <a:moveTo>
                    <a:pt x="9" y="493"/>
                  </a:moveTo>
                  <a:cubicBezTo>
                    <a:pt x="0" y="555"/>
                    <a:pt x="18" y="618"/>
                    <a:pt x="54" y="680"/>
                  </a:cubicBezTo>
                  <a:cubicBezTo>
                    <a:pt x="18" y="618"/>
                    <a:pt x="9" y="555"/>
                    <a:pt x="9" y="493"/>
                  </a:cubicBezTo>
                  <a:close/>
                  <a:moveTo>
                    <a:pt x="1202" y="0"/>
                  </a:moveTo>
                  <a:cubicBezTo>
                    <a:pt x="979" y="0"/>
                    <a:pt x="763" y="24"/>
                    <a:pt x="554" y="55"/>
                  </a:cubicBezTo>
                  <a:cubicBezTo>
                    <a:pt x="429" y="82"/>
                    <a:pt x="313" y="127"/>
                    <a:pt x="206" y="189"/>
                  </a:cubicBezTo>
                  <a:lnTo>
                    <a:pt x="206" y="189"/>
                  </a:lnTo>
                  <a:cubicBezTo>
                    <a:pt x="313" y="127"/>
                    <a:pt x="429" y="82"/>
                    <a:pt x="554" y="64"/>
                  </a:cubicBezTo>
                  <a:cubicBezTo>
                    <a:pt x="737" y="38"/>
                    <a:pt x="920" y="22"/>
                    <a:pt x="1099" y="22"/>
                  </a:cubicBezTo>
                  <a:cubicBezTo>
                    <a:pt x="1165" y="22"/>
                    <a:pt x="1230" y="24"/>
                    <a:pt x="1294" y="29"/>
                  </a:cubicBezTo>
                  <a:cubicBezTo>
                    <a:pt x="1544" y="37"/>
                    <a:pt x="1794" y="64"/>
                    <a:pt x="2044" y="100"/>
                  </a:cubicBezTo>
                  <a:cubicBezTo>
                    <a:pt x="2267" y="125"/>
                    <a:pt x="2496" y="165"/>
                    <a:pt x="2720" y="206"/>
                  </a:cubicBezTo>
                  <a:lnTo>
                    <a:pt x="2720" y="206"/>
                  </a:lnTo>
                  <a:cubicBezTo>
                    <a:pt x="2628" y="270"/>
                    <a:pt x="2536" y="322"/>
                    <a:pt x="2437" y="368"/>
                  </a:cubicBezTo>
                  <a:cubicBezTo>
                    <a:pt x="2321" y="430"/>
                    <a:pt x="2205" y="475"/>
                    <a:pt x="2080" y="519"/>
                  </a:cubicBezTo>
                  <a:cubicBezTo>
                    <a:pt x="1839" y="618"/>
                    <a:pt x="1598" y="698"/>
                    <a:pt x="1339" y="760"/>
                  </a:cubicBezTo>
                  <a:cubicBezTo>
                    <a:pt x="1089" y="823"/>
                    <a:pt x="839" y="867"/>
                    <a:pt x="580" y="867"/>
                  </a:cubicBezTo>
                  <a:cubicBezTo>
                    <a:pt x="563" y="869"/>
                    <a:pt x="546" y="869"/>
                    <a:pt x="529" y="869"/>
                  </a:cubicBezTo>
                  <a:cubicBezTo>
                    <a:pt x="414" y="869"/>
                    <a:pt x="306" y="844"/>
                    <a:pt x="197" y="805"/>
                  </a:cubicBezTo>
                  <a:lnTo>
                    <a:pt x="197" y="805"/>
                  </a:lnTo>
                  <a:cubicBezTo>
                    <a:pt x="313" y="859"/>
                    <a:pt x="447" y="885"/>
                    <a:pt x="580" y="885"/>
                  </a:cubicBezTo>
                  <a:cubicBezTo>
                    <a:pt x="839" y="885"/>
                    <a:pt x="1098" y="850"/>
                    <a:pt x="1348" y="787"/>
                  </a:cubicBezTo>
                  <a:cubicBezTo>
                    <a:pt x="1607" y="734"/>
                    <a:pt x="1857" y="662"/>
                    <a:pt x="2098" y="564"/>
                  </a:cubicBezTo>
                  <a:cubicBezTo>
                    <a:pt x="2223" y="519"/>
                    <a:pt x="2348" y="475"/>
                    <a:pt x="2455" y="412"/>
                  </a:cubicBezTo>
                  <a:cubicBezTo>
                    <a:pt x="2580" y="368"/>
                    <a:pt x="2696" y="296"/>
                    <a:pt x="2803" y="216"/>
                  </a:cubicBezTo>
                  <a:cubicBezTo>
                    <a:pt x="2803" y="207"/>
                    <a:pt x="2803" y="207"/>
                    <a:pt x="2812" y="198"/>
                  </a:cubicBezTo>
                  <a:cubicBezTo>
                    <a:pt x="2812" y="189"/>
                    <a:pt x="2803" y="171"/>
                    <a:pt x="2785" y="171"/>
                  </a:cubicBezTo>
                  <a:cubicBezTo>
                    <a:pt x="2294" y="73"/>
                    <a:pt x="1794" y="20"/>
                    <a:pt x="1303" y="2"/>
                  </a:cubicBezTo>
                  <a:cubicBezTo>
                    <a:pt x="1269" y="1"/>
                    <a:pt x="1236" y="0"/>
                    <a:pt x="1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 rot="5189938" flipH="1">
              <a:off x="631610" y="637488"/>
              <a:ext cx="454409" cy="360938"/>
            </a:xfrm>
            <a:custGeom>
              <a:avLst/>
              <a:gdLst/>
              <a:ahLst/>
              <a:cxnLst/>
              <a:rect l="l" t="t" r="r" b="b"/>
              <a:pathLst>
                <a:path w="5974" h="4745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232" y="286"/>
                    <a:pt x="1241" y="572"/>
                    <a:pt x="1277" y="857"/>
                  </a:cubicBezTo>
                  <a:cubicBezTo>
                    <a:pt x="1312" y="1063"/>
                    <a:pt x="1357" y="1277"/>
                    <a:pt x="1402" y="1482"/>
                  </a:cubicBezTo>
                  <a:cubicBezTo>
                    <a:pt x="1011" y="1074"/>
                    <a:pt x="199" y="195"/>
                    <a:pt x="187" y="195"/>
                  </a:cubicBezTo>
                  <a:lnTo>
                    <a:pt x="187" y="195"/>
                  </a:lnTo>
                  <a:cubicBezTo>
                    <a:pt x="187" y="195"/>
                    <a:pt x="187" y="195"/>
                    <a:pt x="188" y="197"/>
                  </a:cubicBezTo>
                  <a:cubicBezTo>
                    <a:pt x="554" y="697"/>
                    <a:pt x="955" y="1170"/>
                    <a:pt x="1393" y="1607"/>
                  </a:cubicBezTo>
                  <a:cubicBezTo>
                    <a:pt x="1339" y="1617"/>
                    <a:pt x="1284" y="1621"/>
                    <a:pt x="1227" y="1621"/>
                  </a:cubicBezTo>
                  <a:cubicBezTo>
                    <a:pt x="1031" y="1621"/>
                    <a:pt x="825" y="1570"/>
                    <a:pt x="652" y="1536"/>
                  </a:cubicBezTo>
                  <a:cubicBezTo>
                    <a:pt x="496" y="1498"/>
                    <a:pt x="116" y="1449"/>
                    <a:pt x="25" y="1449"/>
                  </a:cubicBezTo>
                  <a:cubicBezTo>
                    <a:pt x="7" y="1449"/>
                    <a:pt x="0" y="1451"/>
                    <a:pt x="9" y="1455"/>
                  </a:cubicBezTo>
                  <a:cubicBezTo>
                    <a:pt x="215" y="1536"/>
                    <a:pt x="429" y="1589"/>
                    <a:pt x="643" y="1625"/>
                  </a:cubicBezTo>
                  <a:cubicBezTo>
                    <a:pt x="819" y="1669"/>
                    <a:pt x="1030" y="1717"/>
                    <a:pt x="1230" y="1717"/>
                  </a:cubicBezTo>
                  <a:cubicBezTo>
                    <a:pt x="1314" y="1717"/>
                    <a:pt x="1396" y="1709"/>
                    <a:pt x="1473" y="1687"/>
                  </a:cubicBezTo>
                  <a:cubicBezTo>
                    <a:pt x="1768" y="1991"/>
                    <a:pt x="2080" y="2267"/>
                    <a:pt x="2401" y="2544"/>
                  </a:cubicBezTo>
                  <a:cubicBezTo>
                    <a:pt x="2169" y="2544"/>
                    <a:pt x="1946" y="2517"/>
                    <a:pt x="1723" y="2455"/>
                  </a:cubicBezTo>
                  <a:cubicBezTo>
                    <a:pt x="1560" y="2425"/>
                    <a:pt x="1180" y="2377"/>
                    <a:pt x="1093" y="2377"/>
                  </a:cubicBezTo>
                  <a:cubicBezTo>
                    <a:pt x="1075" y="2377"/>
                    <a:pt x="1070" y="2379"/>
                    <a:pt x="1080" y="2383"/>
                  </a:cubicBezTo>
                  <a:cubicBezTo>
                    <a:pt x="1286" y="2464"/>
                    <a:pt x="1491" y="2517"/>
                    <a:pt x="1705" y="2553"/>
                  </a:cubicBezTo>
                  <a:cubicBezTo>
                    <a:pt x="1886" y="2593"/>
                    <a:pt x="2097" y="2643"/>
                    <a:pt x="2300" y="2643"/>
                  </a:cubicBezTo>
                  <a:cubicBezTo>
                    <a:pt x="2368" y="2643"/>
                    <a:pt x="2435" y="2638"/>
                    <a:pt x="2499" y="2624"/>
                  </a:cubicBezTo>
                  <a:cubicBezTo>
                    <a:pt x="2874" y="2928"/>
                    <a:pt x="3258" y="3222"/>
                    <a:pt x="3660" y="3499"/>
                  </a:cubicBezTo>
                  <a:cubicBezTo>
                    <a:pt x="3586" y="3518"/>
                    <a:pt x="3507" y="3526"/>
                    <a:pt x="3427" y="3526"/>
                  </a:cubicBezTo>
                  <a:cubicBezTo>
                    <a:pt x="3247" y="3526"/>
                    <a:pt x="3059" y="3488"/>
                    <a:pt x="2892" y="3463"/>
                  </a:cubicBezTo>
                  <a:cubicBezTo>
                    <a:pt x="2739" y="3436"/>
                    <a:pt x="2401" y="3413"/>
                    <a:pt x="2285" y="3413"/>
                  </a:cubicBezTo>
                  <a:cubicBezTo>
                    <a:pt x="2253" y="3413"/>
                    <a:pt x="2238" y="3415"/>
                    <a:pt x="2249" y="3419"/>
                  </a:cubicBezTo>
                  <a:cubicBezTo>
                    <a:pt x="2455" y="3490"/>
                    <a:pt x="2669" y="3535"/>
                    <a:pt x="2883" y="3562"/>
                  </a:cubicBezTo>
                  <a:cubicBezTo>
                    <a:pt x="3046" y="3589"/>
                    <a:pt x="3236" y="3623"/>
                    <a:pt x="3420" y="3623"/>
                  </a:cubicBezTo>
                  <a:cubicBezTo>
                    <a:pt x="3538" y="3623"/>
                    <a:pt x="3653" y="3609"/>
                    <a:pt x="3758" y="3570"/>
                  </a:cubicBezTo>
                  <a:lnTo>
                    <a:pt x="3874" y="3651"/>
                  </a:lnTo>
                  <a:cubicBezTo>
                    <a:pt x="4222" y="3874"/>
                    <a:pt x="4579" y="4097"/>
                    <a:pt x="4945" y="4293"/>
                  </a:cubicBezTo>
                  <a:cubicBezTo>
                    <a:pt x="4731" y="4356"/>
                    <a:pt x="4499" y="4383"/>
                    <a:pt x="4275" y="4383"/>
                  </a:cubicBezTo>
                  <a:cubicBezTo>
                    <a:pt x="4079" y="4392"/>
                    <a:pt x="3570" y="4463"/>
                    <a:pt x="3633" y="4472"/>
                  </a:cubicBezTo>
                  <a:cubicBezTo>
                    <a:pt x="3751" y="4487"/>
                    <a:pt x="3871" y="4493"/>
                    <a:pt x="3992" y="4493"/>
                  </a:cubicBezTo>
                  <a:cubicBezTo>
                    <a:pt x="4090" y="4493"/>
                    <a:pt x="4188" y="4489"/>
                    <a:pt x="4284" y="4481"/>
                  </a:cubicBezTo>
                  <a:cubicBezTo>
                    <a:pt x="4525" y="4472"/>
                    <a:pt x="4829" y="4463"/>
                    <a:pt x="5061" y="4356"/>
                  </a:cubicBezTo>
                  <a:cubicBezTo>
                    <a:pt x="5329" y="4499"/>
                    <a:pt x="5605" y="4624"/>
                    <a:pt x="5882" y="4740"/>
                  </a:cubicBezTo>
                  <a:cubicBezTo>
                    <a:pt x="5890" y="4743"/>
                    <a:pt x="5898" y="4745"/>
                    <a:pt x="5905" y="4745"/>
                  </a:cubicBezTo>
                  <a:cubicBezTo>
                    <a:pt x="5952" y="4745"/>
                    <a:pt x="5973" y="4674"/>
                    <a:pt x="5927" y="4650"/>
                  </a:cubicBezTo>
                  <a:cubicBezTo>
                    <a:pt x="5668" y="4543"/>
                    <a:pt x="5409" y="4427"/>
                    <a:pt x="5159" y="4293"/>
                  </a:cubicBezTo>
                  <a:cubicBezTo>
                    <a:pt x="5168" y="4276"/>
                    <a:pt x="5168" y="4258"/>
                    <a:pt x="5159" y="4240"/>
                  </a:cubicBezTo>
                  <a:cubicBezTo>
                    <a:pt x="5016" y="3981"/>
                    <a:pt x="4882" y="3704"/>
                    <a:pt x="4757" y="3437"/>
                  </a:cubicBezTo>
                  <a:cubicBezTo>
                    <a:pt x="4650" y="3213"/>
                    <a:pt x="4561" y="2981"/>
                    <a:pt x="4472" y="2740"/>
                  </a:cubicBezTo>
                  <a:lnTo>
                    <a:pt x="4472" y="2740"/>
                  </a:lnTo>
                  <a:cubicBezTo>
                    <a:pt x="4516" y="2999"/>
                    <a:pt x="4588" y="3258"/>
                    <a:pt x="4686" y="3499"/>
                  </a:cubicBezTo>
                  <a:cubicBezTo>
                    <a:pt x="4793" y="3749"/>
                    <a:pt x="4918" y="3990"/>
                    <a:pt x="5043" y="4231"/>
                  </a:cubicBezTo>
                  <a:cubicBezTo>
                    <a:pt x="4695" y="4035"/>
                    <a:pt x="4347" y="3829"/>
                    <a:pt x="4017" y="3615"/>
                  </a:cubicBezTo>
                  <a:cubicBezTo>
                    <a:pt x="3936" y="3562"/>
                    <a:pt x="3856" y="3508"/>
                    <a:pt x="3776" y="3454"/>
                  </a:cubicBezTo>
                  <a:cubicBezTo>
                    <a:pt x="3704" y="3187"/>
                    <a:pt x="3624" y="2910"/>
                    <a:pt x="3561" y="2642"/>
                  </a:cubicBezTo>
                  <a:cubicBezTo>
                    <a:pt x="3508" y="2392"/>
                    <a:pt x="3419" y="2098"/>
                    <a:pt x="3383" y="1848"/>
                  </a:cubicBezTo>
                  <a:lnTo>
                    <a:pt x="3383" y="1848"/>
                  </a:lnTo>
                  <a:cubicBezTo>
                    <a:pt x="3401" y="2116"/>
                    <a:pt x="3437" y="2383"/>
                    <a:pt x="3481" y="2642"/>
                  </a:cubicBezTo>
                  <a:cubicBezTo>
                    <a:pt x="3535" y="2865"/>
                    <a:pt x="3588" y="3151"/>
                    <a:pt x="3651" y="3374"/>
                  </a:cubicBezTo>
                  <a:cubicBezTo>
                    <a:pt x="3294" y="3124"/>
                    <a:pt x="2946" y="2865"/>
                    <a:pt x="2606" y="2589"/>
                  </a:cubicBezTo>
                  <a:cubicBezTo>
                    <a:pt x="2615" y="2571"/>
                    <a:pt x="2615" y="2553"/>
                    <a:pt x="2606" y="2544"/>
                  </a:cubicBezTo>
                  <a:cubicBezTo>
                    <a:pt x="2544" y="2259"/>
                    <a:pt x="2473" y="1964"/>
                    <a:pt x="2428" y="1678"/>
                  </a:cubicBezTo>
                  <a:cubicBezTo>
                    <a:pt x="2383" y="1428"/>
                    <a:pt x="2339" y="1179"/>
                    <a:pt x="2321" y="920"/>
                  </a:cubicBezTo>
                  <a:cubicBezTo>
                    <a:pt x="2294" y="1179"/>
                    <a:pt x="2294" y="1428"/>
                    <a:pt x="2321" y="1678"/>
                  </a:cubicBezTo>
                  <a:cubicBezTo>
                    <a:pt x="2374" y="1955"/>
                    <a:pt x="2437" y="2232"/>
                    <a:pt x="2490" y="2499"/>
                  </a:cubicBezTo>
                  <a:cubicBezTo>
                    <a:pt x="2160" y="2223"/>
                    <a:pt x="1839" y="1928"/>
                    <a:pt x="1536" y="1616"/>
                  </a:cubicBezTo>
                  <a:cubicBezTo>
                    <a:pt x="1464" y="1312"/>
                    <a:pt x="1393" y="1000"/>
                    <a:pt x="1339" y="679"/>
                  </a:cubicBezTo>
                  <a:cubicBezTo>
                    <a:pt x="1303" y="456"/>
                    <a:pt x="1268" y="224"/>
                    <a:pt x="1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 rot="5189938" flipH="1">
              <a:off x="871339" y="726134"/>
              <a:ext cx="92418" cy="141941"/>
            </a:xfrm>
            <a:custGeom>
              <a:avLst/>
              <a:gdLst/>
              <a:ahLst/>
              <a:cxnLst/>
              <a:rect l="l" t="t" r="r" b="b"/>
              <a:pathLst>
                <a:path w="1215" h="1866" extrusionOk="0">
                  <a:moveTo>
                    <a:pt x="420" y="205"/>
                  </a:moveTo>
                  <a:cubicBezTo>
                    <a:pt x="0" y="402"/>
                    <a:pt x="277" y="1187"/>
                    <a:pt x="607" y="1865"/>
                  </a:cubicBezTo>
                  <a:cubicBezTo>
                    <a:pt x="822" y="1749"/>
                    <a:pt x="1027" y="1615"/>
                    <a:pt x="1214" y="1455"/>
                  </a:cubicBezTo>
                  <a:cubicBezTo>
                    <a:pt x="1107" y="705"/>
                    <a:pt x="857" y="0"/>
                    <a:pt x="420" y="2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 rot="5189938" flipH="1">
              <a:off x="851099" y="802812"/>
              <a:ext cx="289958" cy="332032"/>
            </a:xfrm>
            <a:custGeom>
              <a:avLst/>
              <a:gdLst/>
              <a:ahLst/>
              <a:cxnLst/>
              <a:rect l="l" t="t" r="r" b="b"/>
              <a:pathLst>
                <a:path w="3812" h="4365" extrusionOk="0">
                  <a:moveTo>
                    <a:pt x="1" y="2579"/>
                  </a:moveTo>
                  <a:cubicBezTo>
                    <a:pt x="108" y="2865"/>
                    <a:pt x="269" y="3124"/>
                    <a:pt x="465" y="3356"/>
                  </a:cubicBezTo>
                  <a:cubicBezTo>
                    <a:pt x="1125" y="3454"/>
                    <a:pt x="2071" y="3338"/>
                    <a:pt x="2455" y="3186"/>
                  </a:cubicBezTo>
                  <a:lnTo>
                    <a:pt x="2482" y="3186"/>
                  </a:lnTo>
                  <a:cubicBezTo>
                    <a:pt x="2777" y="3481"/>
                    <a:pt x="3089" y="3766"/>
                    <a:pt x="3410" y="4034"/>
                  </a:cubicBezTo>
                  <a:lnTo>
                    <a:pt x="3383" y="4034"/>
                  </a:lnTo>
                  <a:cubicBezTo>
                    <a:pt x="2794" y="3793"/>
                    <a:pt x="1134" y="3168"/>
                    <a:pt x="849" y="3731"/>
                  </a:cubicBezTo>
                  <a:cubicBezTo>
                    <a:pt x="1295" y="4088"/>
                    <a:pt x="1839" y="4302"/>
                    <a:pt x="2411" y="4364"/>
                  </a:cubicBezTo>
                  <a:cubicBezTo>
                    <a:pt x="2884" y="4329"/>
                    <a:pt x="3330" y="4239"/>
                    <a:pt x="3544" y="4150"/>
                  </a:cubicBezTo>
                  <a:cubicBezTo>
                    <a:pt x="3580" y="4177"/>
                    <a:pt x="3615" y="4204"/>
                    <a:pt x="3660" y="4239"/>
                  </a:cubicBezTo>
                  <a:lnTo>
                    <a:pt x="3767" y="4204"/>
                  </a:lnTo>
                  <a:cubicBezTo>
                    <a:pt x="3714" y="4159"/>
                    <a:pt x="3660" y="4123"/>
                    <a:pt x="3607" y="4079"/>
                  </a:cubicBezTo>
                  <a:cubicBezTo>
                    <a:pt x="3615" y="4061"/>
                    <a:pt x="3615" y="4052"/>
                    <a:pt x="3607" y="4034"/>
                  </a:cubicBezTo>
                  <a:cubicBezTo>
                    <a:pt x="3598" y="4007"/>
                    <a:pt x="3598" y="3981"/>
                    <a:pt x="3589" y="3954"/>
                  </a:cubicBezTo>
                  <a:cubicBezTo>
                    <a:pt x="3785" y="3222"/>
                    <a:pt x="3812" y="1107"/>
                    <a:pt x="3062" y="1357"/>
                  </a:cubicBezTo>
                  <a:cubicBezTo>
                    <a:pt x="2375" y="1589"/>
                    <a:pt x="3205" y="3436"/>
                    <a:pt x="3464" y="3963"/>
                  </a:cubicBezTo>
                  <a:cubicBezTo>
                    <a:pt x="3142" y="3695"/>
                    <a:pt x="2839" y="3400"/>
                    <a:pt x="2545" y="3115"/>
                  </a:cubicBezTo>
                  <a:lnTo>
                    <a:pt x="2527" y="3052"/>
                  </a:lnTo>
                  <a:cubicBezTo>
                    <a:pt x="2750" y="2401"/>
                    <a:pt x="2803" y="116"/>
                    <a:pt x="2027" y="384"/>
                  </a:cubicBezTo>
                  <a:cubicBezTo>
                    <a:pt x="1357" y="607"/>
                    <a:pt x="2125" y="2356"/>
                    <a:pt x="2402" y="2936"/>
                  </a:cubicBezTo>
                  <a:cubicBezTo>
                    <a:pt x="2402" y="2954"/>
                    <a:pt x="2402" y="2963"/>
                    <a:pt x="2411" y="2981"/>
                  </a:cubicBezTo>
                  <a:cubicBezTo>
                    <a:pt x="2259" y="2820"/>
                    <a:pt x="2036" y="2579"/>
                    <a:pt x="1822" y="2356"/>
                  </a:cubicBezTo>
                  <a:cubicBezTo>
                    <a:pt x="1670" y="1678"/>
                    <a:pt x="795" y="0"/>
                    <a:pt x="242" y="223"/>
                  </a:cubicBezTo>
                  <a:cubicBezTo>
                    <a:pt x="162" y="357"/>
                    <a:pt x="90" y="500"/>
                    <a:pt x="37" y="643"/>
                  </a:cubicBezTo>
                  <a:cubicBezTo>
                    <a:pt x="162" y="1366"/>
                    <a:pt x="1848" y="2499"/>
                    <a:pt x="1848" y="2499"/>
                  </a:cubicBezTo>
                  <a:lnTo>
                    <a:pt x="1848" y="2499"/>
                  </a:lnTo>
                  <a:cubicBezTo>
                    <a:pt x="2018" y="2695"/>
                    <a:pt x="2188" y="2892"/>
                    <a:pt x="2375" y="3079"/>
                  </a:cubicBezTo>
                  <a:cubicBezTo>
                    <a:pt x="1902" y="2874"/>
                    <a:pt x="554" y="2347"/>
                    <a:pt x="1" y="257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 rot="5189938" flipH="1">
              <a:off x="878722" y="721155"/>
              <a:ext cx="26546" cy="27917"/>
            </a:xfrm>
            <a:custGeom>
              <a:avLst/>
              <a:gdLst/>
              <a:ahLst/>
              <a:cxnLst/>
              <a:rect l="l" t="t" r="r" b="b"/>
              <a:pathLst>
                <a:path w="349" h="367" extrusionOk="0">
                  <a:moveTo>
                    <a:pt x="179" y="54"/>
                  </a:moveTo>
                  <a:cubicBezTo>
                    <a:pt x="72" y="116"/>
                    <a:pt x="1" y="241"/>
                    <a:pt x="1" y="366"/>
                  </a:cubicBezTo>
                  <a:cubicBezTo>
                    <a:pt x="126" y="250"/>
                    <a:pt x="242" y="134"/>
                    <a:pt x="349" y="0"/>
                  </a:cubicBezTo>
                  <a:cubicBezTo>
                    <a:pt x="286" y="0"/>
                    <a:pt x="224" y="18"/>
                    <a:pt x="179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 rot="1106660">
              <a:off x="7613262" y="764671"/>
              <a:ext cx="88017" cy="73741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 rot="1106660">
              <a:off x="7613555" y="762125"/>
              <a:ext cx="80634" cy="75874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 rot="1106660">
              <a:off x="7642030" y="801244"/>
              <a:ext cx="33796" cy="27725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 rot="1106660">
              <a:off x="7753665" y="808291"/>
              <a:ext cx="78419" cy="78416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 rot="1106660">
              <a:off x="7747437" y="807443"/>
              <a:ext cx="91134" cy="80631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 rot="1106660">
              <a:off x="7780259" y="852551"/>
              <a:ext cx="31089" cy="26002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 rot="1106660">
              <a:off x="7699123" y="565099"/>
              <a:ext cx="231485" cy="259201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 rot="1106660">
              <a:off x="7746716" y="659365"/>
              <a:ext cx="65213" cy="161180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 rot="1106660">
              <a:off x="8158677" y="744631"/>
              <a:ext cx="375609" cy="268552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 rot="1106660">
              <a:off x="8129949" y="771183"/>
              <a:ext cx="380203" cy="191940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 rot="1106660">
              <a:off x="8203287" y="824302"/>
              <a:ext cx="306787" cy="224094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 rot="1106660">
              <a:off x="8181368" y="747974"/>
              <a:ext cx="355102" cy="270766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 rot="1106660">
              <a:off x="7994340" y="951220"/>
              <a:ext cx="138546" cy="227867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 rot="1106660">
              <a:off x="8096344" y="995056"/>
              <a:ext cx="243871" cy="10146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 rot="1106660">
              <a:off x="8089754" y="1053031"/>
              <a:ext cx="157413" cy="215317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 rot="1106660">
              <a:off x="7967943" y="837488"/>
              <a:ext cx="138793" cy="227867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 rot="1106660">
              <a:off x="8069636" y="880715"/>
              <a:ext cx="244117" cy="101958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6"/>
            <p:cNvSpPr/>
            <p:nvPr/>
          </p:nvSpPr>
          <p:spPr>
            <a:xfrm rot="1106660">
              <a:off x="7948368" y="725046"/>
              <a:ext cx="136988" cy="229671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6"/>
            <p:cNvSpPr/>
            <p:nvPr/>
          </p:nvSpPr>
          <p:spPr>
            <a:xfrm rot="1106660">
              <a:off x="8028104" y="756651"/>
              <a:ext cx="242395" cy="84978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 rot="1106660">
              <a:off x="7920397" y="620107"/>
              <a:ext cx="133297" cy="227621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 rot="1106660">
              <a:off x="7978660" y="634617"/>
              <a:ext cx="238621" cy="7423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 rot="1106660">
              <a:off x="7957080" y="814281"/>
              <a:ext cx="81290" cy="142888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 rot="1106660">
              <a:off x="7944886" y="852957"/>
              <a:ext cx="333201" cy="396840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 rot="1106660">
              <a:off x="7938790" y="821194"/>
              <a:ext cx="35190" cy="22803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 rot="1106660">
              <a:off x="8094801" y="1044175"/>
              <a:ext cx="108360" cy="217614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 rot="1106660">
              <a:off x="8030379" y="950966"/>
              <a:ext cx="72513" cy="22917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 rot="1106660">
              <a:off x="8096827" y="990279"/>
              <a:ext cx="219017" cy="104090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 rot="1106660">
              <a:off x="8001512" y="838183"/>
              <a:ext cx="75466" cy="23008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 rot="1106660">
              <a:off x="8070114" y="876211"/>
              <a:ext cx="218935" cy="104008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 rot="1106660">
              <a:off x="7974709" y="723262"/>
              <a:ext cx="73334" cy="231394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 rot="1106660">
              <a:off x="8028419" y="752495"/>
              <a:ext cx="225579" cy="88670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 rot="1106660">
              <a:off x="7935994" y="615979"/>
              <a:ext cx="76943" cy="230164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 rot="1106660">
              <a:off x="7977010" y="630975"/>
              <a:ext cx="230665" cy="76120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 rot="1106660">
              <a:off x="7867736" y="599945"/>
              <a:ext cx="402269" cy="483787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 rot="-3603133">
              <a:off x="8210019" y="4081162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 rot="1365070">
              <a:off x="7855948" y="4289965"/>
              <a:ext cx="453612" cy="300440"/>
            </a:xfrm>
            <a:custGeom>
              <a:avLst/>
              <a:gdLst/>
              <a:ahLst/>
              <a:cxnLst/>
              <a:rect l="l" t="t" r="r" b="b"/>
              <a:pathLst>
                <a:path w="5005" h="3315" extrusionOk="0">
                  <a:moveTo>
                    <a:pt x="3133" y="1"/>
                  </a:moveTo>
                  <a:cubicBezTo>
                    <a:pt x="3086" y="1"/>
                    <a:pt x="3041" y="10"/>
                    <a:pt x="2999" y="30"/>
                  </a:cubicBezTo>
                  <a:cubicBezTo>
                    <a:pt x="2651" y="190"/>
                    <a:pt x="2741" y="458"/>
                    <a:pt x="2741" y="458"/>
                  </a:cubicBezTo>
                  <a:cubicBezTo>
                    <a:pt x="2741" y="458"/>
                    <a:pt x="2316" y="210"/>
                    <a:pt x="1958" y="210"/>
                  </a:cubicBezTo>
                  <a:cubicBezTo>
                    <a:pt x="1832" y="210"/>
                    <a:pt x="1713" y="241"/>
                    <a:pt x="1625" y="324"/>
                  </a:cubicBezTo>
                  <a:cubicBezTo>
                    <a:pt x="1286" y="637"/>
                    <a:pt x="1803" y="896"/>
                    <a:pt x="1803" y="896"/>
                  </a:cubicBezTo>
                  <a:cubicBezTo>
                    <a:pt x="1803" y="896"/>
                    <a:pt x="1673" y="875"/>
                    <a:pt x="1507" y="875"/>
                  </a:cubicBezTo>
                  <a:cubicBezTo>
                    <a:pt x="1237" y="875"/>
                    <a:pt x="875" y="930"/>
                    <a:pt x="831" y="1217"/>
                  </a:cubicBezTo>
                  <a:cubicBezTo>
                    <a:pt x="759" y="1690"/>
                    <a:pt x="1295" y="1734"/>
                    <a:pt x="1295" y="1734"/>
                  </a:cubicBezTo>
                  <a:cubicBezTo>
                    <a:pt x="72" y="1877"/>
                    <a:pt x="1" y="2930"/>
                    <a:pt x="643" y="3127"/>
                  </a:cubicBezTo>
                  <a:cubicBezTo>
                    <a:pt x="733" y="3154"/>
                    <a:pt x="822" y="3166"/>
                    <a:pt x="909" y="3166"/>
                  </a:cubicBezTo>
                  <a:cubicBezTo>
                    <a:pt x="1448" y="3166"/>
                    <a:pt x="1910" y="2716"/>
                    <a:pt x="1911" y="2716"/>
                  </a:cubicBezTo>
                  <a:lnTo>
                    <a:pt x="1911" y="2716"/>
                  </a:lnTo>
                  <a:cubicBezTo>
                    <a:pt x="1911" y="2716"/>
                    <a:pt x="1821" y="3216"/>
                    <a:pt x="2241" y="3305"/>
                  </a:cubicBezTo>
                  <a:cubicBezTo>
                    <a:pt x="2270" y="3311"/>
                    <a:pt x="2297" y="3314"/>
                    <a:pt x="2325" y="3314"/>
                  </a:cubicBezTo>
                  <a:cubicBezTo>
                    <a:pt x="2693" y="3314"/>
                    <a:pt x="2910" y="2788"/>
                    <a:pt x="2910" y="2788"/>
                  </a:cubicBezTo>
                  <a:cubicBezTo>
                    <a:pt x="2910" y="2788"/>
                    <a:pt x="3104" y="3169"/>
                    <a:pt x="3399" y="3169"/>
                  </a:cubicBezTo>
                  <a:cubicBezTo>
                    <a:pt x="3484" y="3169"/>
                    <a:pt x="3578" y="3137"/>
                    <a:pt x="3678" y="3055"/>
                  </a:cubicBezTo>
                  <a:cubicBezTo>
                    <a:pt x="4124" y="2689"/>
                    <a:pt x="3847" y="2074"/>
                    <a:pt x="3847" y="2074"/>
                  </a:cubicBezTo>
                  <a:lnTo>
                    <a:pt x="3847" y="2074"/>
                  </a:lnTo>
                  <a:cubicBezTo>
                    <a:pt x="3847" y="2074"/>
                    <a:pt x="3976" y="2225"/>
                    <a:pt x="4171" y="2225"/>
                  </a:cubicBezTo>
                  <a:cubicBezTo>
                    <a:pt x="4276" y="2225"/>
                    <a:pt x="4400" y="2181"/>
                    <a:pt x="4534" y="2047"/>
                  </a:cubicBezTo>
                  <a:cubicBezTo>
                    <a:pt x="4847" y="1743"/>
                    <a:pt x="4651" y="1297"/>
                    <a:pt x="4651" y="1297"/>
                  </a:cubicBezTo>
                  <a:lnTo>
                    <a:pt x="4651" y="1297"/>
                  </a:lnTo>
                  <a:cubicBezTo>
                    <a:pt x="4703" y="1329"/>
                    <a:pt x="4745" y="1342"/>
                    <a:pt x="4778" y="1342"/>
                  </a:cubicBezTo>
                  <a:cubicBezTo>
                    <a:pt x="5005" y="1342"/>
                    <a:pt x="4793" y="681"/>
                    <a:pt x="4793" y="681"/>
                  </a:cubicBezTo>
                  <a:cubicBezTo>
                    <a:pt x="4793" y="681"/>
                    <a:pt x="4279" y="152"/>
                    <a:pt x="4046" y="152"/>
                  </a:cubicBezTo>
                  <a:cubicBezTo>
                    <a:pt x="4021" y="152"/>
                    <a:pt x="3999" y="158"/>
                    <a:pt x="3981" y="173"/>
                  </a:cubicBezTo>
                  <a:cubicBezTo>
                    <a:pt x="3874" y="244"/>
                    <a:pt x="3847" y="387"/>
                    <a:pt x="3928" y="485"/>
                  </a:cubicBezTo>
                  <a:cubicBezTo>
                    <a:pt x="3928" y="485"/>
                    <a:pt x="3478" y="1"/>
                    <a:pt x="3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 rot="1365070">
              <a:off x="7865275" y="4373584"/>
              <a:ext cx="326002" cy="208813"/>
            </a:xfrm>
            <a:custGeom>
              <a:avLst/>
              <a:gdLst/>
              <a:ahLst/>
              <a:cxnLst/>
              <a:rect l="l" t="t" r="r" b="b"/>
              <a:pathLst>
                <a:path w="3597" h="2304" extrusionOk="0">
                  <a:moveTo>
                    <a:pt x="884" y="590"/>
                  </a:moveTo>
                  <a:cubicBezTo>
                    <a:pt x="919" y="608"/>
                    <a:pt x="955" y="608"/>
                    <a:pt x="1000" y="616"/>
                  </a:cubicBezTo>
                  <a:cubicBezTo>
                    <a:pt x="919" y="625"/>
                    <a:pt x="848" y="634"/>
                    <a:pt x="777" y="652"/>
                  </a:cubicBezTo>
                  <a:cubicBezTo>
                    <a:pt x="411" y="893"/>
                    <a:pt x="143" y="1259"/>
                    <a:pt x="18" y="1679"/>
                  </a:cubicBezTo>
                  <a:cubicBezTo>
                    <a:pt x="18" y="1696"/>
                    <a:pt x="9" y="1714"/>
                    <a:pt x="0" y="1723"/>
                  </a:cubicBezTo>
                  <a:cubicBezTo>
                    <a:pt x="71" y="1866"/>
                    <a:pt x="196" y="1964"/>
                    <a:pt x="348" y="2009"/>
                  </a:cubicBezTo>
                  <a:cubicBezTo>
                    <a:pt x="982" y="2205"/>
                    <a:pt x="1615" y="1598"/>
                    <a:pt x="1615" y="1598"/>
                  </a:cubicBezTo>
                  <a:cubicBezTo>
                    <a:pt x="1615" y="1598"/>
                    <a:pt x="1517" y="2098"/>
                    <a:pt x="1937" y="2187"/>
                  </a:cubicBezTo>
                  <a:cubicBezTo>
                    <a:pt x="2356" y="2277"/>
                    <a:pt x="2606" y="1670"/>
                    <a:pt x="2606" y="1670"/>
                  </a:cubicBezTo>
                  <a:cubicBezTo>
                    <a:pt x="2606" y="1670"/>
                    <a:pt x="2927" y="2303"/>
                    <a:pt x="3374" y="1937"/>
                  </a:cubicBezTo>
                  <a:cubicBezTo>
                    <a:pt x="3481" y="1848"/>
                    <a:pt x="3561" y="1732"/>
                    <a:pt x="3597" y="1598"/>
                  </a:cubicBezTo>
                  <a:cubicBezTo>
                    <a:pt x="3213" y="483"/>
                    <a:pt x="1901" y="1"/>
                    <a:pt x="884" y="59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 rot="1365070">
              <a:off x="7875100" y="4290364"/>
              <a:ext cx="425607" cy="302978"/>
            </a:xfrm>
            <a:custGeom>
              <a:avLst/>
              <a:gdLst/>
              <a:ahLst/>
              <a:cxnLst/>
              <a:rect l="l" t="t" r="r" b="b"/>
              <a:pathLst>
                <a:path w="4696" h="3343" extrusionOk="0">
                  <a:moveTo>
                    <a:pt x="1697" y="2735"/>
                  </a:move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lnTo>
                    <a:pt x="1697" y="2735"/>
                  </a:lnTo>
                  <a:cubicBezTo>
                    <a:pt x="1697" y="2735"/>
                    <a:pt x="1697" y="2735"/>
                    <a:pt x="1697" y="2735"/>
                  </a:cubicBezTo>
                  <a:close/>
                  <a:moveTo>
                    <a:pt x="1695" y="2737"/>
                  </a:moveTo>
                  <a:lnTo>
                    <a:pt x="1695" y="2737"/>
                  </a:lnTo>
                  <a:cubicBezTo>
                    <a:pt x="1481" y="2941"/>
                    <a:pt x="1214" y="3083"/>
                    <a:pt x="920" y="3164"/>
                  </a:cubicBezTo>
                  <a:cubicBezTo>
                    <a:pt x="1205" y="3092"/>
                    <a:pt x="1481" y="2941"/>
                    <a:pt x="1695" y="2737"/>
                  </a:cubicBezTo>
                  <a:close/>
                  <a:moveTo>
                    <a:pt x="2898" y="1"/>
                  </a:moveTo>
                  <a:cubicBezTo>
                    <a:pt x="2878" y="1"/>
                    <a:pt x="2858" y="2"/>
                    <a:pt x="2839" y="4"/>
                  </a:cubicBezTo>
                  <a:cubicBezTo>
                    <a:pt x="2776" y="22"/>
                    <a:pt x="2705" y="58"/>
                    <a:pt x="2652" y="102"/>
                  </a:cubicBezTo>
                  <a:cubicBezTo>
                    <a:pt x="2540" y="182"/>
                    <a:pt x="2479" y="311"/>
                    <a:pt x="2498" y="439"/>
                  </a:cubicBezTo>
                  <a:lnTo>
                    <a:pt x="2498" y="439"/>
                  </a:lnTo>
                  <a:cubicBezTo>
                    <a:pt x="2367" y="368"/>
                    <a:pt x="2236" y="313"/>
                    <a:pt x="2089" y="272"/>
                  </a:cubicBezTo>
                  <a:cubicBezTo>
                    <a:pt x="1984" y="235"/>
                    <a:pt x="1875" y="215"/>
                    <a:pt x="1762" y="215"/>
                  </a:cubicBezTo>
                  <a:cubicBezTo>
                    <a:pt x="1711" y="215"/>
                    <a:pt x="1660" y="219"/>
                    <a:pt x="1607" y="227"/>
                  </a:cubicBezTo>
                  <a:cubicBezTo>
                    <a:pt x="1527" y="245"/>
                    <a:pt x="1447" y="281"/>
                    <a:pt x="1384" y="343"/>
                  </a:cubicBezTo>
                  <a:cubicBezTo>
                    <a:pt x="1322" y="397"/>
                    <a:pt x="1286" y="477"/>
                    <a:pt x="1277" y="566"/>
                  </a:cubicBezTo>
                  <a:cubicBezTo>
                    <a:pt x="1277" y="647"/>
                    <a:pt x="1313" y="727"/>
                    <a:pt x="1384" y="790"/>
                  </a:cubicBezTo>
                  <a:cubicBezTo>
                    <a:pt x="1417" y="822"/>
                    <a:pt x="1453" y="855"/>
                    <a:pt x="1495" y="884"/>
                  </a:cubicBezTo>
                  <a:lnTo>
                    <a:pt x="1495" y="884"/>
                  </a:lnTo>
                  <a:cubicBezTo>
                    <a:pt x="1438" y="878"/>
                    <a:pt x="1381" y="875"/>
                    <a:pt x="1324" y="875"/>
                  </a:cubicBezTo>
                  <a:cubicBezTo>
                    <a:pt x="1252" y="875"/>
                    <a:pt x="1180" y="880"/>
                    <a:pt x="1107" y="888"/>
                  </a:cubicBezTo>
                  <a:cubicBezTo>
                    <a:pt x="1027" y="897"/>
                    <a:pt x="947" y="915"/>
                    <a:pt x="875" y="941"/>
                  </a:cubicBezTo>
                  <a:cubicBezTo>
                    <a:pt x="795" y="968"/>
                    <a:pt x="724" y="1013"/>
                    <a:pt x="670" y="1075"/>
                  </a:cubicBezTo>
                  <a:cubicBezTo>
                    <a:pt x="572" y="1218"/>
                    <a:pt x="572" y="1405"/>
                    <a:pt x="661" y="1548"/>
                  </a:cubicBezTo>
                  <a:cubicBezTo>
                    <a:pt x="735" y="1648"/>
                    <a:pt x="843" y="1719"/>
                    <a:pt x="961" y="1751"/>
                  </a:cubicBezTo>
                  <a:lnTo>
                    <a:pt x="961" y="1751"/>
                  </a:lnTo>
                  <a:cubicBezTo>
                    <a:pt x="702" y="1797"/>
                    <a:pt x="461" y="1913"/>
                    <a:pt x="260" y="2084"/>
                  </a:cubicBezTo>
                  <a:cubicBezTo>
                    <a:pt x="144" y="2191"/>
                    <a:pt x="72" y="2325"/>
                    <a:pt x="37" y="2476"/>
                  </a:cubicBezTo>
                  <a:cubicBezTo>
                    <a:pt x="1" y="2619"/>
                    <a:pt x="28" y="2780"/>
                    <a:pt x="108" y="2914"/>
                  </a:cubicBezTo>
                  <a:cubicBezTo>
                    <a:pt x="188" y="3039"/>
                    <a:pt x="322" y="3137"/>
                    <a:pt x="474" y="3164"/>
                  </a:cubicBezTo>
                  <a:cubicBezTo>
                    <a:pt x="545" y="3181"/>
                    <a:pt x="619" y="3190"/>
                    <a:pt x="694" y="3190"/>
                  </a:cubicBezTo>
                  <a:cubicBezTo>
                    <a:pt x="768" y="3190"/>
                    <a:pt x="844" y="3181"/>
                    <a:pt x="920" y="3164"/>
                  </a:cubicBezTo>
                  <a:lnTo>
                    <a:pt x="920" y="3164"/>
                  </a:lnTo>
                  <a:cubicBezTo>
                    <a:pt x="854" y="3176"/>
                    <a:pt x="786" y="3183"/>
                    <a:pt x="716" y="3183"/>
                  </a:cubicBezTo>
                  <a:cubicBezTo>
                    <a:pt x="636" y="3183"/>
                    <a:pt x="555" y="3174"/>
                    <a:pt x="474" y="3155"/>
                  </a:cubicBezTo>
                  <a:cubicBezTo>
                    <a:pt x="331" y="3119"/>
                    <a:pt x="206" y="3030"/>
                    <a:pt x="126" y="2905"/>
                  </a:cubicBezTo>
                  <a:cubicBezTo>
                    <a:pt x="45" y="2780"/>
                    <a:pt x="28" y="2628"/>
                    <a:pt x="63" y="2485"/>
                  </a:cubicBezTo>
                  <a:cubicBezTo>
                    <a:pt x="99" y="2343"/>
                    <a:pt x="179" y="2209"/>
                    <a:pt x="286" y="2110"/>
                  </a:cubicBezTo>
                  <a:cubicBezTo>
                    <a:pt x="510" y="1914"/>
                    <a:pt x="795" y="1798"/>
                    <a:pt x="1090" y="1771"/>
                  </a:cubicBezTo>
                  <a:lnTo>
                    <a:pt x="1224" y="1762"/>
                  </a:lnTo>
                  <a:lnTo>
                    <a:pt x="1090" y="1745"/>
                  </a:lnTo>
                  <a:cubicBezTo>
                    <a:pt x="1087" y="1744"/>
                    <a:pt x="1084" y="1744"/>
                    <a:pt x="1081" y="1743"/>
                  </a:cubicBezTo>
                  <a:lnTo>
                    <a:pt x="1081" y="1743"/>
                  </a:lnTo>
                  <a:lnTo>
                    <a:pt x="1081" y="1736"/>
                  </a:lnTo>
                  <a:cubicBezTo>
                    <a:pt x="1071" y="1737"/>
                    <a:pt x="1060" y="1738"/>
                    <a:pt x="1050" y="1739"/>
                  </a:cubicBezTo>
                  <a:lnTo>
                    <a:pt x="1050" y="1739"/>
                  </a:lnTo>
                  <a:cubicBezTo>
                    <a:pt x="913" y="1714"/>
                    <a:pt x="787" y="1644"/>
                    <a:pt x="697" y="1530"/>
                  </a:cubicBezTo>
                  <a:cubicBezTo>
                    <a:pt x="617" y="1396"/>
                    <a:pt x="617" y="1227"/>
                    <a:pt x="706" y="1102"/>
                  </a:cubicBezTo>
                  <a:cubicBezTo>
                    <a:pt x="759" y="1048"/>
                    <a:pt x="822" y="1004"/>
                    <a:pt x="893" y="977"/>
                  </a:cubicBezTo>
                  <a:cubicBezTo>
                    <a:pt x="965" y="950"/>
                    <a:pt x="1036" y="932"/>
                    <a:pt x="1116" y="923"/>
                  </a:cubicBezTo>
                  <a:cubicBezTo>
                    <a:pt x="1178" y="917"/>
                    <a:pt x="1238" y="914"/>
                    <a:pt x="1298" y="914"/>
                  </a:cubicBezTo>
                  <a:cubicBezTo>
                    <a:pt x="1390" y="914"/>
                    <a:pt x="1483" y="921"/>
                    <a:pt x="1578" y="931"/>
                  </a:cubicBezTo>
                  <a:lnTo>
                    <a:pt x="1578" y="931"/>
                  </a:lnTo>
                  <a:cubicBezTo>
                    <a:pt x="1579" y="932"/>
                    <a:pt x="1580" y="932"/>
                    <a:pt x="1581" y="932"/>
                  </a:cubicBezTo>
                  <a:lnTo>
                    <a:pt x="1581" y="931"/>
                  </a:lnTo>
                  <a:lnTo>
                    <a:pt x="1581" y="931"/>
                  </a:lnTo>
                  <a:cubicBezTo>
                    <a:pt x="1584" y="932"/>
                    <a:pt x="1587" y="932"/>
                    <a:pt x="1589" y="932"/>
                  </a:cubicBezTo>
                  <a:lnTo>
                    <a:pt x="1697" y="950"/>
                  </a:lnTo>
                  <a:lnTo>
                    <a:pt x="1598" y="897"/>
                  </a:lnTo>
                  <a:cubicBezTo>
                    <a:pt x="1527" y="861"/>
                    <a:pt x="1464" y="816"/>
                    <a:pt x="1411" y="763"/>
                  </a:cubicBezTo>
                  <a:cubicBezTo>
                    <a:pt x="1357" y="709"/>
                    <a:pt x="1322" y="638"/>
                    <a:pt x="1322" y="566"/>
                  </a:cubicBezTo>
                  <a:cubicBezTo>
                    <a:pt x="1331" y="486"/>
                    <a:pt x="1366" y="424"/>
                    <a:pt x="1420" y="370"/>
                  </a:cubicBezTo>
                  <a:cubicBezTo>
                    <a:pt x="1473" y="317"/>
                    <a:pt x="1545" y="281"/>
                    <a:pt x="1625" y="272"/>
                  </a:cubicBezTo>
                  <a:cubicBezTo>
                    <a:pt x="1672" y="264"/>
                    <a:pt x="1720" y="260"/>
                    <a:pt x="1768" y="260"/>
                  </a:cubicBezTo>
                  <a:cubicBezTo>
                    <a:pt x="1875" y="260"/>
                    <a:pt x="1982" y="280"/>
                    <a:pt x="2080" y="317"/>
                  </a:cubicBezTo>
                  <a:cubicBezTo>
                    <a:pt x="2232" y="361"/>
                    <a:pt x="2375" y="424"/>
                    <a:pt x="2518" y="495"/>
                  </a:cubicBezTo>
                  <a:lnTo>
                    <a:pt x="2571" y="531"/>
                  </a:lnTo>
                  <a:lnTo>
                    <a:pt x="2553" y="468"/>
                  </a:lnTo>
                  <a:cubicBezTo>
                    <a:pt x="2518" y="343"/>
                    <a:pt x="2571" y="209"/>
                    <a:pt x="2678" y="138"/>
                  </a:cubicBezTo>
                  <a:cubicBezTo>
                    <a:pt x="2732" y="93"/>
                    <a:pt x="2794" y="67"/>
                    <a:pt x="2857" y="49"/>
                  </a:cubicBezTo>
                  <a:cubicBezTo>
                    <a:pt x="2874" y="46"/>
                    <a:pt x="2890" y="45"/>
                    <a:pt x="2907" y="45"/>
                  </a:cubicBezTo>
                  <a:cubicBezTo>
                    <a:pt x="2953" y="45"/>
                    <a:pt x="2998" y="54"/>
                    <a:pt x="3044" y="67"/>
                  </a:cubicBezTo>
                  <a:cubicBezTo>
                    <a:pt x="3169" y="111"/>
                    <a:pt x="3285" y="174"/>
                    <a:pt x="3392" y="254"/>
                  </a:cubicBezTo>
                  <a:cubicBezTo>
                    <a:pt x="3491" y="328"/>
                    <a:pt x="3590" y="410"/>
                    <a:pt x="3682" y="500"/>
                  </a:cubicBezTo>
                  <a:lnTo>
                    <a:pt x="3682" y="500"/>
                  </a:lnTo>
                  <a:cubicBezTo>
                    <a:pt x="3686" y="507"/>
                    <a:pt x="3691" y="515"/>
                    <a:pt x="3696" y="522"/>
                  </a:cubicBezTo>
                  <a:lnTo>
                    <a:pt x="3701" y="518"/>
                  </a:lnTo>
                  <a:lnTo>
                    <a:pt x="3701" y="518"/>
                  </a:lnTo>
                  <a:cubicBezTo>
                    <a:pt x="3702" y="519"/>
                    <a:pt x="3703" y="521"/>
                    <a:pt x="3705" y="522"/>
                  </a:cubicBezTo>
                  <a:lnTo>
                    <a:pt x="3740" y="486"/>
                  </a:lnTo>
                  <a:cubicBezTo>
                    <a:pt x="3705" y="441"/>
                    <a:pt x="3687" y="397"/>
                    <a:pt x="3696" y="343"/>
                  </a:cubicBezTo>
                  <a:cubicBezTo>
                    <a:pt x="3696" y="290"/>
                    <a:pt x="3723" y="245"/>
                    <a:pt x="3767" y="218"/>
                  </a:cubicBezTo>
                  <a:cubicBezTo>
                    <a:pt x="3785" y="201"/>
                    <a:pt x="3807" y="194"/>
                    <a:pt x="3831" y="194"/>
                  </a:cubicBezTo>
                  <a:cubicBezTo>
                    <a:pt x="3854" y="194"/>
                    <a:pt x="3879" y="201"/>
                    <a:pt x="3901" y="209"/>
                  </a:cubicBezTo>
                  <a:cubicBezTo>
                    <a:pt x="3955" y="227"/>
                    <a:pt x="3999" y="254"/>
                    <a:pt x="4053" y="281"/>
                  </a:cubicBezTo>
                  <a:cubicBezTo>
                    <a:pt x="4237" y="403"/>
                    <a:pt x="4403" y="543"/>
                    <a:pt x="4561" y="700"/>
                  </a:cubicBezTo>
                  <a:lnTo>
                    <a:pt x="4561" y="700"/>
                  </a:lnTo>
                  <a:cubicBezTo>
                    <a:pt x="4606" y="843"/>
                    <a:pt x="4633" y="977"/>
                    <a:pt x="4651" y="1120"/>
                  </a:cubicBezTo>
                  <a:cubicBezTo>
                    <a:pt x="4660" y="1191"/>
                    <a:pt x="4651" y="1254"/>
                    <a:pt x="4615" y="1316"/>
                  </a:cubicBezTo>
                  <a:cubicBezTo>
                    <a:pt x="4602" y="1336"/>
                    <a:pt x="4584" y="1343"/>
                    <a:pt x="4563" y="1343"/>
                  </a:cubicBezTo>
                  <a:cubicBezTo>
                    <a:pt x="4528" y="1343"/>
                    <a:pt x="4485" y="1321"/>
                    <a:pt x="4445" y="1298"/>
                  </a:cubicBezTo>
                  <a:lnTo>
                    <a:pt x="4392" y="1272"/>
                  </a:lnTo>
                  <a:lnTo>
                    <a:pt x="4419" y="1325"/>
                  </a:lnTo>
                  <a:cubicBezTo>
                    <a:pt x="4419" y="1327"/>
                    <a:pt x="4420" y="1329"/>
                    <a:pt x="4421" y="1332"/>
                  </a:cubicBezTo>
                  <a:lnTo>
                    <a:pt x="4421" y="1332"/>
                  </a:lnTo>
                  <a:lnTo>
                    <a:pt x="4419" y="1334"/>
                  </a:lnTo>
                  <a:cubicBezTo>
                    <a:pt x="4420" y="1335"/>
                    <a:pt x="4421" y="1335"/>
                    <a:pt x="4422" y="1336"/>
                  </a:cubicBezTo>
                  <a:lnTo>
                    <a:pt x="4422" y="1336"/>
                  </a:lnTo>
                  <a:cubicBezTo>
                    <a:pt x="4465" y="1457"/>
                    <a:pt x="4490" y="1579"/>
                    <a:pt x="4472" y="1709"/>
                  </a:cubicBezTo>
                  <a:cubicBezTo>
                    <a:pt x="4463" y="1834"/>
                    <a:pt x="4410" y="1959"/>
                    <a:pt x="4312" y="2048"/>
                  </a:cubicBezTo>
                  <a:cubicBezTo>
                    <a:pt x="4231" y="2146"/>
                    <a:pt x="4106" y="2209"/>
                    <a:pt x="3981" y="2226"/>
                  </a:cubicBezTo>
                  <a:cubicBezTo>
                    <a:pt x="3972" y="2227"/>
                    <a:pt x="3962" y="2227"/>
                    <a:pt x="3953" y="2227"/>
                  </a:cubicBezTo>
                  <a:cubicBezTo>
                    <a:pt x="3830" y="2227"/>
                    <a:pt x="3717" y="2175"/>
                    <a:pt x="3642" y="2084"/>
                  </a:cubicBezTo>
                  <a:lnTo>
                    <a:pt x="3642" y="2084"/>
                  </a:lnTo>
                  <a:cubicBezTo>
                    <a:pt x="3642" y="2084"/>
                    <a:pt x="3642" y="2084"/>
                    <a:pt x="3642" y="2084"/>
                  </a:cubicBezTo>
                  <a:lnTo>
                    <a:pt x="3580" y="2021"/>
                  </a:lnTo>
                  <a:lnTo>
                    <a:pt x="3615" y="2102"/>
                  </a:lnTo>
                  <a:cubicBezTo>
                    <a:pt x="3616" y="2104"/>
                    <a:pt x="3617" y="2106"/>
                    <a:pt x="3618" y="2108"/>
                  </a:cubicBezTo>
                  <a:lnTo>
                    <a:pt x="3618" y="2108"/>
                  </a:lnTo>
                  <a:lnTo>
                    <a:pt x="3615" y="2110"/>
                  </a:lnTo>
                  <a:cubicBezTo>
                    <a:pt x="3618" y="2113"/>
                    <a:pt x="3620" y="2115"/>
                    <a:pt x="3622" y="2117"/>
                  </a:cubicBezTo>
                  <a:lnTo>
                    <a:pt x="3622" y="2117"/>
                  </a:lnTo>
                  <a:cubicBezTo>
                    <a:pt x="3680" y="2265"/>
                    <a:pt x="3704" y="2428"/>
                    <a:pt x="3696" y="2583"/>
                  </a:cubicBezTo>
                  <a:cubicBezTo>
                    <a:pt x="3687" y="2753"/>
                    <a:pt x="3615" y="2914"/>
                    <a:pt x="3490" y="3021"/>
                  </a:cubicBezTo>
                  <a:cubicBezTo>
                    <a:pt x="3437" y="3083"/>
                    <a:pt x="3366" y="3128"/>
                    <a:pt x="3285" y="3155"/>
                  </a:cubicBezTo>
                  <a:cubicBezTo>
                    <a:pt x="3248" y="3167"/>
                    <a:pt x="3211" y="3174"/>
                    <a:pt x="3173" y="3174"/>
                  </a:cubicBezTo>
                  <a:cubicBezTo>
                    <a:pt x="3130" y="3174"/>
                    <a:pt x="3087" y="3165"/>
                    <a:pt x="3044" y="3146"/>
                  </a:cubicBezTo>
                  <a:cubicBezTo>
                    <a:pt x="2892" y="3065"/>
                    <a:pt x="2776" y="2949"/>
                    <a:pt x="2696" y="2798"/>
                  </a:cubicBezTo>
                  <a:lnTo>
                    <a:pt x="2687" y="2780"/>
                  </a:lnTo>
                  <a:lnTo>
                    <a:pt x="2678" y="2798"/>
                  </a:lnTo>
                  <a:cubicBezTo>
                    <a:pt x="2625" y="2932"/>
                    <a:pt x="2553" y="3048"/>
                    <a:pt x="2455" y="3146"/>
                  </a:cubicBezTo>
                  <a:cubicBezTo>
                    <a:pt x="2411" y="3199"/>
                    <a:pt x="2357" y="3244"/>
                    <a:pt x="2295" y="3280"/>
                  </a:cubicBezTo>
                  <a:cubicBezTo>
                    <a:pt x="2241" y="3306"/>
                    <a:pt x="2170" y="3324"/>
                    <a:pt x="2098" y="3333"/>
                  </a:cubicBezTo>
                  <a:cubicBezTo>
                    <a:pt x="1964" y="3333"/>
                    <a:pt x="1830" y="3262"/>
                    <a:pt x="1759" y="3137"/>
                  </a:cubicBezTo>
                  <a:cubicBezTo>
                    <a:pt x="1697" y="3012"/>
                    <a:pt x="1670" y="2878"/>
                    <a:pt x="1697" y="2735"/>
                  </a:cubicBezTo>
                  <a:lnTo>
                    <a:pt x="1697" y="2735"/>
                  </a:lnTo>
                  <a:cubicBezTo>
                    <a:pt x="1670" y="2878"/>
                    <a:pt x="1688" y="3021"/>
                    <a:pt x="1750" y="3146"/>
                  </a:cubicBezTo>
                  <a:cubicBezTo>
                    <a:pt x="1830" y="3262"/>
                    <a:pt x="1955" y="3342"/>
                    <a:pt x="2098" y="3342"/>
                  </a:cubicBezTo>
                  <a:cubicBezTo>
                    <a:pt x="2170" y="3342"/>
                    <a:pt x="2241" y="3324"/>
                    <a:pt x="2303" y="3289"/>
                  </a:cubicBezTo>
                  <a:cubicBezTo>
                    <a:pt x="2366" y="3253"/>
                    <a:pt x="2419" y="3208"/>
                    <a:pt x="2464" y="3164"/>
                  </a:cubicBezTo>
                  <a:cubicBezTo>
                    <a:pt x="2557" y="3062"/>
                    <a:pt x="2634" y="2952"/>
                    <a:pt x="2688" y="2827"/>
                  </a:cubicBezTo>
                  <a:lnTo>
                    <a:pt x="2688" y="2827"/>
                  </a:lnTo>
                  <a:cubicBezTo>
                    <a:pt x="2761" y="2978"/>
                    <a:pt x="2890" y="3096"/>
                    <a:pt x="3035" y="3173"/>
                  </a:cubicBezTo>
                  <a:cubicBezTo>
                    <a:pt x="3078" y="3192"/>
                    <a:pt x="3124" y="3201"/>
                    <a:pt x="3171" y="3201"/>
                  </a:cubicBezTo>
                  <a:cubicBezTo>
                    <a:pt x="3211" y="3201"/>
                    <a:pt x="3253" y="3194"/>
                    <a:pt x="3294" y="3181"/>
                  </a:cubicBezTo>
                  <a:cubicBezTo>
                    <a:pt x="3374" y="3155"/>
                    <a:pt x="3446" y="3110"/>
                    <a:pt x="3508" y="3048"/>
                  </a:cubicBezTo>
                  <a:cubicBezTo>
                    <a:pt x="3633" y="2932"/>
                    <a:pt x="3714" y="2762"/>
                    <a:pt x="3723" y="2592"/>
                  </a:cubicBezTo>
                  <a:cubicBezTo>
                    <a:pt x="3730" y="2450"/>
                    <a:pt x="3712" y="2300"/>
                    <a:pt x="3669" y="2161"/>
                  </a:cubicBezTo>
                  <a:lnTo>
                    <a:pt x="3669" y="2161"/>
                  </a:lnTo>
                  <a:cubicBezTo>
                    <a:pt x="3748" y="2224"/>
                    <a:pt x="3848" y="2263"/>
                    <a:pt x="3954" y="2263"/>
                  </a:cubicBezTo>
                  <a:cubicBezTo>
                    <a:pt x="3963" y="2263"/>
                    <a:pt x="3972" y="2263"/>
                    <a:pt x="3981" y="2262"/>
                  </a:cubicBezTo>
                  <a:cubicBezTo>
                    <a:pt x="4115" y="2244"/>
                    <a:pt x="4240" y="2182"/>
                    <a:pt x="4338" y="2075"/>
                  </a:cubicBezTo>
                  <a:cubicBezTo>
                    <a:pt x="4428" y="1977"/>
                    <a:pt x="4490" y="1852"/>
                    <a:pt x="4508" y="1709"/>
                  </a:cubicBezTo>
                  <a:cubicBezTo>
                    <a:pt x="4516" y="1591"/>
                    <a:pt x="4503" y="1473"/>
                    <a:pt x="4463" y="1356"/>
                  </a:cubicBezTo>
                  <a:lnTo>
                    <a:pt x="4463" y="1356"/>
                  </a:lnTo>
                  <a:cubicBezTo>
                    <a:pt x="4484" y="1365"/>
                    <a:pt x="4505" y="1373"/>
                    <a:pt x="4526" y="1379"/>
                  </a:cubicBezTo>
                  <a:cubicBezTo>
                    <a:pt x="4538" y="1383"/>
                    <a:pt x="4550" y="1386"/>
                    <a:pt x="4561" y="1386"/>
                  </a:cubicBezTo>
                  <a:cubicBezTo>
                    <a:pt x="4593" y="1386"/>
                    <a:pt x="4622" y="1369"/>
                    <a:pt x="4642" y="1343"/>
                  </a:cubicBezTo>
                  <a:cubicBezTo>
                    <a:pt x="4677" y="1272"/>
                    <a:pt x="4695" y="1191"/>
                    <a:pt x="4686" y="1120"/>
                  </a:cubicBezTo>
                  <a:cubicBezTo>
                    <a:pt x="4669" y="968"/>
                    <a:pt x="4642" y="825"/>
                    <a:pt x="4597" y="691"/>
                  </a:cubicBezTo>
                  <a:cubicBezTo>
                    <a:pt x="4437" y="522"/>
                    <a:pt x="4258" y="379"/>
                    <a:pt x="4071" y="245"/>
                  </a:cubicBezTo>
                  <a:cubicBezTo>
                    <a:pt x="4026" y="218"/>
                    <a:pt x="3972" y="192"/>
                    <a:pt x="3919" y="174"/>
                  </a:cubicBezTo>
                  <a:cubicBezTo>
                    <a:pt x="3892" y="156"/>
                    <a:pt x="3856" y="156"/>
                    <a:pt x="3830" y="156"/>
                  </a:cubicBezTo>
                  <a:cubicBezTo>
                    <a:pt x="3794" y="156"/>
                    <a:pt x="3758" y="165"/>
                    <a:pt x="3731" y="192"/>
                  </a:cubicBezTo>
                  <a:cubicBezTo>
                    <a:pt x="3687" y="227"/>
                    <a:pt x="3651" y="281"/>
                    <a:pt x="3642" y="343"/>
                  </a:cubicBezTo>
                  <a:cubicBezTo>
                    <a:pt x="3642" y="366"/>
                    <a:pt x="3644" y="388"/>
                    <a:pt x="3649" y="410"/>
                  </a:cubicBezTo>
                  <a:lnTo>
                    <a:pt x="3649" y="410"/>
                  </a:lnTo>
                  <a:cubicBezTo>
                    <a:pt x="3579" y="341"/>
                    <a:pt x="3501" y="275"/>
                    <a:pt x="3419" y="218"/>
                  </a:cubicBezTo>
                  <a:cubicBezTo>
                    <a:pt x="3312" y="129"/>
                    <a:pt x="3187" y="67"/>
                    <a:pt x="3053" y="22"/>
                  </a:cubicBezTo>
                  <a:cubicBezTo>
                    <a:pt x="3007" y="9"/>
                    <a:pt x="2952" y="1"/>
                    <a:pt x="2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 rot="1365070">
              <a:off x="7952985" y="4343528"/>
              <a:ext cx="431951" cy="223948"/>
            </a:xfrm>
            <a:custGeom>
              <a:avLst/>
              <a:gdLst/>
              <a:ahLst/>
              <a:cxnLst/>
              <a:rect l="l" t="t" r="r" b="b"/>
              <a:pathLst>
                <a:path w="4766" h="2471" extrusionOk="0">
                  <a:moveTo>
                    <a:pt x="4671" y="0"/>
                  </a:moveTo>
                  <a:cubicBezTo>
                    <a:pt x="4661" y="0"/>
                    <a:pt x="4652" y="2"/>
                    <a:pt x="4642" y="7"/>
                  </a:cubicBezTo>
                  <a:cubicBezTo>
                    <a:pt x="4142" y="239"/>
                    <a:pt x="3642" y="471"/>
                    <a:pt x="3142" y="703"/>
                  </a:cubicBezTo>
                  <a:lnTo>
                    <a:pt x="2428" y="311"/>
                  </a:lnTo>
                  <a:cubicBezTo>
                    <a:pt x="2425" y="309"/>
                    <a:pt x="2423" y="308"/>
                    <a:pt x="2422" y="308"/>
                  </a:cubicBezTo>
                  <a:cubicBezTo>
                    <a:pt x="2395" y="308"/>
                    <a:pt x="2803" y="664"/>
                    <a:pt x="2999" y="775"/>
                  </a:cubicBezTo>
                  <a:lnTo>
                    <a:pt x="2526" y="998"/>
                  </a:lnTo>
                  <a:lnTo>
                    <a:pt x="2464" y="1025"/>
                  </a:lnTo>
                  <a:lnTo>
                    <a:pt x="1322" y="516"/>
                  </a:lnTo>
                  <a:lnTo>
                    <a:pt x="1322" y="516"/>
                  </a:lnTo>
                  <a:cubicBezTo>
                    <a:pt x="1634" y="730"/>
                    <a:pt x="1973" y="926"/>
                    <a:pt x="2312" y="1096"/>
                  </a:cubicBezTo>
                  <a:lnTo>
                    <a:pt x="1902" y="1292"/>
                  </a:lnTo>
                  <a:lnTo>
                    <a:pt x="608" y="1087"/>
                  </a:lnTo>
                  <a:lnTo>
                    <a:pt x="411" y="1051"/>
                  </a:lnTo>
                  <a:lnTo>
                    <a:pt x="411" y="1051"/>
                  </a:lnTo>
                  <a:cubicBezTo>
                    <a:pt x="840" y="1194"/>
                    <a:pt x="1268" y="1301"/>
                    <a:pt x="1696" y="1391"/>
                  </a:cubicBezTo>
                  <a:lnTo>
                    <a:pt x="429" y="1989"/>
                  </a:lnTo>
                  <a:lnTo>
                    <a:pt x="1" y="2194"/>
                  </a:lnTo>
                  <a:cubicBezTo>
                    <a:pt x="438" y="2069"/>
                    <a:pt x="866" y="1908"/>
                    <a:pt x="1286" y="1730"/>
                  </a:cubicBezTo>
                  <a:lnTo>
                    <a:pt x="1759" y="1507"/>
                  </a:lnTo>
                  <a:lnTo>
                    <a:pt x="1759" y="1507"/>
                  </a:lnTo>
                  <a:lnTo>
                    <a:pt x="1304" y="2328"/>
                  </a:lnTo>
                  <a:lnTo>
                    <a:pt x="1223" y="2471"/>
                  </a:lnTo>
                  <a:cubicBezTo>
                    <a:pt x="1464" y="2176"/>
                    <a:pt x="1687" y="1864"/>
                    <a:pt x="1884" y="1533"/>
                  </a:cubicBezTo>
                  <a:lnTo>
                    <a:pt x="1955" y="1408"/>
                  </a:lnTo>
                  <a:lnTo>
                    <a:pt x="2384" y="1203"/>
                  </a:lnTo>
                  <a:lnTo>
                    <a:pt x="2384" y="1203"/>
                  </a:lnTo>
                  <a:cubicBezTo>
                    <a:pt x="2348" y="1587"/>
                    <a:pt x="2348" y="1962"/>
                    <a:pt x="2366" y="2346"/>
                  </a:cubicBezTo>
                  <a:lnTo>
                    <a:pt x="2518" y="1141"/>
                  </a:lnTo>
                  <a:lnTo>
                    <a:pt x="3071" y="882"/>
                  </a:lnTo>
                  <a:lnTo>
                    <a:pt x="3071" y="882"/>
                  </a:lnTo>
                  <a:cubicBezTo>
                    <a:pt x="3054" y="1098"/>
                    <a:pt x="3138" y="1577"/>
                    <a:pt x="3150" y="1577"/>
                  </a:cubicBezTo>
                  <a:cubicBezTo>
                    <a:pt x="3151" y="1577"/>
                    <a:pt x="3151" y="1575"/>
                    <a:pt x="3151" y="1569"/>
                  </a:cubicBezTo>
                  <a:cubicBezTo>
                    <a:pt x="3169" y="1319"/>
                    <a:pt x="3187" y="1069"/>
                    <a:pt x="3196" y="819"/>
                  </a:cubicBezTo>
                  <a:lnTo>
                    <a:pt x="3624" y="623"/>
                  </a:lnTo>
                  <a:cubicBezTo>
                    <a:pt x="3990" y="453"/>
                    <a:pt x="4347" y="284"/>
                    <a:pt x="4704" y="123"/>
                  </a:cubicBezTo>
                  <a:cubicBezTo>
                    <a:pt x="4766" y="85"/>
                    <a:pt x="4728" y="0"/>
                    <a:pt x="4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 rot="-3603133">
              <a:off x="8208257" y="4081920"/>
              <a:ext cx="323633" cy="271347"/>
            </a:xfrm>
            <a:custGeom>
              <a:avLst/>
              <a:gdLst/>
              <a:ahLst/>
              <a:cxnLst/>
              <a:rect l="l" t="t" r="r" b="b"/>
              <a:pathLst>
                <a:path w="3571" h="2994" extrusionOk="0">
                  <a:moveTo>
                    <a:pt x="3388" y="1"/>
                  </a:moveTo>
                  <a:cubicBezTo>
                    <a:pt x="2872" y="1"/>
                    <a:pt x="1224" y="57"/>
                    <a:pt x="670" y="762"/>
                  </a:cubicBezTo>
                  <a:cubicBezTo>
                    <a:pt x="1" y="1601"/>
                    <a:pt x="438" y="2207"/>
                    <a:pt x="679" y="2475"/>
                  </a:cubicBezTo>
                  <a:cubicBezTo>
                    <a:pt x="679" y="2475"/>
                    <a:pt x="1149" y="2993"/>
                    <a:pt x="1755" y="2993"/>
                  </a:cubicBezTo>
                  <a:cubicBezTo>
                    <a:pt x="1890" y="2993"/>
                    <a:pt x="2033" y="2967"/>
                    <a:pt x="2178" y="2904"/>
                  </a:cubicBezTo>
                  <a:cubicBezTo>
                    <a:pt x="2973" y="2555"/>
                    <a:pt x="3571" y="833"/>
                    <a:pt x="3544" y="3"/>
                  </a:cubicBezTo>
                  <a:cubicBezTo>
                    <a:pt x="3544" y="3"/>
                    <a:pt x="3487" y="1"/>
                    <a:pt x="3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 rot="-3603133">
              <a:off x="8232926" y="4097937"/>
              <a:ext cx="289829" cy="265728"/>
            </a:xfrm>
            <a:custGeom>
              <a:avLst/>
              <a:gdLst/>
              <a:ahLst/>
              <a:cxnLst/>
              <a:rect l="l" t="t" r="r" b="b"/>
              <a:pathLst>
                <a:path w="3198" h="2932" extrusionOk="0">
                  <a:moveTo>
                    <a:pt x="1664" y="2377"/>
                  </a:moveTo>
                  <a:lnTo>
                    <a:pt x="1665" y="2377"/>
                  </a:lnTo>
                  <a:cubicBezTo>
                    <a:pt x="1666" y="2378"/>
                    <a:pt x="1666" y="2378"/>
                    <a:pt x="1666" y="2378"/>
                  </a:cubicBezTo>
                  <a:cubicBezTo>
                    <a:pt x="1667" y="2378"/>
                    <a:pt x="1666" y="2378"/>
                    <a:pt x="1664" y="2377"/>
                  </a:cubicBezTo>
                  <a:close/>
                  <a:moveTo>
                    <a:pt x="3194" y="1"/>
                  </a:moveTo>
                  <a:cubicBezTo>
                    <a:pt x="3194" y="1"/>
                    <a:pt x="3193" y="2"/>
                    <a:pt x="3191" y="3"/>
                  </a:cubicBezTo>
                  <a:cubicBezTo>
                    <a:pt x="3084" y="102"/>
                    <a:pt x="2968" y="200"/>
                    <a:pt x="2861" y="298"/>
                  </a:cubicBezTo>
                  <a:cubicBezTo>
                    <a:pt x="2584" y="548"/>
                    <a:pt x="2307" y="798"/>
                    <a:pt x="2022" y="1048"/>
                  </a:cubicBezTo>
                  <a:cubicBezTo>
                    <a:pt x="2066" y="842"/>
                    <a:pt x="2093" y="637"/>
                    <a:pt x="2111" y="423"/>
                  </a:cubicBezTo>
                  <a:lnTo>
                    <a:pt x="2111" y="423"/>
                  </a:lnTo>
                  <a:cubicBezTo>
                    <a:pt x="2102" y="459"/>
                    <a:pt x="2093" y="494"/>
                    <a:pt x="2084" y="521"/>
                  </a:cubicBezTo>
                  <a:lnTo>
                    <a:pt x="1959" y="1101"/>
                  </a:lnTo>
                  <a:cubicBezTo>
                    <a:pt x="1825" y="1208"/>
                    <a:pt x="1700" y="1315"/>
                    <a:pt x="1575" y="1423"/>
                  </a:cubicBezTo>
                  <a:cubicBezTo>
                    <a:pt x="1406" y="1556"/>
                    <a:pt x="1236" y="1681"/>
                    <a:pt x="1076" y="1815"/>
                  </a:cubicBezTo>
                  <a:lnTo>
                    <a:pt x="1076" y="1780"/>
                  </a:lnTo>
                  <a:cubicBezTo>
                    <a:pt x="1093" y="1529"/>
                    <a:pt x="1094" y="992"/>
                    <a:pt x="1085" y="992"/>
                  </a:cubicBezTo>
                  <a:lnTo>
                    <a:pt x="1085" y="992"/>
                  </a:lnTo>
                  <a:cubicBezTo>
                    <a:pt x="1085" y="992"/>
                    <a:pt x="1085" y="993"/>
                    <a:pt x="1085" y="994"/>
                  </a:cubicBezTo>
                  <a:cubicBezTo>
                    <a:pt x="1076" y="1030"/>
                    <a:pt x="1076" y="1066"/>
                    <a:pt x="1076" y="1101"/>
                  </a:cubicBezTo>
                  <a:lnTo>
                    <a:pt x="1013" y="1869"/>
                  </a:lnTo>
                  <a:cubicBezTo>
                    <a:pt x="933" y="1931"/>
                    <a:pt x="853" y="1994"/>
                    <a:pt x="772" y="2065"/>
                  </a:cubicBezTo>
                  <a:cubicBezTo>
                    <a:pt x="612" y="2199"/>
                    <a:pt x="469" y="2333"/>
                    <a:pt x="326" y="2476"/>
                  </a:cubicBezTo>
                  <a:cubicBezTo>
                    <a:pt x="210" y="2592"/>
                    <a:pt x="112" y="2717"/>
                    <a:pt x="31" y="2851"/>
                  </a:cubicBezTo>
                  <a:cubicBezTo>
                    <a:pt x="1" y="2893"/>
                    <a:pt x="37" y="2932"/>
                    <a:pt x="78" y="2932"/>
                  </a:cubicBezTo>
                  <a:cubicBezTo>
                    <a:pt x="96" y="2932"/>
                    <a:pt x="116" y="2924"/>
                    <a:pt x="130" y="2904"/>
                  </a:cubicBezTo>
                  <a:cubicBezTo>
                    <a:pt x="228" y="2752"/>
                    <a:pt x="344" y="2610"/>
                    <a:pt x="478" y="2485"/>
                  </a:cubicBezTo>
                  <a:cubicBezTo>
                    <a:pt x="603" y="2360"/>
                    <a:pt x="737" y="2235"/>
                    <a:pt x="870" y="2128"/>
                  </a:cubicBezTo>
                  <a:lnTo>
                    <a:pt x="942" y="2154"/>
                  </a:lnTo>
                  <a:cubicBezTo>
                    <a:pt x="1164" y="2237"/>
                    <a:pt x="1623" y="2365"/>
                    <a:pt x="1664" y="2377"/>
                  </a:cubicBezTo>
                  <a:lnTo>
                    <a:pt x="1664" y="2377"/>
                  </a:lnTo>
                  <a:lnTo>
                    <a:pt x="1567" y="2333"/>
                  </a:lnTo>
                  <a:lnTo>
                    <a:pt x="924" y="2092"/>
                  </a:lnTo>
                  <a:lnTo>
                    <a:pt x="995" y="2020"/>
                  </a:lnTo>
                  <a:cubicBezTo>
                    <a:pt x="1129" y="1913"/>
                    <a:pt x="1272" y="1806"/>
                    <a:pt x="1406" y="1708"/>
                  </a:cubicBezTo>
                  <a:lnTo>
                    <a:pt x="1486" y="1726"/>
                  </a:lnTo>
                  <a:cubicBezTo>
                    <a:pt x="1722" y="1785"/>
                    <a:pt x="2227" y="1852"/>
                    <a:pt x="2254" y="1852"/>
                  </a:cubicBezTo>
                  <a:cubicBezTo>
                    <a:pt x="2256" y="1852"/>
                    <a:pt x="2256" y="1851"/>
                    <a:pt x="2254" y="1851"/>
                  </a:cubicBezTo>
                  <a:lnTo>
                    <a:pt x="2147" y="1824"/>
                  </a:lnTo>
                  <a:lnTo>
                    <a:pt x="1459" y="1663"/>
                  </a:lnTo>
                  <a:cubicBezTo>
                    <a:pt x="1549" y="1583"/>
                    <a:pt x="1647" y="1512"/>
                    <a:pt x="1736" y="1440"/>
                  </a:cubicBezTo>
                  <a:cubicBezTo>
                    <a:pt x="1959" y="1253"/>
                    <a:pt x="2129" y="1101"/>
                    <a:pt x="2334" y="905"/>
                  </a:cubicBezTo>
                  <a:lnTo>
                    <a:pt x="2343" y="905"/>
                  </a:lnTo>
                  <a:cubicBezTo>
                    <a:pt x="2448" y="918"/>
                    <a:pt x="2547" y="926"/>
                    <a:pt x="2646" y="926"/>
                  </a:cubicBezTo>
                  <a:cubicBezTo>
                    <a:pt x="2682" y="926"/>
                    <a:pt x="2718" y="925"/>
                    <a:pt x="2754" y="923"/>
                  </a:cubicBezTo>
                  <a:lnTo>
                    <a:pt x="2700" y="914"/>
                  </a:lnTo>
                  <a:lnTo>
                    <a:pt x="2379" y="851"/>
                  </a:lnTo>
                  <a:cubicBezTo>
                    <a:pt x="2722" y="525"/>
                    <a:pt x="3197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6"/>
            <p:cNvSpPr/>
            <p:nvPr/>
          </p:nvSpPr>
          <p:spPr>
            <a:xfrm rot="-3603133">
              <a:off x="8298430" y="4028226"/>
              <a:ext cx="190138" cy="257299"/>
            </a:xfrm>
            <a:custGeom>
              <a:avLst/>
              <a:gdLst/>
              <a:ahLst/>
              <a:cxnLst/>
              <a:rect l="l" t="t" r="r" b="b"/>
              <a:pathLst>
                <a:path w="2098" h="2839" extrusionOk="0">
                  <a:moveTo>
                    <a:pt x="902" y="2838"/>
                  </a:moveTo>
                  <a:cubicBezTo>
                    <a:pt x="295" y="2499"/>
                    <a:pt x="0" y="1776"/>
                    <a:pt x="215" y="1107"/>
                  </a:cubicBezTo>
                  <a:cubicBezTo>
                    <a:pt x="420" y="438"/>
                    <a:pt x="1062" y="0"/>
                    <a:pt x="1759" y="63"/>
                  </a:cubicBezTo>
                  <a:cubicBezTo>
                    <a:pt x="1875" y="72"/>
                    <a:pt x="1982" y="98"/>
                    <a:pt x="2098" y="134"/>
                  </a:cubicBezTo>
                  <a:cubicBezTo>
                    <a:pt x="2080" y="928"/>
                    <a:pt x="1580" y="2365"/>
                    <a:pt x="902" y="28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 rot="-3603133">
              <a:off x="8227592" y="4068388"/>
              <a:ext cx="296898" cy="274428"/>
            </a:xfrm>
            <a:custGeom>
              <a:avLst/>
              <a:gdLst/>
              <a:ahLst/>
              <a:cxnLst/>
              <a:rect l="l" t="t" r="r" b="b"/>
              <a:pathLst>
                <a:path w="3276" h="3028" extrusionOk="0">
                  <a:moveTo>
                    <a:pt x="3094" y="0"/>
                  </a:moveTo>
                  <a:cubicBezTo>
                    <a:pt x="2734" y="0"/>
                    <a:pt x="2369" y="28"/>
                    <a:pt x="2017" y="82"/>
                  </a:cubicBezTo>
                  <a:cubicBezTo>
                    <a:pt x="1598" y="127"/>
                    <a:pt x="1205" y="243"/>
                    <a:pt x="830" y="422"/>
                  </a:cubicBezTo>
                  <a:cubicBezTo>
                    <a:pt x="455" y="618"/>
                    <a:pt x="179" y="957"/>
                    <a:pt x="63" y="1359"/>
                  </a:cubicBezTo>
                  <a:cubicBezTo>
                    <a:pt x="0" y="1564"/>
                    <a:pt x="0" y="1769"/>
                    <a:pt x="63" y="1975"/>
                  </a:cubicBezTo>
                  <a:cubicBezTo>
                    <a:pt x="125" y="2171"/>
                    <a:pt x="241" y="2349"/>
                    <a:pt x="384" y="2501"/>
                  </a:cubicBezTo>
                  <a:cubicBezTo>
                    <a:pt x="241" y="2349"/>
                    <a:pt x="134" y="2171"/>
                    <a:pt x="71" y="1975"/>
                  </a:cubicBezTo>
                  <a:cubicBezTo>
                    <a:pt x="9" y="1778"/>
                    <a:pt x="9" y="1564"/>
                    <a:pt x="71" y="1368"/>
                  </a:cubicBezTo>
                  <a:cubicBezTo>
                    <a:pt x="188" y="975"/>
                    <a:pt x="464" y="645"/>
                    <a:pt x="839" y="457"/>
                  </a:cubicBezTo>
                  <a:cubicBezTo>
                    <a:pt x="1214" y="288"/>
                    <a:pt x="1607" y="172"/>
                    <a:pt x="2017" y="127"/>
                  </a:cubicBezTo>
                  <a:cubicBezTo>
                    <a:pt x="2361" y="82"/>
                    <a:pt x="2705" y="62"/>
                    <a:pt x="3049" y="62"/>
                  </a:cubicBezTo>
                  <a:cubicBezTo>
                    <a:pt x="3107" y="62"/>
                    <a:pt x="3164" y="63"/>
                    <a:pt x="3222" y="64"/>
                  </a:cubicBezTo>
                  <a:lnTo>
                    <a:pt x="3222" y="64"/>
                  </a:lnTo>
                  <a:cubicBezTo>
                    <a:pt x="3220" y="261"/>
                    <a:pt x="3202" y="457"/>
                    <a:pt x="3160" y="654"/>
                  </a:cubicBezTo>
                  <a:cubicBezTo>
                    <a:pt x="3124" y="859"/>
                    <a:pt x="3070" y="1055"/>
                    <a:pt x="3008" y="1261"/>
                  </a:cubicBezTo>
                  <a:cubicBezTo>
                    <a:pt x="2883" y="1653"/>
                    <a:pt x="2704" y="2028"/>
                    <a:pt x="2472" y="2376"/>
                  </a:cubicBezTo>
                  <a:cubicBezTo>
                    <a:pt x="2365" y="2546"/>
                    <a:pt x="2222" y="2698"/>
                    <a:pt x="2053" y="2822"/>
                  </a:cubicBezTo>
                  <a:cubicBezTo>
                    <a:pt x="1883" y="2938"/>
                    <a:pt x="1687" y="3010"/>
                    <a:pt x="1473" y="3010"/>
                  </a:cubicBezTo>
                  <a:cubicBezTo>
                    <a:pt x="1458" y="3011"/>
                    <a:pt x="1443" y="3011"/>
                    <a:pt x="1428" y="3011"/>
                  </a:cubicBezTo>
                  <a:cubicBezTo>
                    <a:pt x="1238" y="3011"/>
                    <a:pt x="1049" y="2958"/>
                    <a:pt x="884" y="2867"/>
                  </a:cubicBezTo>
                  <a:cubicBezTo>
                    <a:pt x="696" y="2769"/>
                    <a:pt x="527" y="2644"/>
                    <a:pt x="384" y="2501"/>
                  </a:cubicBezTo>
                  <a:lnTo>
                    <a:pt x="384" y="2501"/>
                  </a:lnTo>
                  <a:cubicBezTo>
                    <a:pt x="527" y="2653"/>
                    <a:pt x="696" y="2778"/>
                    <a:pt x="875" y="2876"/>
                  </a:cubicBezTo>
                  <a:cubicBezTo>
                    <a:pt x="1062" y="2974"/>
                    <a:pt x="1267" y="3028"/>
                    <a:pt x="1482" y="3028"/>
                  </a:cubicBezTo>
                  <a:cubicBezTo>
                    <a:pt x="1687" y="3019"/>
                    <a:pt x="1892" y="2956"/>
                    <a:pt x="2071" y="2831"/>
                  </a:cubicBezTo>
                  <a:cubicBezTo>
                    <a:pt x="2240" y="2706"/>
                    <a:pt x="2383" y="2555"/>
                    <a:pt x="2499" y="2385"/>
                  </a:cubicBezTo>
                  <a:cubicBezTo>
                    <a:pt x="2731" y="2037"/>
                    <a:pt x="2919" y="1662"/>
                    <a:pt x="3044" y="1261"/>
                  </a:cubicBezTo>
                  <a:cubicBezTo>
                    <a:pt x="3115" y="1064"/>
                    <a:pt x="3168" y="859"/>
                    <a:pt x="3213" y="654"/>
                  </a:cubicBezTo>
                  <a:cubicBezTo>
                    <a:pt x="3249" y="448"/>
                    <a:pt x="3276" y="243"/>
                    <a:pt x="3276" y="29"/>
                  </a:cubicBezTo>
                  <a:lnTo>
                    <a:pt x="3276" y="2"/>
                  </a:lnTo>
                  <a:lnTo>
                    <a:pt x="3249" y="2"/>
                  </a:lnTo>
                  <a:cubicBezTo>
                    <a:pt x="3197" y="1"/>
                    <a:pt x="3146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 rot="-9882522">
              <a:off x="7986863" y="4059833"/>
              <a:ext cx="237098" cy="187247"/>
            </a:xfrm>
            <a:custGeom>
              <a:avLst/>
              <a:gdLst/>
              <a:ahLst/>
              <a:cxnLst/>
              <a:rect l="l" t="t" r="r" b="b"/>
              <a:pathLst>
                <a:path w="2616" h="2066" extrusionOk="0">
                  <a:moveTo>
                    <a:pt x="984" y="1"/>
                  </a:moveTo>
                  <a:cubicBezTo>
                    <a:pt x="556" y="1"/>
                    <a:pt x="182" y="150"/>
                    <a:pt x="107" y="150"/>
                  </a:cubicBezTo>
                  <a:lnTo>
                    <a:pt x="98" y="150"/>
                  </a:lnTo>
                  <a:lnTo>
                    <a:pt x="107" y="159"/>
                  </a:lnTo>
                  <a:cubicBezTo>
                    <a:pt x="116" y="275"/>
                    <a:pt x="0" y="1301"/>
                    <a:pt x="500" y="1748"/>
                  </a:cubicBezTo>
                  <a:cubicBezTo>
                    <a:pt x="780" y="1999"/>
                    <a:pt x="1216" y="2065"/>
                    <a:pt x="1599" y="2065"/>
                  </a:cubicBezTo>
                  <a:cubicBezTo>
                    <a:pt x="2033" y="2065"/>
                    <a:pt x="2401" y="1980"/>
                    <a:pt x="2401" y="1980"/>
                  </a:cubicBezTo>
                  <a:cubicBezTo>
                    <a:pt x="2615" y="1141"/>
                    <a:pt x="2062" y="328"/>
                    <a:pt x="1544" y="105"/>
                  </a:cubicBezTo>
                  <a:cubicBezTo>
                    <a:pt x="1360" y="28"/>
                    <a:pt x="1167" y="1"/>
                    <a:pt x="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 rot="-9882522">
              <a:off x="7988292" y="4053813"/>
              <a:ext cx="169213" cy="179724"/>
            </a:xfrm>
            <a:custGeom>
              <a:avLst/>
              <a:gdLst/>
              <a:ahLst/>
              <a:cxnLst/>
              <a:rect l="l" t="t" r="r" b="b"/>
              <a:pathLst>
                <a:path w="1867" h="1983" extrusionOk="0">
                  <a:moveTo>
                    <a:pt x="1652" y="1938"/>
                  </a:moveTo>
                  <a:cubicBezTo>
                    <a:pt x="1866" y="1090"/>
                    <a:pt x="1313" y="269"/>
                    <a:pt x="795" y="54"/>
                  </a:cubicBezTo>
                  <a:cubicBezTo>
                    <a:pt x="742" y="28"/>
                    <a:pt x="688" y="10"/>
                    <a:pt x="635" y="1"/>
                  </a:cubicBezTo>
                  <a:cubicBezTo>
                    <a:pt x="1" y="724"/>
                    <a:pt x="438" y="1866"/>
                    <a:pt x="1393" y="1982"/>
                  </a:cubicBezTo>
                  <a:cubicBezTo>
                    <a:pt x="1554" y="1955"/>
                    <a:pt x="1652" y="1938"/>
                    <a:pt x="1652" y="193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 rot="-9882522">
              <a:off x="7999879" y="4058425"/>
              <a:ext cx="216161" cy="190328"/>
            </a:xfrm>
            <a:custGeom>
              <a:avLst/>
              <a:gdLst/>
              <a:ahLst/>
              <a:cxnLst/>
              <a:rect l="l" t="t" r="r" b="b"/>
              <a:pathLst>
                <a:path w="2385" h="2100" extrusionOk="0">
                  <a:moveTo>
                    <a:pt x="10" y="161"/>
                  </a:moveTo>
                  <a:lnTo>
                    <a:pt x="10" y="170"/>
                  </a:lnTo>
                  <a:cubicBezTo>
                    <a:pt x="9" y="232"/>
                    <a:pt x="8" y="293"/>
                    <a:pt x="8" y="355"/>
                  </a:cubicBezTo>
                  <a:lnTo>
                    <a:pt x="8" y="355"/>
                  </a:lnTo>
                  <a:cubicBezTo>
                    <a:pt x="10" y="293"/>
                    <a:pt x="14" y="232"/>
                    <a:pt x="19" y="170"/>
                  </a:cubicBezTo>
                  <a:lnTo>
                    <a:pt x="10" y="161"/>
                  </a:lnTo>
                  <a:close/>
                  <a:moveTo>
                    <a:pt x="930" y="0"/>
                  </a:moveTo>
                  <a:cubicBezTo>
                    <a:pt x="769" y="0"/>
                    <a:pt x="617" y="18"/>
                    <a:pt x="466" y="54"/>
                  </a:cubicBezTo>
                  <a:cubicBezTo>
                    <a:pt x="314" y="72"/>
                    <a:pt x="171" y="125"/>
                    <a:pt x="19" y="161"/>
                  </a:cubicBezTo>
                  <a:cubicBezTo>
                    <a:pt x="171" y="134"/>
                    <a:pt x="314" y="81"/>
                    <a:pt x="466" y="72"/>
                  </a:cubicBezTo>
                  <a:cubicBezTo>
                    <a:pt x="617" y="36"/>
                    <a:pt x="769" y="27"/>
                    <a:pt x="930" y="27"/>
                  </a:cubicBezTo>
                  <a:cubicBezTo>
                    <a:pt x="1233" y="27"/>
                    <a:pt x="1528" y="143"/>
                    <a:pt x="1760" y="348"/>
                  </a:cubicBezTo>
                  <a:cubicBezTo>
                    <a:pt x="1983" y="554"/>
                    <a:pt x="2152" y="813"/>
                    <a:pt x="2251" y="1098"/>
                  </a:cubicBezTo>
                  <a:cubicBezTo>
                    <a:pt x="2295" y="1250"/>
                    <a:pt x="2322" y="1393"/>
                    <a:pt x="2331" y="1544"/>
                  </a:cubicBezTo>
                  <a:cubicBezTo>
                    <a:pt x="2340" y="1691"/>
                    <a:pt x="2323" y="1837"/>
                    <a:pt x="2290" y="1976"/>
                  </a:cubicBezTo>
                  <a:lnTo>
                    <a:pt x="2290" y="1976"/>
                  </a:lnTo>
                  <a:cubicBezTo>
                    <a:pt x="2030" y="2030"/>
                    <a:pt x="1763" y="2063"/>
                    <a:pt x="1496" y="2063"/>
                  </a:cubicBezTo>
                  <a:cubicBezTo>
                    <a:pt x="1465" y="2063"/>
                    <a:pt x="1434" y="2063"/>
                    <a:pt x="1403" y="2062"/>
                  </a:cubicBezTo>
                  <a:cubicBezTo>
                    <a:pt x="1099" y="2062"/>
                    <a:pt x="796" y="1982"/>
                    <a:pt x="537" y="1839"/>
                  </a:cubicBezTo>
                  <a:cubicBezTo>
                    <a:pt x="269" y="1678"/>
                    <a:pt x="144" y="1375"/>
                    <a:pt x="82" y="1080"/>
                  </a:cubicBezTo>
                  <a:cubicBezTo>
                    <a:pt x="32" y="844"/>
                    <a:pt x="10" y="602"/>
                    <a:pt x="8" y="355"/>
                  </a:cubicBezTo>
                  <a:lnTo>
                    <a:pt x="8" y="355"/>
                  </a:lnTo>
                  <a:cubicBezTo>
                    <a:pt x="1" y="597"/>
                    <a:pt x="20" y="838"/>
                    <a:pt x="55" y="1080"/>
                  </a:cubicBezTo>
                  <a:cubicBezTo>
                    <a:pt x="82" y="1232"/>
                    <a:pt x="135" y="1384"/>
                    <a:pt x="207" y="1518"/>
                  </a:cubicBezTo>
                  <a:cubicBezTo>
                    <a:pt x="278" y="1651"/>
                    <a:pt x="385" y="1776"/>
                    <a:pt x="519" y="1857"/>
                  </a:cubicBezTo>
                  <a:cubicBezTo>
                    <a:pt x="787" y="2017"/>
                    <a:pt x="1090" y="2098"/>
                    <a:pt x="1403" y="2098"/>
                  </a:cubicBezTo>
                  <a:cubicBezTo>
                    <a:pt x="1441" y="2099"/>
                    <a:pt x="1479" y="2099"/>
                    <a:pt x="1517" y="2099"/>
                  </a:cubicBezTo>
                  <a:cubicBezTo>
                    <a:pt x="1784" y="2099"/>
                    <a:pt x="2056" y="2072"/>
                    <a:pt x="2322" y="2017"/>
                  </a:cubicBezTo>
                  <a:lnTo>
                    <a:pt x="2340" y="2017"/>
                  </a:lnTo>
                  <a:lnTo>
                    <a:pt x="2340" y="2008"/>
                  </a:lnTo>
                  <a:cubicBezTo>
                    <a:pt x="2367" y="1848"/>
                    <a:pt x="2384" y="1696"/>
                    <a:pt x="2376" y="1535"/>
                  </a:cubicBezTo>
                  <a:cubicBezTo>
                    <a:pt x="2367" y="1384"/>
                    <a:pt x="2340" y="1232"/>
                    <a:pt x="2286" y="1080"/>
                  </a:cubicBezTo>
                  <a:cubicBezTo>
                    <a:pt x="2188" y="786"/>
                    <a:pt x="2010" y="518"/>
                    <a:pt x="1787" y="313"/>
                  </a:cubicBezTo>
                  <a:cubicBezTo>
                    <a:pt x="1670" y="206"/>
                    <a:pt x="1528" y="125"/>
                    <a:pt x="1385" y="72"/>
                  </a:cubicBezTo>
                  <a:cubicBezTo>
                    <a:pt x="1233" y="27"/>
                    <a:pt x="1081" y="0"/>
                    <a:pt x="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 rot="-9882522">
              <a:off x="8024556" y="4099755"/>
              <a:ext cx="230209" cy="183350"/>
            </a:xfrm>
            <a:custGeom>
              <a:avLst/>
              <a:gdLst/>
              <a:ahLst/>
              <a:cxnLst/>
              <a:rect l="l" t="t" r="r" b="b"/>
              <a:pathLst>
                <a:path w="2540" h="2023" extrusionOk="0">
                  <a:moveTo>
                    <a:pt x="69" y="0"/>
                  </a:moveTo>
                  <a:cubicBezTo>
                    <a:pt x="32" y="0"/>
                    <a:pt x="0" y="57"/>
                    <a:pt x="36" y="85"/>
                  </a:cubicBezTo>
                  <a:lnTo>
                    <a:pt x="723" y="638"/>
                  </a:lnTo>
                  <a:lnTo>
                    <a:pt x="1035" y="1406"/>
                  </a:lnTo>
                  <a:cubicBezTo>
                    <a:pt x="1008" y="1192"/>
                    <a:pt x="955" y="977"/>
                    <a:pt x="884" y="763"/>
                  </a:cubicBezTo>
                  <a:lnTo>
                    <a:pt x="884" y="763"/>
                  </a:lnTo>
                  <a:lnTo>
                    <a:pt x="1303" y="1102"/>
                  </a:lnTo>
                  <a:lnTo>
                    <a:pt x="1615" y="1870"/>
                  </a:lnTo>
                  <a:cubicBezTo>
                    <a:pt x="1580" y="1647"/>
                    <a:pt x="1526" y="1433"/>
                    <a:pt x="1455" y="1227"/>
                  </a:cubicBezTo>
                  <a:lnTo>
                    <a:pt x="1455" y="1227"/>
                  </a:lnTo>
                  <a:cubicBezTo>
                    <a:pt x="1624" y="1361"/>
                    <a:pt x="2365" y="1888"/>
                    <a:pt x="2526" y="2022"/>
                  </a:cubicBezTo>
                  <a:cubicBezTo>
                    <a:pt x="2527" y="2022"/>
                    <a:pt x="2528" y="2023"/>
                    <a:pt x="2528" y="2023"/>
                  </a:cubicBezTo>
                  <a:cubicBezTo>
                    <a:pt x="2539" y="2023"/>
                    <a:pt x="1683" y="1287"/>
                    <a:pt x="1526" y="1156"/>
                  </a:cubicBezTo>
                  <a:lnTo>
                    <a:pt x="1526" y="1156"/>
                  </a:lnTo>
                  <a:lnTo>
                    <a:pt x="2195" y="1299"/>
                  </a:lnTo>
                  <a:cubicBezTo>
                    <a:pt x="1928" y="1192"/>
                    <a:pt x="1642" y="1102"/>
                    <a:pt x="1365" y="1031"/>
                  </a:cubicBezTo>
                  <a:lnTo>
                    <a:pt x="946" y="692"/>
                  </a:lnTo>
                  <a:lnTo>
                    <a:pt x="946" y="692"/>
                  </a:lnTo>
                  <a:cubicBezTo>
                    <a:pt x="1178" y="736"/>
                    <a:pt x="1410" y="754"/>
                    <a:pt x="1642" y="754"/>
                  </a:cubicBezTo>
                  <a:lnTo>
                    <a:pt x="794" y="567"/>
                  </a:lnTo>
                  <a:lnTo>
                    <a:pt x="98" y="14"/>
                  </a:lnTo>
                  <a:cubicBezTo>
                    <a:pt x="89" y="4"/>
                    <a:pt x="79" y="0"/>
                    <a:pt x="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204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ECC6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7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653" name="Google Shape;653;p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657" name="Google Shape;6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7"/>
          <p:cNvSpPr txBox="1">
            <a:spLocks noGrp="1"/>
          </p:cNvSpPr>
          <p:nvPr>
            <p:ph type="body" idx="1"/>
          </p:nvPr>
        </p:nvSpPr>
        <p:spPr>
          <a:xfrm>
            <a:off x="2248350" y="2240200"/>
            <a:ext cx="4647300" cy="2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707" name="Google Shape;707;p7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04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ACB3ACE-5740-4A02-BDBE-38DCA5120D7B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A42ED1AF-D57B-4907-A297-2C6B7093D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5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FFECC6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8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710" name="Google Shape;710;p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14" name="Google Shape;71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63" name="Google Shape;763;p8"/>
          <p:cNvSpPr txBox="1">
            <a:spLocks noGrp="1"/>
          </p:cNvSpPr>
          <p:nvPr>
            <p:ph type="title"/>
          </p:nvPr>
        </p:nvSpPr>
        <p:spPr>
          <a:xfrm>
            <a:off x="1898250" y="1828800"/>
            <a:ext cx="5347500" cy="32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2318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rgbClr val="FFECC6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p9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766" name="Google Shape;766;p9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770" name="Google Shape;77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1" name="Google Shape;771;p9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9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9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9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9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9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9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19" name="Google Shape;819;p9"/>
          <p:cNvSpPr txBox="1">
            <a:spLocks noGrp="1"/>
          </p:cNvSpPr>
          <p:nvPr>
            <p:ph type="title"/>
          </p:nvPr>
        </p:nvSpPr>
        <p:spPr>
          <a:xfrm>
            <a:off x="1061913" y="1625667"/>
            <a:ext cx="3411000" cy="10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0" name="Google Shape;820;p9"/>
          <p:cNvSpPr txBox="1">
            <a:spLocks noGrp="1"/>
          </p:cNvSpPr>
          <p:nvPr>
            <p:ph type="subTitle" idx="1"/>
          </p:nvPr>
        </p:nvSpPr>
        <p:spPr>
          <a:xfrm>
            <a:off x="1045575" y="2711267"/>
            <a:ext cx="3538200" cy="2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1" name="Google Shape;821;p9"/>
          <p:cNvSpPr/>
          <p:nvPr/>
        </p:nvSpPr>
        <p:spPr>
          <a:xfrm rot="-7115392">
            <a:off x="1068461" y="5933035"/>
            <a:ext cx="115169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2" name="Google Shape;822;p9"/>
          <p:cNvSpPr/>
          <p:nvPr/>
        </p:nvSpPr>
        <p:spPr>
          <a:xfrm rot="-7115392">
            <a:off x="1074740" y="5936437"/>
            <a:ext cx="105509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3" name="Google Shape;823;p9"/>
          <p:cNvSpPr/>
          <p:nvPr/>
        </p:nvSpPr>
        <p:spPr>
          <a:xfrm rot="-7115392">
            <a:off x="1111817" y="5941149"/>
            <a:ext cx="44221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4" name="Google Shape;824;p9"/>
          <p:cNvSpPr/>
          <p:nvPr/>
        </p:nvSpPr>
        <p:spPr>
          <a:xfrm rot="-7115392">
            <a:off x="1008099" y="5765798"/>
            <a:ext cx="102612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" name="Google Shape;825;p9"/>
          <p:cNvSpPr/>
          <p:nvPr/>
        </p:nvSpPr>
        <p:spPr>
          <a:xfrm rot="-7115392">
            <a:off x="999860" y="5764346"/>
            <a:ext cx="119248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6" name="Google Shape;826;p9"/>
          <p:cNvSpPr/>
          <p:nvPr/>
        </p:nvSpPr>
        <p:spPr>
          <a:xfrm rot="-7115392">
            <a:off x="1049037" y="5771619"/>
            <a:ext cx="4068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7" name="Google Shape;827;p9"/>
          <p:cNvSpPr/>
          <p:nvPr/>
        </p:nvSpPr>
        <p:spPr>
          <a:xfrm rot="-7115392">
            <a:off x="789954" y="5803781"/>
            <a:ext cx="302897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8" name="Google Shape;828;p9"/>
          <p:cNvSpPr/>
          <p:nvPr/>
        </p:nvSpPr>
        <p:spPr>
          <a:xfrm rot="-7115392">
            <a:off x="954534" y="5840245"/>
            <a:ext cx="85331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9" name="Google Shape;829;p9"/>
          <p:cNvSpPr/>
          <p:nvPr/>
        </p:nvSpPr>
        <p:spPr>
          <a:xfrm rot="-7115392">
            <a:off x="437111" y="5148695"/>
            <a:ext cx="491483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9"/>
          <p:cNvSpPr/>
          <p:nvPr/>
        </p:nvSpPr>
        <p:spPr>
          <a:xfrm rot="-7115392">
            <a:off x="445224" y="5221116"/>
            <a:ext cx="497493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1" name="Google Shape;831;p9"/>
          <p:cNvSpPr/>
          <p:nvPr/>
        </p:nvSpPr>
        <p:spPr>
          <a:xfrm rot="-7115392">
            <a:off x="513239" y="5106411"/>
            <a:ext cx="401429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2" name="Google Shape;832;p9"/>
          <p:cNvSpPr/>
          <p:nvPr/>
        </p:nvSpPr>
        <p:spPr>
          <a:xfrm rot="-7115392">
            <a:off x="444575" y="5132255"/>
            <a:ext cx="464649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9"/>
          <p:cNvSpPr/>
          <p:nvPr/>
        </p:nvSpPr>
        <p:spPr>
          <a:xfrm rot="-7115392">
            <a:off x="919928" y="5242598"/>
            <a:ext cx="181288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9"/>
          <p:cNvSpPr/>
          <p:nvPr/>
        </p:nvSpPr>
        <p:spPr>
          <a:xfrm rot="-7115392">
            <a:off x="726995" y="5185229"/>
            <a:ext cx="319104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9"/>
          <p:cNvSpPr/>
          <p:nvPr/>
        </p:nvSpPr>
        <p:spPr>
          <a:xfrm rot="-7115392">
            <a:off x="896199" y="5063771"/>
            <a:ext cx="205975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6" name="Google Shape;836;p9"/>
          <p:cNvSpPr/>
          <p:nvPr/>
        </p:nvSpPr>
        <p:spPr>
          <a:xfrm rot="-7115392">
            <a:off x="862561" y="5374931"/>
            <a:ext cx="181609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7" name="Google Shape;837;p9"/>
          <p:cNvSpPr/>
          <p:nvPr/>
        </p:nvSpPr>
        <p:spPr>
          <a:xfrm rot="-7115392">
            <a:off x="669607" y="5317944"/>
            <a:ext cx="319427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8" name="Google Shape;838;p9"/>
          <p:cNvSpPr/>
          <p:nvPr/>
        </p:nvSpPr>
        <p:spPr>
          <a:xfrm rot="-7115392">
            <a:off x="803833" y="5499107"/>
            <a:ext cx="179248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9" name="Google Shape;839;p9"/>
          <p:cNvSpPr/>
          <p:nvPr/>
        </p:nvSpPr>
        <p:spPr>
          <a:xfrm rot="-7115392">
            <a:off x="612511" y="5491007"/>
            <a:ext cx="317172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0" name="Google Shape;840;p9"/>
          <p:cNvSpPr/>
          <p:nvPr/>
        </p:nvSpPr>
        <p:spPr>
          <a:xfrm rot="-7115392">
            <a:off x="756780" y="5628168"/>
            <a:ext cx="174419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9"/>
          <p:cNvSpPr/>
          <p:nvPr/>
        </p:nvSpPr>
        <p:spPr>
          <a:xfrm rot="-7115392">
            <a:off x="566617" y="5664051"/>
            <a:ext cx="312235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2" name="Google Shape;842;p9"/>
          <p:cNvSpPr/>
          <p:nvPr/>
        </p:nvSpPr>
        <p:spPr>
          <a:xfrm rot="-7115392">
            <a:off x="884681" y="5514863"/>
            <a:ext cx="106368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3" name="Google Shape;843;p9"/>
          <p:cNvSpPr/>
          <p:nvPr/>
        </p:nvSpPr>
        <p:spPr>
          <a:xfrm rot="-7115392">
            <a:off x="748979" y="5130178"/>
            <a:ext cx="435992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9"/>
          <p:cNvSpPr/>
          <p:nvPr/>
        </p:nvSpPr>
        <p:spPr>
          <a:xfrm rot="-7115392">
            <a:off x="908994" y="5661532"/>
            <a:ext cx="46047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9"/>
          <p:cNvSpPr/>
          <p:nvPr/>
        </p:nvSpPr>
        <p:spPr>
          <a:xfrm rot="-7115392">
            <a:off x="937123" y="5087396"/>
            <a:ext cx="141788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9"/>
          <p:cNvSpPr/>
          <p:nvPr/>
        </p:nvSpPr>
        <p:spPr>
          <a:xfrm rot="-7115392">
            <a:off x="961230" y="5238874"/>
            <a:ext cx="94884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9"/>
          <p:cNvSpPr/>
          <p:nvPr/>
        </p:nvSpPr>
        <p:spPr>
          <a:xfrm rot="-7115392">
            <a:off x="749519" y="5197911"/>
            <a:ext cx="286583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9"/>
          <p:cNvSpPr/>
          <p:nvPr/>
        </p:nvSpPr>
        <p:spPr>
          <a:xfrm rot="-7115392">
            <a:off x="903827" y="5370415"/>
            <a:ext cx="98748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9"/>
          <p:cNvSpPr/>
          <p:nvPr/>
        </p:nvSpPr>
        <p:spPr>
          <a:xfrm rot="-7115392">
            <a:off x="692453" y="5331072"/>
            <a:ext cx="286475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9"/>
          <p:cNvSpPr/>
          <p:nvPr/>
        </p:nvSpPr>
        <p:spPr>
          <a:xfrm rot="-7115392">
            <a:off x="848804" y="5504037"/>
            <a:ext cx="95957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9"/>
          <p:cNvSpPr/>
          <p:nvPr/>
        </p:nvSpPr>
        <p:spPr>
          <a:xfrm rot="-7115392">
            <a:off x="627781" y="5498624"/>
            <a:ext cx="295169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9"/>
          <p:cNvSpPr/>
          <p:nvPr/>
        </p:nvSpPr>
        <p:spPr>
          <a:xfrm rot="-7115392">
            <a:off x="800772" y="5640874"/>
            <a:ext cx="10068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9"/>
          <p:cNvSpPr/>
          <p:nvPr/>
        </p:nvSpPr>
        <p:spPr>
          <a:xfrm rot="-7115392">
            <a:off x="574058" y="5670729"/>
            <a:ext cx="301824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9"/>
          <p:cNvSpPr/>
          <p:nvPr/>
        </p:nvSpPr>
        <p:spPr>
          <a:xfrm rot="-7115392">
            <a:off x="594234" y="5326160"/>
            <a:ext cx="526367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5" name="Google Shape;855;p9"/>
          <p:cNvSpPr/>
          <p:nvPr/>
        </p:nvSpPr>
        <p:spPr>
          <a:xfrm rot="10800000">
            <a:off x="1835606" y="5635595"/>
            <a:ext cx="231129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6" name="Google Shape;856;p9"/>
          <p:cNvSpPr/>
          <p:nvPr/>
        </p:nvSpPr>
        <p:spPr>
          <a:xfrm rot="10800000">
            <a:off x="1840576" y="5661461"/>
            <a:ext cx="213387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7" name="Google Shape;857;p9"/>
          <p:cNvSpPr/>
          <p:nvPr/>
        </p:nvSpPr>
        <p:spPr>
          <a:xfrm rot="10800000">
            <a:off x="1852240" y="5637987"/>
            <a:ext cx="202756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8" name="Google Shape;858;p9"/>
          <p:cNvSpPr/>
          <p:nvPr/>
        </p:nvSpPr>
        <p:spPr>
          <a:xfrm rot="10800000">
            <a:off x="1854105" y="5633110"/>
            <a:ext cx="214423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9" name="Google Shape;859;p9"/>
          <p:cNvSpPr/>
          <p:nvPr/>
        </p:nvSpPr>
        <p:spPr>
          <a:xfrm rot="10800000">
            <a:off x="1476422" y="5794469"/>
            <a:ext cx="29823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0" name="Google Shape;860;p9"/>
          <p:cNvSpPr/>
          <p:nvPr/>
        </p:nvSpPr>
        <p:spPr>
          <a:xfrm rot="10800000">
            <a:off x="1507209" y="5780937"/>
            <a:ext cx="264404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1" name="Google Shape;861;p9"/>
          <p:cNvSpPr/>
          <p:nvPr/>
        </p:nvSpPr>
        <p:spPr>
          <a:xfrm rot="10800000">
            <a:off x="1479460" y="5794009"/>
            <a:ext cx="297679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2" name="Google Shape;862;p9"/>
          <p:cNvSpPr/>
          <p:nvPr/>
        </p:nvSpPr>
        <p:spPr>
          <a:xfrm rot="10800000">
            <a:off x="1420021" y="5850616"/>
            <a:ext cx="334267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9"/>
          <p:cNvSpPr/>
          <p:nvPr/>
        </p:nvSpPr>
        <p:spPr>
          <a:xfrm rot="10800000">
            <a:off x="1351813" y="5506730"/>
            <a:ext cx="350698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9"/>
          <p:cNvSpPr/>
          <p:nvPr/>
        </p:nvSpPr>
        <p:spPr>
          <a:xfrm rot="10800000">
            <a:off x="1329175" y="5421488"/>
            <a:ext cx="106038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9"/>
          <p:cNvSpPr/>
          <p:nvPr/>
        </p:nvSpPr>
        <p:spPr>
          <a:xfrm rot="10800000">
            <a:off x="1476426" y="5428484"/>
            <a:ext cx="104795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6" name="Google Shape;866;p9"/>
          <p:cNvSpPr/>
          <p:nvPr/>
        </p:nvSpPr>
        <p:spPr>
          <a:xfrm rot="10800000">
            <a:off x="1658741" y="5677198"/>
            <a:ext cx="11163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7" name="Google Shape;867;p9"/>
          <p:cNvSpPr/>
          <p:nvPr/>
        </p:nvSpPr>
        <p:spPr>
          <a:xfrm rot="10800000">
            <a:off x="1575003" y="5505987"/>
            <a:ext cx="10728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9"/>
          <p:cNvSpPr/>
          <p:nvPr/>
        </p:nvSpPr>
        <p:spPr>
          <a:xfrm rot="10800000">
            <a:off x="1623676" y="5553853"/>
            <a:ext cx="40731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9" name="Google Shape;869;p9"/>
          <p:cNvSpPr/>
          <p:nvPr/>
        </p:nvSpPr>
        <p:spPr>
          <a:xfrm rot="10800000">
            <a:off x="1696990" y="5721840"/>
            <a:ext cx="48739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9"/>
          <p:cNvSpPr/>
          <p:nvPr/>
        </p:nvSpPr>
        <p:spPr>
          <a:xfrm rot="10800000">
            <a:off x="1514600" y="5474229"/>
            <a:ext cx="43216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1" name="Google Shape;871;p9"/>
          <p:cNvSpPr/>
          <p:nvPr/>
        </p:nvSpPr>
        <p:spPr>
          <a:xfrm rot="10800000">
            <a:off x="1348232" y="5466497"/>
            <a:ext cx="40731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2" name="Google Shape;872;p9"/>
          <p:cNvSpPr/>
          <p:nvPr/>
        </p:nvSpPr>
        <p:spPr>
          <a:xfrm rot="10800000">
            <a:off x="1332212" y="5421119"/>
            <a:ext cx="98030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9"/>
          <p:cNvSpPr/>
          <p:nvPr/>
        </p:nvSpPr>
        <p:spPr>
          <a:xfrm rot="10800000">
            <a:off x="1479461" y="5427379"/>
            <a:ext cx="97408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9"/>
          <p:cNvSpPr/>
          <p:nvPr/>
        </p:nvSpPr>
        <p:spPr>
          <a:xfrm rot="10800000">
            <a:off x="1658741" y="5677106"/>
            <a:ext cx="11163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5" name="Google Shape;875;p9"/>
          <p:cNvSpPr/>
          <p:nvPr/>
        </p:nvSpPr>
        <p:spPr>
          <a:xfrm rot="10800000">
            <a:off x="1579905" y="5504793"/>
            <a:ext cx="99272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6" name="Google Shape;876;p9"/>
          <p:cNvSpPr/>
          <p:nvPr/>
        </p:nvSpPr>
        <p:spPr>
          <a:xfrm rot="10800000">
            <a:off x="1348233" y="5412927"/>
            <a:ext cx="21677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7" name="Google Shape;877;p9"/>
          <p:cNvSpPr/>
          <p:nvPr/>
        </p:nvSpPr>
        <p:spPr>
          <a:xfrm rot="10800000">
            <a:off x="1539246" y="5421119"/>
            <a:ext cx="23472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8" name="Google Shape;878;p9"/>
          <p:cNvSpPr/>
          <p:nvPr/>
        </p:nvSpPr>
        <p:spPr>
          <a:xfrm rot="10800000">
            <a:off x="1749318" y="5715489"/>
            <a:ext cx="321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" name="Google Shape;879;p9"/>
          <p:cNvSpPr/>
          <p:nvPr/>
        </p:nvSpPr>
        <p:spPr>
          <a:xfrm rot="10800000">
            <a:off x="1642106" y="5498347"/>
            <a:ext cx="33344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9"/>
          <p:cNvSpPr/>
          <p:nvPr/>
        </p:nvSpPr>
        <p:spPr>
          <a:xfrm rot="9470733">
            <a:off x="787444" y="1077171"/>
            <a:ext cx="162970" cy="352205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9"/>
          <p:cNvSpPr/>
          <p:nvPr/>
        </p:nvSpPr>
        <p:spPr>
          <a:xfrm rot="9470733">
            <a:off x="778139" y="963515"/>
            <a:ext cx="153460" cy="468847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2" name="Google Shape;882;p9"/>
          <p:cNvSpPr/>
          <p:nvPr/>
        </p:nvSpPr>
        <p:spPr>
          <a:xfrm rot="9470733">
            <a:off x="831634" y="1159260"/>
            <a:ext cx="130305" cy="258720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9"/>
          <p:cNvSpPr/>
          <p:nvPr/>
        </p:nvSpPr>
        <p:spPr>
          <a:xfrm rot="9470733">
            <a:off x="792931" y="1075880"/>
            <a:ext cx="157181" cy="355041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9"/>
          <p:cNvSpPr/>
          <p:nvPr/>
        </p:nvSpPr>
        <p:spPr>
          <a:xfrm rot="9470733">
            <a:off x="782307" y="848961"/>
            <a:ext cx="304203" cy="271872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9"/>
          <p:cNvSpPr/>
          <p:nvPr/>
        </p:nvSpPr>
        <p:spPr>
          <a:xfrm rot="9470733">
            <a:off x="702198" y="876788"/>
            <a:ext cx="385894" cy="258799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Google Shape;886;p9"/>
          <p:cNvSpPr/>
          <p:nvPr/>
        </p:nvSpPr>
        <p:spPr>
          <a:xfrm rot="9470733">
            <a:off x="906633" y="852815"/>
            <a:ext cx="180336" cy="234856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7" name="Google Shape;887;p9"/>
          <p:cNvSpPr/>
          <p:nvPr/>
        </p:nvSpPr>
        <p:spPr>
          <a:xfrm rot="9470733">
            <a:off x="782353" y="848092"/>
            <a:ext cx="302667" cy="274315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8" name="Google Shape;888;p9"/>
          <p:cNvSpPr/>
          <p:nvPr/>
        </p:nvSpPr>
        <p:spPr>
          <a:xfrm>
            <a:off x="8309830" y="1291173"/>
            <a:ext cx="229369" cy="249591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9" name="Google Shape;889;p9"/>
          <p:cNvSpPr/>
          <p:nvPr/>
        </p:nvSpPr>
        <p:spPr>
          <a:xfrm>
            <a:off x="8309827" y="1291485"/>
            <a:ext cx="288380" cy="334179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9"/>
          <p:cNvSpPr/>
          <p:nvPr/>
        </p:nvSpPr>
        <p:spPr>
          <a:xfrm>
            <a:off x="8309830" y="1289360"/>
            <a:ext cx="155059" cy="23068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1" name="Google Shape;891;p9"/>
          <p:cNvSpPr/>
          <p:nvPr/>
        </p:nvSpPr>
        <p:spPr>
          <a:xfrm>
            <a:off x="8307172" y="1291013"/>
            <a:ext cx="230137" cy="250299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2" name="Google Shape;892;p9"/>
          <p:cNvSpPr/>
          <p:nvPr/>
        </p:nvSpPr>
        <p:spPr>
          <a:xfrm>
            <a:off x="7820316" y="747337"/>
            <a:ext cx="150038" cy="23328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3" name="Google Shape;893;p9"/>
          <p:cNvSpPr/>
          <p:nvPr/>
        </p:nvSpPr>
        <p:spPr>
          <a:xfrm>
            <a:off x="7824808" y="704098"/>
            <a:ext cx="140587" cy="273927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4" name="Google Shape;894;p9"/>
          <p:cNvSpPr/>
          <p:nvPr/>
        </p:nvSpPr>
        <p:spPr>
          <a:xfrm>
            <a:off x="7820552" y="747101"/>
            <a:ext cx="145076" cy="235729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5" name="Google Shape;895;p9"/>
          <p:cNvSpPr/>
          <p:nvPr/>
        </p:nvSpPr>
        <p:spPr>
          <a:xfrm>
            <a:off x="7823745" y="830348"/>
            <a:ext cx="126587" cy="155472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6" name="Google Shape;896;p9"/>
          <p:cNvSpPr/>
          <p:nvPr/>
        </p:nvSpPr>
        <p:spPr>
          <a:xfrm>
            <a:off x="7991917" y="732294"/>
            <a:ext cx="217259" cy="26581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7" name="Google Shape;897;p9"/>
          <p:cNvSpPr/>
          <p:nvPr/>
        </p:nvSpPr>
        <p:spPr>
          <a:xfrm>
            <a:off x="7973250" y="702284"/>
            <a:ext cx="227479" cy="295429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8" name="Google Shape;898;p9"/>
          <p:cNvSpPr/>
          <p:nvPr/>
        </p:nvSpPr>
        <p:spPr>
          <a:xfrm>
            <a:off x="8000892" y="731899"/>
            <a:ext cx="206154" cy="268020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9" name="Google Shape;899;p9"/>
          <p:cNvSpPr/>
          <p:nvPr/>
        </p:nvSpPr>
        <p:spPr>
          <a:xfrm>
            <a:off x="8063627" y="774823"/>
            <a:ext cx="144485" cy="22572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Google Shape;900;p9"/>
          <p:cNvSpPr/>
          <p:nvPr/>
        </p:nvSpPr>
        <p:spPr>
          <a:xfrm>
            <a:off x="8243613" y="758126"/>
            <a:ext cx="297063" cy="374740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Google Shape;901;p9"/>
          <p:cNvSpPr/>
          <p:nvPr/>
        </p:nvSpPr>
        <p:spPr>
          <a:xfrm>
            <a:off x="8250757" y="943292"/>
            <a:ext cx="29062" cy="43633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2" name="Google Shape;902;p9"/>
          <p:cNvSpPr/>
          <p:nvPr/>
        </p:nvSpPr>
        <p:spPr>
          <a:xfrm>
            <a:off x="8346690" y="1180358"/>
            <a:ext cx="34379" cy="33945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3" name="Google Shape;903;p9"/>
          <p:cNvSpPr/>
          <p:nvPr/>
        </p:nvSpPr>
        <p:spPr>
          <a:xfrm>
            <a:off x="8175384" y="1133573"/>
            <a:ext cx="30598" cy="43555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9"/>
          <p:cNvSpPr/>
          <p:nvPr/>
        </p:nvSpPr>
        <p:spPr>
          <a:xfrm>
            <a:off x="8227546" y="1029295"/>
            <a:ext cx="20143" cy="28196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5" name="Google Shape;905;p9"/>
          <p:cNvSpPr/>
          <p:nvPr/>
        </p:nvSpPr>
        <p:spPr>
          <a:xfrm>
            <a:off x="8401565" y="1054027"/>
            <a:ext cx="35383" cy="42924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6" name="Google Shape;906;p9"/>
          <p:cNvSpPr/>
          <p:nvPr/>
        </p:nvSpPr>
        <p:spPr>
          <a:xfrm>
            <a:off x="8453189" y="927380"/>
            <a:ext cx="26936" cy="35600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7" name="Google Shape;907;p9"/>
          <p:cNvSpPr/>
          <p:nvPr/>
        </p:nvSpPr>
        <p:spPr>
          <a:xfrm>
            <a:off x="8368306" y="976447"/>
            <a:ext cx="88132" cy="10057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8" name="Google Shape;908;p9"/>
          <p:cNvSpPr/>
          <p:nvPr/>
        </p:nvSpPr>
        <p:spPr>
          <a:xfrm>
            <a:off x="8307704" y="1095849"/>
            <a:ext cx="98647" cy="105065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9" name="Google Shape;909;p9"/>
          <p:cNvSpPr/>
          <p:nvPr/>
        </p:nvSpPr>
        <p:spPr>
          <a:xfrm>
            <a:off x="8181764" y="1079939"/>
            <a:ext cx="90672" cy="108295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0" name="Google Shape;910;p9"/>
          <p:cNvSpPr/>
          <p:nvPr/>
        </p:nvSpPr>
        <p:spPr>
          <a:xfrm>
            <a:off x="8238119" y="1011733"/>
            <a:ext cx="53813" cy="72775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1" name="Google Shape;911;p9"/>
          <p:cNvSpPr/>
          <p:nvPr/>
        </p:nvSpPr>
        <p:spPr>
          <a:xfrm>
            <a:off x="8259737" y="899813"/>
            <a:ext cx="81221" cy="100971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2" name="Google Shape;912;p9"/>
          <p:cNvSpPr/>
          <p:nvPr/>
        </p:nvSpPr>
        <p:spPr>
          <a:xfrm>
            <a:off x="8422653" y="874532"/>
            <a:ext cx="63855" cy="79941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3" name="Google Shape;913;p9"/>
          <p:cNvSpPr/>
          <p:nvPr/>
        </p:nvSpPr>
        <p:spPr>
          <a:xfrm>
            <a:off x="8382013" y="1011889"/>
            <a:ext cx="40699" cy="53320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4" name="Google Shape;914;p9"/>
          <p:cNvSpPr/>
          <p:nvPr/>
        </p:nvSpPr>
        <p:spPr>
          <a:xfrm>
            <a:off x="8320342" y="1129713"/>
            <a:ext cx="43830" cy="5946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5" name="Google Shape;915;p9"/>
          <p:cNvSpPr/>
          <p:nvPr/>
        </p:nvSpPr>
        <p:spPr>
          <a:xfrm>
            <a:off x="8200135" y="1116956"/>
            <a:ext cx="46488" cy="62851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6" name="Google Shape;916;p9"/>
          <p:cNvSpPr/>
          <p:nvPr/>
        </p:nvSpPr>
        <p:spPr>
          <a:xfrm>
            <a:off x="8274506" y="934784"/>
            <a:ext cx="35915" cy="49147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7" name="Google Shape;917;p9"/>
          <p:cNvSpPr/>
          <p:nvPr/>
        </p:nvSpPr>
        <p:spPr>
          <a:xfrm>
            <a:off x="8246035" y="1040324"/>
            <a:ext cx="23215" cy="32921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8" name="Google Shape;918;p9"/>
          <p:cNvSpPr/>
          <p:nvPr/>
        </p:nvSpPr>
        <p:spPr>
          <a:xfrm>
            <a:off x="8437418" y="904617"/>
            <a:ext cx="27468" cy="37568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9" name="Google Shape;919;p9"/>
          <p:cNvSpPr/>
          <p:nvPr/>
        </p:nvSpPr>
        <p:spPr>
          <a:xfrm>
            <a:off x="8368306" y="975819"/>
            <a:ext cx="80040" cy="103727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0" name="Google Shape;920;p9"/>
          <p:cNvSpPr/>
          <p:nvPr/>
        </p:nvSpPr>
        <p:spPr>
          <a:xfrm>
            <a:off x="8411017" y="1027879"/>
            <a:ext cx="2717" cy="3623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1" name="Google Shape;921;p9"/>
          <p:cNvSpPr/>
          <p:nvPr/>
        </p:nvSpPr>
        <p:spPr>
          <a:xfrm>
            <a:off x="8304514" y="1093957"/>
            <a:ext cx="91263" cy="107035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2" name="Google Shape;922;p9"/>
          <p:cNvSpPr/>
          <p:nvPr/>
        </p:nvSpPr>
        <p:spPr>
          <a:xfrm>
            <a:off x="8182771" y="1079940"/>
            <a:ext cx="82285" cy="109713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3" name="Google Shape;923;p9"/>
          <p:cNvSpPr/>
          <p:nvPr/>
        </p:nvSpPr>
        <p:spPr>
          <a:xfrm>
            <a:off x="8235458" y="1149483"/>
            <a:ext cx="2186" cy="4332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4" name="Google Shape;924;p9"/>
          <p:cNvSpPr/>
          <p:nvPr/>
        </p:nvSpPr>
        <p:spPr>
          <a:xfrm>
            <a:off x="8236525" y="1012442"/>
            <a:ext cx="56471" cy="74585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5" name="Google Shape;925;p9"/>
          <p:cNvSpPr/>
          <p:nvPr/>
        </p:nvSpPr>
        <p:spPr>
          <a:xfrm>
            <a:off x="8260268" y="897688"/>
            <a:ext cx="80158" cy="103491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6" name="Google Shape;926;p9"/>
          <p:cNvSpPr/>
          <p:nvPr/>
        </p:nvSpPr>
        <p:spPr>
          <a:xfrm>
            <a:off x="8417275" y="873035"/>
            <a:ext cx="70234" cy="82068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736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FFECC6"/>
        </a:solidFill>
        <a:effectLst/>
      </p:bgPr>
    </p:bg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11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985" name="Google Shape;985;p11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989" name="Google Shape;989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0" name="Google Shape;990;p11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2208300"/>
            <a:ext cx="6855300" cy="17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9" name="Google Shape;1039;p11"/>
          <p:cNvSpPr txBox="1">
            <a:spLocks noGrp="1"/>
          </p:cNvSpPr>
          <p:nvPr>
            <p:ph type="body" idx="1"/>
          </p:nvPr>
        </p:nvSpPr>
        <p:spPr>
          <a:xfrm>
            <a:off x="1756650" y="4282384"/>
            <a:ext cx="5630700" cy="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195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035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ECC6"/>
        </a:solidFill>
        <a:effectLst/>
      </p:bgPr>
    </p:bg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13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1043" name="Google Shape;1043;p13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047" name="Google Shape;104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" name="Google Shape;1048;p13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96" name="Google Shape;1096;p13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7" name="Google Shape;1097;p13">
            <a:hlinkClick r:id="rId3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824170" y="1473133"/>
            <a:ext cx="27288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2"/>
          </p:nvPr>
        </p:nvSpPr>
        <p:spPr>
          <a:xfrm>
            <a:off x="1824185" y="2056420"/>
            <a:ext cx="273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34925" y="1669201"/>
            <a:ext cx="6327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0" name="Google Shape;1100;p13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827028" y="3063763"/>
            <a:ext cx="27369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1" name="Google Shape;1101;p13"/>
          <p:cNvSpPr txBox="1">
            <a:spLocks noGrp="1"/>
          </p:cNvSpPr>
          <p:nvPr>
            <p:ph type="subTitle" idx="5"/>
          </p:nvPr>
        </p:nvSpPr>
        <p:spPr>
          <a:xfrm>
            <a:off x="1822763" y="3649817"/>
            <a:ext cx="2733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1135825" y="3181461"/>
            <a:ext cx="6309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3" name="Google Shape;1103;p13">
            <a:hlinkClick r:id="rId5" action="ppaction://hlinksldjump"/>
          </p:cNvPr>
          <p:cNvSpPr txBox="1">
            <a:spLocks noGrp="1"/>
          </p:cNvSpPr>
          <p:nvPr>
            <p:ph type="subTitle" idx="7"/>
          </p:nvPr>
        </p:nvSpPr>
        <p:spPr>
          <a:xfrm>
            <a:off x="1828657" y="4656395"/>
            <a:ext cx="273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8"/>
          </p:nvPr>
        </p:nvSpPr>
        <p:spPr>
          <a:xfrm>
            <a:off x="1822763" y="5243275"/>
            <a:ext cx="2733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>
            <a:hlinkClick r:id="rId5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135825" y="4842833"/>
            <a:ext cx="6309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6" name="Google Shape;1106;p13">
            <a:hlinkClick r:id="rId6" action="ppaction://hlinksldjump"/>
          </p:cNvPr>
          <p:cNvSpPr txBox="1">
            <a:spLocks noGrp="1"/>
          </p:cNvSpPr>
          <p:nvPr>
            <p:ph type="subTitle" idx="13"/>
          </p:nvPr>
        </p:nvSpPr>
        <p:spPr>
          <a:xfrm>
            <a:off x="5266259" y="1473133"/>
            <a:ext cx="2742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14"/>
          </p:nvPr>
        </p:nvSpPr>
        <p:spPr>
          <a:xfrm>
            <a:off x="5260335" y="2051820"/>
            <a:ext cx="27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>
            <a:hlinkClick r:id="rId6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4573025" y="1671016"/>
            <a:ext cx="630900" cy="8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09" name="Google Shape;1109;p13">
            <a:hlinkClick r:id="rId7" action="ppaction://hlinksldjump"/>
          </p:cNvPr>
          <p:cNvSpPr txBox="1">
            <a:spLocks noGrp="1"/>
          </p:cNvSpPr>
          <p:nvPr>
            <p:ph type="subTitle" idx="16"/>
          </p:nvPr>
        </p:nvSpPr>
        <p:spPr>
          <a:xfrm>
            <a:off x="5266259" y="3061363"/>
            <a:ext cx="2742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0" name="Google Shape;1110;p13"/>
          <p:cNvSpPr txBox="1">
            <a:spLocks noGrp="1"/>
          </p:cNvSpPr>
          <p:nvPr>
            <p:ph type="subTitle" idx="17"/>
          </p:nvPr>
        </p:nvSpPr>
        <p:spPr>
          <a:xfrm>
            <a:off x="5260339" y="3647417"/>
            <a:ext cx="27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3">
            <a:hlinkClick r:id="rId7" action="ppaction://hlinksldjump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4573023" y="3181461"/>
            <a:ext cx="6309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subTitle" idx="19"/>
          </p:nvPr>
        </p:nvSpPr>
        <p:spPr>
          <a:xfrm>
            <a:off x="5266259" y="4653995"/>
            <a:ext cx="2742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1113" name="Google Shape;1113;p13"/>
          <p:cNvSpPr txBox="1">
            <a:spLocks noGrp="1"/>
          </p:cNvSpPr>
          <p:nvPr>
            <p:ph type="subTitle" idx="20"/>
          </p:nvPr>
        </p:nvSpPr>
        <p:spPr>
          <a:xfrm>
            <a:off x="5260339" y="5240875"/>
            <a:ext cx="274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4573025" y="4842833"/>
            <a:ext cx="630900" cy="8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/>
          <p:nvPr/>
        </p:nvSpPr>
        <p:spPr>
          <a:xfrm rot="5189938" flipH="1">
            <a:off x="1024868" y="863915"/>
            <a:ext cx="335900" cy="286696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6" name="Google Shape;1116;p13"/>
          <p:cNvSpPr/>
          <p:nvPr/>
        </p:nvSpPr>
        <p:spPr>
          <a:xfrm rot="5189938" flipH="1">
            <a:off x="1049276" y="854299"/>
            <a:ext cx="211357" cy="321459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7" name="Google Shape;1117;p13"/>
          <p:cNvSpPr/>
          <p:nvPr/>
        </p:nvSpPr>
        <p:spPr>
          <a:xfrm rot="5189938" flipH="1">
            <a:off x="1048040" y="905636"/>
            <a:ext cx="267949" cy="262127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8" name="Google Shape;1118;p13"/>
          <p:cNvSpPr/>
          <p:nvPr/>
        </p:nvSpPr>
        <p:spPr>
          <a:xfrm rot="5189938" flipH="1">
            <a:off x="1045106" y="869219"/>
            <a:ext cx="298781" cy="289435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9" name="Google Shape;1119;p13"/>
          <p:cNvSpPr/>
          <p:nvPr/>
        </p:nvSpPr>
        <p:spPr>
          <a:xfrm rot="5189938" flipH="1">
            <a:off x="947699" y="1171476"/>
            <a:ext cx="162981" cy="210705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0" name="Google Shape;1120;p13"/>
          <p:cNvSpPr/>
          <p:nvPr/>
        </p:nvSpPr>
        <p:spPr>
          <a:xfrm rot="5189938" flipH="1">
            <a:off x="794405" y="1344998"/>
            <a:ext cx="29300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1" name="Google Shape;1121;p13"/>
          <p:cNvSpPr/>
          <p:nvPr/>
        </p:nvSpPr>
        <p:spPr>
          <a:xfrm rot="5189938" flipH="1">
            <a:off x="948108" y="1321560"/>
            <a:ext cx="233671" cy="174878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2" name="Google Shape;1122;p13"/>
          <p:cNvSpPr/>
          <p:nvPr/>
        </p:nvSpPr>
        <p:spPr>
          <a:xfrm rot="5189938" flipH="1">
            <a:off x="868286" y="1072657"/>
            <a:ext cx="163792" cy="210097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3" name="Google Shape;1123;p13"/>
          <p:cNvSpPr/>
          <p:nvPr/>
        </p:nvSpPr>
        <p:spPr>
          <a:xfrm rot="5189938" flipH="1">
            <a:off x="715603" y="1245349"/>
            <a:ext cx="293000" cy="66254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4" name="Google Shape;1124;p13"/>
          <p:cNvSpPr/>
          <p:nvPr/>
        </p:nvSpPr>
        <p:spPr>
          <a:xfrm rot="5189938" flipH="1">
            <a:off x="786396" y="972908"/>
            <a:ext cx="174441" cy="20637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5" name="Google Shape;1125;p13"/>
          <p:cNvSpPr/>
          <p:nvPr/>
        </p:nvSpPr>
        <p:spPr>
          <a:xfrm rot="5189938" flipH="1">
            <a:off x="625143" y="1122497"/>
            <a:ext cx="288843" cy="63592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6" name="Google Shape;1126;p13"/>
          <p:cNvSpPr/>
          <p:nvPr/>
        </p:nvSpPr>
        <p:spPr>
          <a:xfrm rot="5189938" flipH="1">
            <a:off x="708368" y="864277"/>
            <a:ext cx="193711" cy="199676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7" name="Google Shape;1127;p13"/>
          <p:cNvSpPr/>
          <p:nvPr/>
        </p:nvSpPr>
        <p:spPr>
          <a:xfrm rot="5189938" flipH="1">
            <a:off x="546221" y="992016"/>
            <a:ext cx="283061" cy="65494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8" name="Google Shape;1128;p13"/>
          <p:cNvSpPr/>
          <p:nvPr/>
        </p:nvSpPr>
        <p:spPr>
          <a:xfrm rot="5189938" flipH="1">
            <a:off x="966801" y="1295319"/>
            <a:ext cx="191987" cy="17700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9" name="Google Shape;1129;p13"/>
          <p:cNvSpPr/>
          <p:nvPr/>
        </p:nvSpPr>
        <p:spPr>
          <a:xfrm rot="5189938" flipH="1">
            <a:off x="979699" y="1150093"/>
            <a:ext cx="95131" cy="212835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Google Shape;1130;p13"/>
          <p:cNvSpPr/>
          <p:nvPr/>
        </p:nvSpPr>
        <p:spPr>
          <a:xfrm rot="5189938" flipH="1">
            <a:off x="798437" y="1339405"/>
            <a:ext cx="285191" cy="69601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1" name="Google Shape;1131;p13"/>
          <p:cNvSpPr/>
          <p:nvPr/>
        </p:nvSpPr>
        <p:spPr>
          <a:xfrm rot="5189938" flipH="1">
            <a:off x="900941" y="1052465"/>
            <a:ext cx="98783" cy="212151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2" name="Google Shape;1132;p13"/>
          <p:cNvSpPr/>
          <p:nvPr/>
        </p:nvSpPr>
        <p:spPr>
          <a:xfrm rot="5189938" flipH="1">
            <a:off x="718931" y="1239965"/>
            <a:ext cx="286104" cy="70134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3" name="Google Shape;1133;p13"/>
          <p:cNvSpPr/>
          <p:nvPr/>
        </p:nvSpPr>
        <p:spPr>
          <a:xfrm rot="5189938" flipH="1">
            <a:off x="816891" y="950099"/>
            <a:ext cx="113184" cy="208119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4" name="Google Shape;1134;p13"/>
          <p:cNvSpPr/>
          <p:nvPr/>
        </p:nvSpPr>
        <p:spPr>
          <a:xfrm rot="5189938" flipH="1">
            <a:off x="626638" y="1119634"/>
            <a:ext cx="286104" cy="66559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5" name="Google Shape;1135;p13"/>
          <p:cNvSpPr/>
          <p:nvPr/>
        </p:nvSpPr>
        <p:spPr>
          <a:xfrm rot="5189938" flipH="1">
            <a:off x="739080" y="840490"/>
            <a:ext cx="132251" cy="201730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13"/>
          <p:cNvSpPr/>
          <p:nvPr/>
        </p:nvSpPr>
        <p:spPr>
          <a:xfrm rot="5189938" flipH="1">
            <a:off x="545347" y="989375"/>
            <a:ext cx="285191" cy="6739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7" name="Google Shape;1137;p13"/>
          <p:cNvSpPr/>
          <p:nvPr/>
        </p:nvSpPr>
        <p:spPr>
          <a:xfrm rot="5189938" flipH="1">
            <a:off x="555878" y="910140"/>
            <a:ext cx="605879" cy="360938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8" name="Google Shape;1138;p13"/>
          <p:cNvSpPr/>
          <p:nvPr/>
        </p:nvSpPr>
        <p:spPr>
          <a:xfrm rot="5189938" flipH="1">
            <a:off x="855936" y="991838"/>
            <a:ext cx="123224" cy="141941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9" name="Google Shape;1139;p13"/>
          <p:cNvSpPr/>
          <p:nvPr/>
        </p:nvSpPr>
        <p:spPr>
          <a:xfrm rot="5189938" flipH="1">
            <a:off x="802774" y="1125755"/>
            <a:ext cx="386611" cy="332032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0" name="Google Shape;1140;p13"/>
          <p:cNvSpPr/>
          <p:nvPr/>
        </p:nvSpPr>
        <p:spPr>
          <a:xfrm rot="5189938" flipH="1">
            <a:off x="874299" y="966195"/>
            <a:ext cx="35395" cy="27917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1" name="Google Shape;1141;p13"/>
          <p:cNvSpPr/>
          <p:nvPr/>
        </p:nvSpPr>
        <p:spPr>
          <a:xfrm rot="1106660">
            <a:off x="7613265" y="1019564"/>
            <a:ext cx="88017" cy="98321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2" name="Google Shape;1142;p13"/>
          <p:cNvSpPr/>
          <p:nvPr/>
        </p:nvSpPr>
        <p:spPr>
          <a:xfrm rot="1106660">
            <a:off x="7613555" y="1016168"/>
            <a:ext cx="80634" cy="101165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3" name="Google Shape;1143;p13"/>
          <p:cNvSpPr/>
          <p:nvPr/>
        </p:nvSpPr>
        <p:spPr>
          <a:xfrm rot="1106660">
            <a:off x="7642030" y="1068327"/>
            <a:ext cx="33796" cy="36967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Google Shape;1144;p13"/>
          <p:cNvSpPr/>
          <p:nvPr/>
        </p:nvSpPr>
        <p:spPr>
          <a:xfrm rot="1106660">
            <a:off x="7753668" y="1077721"/>
            <a:ext cx="78419" cy="10455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5" name="Google Shape;1145;p13"/>
          <p:cNvSpPr/>
          <p:nvPr/>
        </p:nvSpPr>
        <p:spPr>
          <a:xfrm rot="1106660">
            <a:off x="7747437" y="1076591"/>
            <a:ext cx="91134" cy="107508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6" name="Google Shape;1146;p13"/>
          <p:cNvSpPr/>
          <p:nvPr/>
        </p:nvSpPr>
        <p:spPr>
          <a:xfrm rot="1106660">
            <a:off x="7780262" y="1136736"/>
            <a:ext cx="31089" cy="3466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7" name="Google Shape;1147;p13"/>
          <p:cNvSpPr/>
          <p:nvPr/>
        </p:nvSpPr>
        <p:spPr>
          <a:xfrm rot="1106660">
            <a:off x="7699126" y="753468"/>
            <a:ext cx="231485" cy="345601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Google Shape;1148;p13"/>
          <p:cNvSpPr/>
          <p:nvPr/>
        </p:nvSpPr>
        <p:spPr>
          <a:xfrm rot="1106660">
            <a:off x="7746719" y="879153"/>
            <a:ext cx="65213" cy="214907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Google Shape;1149;p13"/>
          <p:cNvSpPr/>
          <p:nvPr/>
        </p:nvSpPr>
        <p:spPr>
          <a:xfrm rot="1106660">
            <a:off x="8158680" y="992843"/>
            <a:ext cx="375609" cy="35806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0" name="Google Shape;1150;p13"/>
          <p:cNvSpPr/>
          <p:nvPr/>
        </p:nvSpPr>
        <p:spPr>
          <a:xfrm rot="1106660">
            <a:off x="8129952" y="1028244"/>
            <a:ext cx="380203" cy="255920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1" name="Google Shape;1151;p13"/>
          <p:cNvSpPr/>
          <p:nvPr/>
        </p:nvSpPr>
        <p:spPr>
          <a:xfrm rot="1106660">
            <a:off x="8203288" y="1099069"/>
            <a:ext cx="306787" cy="298792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2" name="Google Shape;1152;p13"/>
          <p:cNvSpPr/>
          <p:nvPr/>
        </p:nvSpPr>
        <p:spPr>
          <a:xfrm rot="1106660">
            <a:off x="8181368" y="997300"/>
            <a:ext cx="355102" cy="361021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3" name="Google Shape;1153;p13"/>
          <p:cNvSpPr/>
          <p:nvPr/>
        </p:nvSpPr>
        <p:spPr>
          <a:xfrm rot="1106660">
            <a:off x="7994340" y="1268295"/>
            <a:ext cx="138546" cy="303823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4" name="Google Shape;1154;p13"/>
          <p:cNvSpPr/>
          <p:nvPr/>
        </p:nvSpPr>
        <p:spPr>
          <a:xfrm rot="1106660">
            <a:off x="8096347" y="1326741"/>
            <a:ext cx="243871" cy="135288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5" name="Google Shape;1155;p13"/>
          <p:cNvSpPr/>
          <p:nvPr/>
        </p:nvSpPr>
        <p:spPr>
          <a:xfrm rot="1106660">
            <a:off x="8089757" y="1404044"/>
            <a:ext cx="157413" cy="287089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Google Shape;1156;p13"/>
          <p:cNvSpPr/>
          <p:nvPr/>
        </p:nvSpPr>
        <p:spPr>
          <a:xfrm rot="1106660">
            <a:off x="7967946" y="1116653"/>
            <a:ext cx="138793" cy="303823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7" name="Google Shape;1157;p13"/>
          <p:cNvSpPr/>
          <p:nvPr/>
        </p:nvSpPr>
        <p:spPr>
          <a:xfrm rot="1106660">
            <a:off x="8069639" y="1174287"/>
            <a:ext cx="244117" cy="135944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8" name="Google Shape;1158;p13"/>
          <p:cNvSpPr/>
          <p:nvPr/>
        </p:nvSpPr>
        <p:spPr>
          <a:xfrm rot="1106660">
            <a:off x="7948368" y="966730"/>
            <a:ext cx="136988" cy="30622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9" name="Google Shape;1159;p13"/>
          <p:cNvSpPr/>
          <p:nvPr/>
        </p:nvSpPr>
        <p:spPr>
          <a:xfrm rot="1106660">
            <a:off x="8028107" y="1008868"/>
            <a:ext cx="242395" cy="113304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0" name="Google Shape;1160;p13"/>
          <p:cNvSpPr/>
          <p:nvPr/>
        </p:nvSpPr>
        <p:spPr>
          <a:xfrm rot="1106660">
            <a:off x="7920400" y="826811"/>
            <a:ext cx="133297" cy="303495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1" name="Google Shape;1161;p13"/>
          <p:cNvSpPr/>
          <p:nvPr/>
        </p:nvSpPr>
        <p:spPr>
          <a:xfrm rot="1106660">
            <a:off x="7978663" y="846158"/>
            <a:ext cx="238621" cy="98977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2" name="Google Shape;1162;p13"/>
          <p:cNvSpPr/>
          <p:nvPr/>
        </p:nvSpPr>
        <p:spPr>
          <a:xfrm rot="1106660">
            <a:off x="7957080" y="1085708"/>
            <a:ext cx="81290" cy="190517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3" name="Google Shape;1163;p13"/>
          <p:cNvSpPr/>
          <p:nvPr/>
        </p:nvSpPr>
        <p:spPr>
          <a:xfrm rot="1106660">
            <a:off x="7944889" y="1137276"/>
            <a:ext cx="333201" cy="529120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4" name="Google Shape;1164;p13"/>
          <p:cNvSpPr/>
          <p:nvPr/>
        </p:nvSpPr>
        <p:spPr>
          <a:xfrm rot="1106660">
            <a:off x="7938790" y="1094927"/>
            <a:ext cx="35190" cy="30404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5" name="Google Shape;1165;p13"/>
          <p:cNvSpPr/>
          <p:nvPr/>
        </p:nvSpPr>
        <p:spPr>
          <a:xfrm rot="1106660">
            <a:off x="8094801" y="1392233"/>
            <a:ext cx="108360" cy="290152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6" name="Google Shape;1166;p13"/>
          <p:cNvSpPr/>
          <p:nvPr/>
        </p:nvSpPr>
        <p:spPr>
          <a:xfrm rot="1106660">
            <a:off x="8030382" y="1267955"/>
            <a:ext cx="72513" cy="305572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7" name="Google Shape;1167;p13"/>
          <p:cNvSpPr/>
          <p:nvPr/>
        </p:nvSpPr>
        <p:spPr>
          <a:xfrm rot="1106660">
            <a:off x="8096830" y="1320373"/>
            <a:ext cx="219017" cy="138787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8" name="Google Shape;1168;p13"/>
          <p:cNvSpPr/>
          <p:nvPr/>
        </p:nvSpPr>
        <p:spPr>
          <a:xfrm rot="1106660">
            <a:off x="8001512" y="1117577"/>
            <a:ext cx="75466" cy="30677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9" name="Google Shape;1169;p13"/>
          <p:cNvSpPr/>
          <p:nvPr/>
        </p:nvSpPr>
        <p:spPr>
          <a:xfrm rot="1106660">
            <a:off x="8070117" y="1168283"/>
            <a:ext cx="218935" cy="138677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0" name="Google Shape;1170;p13"/>
          <p:cNvSpPr/>
          <p:nvPr/>
        </p:nvSpPr>
        <p:spPr>
          <a:xfrm rot="1106660">
            <a:off x="7974709" y="964351"/>
            <a:ext cx="73334" cy="308525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1" name="Google Shape;1171;p13"/>
          <p:cNvSpPr/>
          <p:nvPr/>
        </p:nvSpPr>
        <p:spPr>
          <a:xfrm rot="1106660">
            <a:off x="8028422" y="1003328"/>
            <a:ext cx="225579" cy="11822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2" name="Google Shape;1172;p13"/>
          <p:cNvSpPr/>
          <p:nvPr/>
        </p:nvSpPr>
        <p:spPr>
          <a:xfrm rot="1106660">
            <a:off x="7935994" y="821307"/>
            <a:ext cx="76943" cy="306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3" name="Google Shape;1173;p13"/>
          <p:cNvSpPr/>
          <p:nvPr/>
        </p:nvSpPr>
        <p:spPr>
          <a:xfrm rot="1106660">
            <a:off x="7977013" y="841300"/>
            <a:ext cx="230665" cy="101493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4" name="Google Shape;1174;p13"/>
          <p:cNvSpPr/>
          <p:nvPr/>
        </p:nvSpPr>
        <p:spPr>
          <a:xfrm rot="1106660">
            <a:off x="7867737" y="799929"/>
            <a:ext cx="402269" cy="645049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5" name="Google Shape;1175;p13"/>
          <p:cNvSpPr/>
          <p:nvPr/>
        </p:nvSpPr>
        <p:spPr>
          <a:xfrm rot="-3603133">
            <a:off x="8156083" y="5486776"/>
            <a:ext cx="431511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6" name="Google Shape;1176;p13"/>
          <p:cNvSpPr/>
          <p:nvPr/>
        </p:nvSpPr>
        <p:spPr>
          <a:xfrm rot="1365070">
            <a:off x="7855948" y="5719953"/>
            <a:ext cx="453612" cy="400587"/>
          </a:xfrm>
          <a:custGeom>
            <a:avLst/>
            <a:gdLst/>
            <a:ahLst/>
            <a:cxnLst/>
            <a:rect l="l" t="t" r="r" b="b"/>
            <a:pathLst>
              <a:path w="5005" h="3315" extrusionOk="0">
                <a:moveTo>
                  <a:pt x="3133" y="1"/>
                </a:moveTo>
                <a:cubicBezTo>
                  <a:pt x="3086" y="1"/>
                  <a:pt x="3041" y="10"/>
                  <a:pt x="2999" y="30"/>
                </a:cubicBezTo>
                <a:cubicBezTo>
                  <a:pt x="2651" y="190"/>
                  <a:pt x="2741" y="458"/>
                  <a:pt x="2741" y="458"/>
                </a:cubicBezTo>
                <a:cubicBezTo>
                  <a:pt x="2741" y="458"/>
                  <a:pt x="2316" y="210"/>
                  <a:pt x="1958" y="210"/>
                </a:cubicBezTo>
                <a:cubicBezTo>
                  <a:pt x="1832" y="210"/>
                  <a:pt x="1713" y="241"/>
                  <a:pt x="1625" y="324"/>
                </a:cubicBezTo>
                <a:cubicBezTo>
                  <a:pt x="1286" y="637"/>
                  <a:pt x="1803" y="896"/>
                  <a:pt x="1803" y="896"/>
                </a:cubicBezTo>
                <a:cubicBezTo>
                  <a:pt x="1803" y="896"/>
                  <a:pt x="1673" y="875"/>
                  <a:pt x="1507" y="875"/>
                </a:cubicBezTo>
                <a:cubicBezTo>
                  <a:pt x="1237" y="875"/>
                  <a:pt x="875" y="930"/>
                  <a:pt x="831" y="1217"/>
                </a:cubicBezTo>
                <a:cubicBezTo>
                  <a:pt x="759" y="1690"/>
                  <a:pt x="1295" y="1734"/>
                  <a:pt x="1295" y="1734"/>
                </a:cubicBezTo>
                <a:cubicBezTo>
                  <a:pt x="72" y="1877"/>
                  <a:pt x="1" y="2930"/>
                  <a:pt x="643" y="3127"/>
                </a:cubicBezTo>
                <a:cubicBezTo>
                  <a:pt x="733" y="3154"/>
                  <a:pt x="822" y="3166"/>
                  <a:pt x="909" y="3166"/>
                </a:cubicBezTo>
                <a:cubicBezTo>
                  <a:pt x="1448" y="3166"/>
                  <a:pt x="1910" y="2716"/>
                  <a:pt x="1911" y="2716"/>
                </a:cubicBezTo>
                <a:lnTo>
                  <a:pt x="1911" y="2716"/>
                </a:lnTo>
                <a:cubicBezTo>
                  <a:pt x="1911" y="2716"/>
                  <a:pt x="1821" y="3216"/>
                  <a:pt x="2241" y="3305"/>
                </a:cubicBezTo>
                <a:cubicBezTo>
                  <a:pt x="2270" y="3311"/>
                  <a:pt x="2297" y="3314"/>
                  <a:pt x="2325" y="3314"/>
                </a:cubicBezTo>
                <a:cubicBezTo>
                  <a:pt x="2693" y="3314"/>
                  <a:pt x="2910" y="2788"/>
                  <a:pt x="2910" y="2788"/>
                </a:cubicBezTo>
                <a:cubicBezTo>
                  <a:pt x="2910" y="2788"/>
                  <a:pt x="3104" y="3169"/>
                  <a:pt x="3399" y="3169"/>
                </a:cubicBezTo>
                <a:cubicBezTo>
                  <a:pt x="3484" y="3169"/>
                  <a:pt x="3578" y="3137"/>
                  <a:pt x="3678" y="3055"/>
                </a:cubicBezTo>
                <a:cubicBezTo>
                  <a:pt x="4124" y="2689"/>
                  <a:pt x="3847" y="2074"/>
                  <a:pt x="3847" y="2074"/>
                </a:cubicBezTo>
                <a:lnTo>
                  <a:pt x="3847" y="2074"/>
                </a:lnTo>
                <a:cubicBezTo>
                  <a:pt x="3847" y="2074"/>
                  <a:pt x="3976" y="2225"/>
                  <a:pt x="4171" y="2225"/>
                </a:cubicBezTo>
                <a:cubicBezTo>
                  <a:pt x="4276" y="2225"/>
                  <a:pt x="4400" y="2181"/>
                  <a:pt x="4534" y="2047"/>
                </a:cubicBezTo>
                <a:cubicBezTo>
                  <a:pt x="4847" y="1743"/>
                  <a:pt x="4651" y="1297"/>
                  <a:pt x="4651" y="1297"/>
                </a:cubicBezTo>
                <a:lnTo>
                  <a:pt x="4651" y="1297"/>
                </a:lnTo>
                <a:cubicBezTo>
                  <a:pt x="4703" y="1329"/>
                  <a:pt x="4745" y="1342"/>
                  <a:pt x="4778" y="1342"/>
                </a:cubicBezTo>
                <a:cubicBezTo>
                  <a:pt x="5005" y="1342"/>
                  <a:pt x="4793" y="681"/>
                  <a:pt x="4793" y="681"/>
                </a:cubicBezTo>
                <a:cubicBezTo>
                  <a:pt x="4793" y="681"/>
                  <a:pt x="4279" y="152"/>
                  <a:pt x="4046" y="152"/>
                </a:cubicBezTo>
                <a:cubicBezTo>
                  <a:pt x="4021" y="152"/>
                  <a:pt x="3999" y="158"/>
                  <a:pt x="3981" y="173"/>
                </a:cubicBezTo>
                <a:cubicBezTo>
                  <a:pt x="3874" y="244"/>
                  <a:pt x="3847" y="387"/>
                  <a:pt x="3928" y="485"/>
                </a:cubicBezTo>
                <a:cubicBezTo>
                  <a:pt x="3928" y="485"/>
                  <a:pt x="3478" y="1"/>
                  <a:pt x="31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7" name="Google Shape;1177;p13"/>
          <p:cNvSpPr/>
          <p:nvPr/>
        </p:nvSpPr>
        <p:spPr>
          <a:xfrm rot="1365070">
            <a:off x="7865275" y="5831448"/>
            <a:ext cx="326002" cy="278417"/>
          </a:xfrm>
          <a:custGeom>
            <a:avLst/>
            <a:gdLst/>
            <a:ahLst/>
            <a:cxnLst/>
            <a:rect l="l" t="t" r="r" b="b"/>
            <a:pathLst>
              <a:path w="3597" h="2304" extrusionOk="0">
                <a:moveTo>
                  <a:pt x="884" y="590"/>
                </a:moveTo>
                <a:cubicBezTo>
                  <a:pt x="919" y="608"/>
                  <a:pt x="955" y="608"/>
                  <a:pt x="1000" y="616"/>
                </a:cubicBezTo>
                <a:cubicBezTo>
                  <a:pt x="919" y="625"/>
                  <a:pt x="848" y="634"/>
                  <a:pt x="777" y="652"/>
                </a:cubicBezTo>
                <a:cubicBezTo>
                  <a:pt x="411" y="893"/>
                  <a:pt x="143" y="1259"/>
                  <a:pt x="18" y="1679"/>
                </a:cubicBezTo>
                <a:cubicBezTo>
                  <a:pt x="18" y="1696"/>
                  <a:pt x="9" y="1714"/>
                  <a:pt x="0" y="1723"/>
                </a:cubicBezTo>
                <a:cubicBezTo>
                  <a:pt x="71" y="1866"/>
                  <a:pt x="196" y="1964"/>
                  <a:pt x="348" y="2009"/>
                </a:cubicBezTo>
                <a:cubicBezTo>
                  <a:pt x="982" y="2205"/>
                  <a:pt x="1615" y="1598"/>
                  <a:pt x="1615" y="1598"/>
                </a:cubicBezTo>
                <a:cubicBezTo>
                  <a:pt x="1615" y="1598"/>
                  <a:pt x="1517" y="2098"/>
                  <a:pt x="1937" y="2187"/>
                </a:cubicBezTo>
                <a:cubicBezTo>
                  <a:pt x="2356" y="2277"/>
                  <a:pt x="2606" y="1670"/>
                  <a:pt x="2606" y="1670"/>
                </a:cubicBezTo>
                <a:cubicBezTo>
                  <a:pt x="2606" y="1670"/>
                  <a:pt x="2927" y="2303"/>
                  <a:pt x="3374" y="1937"/>
                </a:cubicBezTo>
                <a:cubicBezTo>
                  <a:pt x="3481" y="1848"/>
                  <a:pt x="3561" y="1732"/>
                  <a:pt x="3597" y="1598"/>
                </a:cubicBezTo>
                <a:cubicBezTo>
                  <a:pt x="3213" y="483"/>
                  <a:pt x="1901" y="1"/>
                  <a:pt x="884" y="59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8" name="Google Shape;1178;p13"/>
          <p:cNvSpPr/>
          <p:nvPr/>
        </p:nvSpPr>
        <p:spPr>
          <a:xfrm rot="1365070">
            <a:off x="7875103" y="5720485"/>
            <a:ext cx="425607" cy="403971"/>
          </a:xfrm>
          <a:custGeom>
            <a:avLst/>
            <a:gdLst/>
            <a:ahLst/>
            <a:cxnLst/>
            <a:rect l="l" t="t" r="r" b="b"/>
            <a:pathLst>
              <a:path w="4696" h="3343" extrusionOk="0">
                <a:moveTo>
                  <a:pt x="1697" y="2735"/>
                </a:move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lnTo>
                  <a:pt x="1697" y="2735"/>
                </a:lnTo>
                <a:cubicBezTo>
                  <a:pt x="1697" y="2735"/>
                  <a:pt x="1697" y="2735"/>
                  <a:pt x="1697" y="2735"/>
                </a:cubicBezTo>
                <a:close/>
                <a:moveTo>
                  <a:pt x="1695" y="2737"/>
                </a:moveTo>
                <a:lnTo>
                  <a:pt x="1695" y="2737"/>
                </a:lnTo>
                <a:cubicBezTo>
                  <a:pt x="1481" y="2941"/>
                  <a:pt x="1214" y="3083"/>
                  <a:pt x="920" y="3164"/>
                </a:cubicBezTo>
                <a:cubicBezTo>
                  <a:pt x="1205" y="3092"/>
                  <a:pt x="1481" y="2941"/>
                  <a:pt x="1695" y="2737"/>
                </a:cubicBezTo>
                <a:close/>
                <a:moveTo>
                  <a:pt x="2898" y="1"/>
                </a:moveTo>
                <a:cubicBezTo>
                  <a:pt x="2878" y="1"/>
                  <a:pt x="2858" y="2"/>
                  <a:pt x="2839" y="4"/>
                </a:cubicBezTo>
                <a:cubicBezTo>
                  <a:pt x="2776" y="22"/>
                  <a:pt x="2705" y="58"/>
                  <a:pt x="2652" y="102"/>
                </a:cubicBezTo>
                <a:cubicBezTo>
                  <a:pt x="2540" y="182"/>
                  <a:pt x="2479" y="311"/>
                  <a:pt x="2498" y="439"/>
                </a:cubicBezTo>
                <a:lnTo>
                  <a:pt x="2498" y="439"/>
                </a:lnTo>
                <a:cubicBezTo>
                  <a:pt x="2367" y="368"/>
                  <a:pt x="2236" y="313"/>
                  <a:pt x="2089" y="272"/>
                </a:cubicBezTo>
                <a:cubicBezTo>
                  <a:pt x="1984" y="235"/>
                  <a:pt x="1875" y="215"/>
                  <a:pt x="1762" y="215"/>
                </a:cubicBezTo>
                <a:cubicBezTo>
                  <a:pt x="1711" y="215"/>
                  <a:pt x="1660" y="219"/>
                  <a:pt x="1607" y="227"/>
                </a:cubicBezTo>
                <a:cubicBezTo>
                  <a:pt x="1527" y="245"/>
                  <a:pt x="1447" y="281"/>
                  <a:pt x="1384" y="343"/>
                </a:cubicBezTo>
                <a:cubicBezTo>
                  <a:pt x="1322" y="397"/>
                  <a:pt x="1286" y="477"/>
                  <a:pt x="1277" y="566"/>
                </a:cubicBezTo>
                <a:cubicBezTo>
                  <a:pt x="1277" y="647"/>
                  <a:pt x="1313" y="727"/>
                  <a:pt x="1384" y="790"/>
                </a:cubicBezTo>
                <a:cubicBezTo>
                  <a:pt x="1417" y="822"/>
                  <a:pt x="1453" y="855"/>
                  <a:pt x="1495" y="884"/>
                </a:cubicBezTo>
                <a:lnTo>
                  <a:pt x="1495" y="884"/>
                </a:lnTo>
                <a:cubicBezTo>
                  <a:pt x="1438" y="878"/>
                  <a:pt x="1381" y="875"/>
                  <a:pt x="1324" y="875"/>
                </a:cubicBezTo>
                <a:cubicBezTo>
                  <a:pt x="1252" y="875"/>
                  <a:pt x="1180" y="880"/>
                  <a:pt x="1107" y="888"/>
                </a:cubicBezTo>
                <a:cubicBezTo>
                  <a:pt x="1027" y="897"/>
                  <a:pt x="947" y="915"/>
                  <a:pt x="875" y="941"/>
                </a:cubicBezTo>
                <a:cubicBezTo>
                  <a:pt x="795" y="968"/>
                  <a:pt x="724" y="1013"/>
                  <a:pt x="670" y="1075"/>
                </a:cubicBezTo>
                <a:cubicBezTo>
                  <a:pt x="572" y="1218"/>
                  <a:pt x="572" y="1405"/>
                  <a:pt x="661" y="1548"/>
                </a:cubicBezTo>
                <a:cubicBezTo>
                  <a:pt x="735" y="1648"/>
                  <a:pt x="843" y="1719"/>
                  <a:pt x="961" y="1751"/>
                </a:cubicBezTo>
                <a:lnTo>
                  <a:pt x="961" y="1751"/>
                </a:lnTo>
                <a:cubicBezTo>
                  <a:pt x="702" y="1797"/>
                  <a:pt x="461" y="1913"/>
                  <a:pt x="260" y="2084"/>
                </a:cubicBezTo>
                <a:cubicBezTo>
                  <a:pt x="144" y="2191"/>
                  <a:pt x="72" y="2325"/>
                  <a:pt x="37" y="2476"/>
                </a:cubicBezTo>
                <a:cubicBezTo>
                  <a:pt x="1" y="2619"/>
                  <a:pt x="28" y="2780"/>
                  <a:pt x="108" y="2914"/>
                </a:cubicBezTo>
                <a:cubicBezTo>
                  <a:pt x="188" y="3039"/>
                  <a:pt x="322" y="3137"/>
                  <a:pt x="474" y="3164"/>
                </a:cubicBezTo>
                <a:cubicBezTo>
                  <a:pt x="545" y="3181"/>
                  <a:pt x="619" y="3190"/>
                  <a:pt x="694" y="3190"/>
                </a:cubicBezTo>
                <a:cubicBezTo>
                  <a:pt x="768" y="3190"/>
                  <a:pt x="844" y="3181"/>
                  <a:pt x="920" y="3164"/>
                </a:cubicBezTo>
                <a:lnTo>
                  <a:pt x="920" y="3164"/>
                </a:lnTo>
                <a:cubicBezTo>
                  <a:pt x="854" y="3176"/>
                  <a:pt x="786" y="3183"/>
                  <a:pt x="716" y="3183"/>
                </a:cubicBezTo>
                <a:cubicBezTo>
                  <a:pt x="636" y="3183"/>
                  <a:pt x="555" y="3174"/>
                  <a:pt x="474" y="3155"/>
                </a:cubicBezTo>
                <a:cubicBezTo>
                  <a:pt x="331" y="3119"/>
                  <a:pt x="206" y="3030"/>
                  <a:pt x="126" y="2905"/>
                </a:cubicBezTo>
                <a:cubicBezTo>
                  <a:pt x="45" y="2780"/>
                  <a:pt x="28" y="2628"/>
                  <a:pt x="63" y="2485"/>
                </a:cubicBezTo>
                <a:cubicBezTo>
                  <a:pt x="99" y="2343"/>
                  <a:pt x="179" y="2209"/>
                  <a:pt x="286" y="2110"/>
                </a:cubicBezTo>
                <a:cubicBezTo>
                  <a:pt x="510" y="1914"/>
                  <a:pt x="795" y="1798"/>
                  <a:pt x="1090" y="1771"/>
                </a:cubicBezTo>
                <a:lnTo>
                  <a:pt x="1224" y="1762"/>
                </a:lnTo>
                <a:lnTo>
                  <a:pt x="1090" y="1745"/>
                </a:lnTo>
                <a:cubicBezTo>
                  <a:pt x="1087" y="1744"/>
                  <a:pt x="1084" y="1744"/>
                  <a:pt x="1081" y="1743"/>
                </a:cubicBezTo>
                <a:lnTo>
                  <a:pt x="1081" y="1743"/>
                </a:lnTo>
                <a:lnTo>
                  <a:pt x="1081" y="1736"/>
                </a:lnTo>
                <a:cubicBezTo>
                  <a:pt x="1071" y="1737"/>
                  <a:pt x="1060" y="1738"/>
                  <a:pt x="1050" y="1739"/>
                </a:cubicBezTo>
                <a:lnTo>
                  <a:pt x="1050" y="1739"/>
                </a:lnTo>
                <a:cubicBezTo>
                  <a:pt x="913" y="1714"/>
                  <a:pt x="787" y="1644"/>
                  <a:pt x="697" y="1530"/>
                </a:cubicBezTo>
                <a:cubicBezTo>
                  <a:pt x="617" y="1396"/>
                  <a:pt x="617" y="1227"/>
                  <a:pt x="706" y="1102"/>
                </a:cubicBezTo>
                <a:cubicBezTo>
                  <a:pt x="759" y="1048"/>
                  <a:pt x="822" y="1004"/>
                  <a:pt x="893" y="977"/>
                </a:cubicBezTo>
                <a:cubicBezTo>
                  <a:pt x="965" y="950"/>
                  <a:pt x="1036" y="932"/>
                  <a:pt x="1116" y="923"/>
                </a:cubicBezTo>
                <a:cubicBezTo>
                  <a:pt x="1178" y="917"/>
                  <a:pt x="1238" y="914"/>
                  <a:pt x="1298" y="914"/>
                </a:cubicBezTo>
                <a:cubicBezTo>
                  <a:pt x="1390" y="914"/>
                  <a:pt x="1483" y="921"/>
                  <a:pt x="1578" y="931"/>
                </a:cubicBezTo>
                <a:lnTo>
                  <a:pt x="1578" y="931"/>
                </a:lnTo>
                <a:cubicBezTo>
                  <a:pt x="1579" y="932"/>
                  <a:pt x="1580" y="932"/>
                  <a:pt x="1581" y="932"/>
                </a:cubicBezTo>
                <a:lnTo>
                  <a:pt x="1581" y="931"/>
                </a:lnTo>
                <a:lnTo>
                  <a:pt x="1581" y="931"/>
                </a:lnTo>
                <a:cubicBezTo>
                  <a:pt x="1584" y="932"/>
                  <a:pt x="1587" y="932"/>
                  <a:pt x="1589" y="932"/>
                </a:cubicBezTo>
                <a:lnTo>
                  <a:pt x="1697" y="950"/>
                </a:lnTo>
                <a:lnTo>
                  <a:pt x="1598" y="897"/>
                </a:lnTo>
                <a:cubicBezTo>
                  <a:pt x="1527" y="861"/>
                  <a:pt x="1464" y="816"/>
                  <a:pt x="1411" y="763"/>
                </a:cubicBezTo>
                <a:cubicBezTo>
                  <a:pt x="1357" y="709"/>
                  <a:pt x="1322" y="638"/>
                  <a:pt x="1322" y="566"/>
                </a:cubicBezTo>
                <a:cubicBezTo>
                  <a:pt x="1331" y="486"/>
                  <a:pt x="1366" y="424"/>
                  <a:pt x="1420" y="370"/>
                </a:cubicBezTo>
                <a:cubicBezTo>
                  <a:pt x="1473" y="317"/>
                  <a:pt x="1545" y="281"/>
                  <a:pt x="1625" y="272"/>
                </a:cubicBezTo>
                <a:cubicBezTo>
                  <a:pt x="1672" y="264"/>
                  <a:pt x="1720" y="260"/>
                  <a:pt x="1768" y="260"/>
                </a:cubicBezTo>
                <a:cubicBezTo>
                  <a:pt x="1875" y="260"/>
                  <a:pt x="1982" y="280"/>
                  <a:pt x="2080" y="317"/>
                </a:cubicBezTo>
                <a:cubicBezTo>
                  <a:pt x="2232" y="361"/>
                  <a:pt x="2375" y="424"/>
                  <a:pt x="2518" y="495"/>
                </a:cubicBezTo>
                <a:lnTo>
                  <a:pt x="2571" y="531"/>
                </a:lnTo>
                <a:lnTo>
                  <a:pt x="2553" y="468"/>
                </a:lnTo>
                <a:cubicBezTo>
                  <a:pt x="2518" y="343"/>
                  <a:pt x="2571" y="209"/>
                  <a:pt x="2678" y="138"/>
                </a:cubicBezTo>
                <a:cubicBezTo>
                  <a:pt x="2732" y="93"/>
                  <a:pt x="2794" y="67"/>
                  <a:pt x="2857" y="49"/>
                </a:cubicBezTo>
                <a:cubicBezTo>
                  <a:pt x="2874" y="46"/>
                  <a:pt x="2890" y="45"/>
                  <a:pt x="2907" y="45"/>
                </a:cubicBezTo>
                <a:cubicBezTo>
                  <a:pt x="2953" y="45"/>
                  <a:pt x="2998" y="54"/>
                  <a:pt x="3044" y="67"/>
                </a:cubicBezTo>
                <a:cubicBezTo>
                  <a:pt x="3169" y="111"/>
                  <a:pt x="3285" y="174"/>
                  <a:pt x="3392" y="254"/>
                </a:cubicBezTo>
                <a:cubicBezTo>
                  <a:pt x="3491" y="328"/>
                  <a:pt x="3590" y="410"/>
                  <a:pt x="3682" y="500"/>
                </a:cubicBezTo>
                <a:lnTo>
                  <a:pt x="3682" y="500"/>
                </a:lnTo>
                <a:cubicBezTo>
                  <a:pt x="3686" y="507"/>
                  <a:pt x="3691" y="515"/>
                  <a:pt x="3696" y="522"/>
                </a:cubicBezTo>
                <a:lnTo>
                  <a:pt x="3701" y="518"/>
                </a:lnTo>
                <a:lnTo>
                  <a:pt x="3701" y="518"/>
                </a:lnTo>
                <a:cubicBezTo>
                  <a:pt x="3702" y="519"/>
                  <a:pt x="3703" y="521"/>
                  <a:pt x="3705" y="522"/>
                </a:cubicBezTo>
                <a:lnTo>
                  <a:pt x="3740" y="486"/>
                </a:lnTo>
                <a:cubicBezTo>
                  <a:pt x="3705" y="441"/>
                  <a:pt x="3687" y="397"/>
                  <a:pt x="3696" y="343"/>
                </a:cubicBezTo>
                <a:cubicBezTo>
                  <a:pt x="3696" y="290"/>
                  <a:pt x="3723" y="245"/>
                  <a:pt x="3767" y="218"/>
                </a:cubicBezTo>
                <a:cubicBezTo>
                  <a:pt x="3785" y="201"/>
                  <a:pt x="3807" y="194"/>
                  <a:pt x="3831" y="194"/>
                </a:cubicBezTo>
                <a:cubicBezTo>
                  <a:pt x="3854" y="194"/>
                  <a:pt x="3879" y="201"/>
                  <a:pt x="3901" y="209"/>
                </a:cubicBezTo>
                <a:cubicBezTo>
                  <a:pt x="3955" y="227"/>
                  <a:pt x="3999" y="254"/>
                  <a:pt x="4053" y="281"/>
                </a:cubicBezTo>
                <a:cubicBezTo>
                  <a:pt x="4237" y="403"/>
                  <a:pt x="4403" y="543"/>
                  <a:pt x="4561" y="700"/>
                </a:cubicBezTo>
                <a:lnTo>
                  <a:pt x="4561" y="700"/>
                </a:lnTo>
                <a:cubicBezTo>
                  <a:pt x="4606" y="843"/>
                  <a:pt x="4633" y="977"/>
                  <a:pt x="4651" y="1120"/>
                </a:cubicBezTo>
                <a:cubicBezTo>
                  <a:pt x="4660" y="1191"/>
                  <a:pt x="4651" y="1254"/>
                  <a:pt x="4615" y="1316"/>
                </a:cubicBezTo>
                <a:cubicBezTo>
                  <a:pt x="4602" y="1336"/>
                  <a:pt x="4584" y="1343"/>
                  <a:pt x="4563" y="1343"/>
                </a:cubicBezTo>
                <a:cubicBezTo>
                  <a:pt x="4528" y="1343"/>
                  <a:pt x="4485" y="1321"/>
                  <a:pt x="4445" y="1298"/>
                </a:cubicBezTo>
                <a:lnTo>
                  <a:pt x="4392" y="1272"/>
                </a:lnTo>
                <a:lnTo>
                  <a:pt x="4419" y="1325"/>
                </a:lnTo>
                <a:cubicBezTo>
                  <a:pt x="4419" y="1327"/>
                  <a:pt x="4420" y="1329"/>
                  <a:pt x="4421" y="1332"/>
                </a:cubicBezTo>
                <a:lnTo>
                  <a:pt x="4421" y="1332"/>
                </a:lnTo>
                <a:lnTo>
                  <a:pt x="4419" y="1334"/>
                </a:lnTo>
                <a:cubicBezTo>
                  <a:pt x="4420" y="1335"/>
                  <a:pt x="4421" y="1335"/>
                  <a:pt x="4422" y="1336"/>
                </a:cubicBezTo>
                <a:lnTo>
                  <a:pt x="4422" y="1336"/>
                </a:lnTo>
                <a:cubicBezTo>
                  <a:pt x="4465" y="1457"/>
                  <a:pt x="4490" y="1579"/>
                  <a:pt x="4472" y="1709"/>
                </a:cubicBezTo>
                <a:cubicBezTo>
                  <a:pt x="4463" y="1834"/>
                  <a:pt x="4410" y="1959"/>
                  <a:pt x="4312" y="2048"/>
                </a:cubicBezTo>
                <a:cubicBezTo>
                  <a:pt x="4231" y="2146"/>
                  <a:pt x="4106" y="2209"/>
                  <a:pt x="3981" y="2226"/>
                </a:cubicBezTo>
                <a:cubicBezTo>
                  <a:pt x="3972" y="2227"/>
                  <a:pt x="3962" y="2227"/>
                  <a:pt x="3953" y="2227"/>
                </a:cubicBezTo>
                <a:cubicBezTo>
                  <a:pt x="3830" y="2227"/>
                  <a:pt x="3717" y="2175"/>
                  <a:pt x="3642" y="2084"/>
                </a:cubicBezTo>
                <a:lnTo>
                  <a:pt x="3642" y="2084"/>
                </a:lnTo>
                <a:cubicBezTo>
                  <a:pt x="3642" y="2084"/>
                  <a:pt x="3642" y="2084"/>
                  <a:pt x="3642" y="2084"/>
                </a:cubicBezTo>
                <a:lnTo>
                  <a:pt x="3580" y="2021"/>
                </a:lnTo>
                <a:lnTo>
                  <a:pt x="3615" y="2102"/>
                </a:lnTo>
                <a:cubicBezTo>
                  <a:pt x="3616" y="2104"/>
                  <a:pt x="3617" y="2106"/>
                  <a:pt x="3618" y="2108"/>
                </a:cubicBezTo>
                <a:lnTo>
                  <a:pt x="3618" y="2108"/>
                </a:lnTo>
                <a:lnTo>
                  <a:pt x="3615" y="2110"/>
                </a:lnTo>
                <a:cubicBezTo>
                  <a:pt x="3618" y="2113"/>
                  <a:pt x="3620" y="2115"/>
                  <a:pt x="3622" y="2117"/>
                </a:cubicBezTo>
                <a:lnTo>
                  <a:pt x="3622" y="2117"/>
                </a:lnTo>
                <a:cubicBezTo>
                  <a:pt x="3680" y="2265"/>
                  <a:pt x="3704" y="2428"/>
                  <a:pt x="3696" y="2583"/>
                </a:cubicBezTo>
                <a:cubicBezTo>
                  <a:pt x="3687" y="2753"/>
                  <a:pt x="3615" y="2914"/>
                  <a:pt x="3490" y="3021"/>
                </a:cubicBezTo>
                <a:cubicBezTo>
                  <a:pt x="3437" y="3083"/>
                  <a:pt x="3366" y="3128"/>
                  <a:pt x="3285" y="3155"/>
                </a:cubicBezTo>
                <a:cubicBezTo>
                  <a:pt x="3248" y="3167"/>
                  <a:pt x="3211" y="3174"/>
                  <a:pt x="3173" y="3174"/>
                </a:cubicBezTo>
                <a:cubicBezTo>
                  <a:pt x="3130" y="3174"/>
                  <a:pt x="3087" y="3165"/>
                  <a:pt x="3044" y="3146"/>
                </a:cubicBezTo>
                <a:cubicBezTo>
                  <a:pt x="2892" y="3065"/>
                  <a:pt x="2776" y="2949"/>
                  <a:pt x="2696" y="2798"/>
                </a:cubicBezTo>
                <a:lnTo>
                  <a:pt x="2687" y="2780"/>
                </a:lnTo>
                <a:lnTo>
                  <a:pt x="2678" y="2798"/>
                </a:lnTo>
                <a:cubicBezTo>
                  <a:pt x="2625" y="2932"/>
                  <a:pt x="2553" y="3048"/>
                  <a:pt x="2455" y="3146"/>
                </a:cubicBezTo>
                <a:cubicBezTo>
                  <a:pt x="2411" y="3199"/>
                  <a:pt x="2357" y="3244"/>
                  <a:pt x="2295" y="3280"/>
                </a:cubicBezTo>
                <a:cubicBezTo>
                  <a:pt x="2241" y="3306"/>
                  <a:pt x="2170" y="3324"/>
                  <a:pt x="2098" y="3333"/>
                </a:cubicBezTo>
                <a:cubicBezTo>
                  <a:pt x="1964" y="3333"/>
                  <a:pt x="1830" y="3262"/>
                  <a:pt x="1759" y="3137"/>
                </a:cubicBezTo>
                <a:cubicBezTo>
                  <a:pt x="1697" y="3012"/>
                  <a:pt x="1670" y="2878"/>
                  <a:pt x="1697" y="2735"/>
                </a:cubicBezTo>
                <a:lnTo>
                  <a:pt x="1697" y="2735"/>
                </a:lnTo>
                <a:cubicBezTo>
                  <a:pt x="1670" y="2878"/>
                  <a:pt x="1688" y="3021"/>
                  <a:pt x="1750" y="3146"/>
                </a:cubicBezTo>
                <a:cubicBezTo>
                  <a:pt x="1830" y="3262"/>
                  <a:pt x="1955" y="3342"/>
                  <a:pt x="2098" y="3342"/>
                </a:cubicBezTo>
                <a:cubicBezTo>
                  <a:pt x="2170" y="3342"/>
                  <a:pt x="2241" y="3324"/>
                  <a:pt x="2303" y="3289"/>
                </a:cubicBezTo>
                <a:cubicBezTo>
                  <a:pt x="2366" y="3253"/>
                  <a:pt x="2419" y="3208"/>
                  <a:pt x="2464" y="3164"/>
                </a:cubicBezTo>
                <a:cubicBezTo>
                  <a:pt x="2557" y="3062"/>
                  <a:pt x="2634" y="2952"/>
                  <a:pt x="2688" y="2827"/>
                </a:cubicBezTo>
                <a:lnTo>
                  <a:pt x="2688" y="2827"/>
                </a:lnTo>
                <a:cubicBezTo>
                  <a:pt x="2761" y="2978"/>
                  <a:pt x="2890" y="3096"/>
                  <a:pt x="3035" y="3173"/>
                </a:cubicBezTo>
                <a:cubicBezTo>
                  <a:pt x="3078" y="3192"/>
                  <a:pt x="3124" y="3201"/>
                  <a:pt x="3171" y="3201"/>
                </a:cubicBezTo>
                <a:cubicBezTo>
                  <a:pt x="3211" y="3201"/>
                  <a:pt x="3253" y="3194"/>
                  <a:pt x="3294" y="3181"/>
                </a:cubicBezTo>
                <a:cubicBezTo>
                  <a:pt x="3374" y="3155"/>
                  <a:pt x="3446" y="3110"/>
                  <a:pt x="3508" y="3048"/>
                </a:cubicBezTo>
                <a:cubicBezTo>
                  <a:pt x="3633" y="2932"/>
                  <a:pt x="3714" y="2762"/>
                  <a:pt x="3723" y="2592"/>
                </a:cubicBezTo>
                <a:cubicBezTo>
                  <a:pt x="3730" y="2450"/>
                  <a:pt x="3712" y="2300"/>
                  <a:pt x="3669" y="2161"/>
                </a:cubicBezTo>
                <a:lnTo>
                  <a:pt x="3669" y="2161"/>
                </a:lnTo>
                <a:cubicBezTo>
                  <a:pt x="3748" y="2224"/>
                  <a:pt x="3848" y="2263"/>
                  <a:pt x="3954" y="2263"/>
                </a:cubicBezTo>
                <a:cubicBezTo>
                  <a:pt x="3963" y="2263"/>
                  <a:pt x="3972" y="2263"/>
                  <a:pt x="3981" y="2262"/>
                </a:cubicBezTo>
                <a:cubicBezTo>
                  <a:pt x="4115" y="2244"/>
                  <a:pt x="4240" y="2182"/>
                  <a:pt x="4338" y="2075"/>
                </a:cubicBezTo>
                <a:cubicBezTo>
                  <a:pt x="4428" y="1977"/>
                  <a:pt x="4490" y="1852"/>
                  <a:pt x="4508" y="1709"/>
                </a:cubicBezTo>
                <a:cubicBezTo>
                  <a:pt x="4516" y="1591"/>
                  <a:pt x="4503" y="1473"/>
                  <a:pt x="4463" y="1356"/>
                </a:cubicBezTo>
                <a:lnTo>
                  <a:pt x="4463" y="1356"/>
                </a:lnTo>
                <a:cubicBezTo>
                  <a:pt x="4484" y="1365"/>
                  <a:pt x="4505" y="1373"/>
                  <a:pt x="4526" y="1379"/>
                </a:cubicBezTo>
                <a:cubicBezTo>
                  <a:pt x="4538" y="1383"/>
                  <a:pt x="4550" y="1386"/>
                  <a:pt x="4561" y="1386"/>
                </a:cubicBezTo>
                <a:cubicBezTo>
                  <a:pt x="4593" y="1386"/>
                  <a:pt x="4622" y="1369"/>
                  <a:pt x="4642" y="1343"/>
                </a:cubicBezTo>
                <a:cubicBezTo>
                  <a:pt x="4677" y="1272"/>
                  <a:pt x="4695" y="1191"/>
                  <a:pt x="4686" y="1120"/>
                </a:cubicBezTo>
                <a:cubicBezTo>
                  <a:pt x="4669" y="968"/>
                  <a:pt x="4642" y="825"/>
                  <a:pt x="4597" y="691"/>
                </a:cubicBezTo>
                <a:cubicBezTo>
                  <a:pt x="4437" y="522"/>
                  <a:pt x="4258" y="379"/>
                  <a:pt x="4071" y="245"/>
                </a:cubicBezTo>
                <a:cubicBezTo>
                  <a:pt x="4026" y="218"/>
                  <a:pt x="3972" y="192"/>
                  <a:pt x="3919" y="174"/>
                </a:cubicBezTo>
                <a:cubicBezTo>
                  <a:pt x="3892" y="156"/>
                  <a:pt x="3856" y="156"/>
                  <a:pt x="3830" y="156"/>
                </a:cubicBezTo>
                <a:cubicBezTo>
                  <a:pt x="3794" y="156"/>
                  <a:pt x="3758" y="165"/>
                  <a:pt x="3731" y="192"/>
                </a:cubicBezTo>
                <a:cubicBezTo>
                  <a:pt x="3687" y="227"/>
                  <a:pt x="3651" y="281"/>
                  <a:pt x="3642" y="343"/>
                </a:cubicBezTo>
                <a:cubicBezTo>
                  <a:pt x="3642" y="366"/>
                  <a:pt x="3644" y="388"/>
                  <a:pt x="3649" y="410"/>
                </a:cubicBezTo>
                <a:lnTo>
                  <a:pt x="3649" y="410"/>
                </a:lnTo>
                <a:cubicBezTo>
                  <a:pt x="3579" y="341"/>
                  <a:pt x="3501" y="275"/>
                  <a:pt x="3419" y="218"/>
                </a:cubicBezTo>
                <a:cubicBezTo>
                  <a:pt x="3312" y="129"/>
                  <a:pt x="3187" y="67"/>
                  <a:pt x="3053" y="22"/>
                </a:cubicBezTo>
                <a:cubicBezTo>
                  <a:pt x="3007" y="9"/>
                  <a:pt x="2952" y="1"/>
                  <a:pt x="28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9" name="Google Shape;1179;p13"/>
          <p:cNvSpPr/>
          <p:nvPr/>
        </p:nvSpPr>
        <p:spPr>
          <a:xfrm rot="1365070">
            <a:off x="7952988" y="5791372"/>
            <a:ext cx="431951" cy="298597"/>
          </a:xfrm>
          <a:custGeom>
            <a:avLst/>
            <a:gdLst/>
            <a:ahLst/>
            <a:cxnLst/>
            <a:rect l="l" t="t" r="r" b="b"/>
            <a:pathLst>
              <a:path w="4766" h="2471" extrusionOk="0">
                <a:moveTo>
                  <a:pt x="4671" y="0"/>
                </a:moveTo>
                <a:cubicBezTo>
                  <a:pt x="4661" y="0"/>
                  <a:pt x="4652" y="2"/>
                  <a:pt x="4642" y="7"/>
                </a:cubicBezTo>
                <a:cubicBezTo>
                  <a:pt x="4142" y="239"/>
                  <a:pt x="3642" y="471"/>
                  <a:pt x="3142" y="703"/>
                </a:cubicBezTo>
                <a:lnTo>
                  <a:pt x="2428" y="311"/>
                </a:lnTo>
                <a:cubicBezTo>
                  <a:pt x="2425" y="309"/>
                  <a:pt x="2423" y="308"/>
                  <a:pt x="2422" y="308"/>
                </a:cubicBezTo>
                <a:cubicBezTo>
                  <a:pt x="2395" y="308"/>
                  <a:pt x="2803" y="664"/>
                  <a:pt x="2999" y="775"/>
                </a:cubicBezTo>
                <a:lnTo>
                  <a:pt x="2526" y="998"/>
                </a:lnTo>
                <a:lnTo>
                  <a:pt x="2464" y="1025"/>
                </a:lnTo>
                <a:lnTo>
                  <a:pt x="1322" y="516"/>
                </a:lnTo>
                <a:lnTo>
                  <a:pt x="1322" y="516"/>
                </a:lnTo>
                <a:cubicBezTo>
                  <a:pt x="1634" y="730"/>
                  <a:pt x="1973" y="926"/>
                  <a:pt x="2312" y="1096"/>
                </a:cubicBezTo>
                <a:lnTo>
                  <a:pt x="1902" y="1292"/>
                </a:lnTo>
                <a:lnTo>
                  <a:pt x="608" y="1087"/>
                </a:lnTo>
                <a:lnTo>
                  <a:pt x="411" y="1051"/>
                </a:lnTo>
                <a:lnTo>
                  <a:pt x="411" y="1051"/>
                </a:lnTo>
                <a:cubicBezTo>
                  <a:pt x="840" y="1194"/>
                  <a:pt x="1268" y="1301"/>
                  <a:pt x="1696" y="1391"/>
                </a:cubicBezTo>
                <a:lnTo>
                  <a:pt x="429" y="1989"/>
                </a:lnTo>
                <a:lnTo>
                  <a:pt x="1" y="2194"/>
                </a:lnTo>
                <a:cubicBezTo>
                  <a:pt x="438" y="2069"/>
                  <a:pt x="866" y="1908"/>
                  <a:pt x="1286" y="1730"/>
                </a:cubicBezTo>
                <a:lnTo>
                  <a:pt x="1759" y="1507"/>
                </a:lnTo>
                <a:lnTo>
                  <a:pt x="1759" y="1507"/>
                </a:lnTo>
                <a:lnTo>
                  <a:pt x="1304" y="2328"/>
                </a:lnTo>
                <a:lnTo>
                  <a:pt x="1223" y="2471"/>
                </a:lnTo>
                <a:cubicBezTo>
                  <a:pt x="1464" y="2176"/>
                  <a:pt x="1687" y="1864"/>
                  <a:pt x="1884" y="1533"/>
                </a:cubicBezTo>
                <a:lnTo>
                  <a:pt x="1955" y="1408"/>
                </a:lnTo>
                <a:lnTo>
                  <a:pt x="2384" y="1203"/>
                </a:lnTo>
                <a:lnTo>
                  <a:pt x="2384" y="1203"/>
                </a:lnTo>
                <a:cubicBezTo>
                  <a:pt x="2348" y="1587"/>
                  <a:pt x="2348" y="1962"/>
                  <a:pt x="2366" y="2346"/>
                </a:cubicBezTo>
                <a:lnTo>
                  <a:pt x="2518" y="1141"/>
                </a:lnTo>
                <a:lnTo>
                  <a:pt x="3071" y="882"/>
                </a:lnTo>
                <a:lnTo>
                  <a:pt x="3071" y="882"/>
                </a:lnTo>
                <a:cubicBezTo>
                  <a:pt x="3054" y="1098"/>
                  <a:pt x="3138" y="1577"/>
                  <a:pt x="3150" y="1577"/>
                </a:cubicBezTo>
                <a:cubicBezTo>
                  <a:pt x="3151" y="1577"/>
                  <a:pt x="3151" y="1575"/>
                  <a:pt x="3151" y="1569"/>
                </a:cubicBezTo>
                <a:cubicBezTo>
                  <a:pt x="3169" y="1319"/>
                  <a:pt x="3187" y="1069"/>
                  <a:pt x="3196" y="819"/>
                </a:cubicBezTo>
                <a:lnTo>
                  <a:pt x="3624" y="623"/>
                </a:lnTo>
                <a:cubicBezTo>
                  <a:pt x="3990" y="453"/>
                  <a:pt x="4347" y="284"/>
                  <a:pt x="4704" y="123"/>
                </a:cubicBezTo>
                <a:cubicBezTo>
                  <a:pt x="4766" y="85"/>
                  <a:pt x="4728" y="0"/>
                  <a:pt x="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0" name="Google Shape;1180;p13"/>
          <p:cNvSpPr/>
          <p:nvPr/>
        </p:nvSpPr>
        <p:spPr>
          <a:xfrm rot="-3603133">
            <a:off x="8154321" y="5487787"/>
            <a:ext cx="431511" cy="271347"/>
          </a:xfrm>
          <a:custGeom>
            <a:avLst/>
            <a:gdLst/>
            <a:ahLst/>
            <a:cxnLst/>
            <a:rect l="l" t="t" r="r" b="b"/>
            <a:pathLst>
              <a:path w="3571" h="2994" extrusionOk="0">
                <a:moveTo>
                  <a:pt x="3388" y="1"/>
                </a:moveTo>
                <a:cubicBezTo>
                  <a:pt x="2872" y="1"/>
                  <a:pt x="1224" y="57"/>
                  <a:pt x="670" y="762"/>
                </a:cubicBezTo>
                <a:cubicBezTo>
                  <a:pt x="1" y="1601"/>
                  <a:pt x="438" y="2207"/>
                  <a:pt x="679" y="2475"/>
                </a:cubicBezTo>
                <a:cubicBezTo>
                  <a:pt x="679" y="2475"/>
                  <a:pt x="1149" y="2993"/>
                  <a:pt x="1755" y="2993"/>
                </a:cubicBezTo>
                <a:cubicBezTo>
                  <a:pt x="1890" y="2993"/>
                  <a:pt x="2033" y="2967"/>
                  <a:pt x="2178" y="2904"/>
                </a:cubicBezTo>
                <a:cubicBezTo>
                  <a:pt x="2973" y="2555"/>
                  <a:pt x="3571" y="833"/>
                  <a:pt x="3544" y="3"/>
                </a:cubicBezTo>
                <a:cubicBezTo>
                  <a:pt x="3544" y="3"/>
                  <a:pt x="3487" y="1"/>
                  <a:pt x="3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1" name="Google Shape;1181;p13"/>
          <p:cNvSpPr/>
          <p:nvPr/>
        </p:nvSpPr>
        <p:spPr>
          <a:xfrm rot="-3603133">
            <a:off x="8184624" y="5508204"/>
            <a:ext cx="386439" cy="265728"/>
          </a:xfrm>
          <a:custGeom>
            <a:avLst/>
            <a:gdLst/>
            <a:ahLst/>
            <a:cxnLst/>
            <a:rect l="l" t="t" r="r" b="b"/>
            <a:pathLst>
              <a:path w="3198" h="2932" extrusionOk="0">
                <a:moveTo>
                  <a:pt x="1664" y="2377"/>
                </a:moveTo>
                <a:lnTo>
                  <a:pt x="1665" y="2377"/>
                </a:lnTo>
                <a:cubicBezTo>
                  <a:pt x="1666" y="2378"/>
                  <a:pt x="1666" y="2378"/>
                  <a:pt x="1666" y="2378"/>
                </a:cubicBezTo>
                <a:cubicBezTo>
                  <a:pt x="1667" y="2378"/>
                  <a:pt x="1666" y="2378"/>
                  <a:pt x="1664" y="2377"/>
                </a:cubicBezTo>
                <a:close/>
                <a:moveTo>
                  <a:pt x="3194" y="1"/>
                </a:moveTo>
                <a:cubicBezTo>
                  <a:pt x="3194" y="1"/>
                  <a:pt x="3193" y="2"/>
                  <a:pt x="3191" y="3"/>
                </a:cubicBezTo>
                <a:cubicBezTo>
                  <a:pt x="3084" y="102"/>
                  <a:pt x="2968" y="200"/>
                  <a:pt x="2861" y="298"/>
                </a:cubicBezTo>
                <a:cubicBezTo>
                  <a:pt x="2584" y="548"/>
                  <a:pt x="2307" y="798"/>
                  <a:pt x="2022" y="1048"/>
                </a:cubicBezTo>
                <a:cubicBezTo>
                  <a:pt x="2066" y="842"/>
                  <a:pt x="2093" y="637"/>
                  <a:pt x="2111" y="423"/>
                </a:cubicBezTo>
                <a:lnTo>
                  <a:pt x="2111" y="423"/>
                </a:lnTo>
                <a:cubicBezTo>
                  <a:pt x="2102" y="459"/>
                  <a:pt x="2093" y="494"/>
                  <a:pt x="2084" y="521"/>
                </a:cubicBezTo>
                <a:lnTo>
                  <a:pt x="1959" y="1101"/>
                </a:lnTo>
                <a:cubicBezTo>
                  <a:pt x="1825" y="1208"/>
                  <a:pt x="1700" y="1315"/>
                  <a:pt x="1575" y="1423"/>
                </a:cubicBezTo>
                <a:cubicBezTo>
                  <a:pt x="1406" y="1556"/>
                  <a:pt x="1236" y="1681"/>
                  <a:pt x="1076" y="1815"/>
                </a:cubicBezTo>
                <a:lnTo>
                  <a:pt x="1076" y="1780"/>
                </a:lnTo>
                <a:cubicBezTo>
                  <a:pt x="1093" y="1529"/>
                  <a:pt x="1094" y="992"/>
                  <a:pt x="1085" y="992"/>
                </a:cubicBezTo>
                <a:lnTo>
                  <a:pt x="1085" y="992"/>
                </a:lnTo>
                <a:cubicBezTo>
                  <a:pt x="1085" y="992"/>
                  <a:pt x="1085" y="993"/>
                  <a:pt x="1085" y="994"/>
                </a:cubicBezTo>
                <a:cubicBezTo>
                  <a:pt x="1076" y="1030"/>
                  <a:pt x="1076" y="1066"/>
                  <a:pt x="1076" y="1101"/>
                </a:cubicBezTo>
                <a:lnTo>
                  <a:pt x="1013" y="1869"/>
                </a:lnTo>
                <a:cubicBezTo>
                  <a:pt x="933" y="1931"/>
                  <a:pt x="853" y="1994"/>
                  <a:pt x="772" y="2065"/>
                </a:cubicBezTo>
                <a:cubicBezTo>
                  <a:pt x="612" y="2199"/>
                  <a:pt x="469" y="2333"/>
                  <a:pt x="326" y="2476"/>
                </a:cubicBezTo>
                <a:cubicBezTo>
                  <a:pt x="210" y="2592"/>
                  <a:pt x="112" y="2717"/>
                  <a:pt x="31" y="2851"/>
                </a:cubicBezTo>
                <a:cubicBezTo>
                  <a:pt x="1" y="2893"/>
                  <a:pt x="37" y="2932"/>
                  <a:pt x="78" y="2932"/>
                </a:cubicBezTo>
                <a:cubicBezTo>
                  <a:pt x="96" y="2932"/>
                  <a:pt x="116" y="2924"/>
                  <a:pt x="130" y="2904"/>
                </a:cubicBezTo>
                <a:cubicBezTo>
                  <a:pt x="228" y="2752"/>
                  <a:pt x="344" y="2610"/>
                  <a:pt x="478" y="2485"/>
                </a:cubicBezTo>
                <a:cubicBezTo>
                  <a:pt x="603" y="2360"/>
                  <a:pt x="737" y="2235"/>
                  <a:pt x="870" y="2128"/>
                </a:cubicBezTo>
                <a:lnTo>
                  <a:pt x="942" y="2154"/>
                </a:lnTo>
                <a:cubicBezTo>
                  <a:pt x="1164" y="2237"/>
                  <a:pt x="1623" y="2365"/>
                  <a:pt x="1664" y="2377"/>
                </a:cubicBezTo>
                <a:lnTo>
                  <a:pt x="1664" y="2377"/>
                </a:lnTo>
                <a:lnTo>
                  <a:pt x="1567" y="2333"/>
                </a:lnTo>
                <a:lnTo>
                  <a:pt x="924" y="2092"/>
                </a:lnTo>
                <a:lnTo>
                  <a:pt x="995" y="2020"/>
                </a:lnTo>
                <a:cubicBezTo>
                  <a:pt x="1129" y="1913"/>
                  <a:pt x="1272" y="1806"/>
                  <a:pt x="1406" y="1708"/>
                </a:cubicBezTo>
                <a:lnTo>
                  <a:pt x="1486" y="1726"/>
                </a:lnTo>
                <a:cubicBezTo>
                  <a:pt x="1722" y="1785"/>
                  <a:pt x="2227" y="1852"/>
                  <a:pt x="2254" y="1852"/>
                </a:cubicBezTo>
                <a:cubicBezTo>
                  <a:pt x="2256" y="1852"/>
                  <a:pt x="2256" y="1851"/>
                  <a:pt x="2254" y="1851"/>
                </a:cubicBezTo>
                <a:lnTo>
                  <a:pt x="2147" y="1824"/>
                </a:lnTo>
                <a:lnTo>
                  <a:pt x="1459" y="1663"/>
                </a:lnTo>
                <a:cubicBezTo>
                  <a:pt x="1549" y="1583"/>
                  <a:pt x="1647" y="1512"/>
                  <a:pt x="1736" y="1440"/>
                </a:cubicBezTo>
                <a:cubicBezTo>
                  <a:pt x="1959" y="1253"/>
                  <a:pt x="2129" y="1101"/>
                  <a:pt x="2334" y="905"/>
                </a:cubicBezTo>
                <a:lnTo>
                  <a:pt x="2343" y="905"/>
                </a:lnTo>
                <a:cubicBezTo>
                  <a:pt x="2448" y="918"/>
                  <a:pt x="2547" y="926"/>
                  <a:pt x="2646" y="926"/>
                </a:cubicBezTo>
                <a:cubicBezTo>
                  <a:pt x="2682" y="926"/>
                  <a:pt x="2718" y="925"/>
                  <a:pt x="2754" y="923"/>
                </a:cubicBezTo>
                <a:lnTo>
                  <a:pt x="2700" y="914"/>
                </a:lnTo>
                <a:lnTo>
                  <a:pt x="2379" y="851"/>
                </a:lnTo>
                <a:cubicBezTo>
                  <a:pt x="2722" y="525"/>
                  <a:pt x="3197" y="1"/>
                  <a:pt x="31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13"/>
          <p:cNvSpPr/>
          <p:nvPr/>
        </p:nvSpPr>
        <p:spPr>
          <a:xfrm rot="-3603133">
            <a:off x="8266742" y="5413853"/>
            <a:ext cx="253517" cy="257299"/>
          </a:xfrm>
          <a:custGeom>
            <a:avLst/>
            <a:gdLst/>
            <a:ahLst/>
            <a:cxnLst/>
            <a:rect l="l" t="t" r="r" b="b"/>
            <a:pathLst>
              <a:path w="2098" h="2839" extrusionOk="0">
                <a:moveTo>
                  <a:pt x="902" y="2838"/>
                </a:moveTo>
                <a:cubicBezTo>
                  <a:pt x="295" y="2499"/>
                  <a:pt x="0" y="1776"/>
                  <a:pt x="215" y="1107"/>
                </a:cubicBezTo>
                <a:cubicBezTo>
                  <a:pt x="420" y="438"/>
                  <a:pt x="1062" y="0"/>
                  <a:pt x="1759" y="63"/>
                </a:cubicBezTo>
                <a:cubicBezTo>
                  <a:pt x="1875" y="72"/>
                  <a:pt x="1982" y="98"/>
                  <a:pt x="2098" y="134"/>
                </a:cubicBezTo>
                <a:cubicBezTo>
                  <a:pt x="2080" y="928"/>
                  <a:pt x="1580" y="2365"/>
                  <a:pt x="902" y="28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3" name="Google Shape;1183;p13"/>
          <p:cNvSpPr/>
          <p:nvPr/>
        </p:nvSpPr>
        <p:spPr>
          <a:xfrm rot="-3603133">
            <a:off x="8178109" y="5470255"/>
            <a:ext cx="395864" cy="274428"/>
          </a:xfrm>
          <a:custGeom>
            <a:avLst/>
            <a:gdLst/>
            <a:ahLst/>
            <a:cxnLst/>
            <a:rect l="l" t="t" r="r" b="b"/>
            <a:pathLst>
              <a:path w="3276" h="3028" extrusionOk="0">
                <a:moveTo>
                  <a:pt x="3094" y="0"/>
                </a:moveTo>
                <a:cubicBezTo>
                  <a:pt x="2734" y="0"/>
                  <a:pt x="2369" y="28"/>
                  <a:pt x="2017" y="82"/>
                </a:cubicBezTo>
                <a:cubicBezTo>
                  <a:pt x="1598" y="127"/>
                  <a:pt x="1205" y="243"/>
                  <a:pt x="830" y="422"/>
                </a:cubicBezTo>
                <a:cubicBezTo>
                  <a:pt x="455" y="618"/>
                  <a:pt x="179" y="957"/>
                  <a:pt x="63" y="1359"/>
                </a:cubicBezTo>
                <a:cubicBezTo>
                  <a:pt x="0" y="1564"/>
                  <a:pt x="0" y="1769"/>
                  <a:pt x="63" y="1975"/>
                </a:cubicBezTo>
                <a:cubicBezTo>
                  <a:pt x="125" y="2171"/>
                  <a:pt x="241" y="2349"/>
                  <a:pt x="384" y="2501"/>
                </a:cubicBezTo>
                <a:cubicBezTo>
                  <a:pt x="241" y="2349"/>
                  <a:pt x="134" y="2171"/>
                  <a:pt x="71" y="1975"/>
                </a:cubicBezTo>
                <a:cubicBezTo>
                  <a:pt x="9" y="1778"/>
                  <a:pt x="9" y="1564"/>
                  <a:pt x="71" y="1368"/>
                </a:cubicBezTo>
                <a:cubicBezTo>
                  <a:pt x="188" y="975"/>
                  <a:pt x="464" y="645"/>
                  <a:pt x="839" y="457"/>
                </a:cubicBezTo>
                <a:cubicBezTo>
                  <a:pt x="1214" y="288"/>
                  <a:pt x="1607" y="172"/>
                  <a:pt x="2017" y="127"/>
                </a:cubicBezTo>
                <a:cubicBezTo>
                  <a:pt x="2361" y="82"/>
                  <a:pt x="2705" y="62"/>
                  <a:pt x="3049" y="62"/>
                </a:cubicBezTo>
                <a:cubicBezTo>
                  <a:pt x="3107" y="62"/>
                  <a:pt x="3164" y="63"/>
                  <a:pt x="3222" y="64"/>
                </a:cubicBezTo>
                <a:lnTo>
                  <a:pt x="3222" y="64"/>
                </a:lnTo>
                <a:cubicBezTo>
                  <a:pt x="3220" y="261"/>
                  <a:pt x="3202" y="457"/>
                  <a:pt x="3160" y="654"/>
                </a:cubicBezTo>
                <a:cubicBezTo>
                  <a:pt x="3124" y="859"/>
                  <a:pt x="3070" y="1055"/>
                  <a:pt x="3008" y="1261"/>
                </a:cubicBezTo>
                <a:cubicBezTo>
                  <a:pt x="2883" y="1653"/>
                  <a:pt x="2704" y="2028"/>
                  <a:pt x="2472" y="2376"/>
                </a:cubicBezTo>
                <a:cubicBezTo>
                  <a:pt x="2365" y="2546"/>
                  <a:pt x="2222" y="2698"/>
                  <a:pt x="2053" y="2822"/>
                </a:cubicBezTo>
                <a:cubicBezTo>
                  <a:pt x="1883" y="2938"/>
                  <a:pt x="1687" y="3010"/>
                  <a:pt x="1473" y="3010"/>
                </a:cubicBezTo>
                <a:cubicBezTo>
                  <a:pt x="1458" y="3011"/>
                  <a:pt x="1443" y="3011"/>
                  <a:pt x="1428" y="3011"/>
                </a:cubicBezTo>
                <a:cubicBezTo>
                  <a:pt x="1238" y="3011"/>
                  <a:pt x="1049" y="2958"/>
                  <a:pt x="884" y="2867"/>
                </a:cubicBezTo>
                <a:cubicBezTo>
                  <a:pt x="696" y="2769"/>
                  <a:pt x="527" y="2644"/>
                  <a:pt x="384" y="2501"/>
                </a:cubicBezTo>
                <a:lnTo>
                  <a:pt x="384" y="2501"/>
                </a:lnTo>
                <a:cubicBezTo>
                  <a:pt x="527" y="2653"/>
                  <a:pt x="696" y="2778"/>
                  <a:pt x="875" y="2876"/>
                </a:cubicBezTo>
                <a:cubicBezTo>
                  <a:pt x="1062" y="2974"/>
                  <a:pt x="1267" y="3028"/>
                  <a:pt x="1482" y="3028"/>
                </a:cubicBezTo>
                <a:cubicBezTo>
                  <a:pt x="1687" y="3019"/>
                  <a:pt x="1892" y="2956"/>
                  <a:pt x="2071" y="2831"/>
                </a:cubicBezTo>
                <a:cubicBezTo>
                  <a:pt x="2240" y="2706"/>
                  <a:pt x="2383" y="2555"/>
                  <a:pt x="2499" y="2385"/>
                </a:cubicBezTo>
                <a:cubicBezTo>
                  <a:pt x="2731" y="2037"/>
                  <a:pt x="2919" y="1662"/>
                  <a:pt x="3044" y="1261"/>
                </a:cubicBezTo>
                <a:cubicBezTo>
                  <a:pt x="3115" y="1064"/>
                  <a:pt x="3168" y="859"/>
                  <a:pt x="3213" y="654"/>
                </a:cubicBezTo>
                <a:cubicBezTo>
                  <a:pt x="3249" y="448"/>
                  <a:pt x="3276" y="243"/>
                  <a:pt x="3276" y="29"/>
                </a:cubicBezTo>
                <a:lnTo>
                  <a:pt x="3276" y="2"/>
                </a:lnTo>
                <a:lnTo>
                  <a:pt x="3249" y="2"/>
                </a:lnTo>
                <a:cubicBezTo>
                  <a:pt x="3197" y="1"/>
                  <a:pt x="3146" y="0"/>
                  <a:pt x="30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4" name="Google Shape;1184;p13"/>
          <p:cNvSpPr/>
          <p:nvPr/>
        </p:nvSpPr>
        <p:spPr>
          <a:xfrm rot="-9882522">
            <a:off x="7986863" y="5413113"/>
            <a:ext cx="237098" cy="249663"/>
          </a:xfrm>
          <a:custGeom>
            <a:avLst/>
            <a:gdLst/>
            <a:ahLst/>
            <a:cxnLst/>
            <a:rect l="l" t="t" r="r" b="b"/>
            <a:pathLst>
              <a:path w="2616" h="2066" extrusionOk="0">
                <a:moveTo>
                  <a:pt x="984" y="1"/>
                </a:moveTo>
                <a:cubicBezTo>
                  <a:pt x="556" y="1"/>
                  <a:pt x="182" y="150"/>
                  <a:pt x="107" y="150"/>
                </a:cubicBezTo>
                <a:lnTo>
                  <a:pt x="98" y="150"/>
                </a:lnTo>
                <a:lnTo>
                  <a:pt x="107" y="159"/>
                </a:lnTo>
                <a:cubicBezTo>
                  <a:pt x="116" y="275"/>
                  <a:pt x="0" y="1301"/>
                  <a:pt x="500" y="1748"/>
                </a:cubicBezTo>
                <a:cubicBezTo>
                  <a:pt x="780" y="1999"/>
                  <a:pt x="1216" y="2065"/>
                  <a:pt x="1599" y="2065"/>
                </a:cubicBezTo>
                <a:cubicBezTo>
                  <a:pt x="2033" y="2065"/>
                  <a:pt x="2401" y="1980"/>
                  <a:pt x="2401" y="1980"/>
                </a:cubicBezTo>
                <a:cubicBezTo>
                  <a:pt x="2615" y="1141"/>
                  <a:pt x="2062" y="328"/>
                  <a:pt x="1544" y="105"/>
                </a:cubicBezTo>
                <a:cubicBezTo>
                  <a:pt x="1360" y="28"/>
                  <a:pt x="1167" y="1"/>
                  <a:pt x="9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5" name="Google Shape;1185;p13"/>
          <p:cNvSpPr/>
          <p:nvPr/>
        </p:nvSpPr>
        <p:spPr>
          <a:xfrm rot="-9882522">
            <a:off x="7988295" y="5405084"/>
            <a:ext cx="169213" cy="239632"/>
          </a:xfrm>
          <a:custGeom>
            <a:avLst/>
            <a:gdLst/>
            <a:ahLst/>
            <a:cxnLst/>
            <a:rect l="l" t="t" r="r" b="b"/>
            <a:pathLst>
              <a:path w="1867" h="1983" extrusionOk="0">
                <a:moveTo>
                  <a:pt x="1652" y="1938"/>
                </a:moveTo>
                <a:cubicBezTo>
                  <a:pt x="1866" y="1090"/>
                  <a:pt x="1313" y="269"/>
                  <a:pt x="795" y="54"/>
                </a:cubicBezTo>
                <a:cubicBezTo>
                  <a:pt x="742" y="28"/>
                  <a:pt x="688" y="10"/>
                  <a:pt x="635" y="1"/>
                </a:cubicBezTo>
                <a:cubicBezTo>
                  <a:pt x="1" y="724"/>
                  <a:pt x="438" y="1866"/>
                  <a:pt x="1393" y="1982"/>
                </a:cubicBezTo>
                <a:cubicBezTo>
                  <a:pt x="1554" y="1955"/>
                  <a:pt x="1652" y="1938"/>
                  <a:pt x="1652" y="193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6" name="Google Shape;1186;p13"/>
          <p:cNvSpPr/>
          <p:nvPr/>
        </p:nvSpPr>
        <p:spPr>
          <a:xfrm rot="-9882522">
            <a:off x="7999880" y="5411233"/>
            <a:ext cx="216161" cy="253771"/>
          </a:xfrm>
          <a:custGeom>
            <a:avLst/>
            <a:gdLst/>
            <a:ahLst/>
            <a:cxnLst/>
            <a:rect l="l" t="t" r="r" b="b"/>
            <a:pathLst>
              <a:path w="2385" h="2100" extrusionOk="0">
                <a:moveTo>
                  <a:pt x="10" y="161"/>
                </a:moveTo>
                <a:lnTo>
                  <a:pt x="10" y="170"/>
                </a:lnTo>
                <a:cubicBezTo>
                  <a:pt x="9" y="232"/>
                  <a:pt x="8" y="293"/>
                  <a:pt x="8" y="355"/>
                </a:cubicBezTo>
                <a:lnTo>
                  <a:pt x="8" y="355"/>
                </a:lnTo>
                <a:cubicBezTo>
                  <a:pt x="10" y="293"/>
                  <a:pt x="14" y="232"/>
                  <a:pt x="19" y="170"/>
                </a:cubicBezTo>
                <a:lnTo>
                  <a:pt x="10" y="161"/>
                </a:lnTo>
                <a:close/>
                <a:moveTo>
                  <a:pt x="930" y="0"/>
                </a:moveTo>
                <a:cubicBezTo>
                  <a:pt x="769" y="0"/>
                  <a:pt x="617" y="18"/>
                  <a:pt x="466" y="54"/>
                </a:cubicBezTo>
                <a:cubicBezTo>
                  <a:pt x="314" y="72"/>
                  <a:pt x="171" y="125"/>
                  <a:pt x="19" y="161"/>
                </a:cubicBezTo>
                <a:cubicBezTo>
                  <a:pt x="171" y="134"/>
                  <a:pt x="314" y="81"/>
                  <a:pt x="466" y="72"/>
                </a:cubicBezTo>
                <a:cubicBezTo>
                  <a:pt x="617" y="36"/>
                  <a:pt x="769" y="27"/>
                  <a:pt x="930" y="27"/>
                </a:cubicBezTo>
                <a:cubicBezTo>
                  <a:pt x="1233" y="27"/>
                  <a:pt x="1528" y="143"/>
                  <a:pt x="1760" y="348"/>
                </a:cubicBezTo>
                <a:cubicBezTo>
                  <a:pt x="1983" y="554"/>
                  <a:pt x="2152" y="813"/>
                  <a:pt x="2251" y="1098"/>
                </a:cubicBezTo>
                <a:cubicBezTo>
                  <a:pt x="2295" y="1250"/>
                  <a:pt x="2322" y="1393"/>
                  <a:pt x="2331" y="1544"/>
                </a:cubicBezTo>
                <a:cubicBezTo>
                  <a:pt x="2340" y="1691"/>
                  <a:pt x="2323" y="1837"/>
                  <a:pt x="2290" y="1976"/>
                </a:cubicBezTo>
                <a:lnTo>
                  <a:pt x="2290" y="1976"/>
                </a:lnTo>
                <a:cubicBezTo>
                  <a:pt x="2030" y="2030"/>
                  <a:pt x="1763" y="2063"/>
                  <a:pt x="1496" y="2063"/>
                </a:cubicBezTo>
                <a:cubicBezTo>
                  <a:pt x="1465" y="2063"/>
                  <a:pt x="1434" y="2063"/>
                  <a:pt x="1403" y="2062"/>
                </a:cubicBezTo>
                <a:cubicBezTo>
                  <a:pt x="1099" y="2062"/>
                  <a:pt x="796" y="1982"/>
                  <a:pt x="537" y="1839"/>
                </a:cubicBezTo>
                <a:cubicBezTo>
                  <a:pt x="269" y="1678"/>
                  <a:pt x="144" y="1375"/>
                  <a:pt x="82" y="1080"/>
                </a:cubicBezTo>
                <a:cubicBezTo>
                  <a:pt x="32" y="844"/>
                  <a:pt x="10" y="602"/>
                  <a:pt x="8" y="355"/>
                </a:cubicBezTo>
                <a:lnTo>
                  <a:pt x="8" y="355"/>
                </a:lnTo>
                <a:cubicBezTo>
                  <a:pt x="1" y="597"/>
                  <a:pt x="20" y="838"/>
                  <a:pt x="55" y="1080"/>
                </a:cubicBezTo>
                <a:cubicBezTo>
                  <a:pt x="82" y="1232"/>
                  <a:pt x="135" y="1384"/>
                  <a:pt x="207" y="1518"/>
                </a:cubicBezTo>
                <a:cubicBezTo>
                  <a:pt x="278" y="1651"/>
                  <a:pt x="385" y="1776"/>
                  <a:pt x="519" y="1857"/>
                </a:cubicBezTo>
                <a:cubicBezTo>
                  <a:pt x="787" y="2017"/>
                  <a:pt x="1090" y="2098"/>
                  <a:pt x="1403" y="2098"/>
                </a:cubicBezTo>
                <a:cubicBezTo>
                  <a:pt x="1441" y="2099"/>
                  <a:pt x="1479" y="2099"/>
                  <a:pt x="1517" y="2099"/>
                </a:cubicBezTo>
                <a:cubicBezTo>
                  <a:pt x="1784" y="2099"/>
                  <a:pt x="2056" y="2072"/>
                  <a:pt x="2322" y="2017"/>
                </a:cubicBezTo>
                <a:lnTo>
                  <a:pt x="2340" y="2017"/>
                </a:lnTo>
                <a:lnTo>
                  <a:pt x="2340" y="2008"/>
                </a:lnTo>
                <a:cubicBezTo>
                  <a:pt x="2367" y="1848"/>
                  <a:pt x="2384" y="1696"/>
                  <a:pt x="2376" y="1535"/>
                </a:cubicBezTo>
                <a:cubicBezTo>
                  <a:pt x="2367" y="1384"/>
                  <a:pt x="2340" y="1232"/>
                  <a:pt x="2286" y="1080"/>
                </a:cubicBezTo>
                <a:cubicBezTo>
                  <a:pt x="2188" y="786"/>
                  <a:pt x="2010" y="518"/>
                  <a:pt x="1787" y="313"/>
                </a:cubicBezTo>
                <a:cubicBezTo>
                  <a:pt x="1670" y="206"/>
                  <a:pt x="1528" y="125"/>
                  <a:pt x="1385" y="72"/>
                </a:cubicBezTo>
                <a:cubicBezTo>
                  <a:pt x="1233" y="27"/>
                  <a:pt x="1081" y="0"/>
                  <a:pt x="9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7" name="Google Shape;1187;p13"/>
          <p:cNvSpPr/>
          <p:nvPr/>
        </p:nvSpPr>
        <p:spPr>
          <a:xfrm rot="-9882522">
            <a:off x="8024559" y="5466341"/>
            <a:ext cx="230209" cy="244467"/>
          </a:xfrm>
          <a:custGeom>
            <a:avLst/>
            <a:gdLst/>
            <a:ahLst/>
            <a:cxnLst/>
            <a:rect l="l" t="t" r="r" b="b"/>
            <a:pathLst>
              <a:path w="2540" h="2023" extrusionOk="0">
                <a:moveTo>
                  <a:pt x="69" y="0"/>
                </a:moveTo>
                <a:cubicBezTo>
                  <a:pt x="32" y="0"/>
                  <a:pt x="0" y="57"/>
                  <a:pt x="36" y="85"/>
                </a:cubicBezTo>
                <a:lnTo>
                  <a:pt x="723" y="638"/>
                </a:lnTo>
                <a:lnTo>
                  <a:pt x="1035" y="1406"/>
                </a:lnTo>
                <a:cubicBezTo>
                  <a:pt x="1008" y="1192"/>
                  <a:pt x="955" y="977"/>
                  <a:pt x="884" y="763"/>
                </a:cubicBezTo>
                <a:lnTo>
                  <a:pt x="884" y="763"/>
                </a:lnTo>
                <a:lnTo>
                  <a:pt x="1303" y="1102"/>
                </a:lnTo>
                <a:lnTo>
                  <a:pt x="1615" y="1870"/>
                </a:lnTo>
                <a:cubicBezTo>
                  <a:pt x="1580" y="1647"/>
                  <a:pt x="1526" y="1433"/>
                  <a:pt x="1455" y="1227"/>
                </a:cubicBezTo>
                <a:lnTo>
                  <a:pt x="1455" y="1227"/>
                </a:lnTo>
                <a:cubicBezTo>
                  <a:pt x="1624" y="1361"/>
                  <a:pt x="2365" y="1888"/>
                  <a:pt x="2526" y="2022"/>
                </a:cubicBezTo>
                <a:cubicBezTo>
                  <a:pt x="2527" y="2022"/>
                  <a:pt x="2528" y="2023"/>
                  <a:pt x="2528" y="2023"/>
                </a:cubicBezTo>
                <a:cubicBezTo>
                  <a:pt x="2539" y="2023"/>
                  <a:pt x="1683" y="1287"/>
                  <a:pt x="1526" y="1156"/>
                </a:cubicBezTo>
                <a:lnTo>
                  <a:pt x="1526" y="1156"/>
                </a:lnTo>
                <a:lnTo>
                  <a:pt x="2195" y="1299"/>
                </a:lnTo>
                <a:cubicBezTo>
                  <a:pt x="1928" y="1192"/>
                  <a:pt x="1642" y="1102"/>
                  <a:pt x="1365" y="1031"/>
                </a:cubicBezTo>
                <a:lnTo>
                  <a:pt x="946" y="692"/>
                </a:lnTo>
                <a:lnTo>
                  <a:pt x="946" y="692"/>
                </a:lnTo>
                <a:cubicBezTo>
                  <a:pt x="1178" y="736"/>
                  <a:pt x="1410" y="754"/>
                  <a:pt x="1642" y="754"/>
                </a:cubicBezTo>
                <a:lnTo>
                  <a:pt x="794" y="567"/>
                </a:lnTo>
                <a:lnTo>
                  <a:pt x="98" y="14"/>
                </a:lnTo>
                <a:cubicBezTo>
                  <a:pt x="89" y="4"/>
                  <a:pt x="79" y="0"/>
                  <a:pt x="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304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ECC6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14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1190" name="Google Shape;1190;p14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94" name="Google Shape;1194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5" name="Google Shape;1195;p14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3" name="Google Shape;1243;p14"/>
          <p:cNvSpPr txBox="1">
            <a:spLocks noGrp="1"/>
          </p:cNvSpPr>
          <p:nvPr>
            <p:ph type="title"/>
          </p:nvPr>
        </p:nvSpPr>
        <p:spPr>
          <a:xfrm>
            <a:off x="2497800" y="4225300"/>
            <a:ext cx="41484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44" name="Google Shape;1244;p14"/>
          <p:cNvSpPr txBox="1">
            <a:spLocks noGrp="1"/>
          </p:cNvSpPr>
          <p:nvPr>
            <p:ph type="subTitle" idx="1"/>
          </p:nvPr>
        </p:nvSpPr>
        <p:spPr>
          <a:xfrm>
            <a:off x="1666050" y="2472017"/>
            <a:ext cx="5811900" cy="1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5" name="Google Shape;1245;p14"/>
          <p:cNvSpPr/>
          <p:nvPr/>
        </p:nvSpPr>
        <p:spPr>
          <a:xfrm rot="7975353">
            <a:off x="1551082" y="1459730"/>
            <a:ext cx="377927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6" name="Google Shape;1246;p14"/>
          <p:cNvSpPr/>
          <p:nvPr/>
        </p:nvSpPr>
        <p:spPr>
          <a:xfrm rot="7975353">
            <a:off x="1496314" y="1339502"/>
            <a:ext cx="481232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7" name="Google Shape;1247;p14"/>
          <p:cNvSpPr/>
          <p:nvPr/>
        </p:nvSpPr>
        <p:spPr>
          <a:xfrm rot="7975353">
            <a:off x="1602197" y="1578216"/>
            <a:ext cx="3300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8" name="Google Shape;1248;p14"/>
          <p:cNvSpPr/>
          <p:nvPr/>
        </p:nvSpPr>
        <p:spPr>
          <a:xfrm rot="7975353">
            <a:off x="1554404" y="1465480"/>
            <a:ext cx="36591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9" name="Google Shape;1249;p14"/>
          <p:cNvSpPr/>
          <p:nvPr/>
        </p:nvSpPr>
        <p:spPr>
          <a:xfrm rot="10800000">
            <a:off x="1301319" y="793555"/>
            <a:ext cx="194553" cy="451836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14"/>
          <p:cNvSpPr/>
          <p:nvPr/>
        </p:nvSpPr>
        <p:spPr>
          <a:xfrm rot="10800000">
            <a:off x="1473355" y="1105232"/>
            <a:ext cx="76936" cy="100408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1" name="Google Shape;1251;p14"/>
          <p:cNvSpPr/>
          <p:nvPr/>
        </p:nvSpPr>
        <p:spPr>
          <a:xfrm rot="10800000">
            <a:off x="1404030" y="1211129"/>
            <a:ext cx="79731" cy="105169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2" name="Google Shape;1252;p14"/>
          <p:cNvSpPr/>
          <p:nvPr/>
        </p:nvSpPr>
        <p:spPr>
          <a:xfrm rot="10800000">
            <a:off x="1299378" y="1211748"/>
            <a:ext cx="83225" cy="111277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3" name="Google Shape;1253;p14"/>
          <p:cNvSpPr/>
          <p:nvPr/>
        </p:nvSpPr>
        <p:spPr>
          <a:xfrm rot="10800000">
            <a:off x="1329888" y="1274686"/>
            <a:ext cx="29191" cy="33124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4" name="Google Shape;1254;p14"/>
          <p:cNvSpPr/>
          <p:nvPr/>
        </p:nvSpPr>
        <p:spPr>
          <a:xfrm rot="10800000">
            <a:off x="1426932" y="1268786"/>
            <a:ext cx="31209" cy="33745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5" name="Google Shape;1255;p14"/>
          <p:cNvSpPr/>
          <p:nvPr/>
        </p:nvSpPr>
        <p:spPr>
          <a:xfrm rot="10800000">
            <a:off x="1497577" y="1160921"/>
            <a:ext cx="28492" cy="32192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6" name="Google Shape;1256;p14"/>
          <p:cNvSpPr/>
          <p:nvPr/>
        </p:nvSpPr>
        <p:spPr>
          <a:xfrm rot="10800000">
            <a:off x="1471259" y="1105232"/>
            <a:ext cx="80430" cy="102064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7" name="Google Shape;1257;p14"/>
          <p:cNvSpPr/>
          <p:nvPr/>
        </p:nvSpPr>
        <p:spPr>
          <a:xfrm rot="10800000">
            <a:off x="1403328" y="1209162"/>
            <a:ext cx="80430" cy="108689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8" name="Google Shape;1258;p14"/>
          <p:cNvSpPr/>
          <p:nvPr/>
        </p:nvSpPr>
        <p:spPr>
          <a:xfrm rot="10800000">
            <a:off x="1299378" y="1209990"/>
            <a:ext cx="85321" cy="11427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9" name="Google Shape;1259;p14"/>
          <p:cNvSpPr/>
          <p:nvPr/>
        </p:nvSpPr>
        <p:spPr>
          <a:xfrm rot="10800000">
            <a:off x="1338891" y="1262264"/>
            <a:ext cx="4270" cy="476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0" name="Google Shape;1260;p14"/>
          <p:cNvSpPr/>
          <p:nvPr/>
        </p:nvSpPr>
        <p:spPr>
          <a:xfrm>
            <a:off x="2013792" y="994751"/>
            <a:ext cx="638237" cy="773348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" name="Google Shape;1261;p14"/>
          <p:cNvSpPr/>
          <p:nvPr/>
        </p:nvSpPr>
        <p:spPr>
          <a:xfrm>
            <a:off x="2301355" y="1150848"/>
            <a:ext cx="350677" cy="607933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2" name="Google Shape;1262;p14"/>
          <p:cNvSpPr/>
          <p:nvPr/>
        </p:nvSpPr>
        <p:spPr>
          <a:xfrm>
            <a:off x="2004789" y="990091"/>
            <a:ext cx="649339" cy="785356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3" name="Google Shape;1263;p14"/>
          <p:cNvSpPr/>
          <p:nvPr/>
        </p:nvSpPr>
        <p:spPr>
          <a:xfrm>
            <a:off x="2091272" y="1070419"/>
            <a:ext cx="441976" cy="565700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4" name="Google Shape;1264;p14"/>
          <p:cNvSpPr/>
          <p:nvPr/>
        </p:nvSpPr>
        <p:spPr>
          <a:xfrm>
            <a:off x="2734773" y="1243429"/>
            <a:ext cx="83302" cy="93059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5" name="Google Shape;1265;p14"/>
          <p:cNvSpPr/>
          <p:nvPr/>
        </p:nvSpPr>
        <p:spPr>
          <a:xfrm>
            <a:off x="2734776" y="1241668"/>
            <a:ext cx="76315" cy="95749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6" name="Google Shape;1266;p14"/>
          <p:cNvSpPr/>
          <p:nvPr/>
        </p:nvSpPr>
        <p:spPr>
          <a:xfrm>
            <a:off x="2765983" y="1288043"/>
            <a:ext cx="31986" cy="34988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7" name="Google Shape;1267;p14"/>
          <p:cNvSpPr/>
          <p:nvPr/>
        </p:nvSpPr>
        <p:spPr>
          <a:xfrm>
            <a:off x="2874830" y="1241359"/>
            <a:ext cx="74219" cy="98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8" name="Google Shape;1268;p14"/>
          <p:cNvSpPr/>
          <p:nvPr/>
        </p:nvSpPr>
        <p:spPr>
          <a:xfrm>
            <a:off x="2869005" y="1240221"/>
            <a:ext cx="86252" cy="101753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9" name="Google Shape;1269;p14"/>
          <p:cNvSpPr/>
          <p:nvPr/>
        </p:nvSpPr>
        <p:spPr>
          <a:xfrm>
            <a:off x="2905260" y="1294876"/>
            <a:ext cx="29424" cy="32813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0" name="Google Shape;1270;p14"/>
          <p:cNvSpPr/>
          <p:nvPr/>
        </p:nvSpPr>
        <p:spPr>
          <a:xfrm>
            <a:off x="2776386" y="935579"/>
            <a:ext cx="219086" cy="327103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1" name="Google Shape;1271;p14"/>
          <p:cNvSpPr/>
          <p:nvPr/>
        </p:nvSpPr>
        <p:spPr>
          <a:xfrm>
            <a:off x="2836708" y="1065799"/>
            <a:ext cx="61720" cy="20340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2" name="Google Shape;1272;p14"/>
          <p:cNvSpPr/>
          <p:nvPr/>
        </p:nvSpPr>
        <p:spPr>
          <a:xfrm>
            <a:off x="3240647" y="937959"/>
            <a:ext cx="355491" cy="338903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3" name="Google Shape;1273;p14"/>
          <p:cNvSpPr/>
          <p:nvPr/>
        </p:nvSpPr>
        <p:spPr>
          <a:xfrm>
            <a:off x="3211220" y="982780"/>
            <a:ext cx="359838" cy="24222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4" name="Google Shape;1274;p14"/>
          <p:cNvSpPr/>
          <p:nvPr/>
        </p:nvSpPr>
        <p:spPr>
          <a:xfrm>
            <a:off x="3299572" y="1030709"/>
            <a:ext cx="290355" cy="2827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5" name="Google Shape;1275;p14"/>
          <p:cNvSpPr/>
          <p:nvPr/>
        </p:nvSpPr>
        <p:spPr>
          <a:xfrm>
            <a:off x="3262848" y="936925"/>
            <a:ext cx="336082" cy="341697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6" name="Google Shape;1276;p14"/>
          <p:cNvSpPr/>
          <p:nvPr/>
        </p:nvSpPr>
        <p:spPr>
          <a:xfrm>
            <a:off x="3154624" y="1299532"/>
            <a:ext cx="131126" cy="28756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7" name="Google Shape;1277;p14"/>
          <p:cNvSpPr/>
          <p:nvPr/>
        </p:nvSpPr>
        <p:spPr>
          <a:xfrm>
            <a:off x="3237852" y="1294359"/>
            <a:ext cx="230809" cy="128045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8" name="Google Shape;1278;p14"/>
          <p:cNvSpPr/>
          <p:nvPr/>
        </p:nvSpPr>
        <p:spPr>
          <a:xfrm>
            <a:off x="3268438" y="1379964"/>
            <a:ext cx="148982" cy="271723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9" name="Google Shape;1279;p14"/>
          <p:cNvSpPr/>
          <p:nvPr/>
        </p:nvSpPr>
        <p:spPr>
          <a:xfrm>
            <a:off x="3096864" y="1173867"/>
            <a:ext cx="131358" cy="28756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0" name="Google Shape;1280;p14"/>
          <p:cNvSpPr/>
          <p:nvPr/>
        </p:nvSpPr>
        <p:spPr>
          <a:xfrm>
            <a:off x="3179701" y="1168069"/>
            <a:ext cx="231042" cy="128667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1" name="Google Shape;1281;p14"/>
          <p:cNvSpPr/>
          <p:nvPr/>
        </p:nvSpPr>
        <p:spPr>
          <a:xfrm>
            <a:off x="3045935" y="1047372"/>
            <a:ext cx="129650" cy="289837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2" name="Google Shape;1282;p14"/>
          <p:cNvSpPr/>
          <p:nvPr/>
        </p:nvSpPr>
        <p:spPr>
          <a:xfrm>
            <a:off x="3102767" y="1037021"/>
            <a:ext cx="229411" cy="10724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3" name="Google Shape;1283;p14"/>
          <p:cNvSpPr/>
          <p:nvPr/>
        </p:nvSpPr>
        <p:spPr>
          <a:xfrm>
            <a:off x="2989187" y="933716"/>
            <a:ext cx="126157" cy="28724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4" name="Google Shape;1284;p14"/>
          <p:cNvSpPr/>
          <p:nvPr/>
        </p:nvSpPr>
        <p:spPr>
          <a:xfrm>
            <a:off x="3020316" y="911769"/>
            <a:ext cx="225840" cy="9368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5" name="Google Shape;1285;p14"/>
          <p:cNvSpPr/>
          <p:nvPr/>
        </p:nvSpPr>
        <p:spPr>
          <a:xfrm>
            <a:off x="3068838" y="1164653"/>
            <a:ext cx="76936" cy="18032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6" name="Google Shape;1286;p14"/>
          <p:cNvSpPr/>
          <p:nvPr/>
        </p:nvSpPr>
        <p:spPr>
          <a:xfrm>
            <a:off x="3101370" y="1157304"/>
            <a:ext cx="315353" cy="500797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7" name="Google Shape;1287;p14"/>
          <p:cNvSpPr/>
          <p:nvPr/>
        </p:nvSpPr>
        <p:spPr>
          <a:xfrm>
            <a:off x="3037631" y="1193329"/>
            <a:ext cx="33305" cy="28777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8" name="Google Shape;1288;p14"/>
          <p:cNvSpPr/>
          <p:nvPr/>
        </p:nvSpPr>
        <p:spPr>
          <a:xfrm>
            <a:off x="3271853" y="1377064"/>
            <a:ext cx="102556" cy="274621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9" name="Google Shape;1289;p14"/>
          <p:cNvSpPr/>
          <p:nvPr/>
        </p:nvSpPr>
        <p:spPr>
          <a:xfrm>
            <a:off x="3188709" y="1297980"/>
            <a:ext cx="68629" cy="289216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0" name="Google Shape;1290;p14"/>
          <p:cNvSpPr/>
          <p:nvPr/>
        </p:nvSpPr>
        <p:spPr>
          <a:xfrm>
            <a:off x="3237852" y="1293323"/>
            <a:ext cx="207285" cy="13135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1" name="Google Shape;1291;p14"/>
          <p:cNvSpPr/>
          <p:nvPr/>
        </p:nvSpPr>
        <p:spPr>
          <a:xfrm>
            <a:off x="3129082" y="1173868"/>
            <a:ext cx="71424" cy="290355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2" name="Google Shape;1292;p14"/>
          <p:cNvSpPr/>
          <p:nvPr/>
        </p:nvSpPr>
        <p:spPr>
          <a:xfrm>
            <a:off x="3179701" y="1167450"/>
            <a:ext cx="207208" cy="13125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3" name="Google Shape;1293;p14"/>
          <p:cNvSpPr/>
          <p:nvPr/>
        </p:nvSpPr>
        <p:spPr>
          <a:xfrm>
            <a:off x="3070856" y="1047373"/>
            <a:ext cx="69406" cy="292011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4" name="Google Shape;1294;p14"/>
          <p:cNvSpPr/>
          <p:nvPr/>
        </p:nvSpPr>
        <p:spPr>
          <a:xfrm>
            <a:off x="3102764" y="1035160"/>
            <a:ext cx="213496" cy="11189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5" name="Google Shape;1295;p14"/>
          <p:cNvSpPr/>
          <p:nvPr/>
        </p:nvSpPr>
        <p:spPr>
          <a:xfrm>
            <a:off x="3003702" y="933713"/>
            <a:ext cx="72822" cy="290459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6" name="Google Shape;1296;p14"/>
          <p:cNvSpPr/>
          <p:nvPr/>
        </p:nvSpPr>
        <p:spPr>
          <a:xfrm>
            <a:off x="3018219" y="909595"/>
            <a:ext cx="218310" cy="9606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7" name="Google Shape;1297;p14"/>
          <p:cNvSpPr/>
          <p:nvPr/>
        </p:nvSpPr>
        <p:spPr>
          <a:xfrm>
            <a:off x="2967679" y="868606"/>
            <a:ext cx="380722" cy="61052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8" name="Google Shape;1298;p14"/>
          <p:cNvSpPr/>
          <p:nvPr/>
        </p:nvSpPr>
        <p:spPr>
          <a:xfrm>
            <a:off x="3592975" y="1293332"/>
            <a:ext cx="472564" cy="68184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9" name="Google Shape;1299;p14"/>
          <p:cNvSpPr/>
          <p:nvPr/>
        </p:nvSpPr>
        <p:spPr>
          <a:xfrm>
            <a:off x="3592978" y="1389393"/>
            <a:ext cx="280651" cy="47771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14"/>
          <p:cNvSpPr/>
          <p:nvPr/>
        </p:nvSpPr>
        <p:spPr>
          <a:xfrm>
            <a:off x="3591580" y="1282256"/>
            <a:ext cx="476757" cy="69664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14"/>
          <p:cNvSpPr/>
          <p:nvPr/>
        </p:nvSpPr>
        <p:spPr>
          <a:xfrm>
            <a:off x="3681556" y="1376351"/>
            <a:ext cx="347960" cy="468812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14"/>
          <p:cNvSpPr/>
          <p:nvPr/>
        </p:nvSpPr>
        <p:spPr>
          <a:xfrm rot="-393407">
            <a:off x="4029724" y="1241615"/>
            <a:ext cx="307048" cy="298844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14"/>
          <p:cNvSpPr/>
          <p:nvPr/>
        </p:nvSpPr>
        <p:spPr>
          <a:xfrm rot="-393407">
            <a:off x="4007912" y="1286136"/>
            <a:ext cx="308833" cy="220277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4" name="Google Shape;1304;p14"/>
          <p:cNvSpPr/>
          <p:nvPr/>
        </p:nvSpPr>
        <p:spPr>
          <a:xfrm rot="-393407">
            <a:off x="4099983" y="1201319"/>
            <a:ext cx="232828" cy="330829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5" name="Google Shape;1305;p14"/>
          <p:cNvSpPr/>
          <p:nvPr/>
        </p:nvSpPr>
        <p:spPr>
          <a:xfrm rot="-393407">
            <a:off x="4052498" y="1237697"/>
            <a:ext cx="286940" cy="301743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6" name="Google Shape;1306;p14"/>
          <p:cNvSpPr/>
          <p:nvPr/>
        </p:nvSpPr>
        <p:spPr>
          <a:xfrm>
            <a:off x="4124950" y="736456"/>
            <a:ext cx="481958" cy="650064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7" name="Google Shape;1307;p14"/>
          <p:cNvSpPr/>
          <p:nvPr/>
        </p:nvSpPr>
        <p:spPr>
          <a:xfrm>
            <a:off x="4098480" y="1128879"/>
            <a:ext cx="59857" cy="63351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8" name="Google Shape;1308;p14"/>
          <p:cNvSpPr/>
          <p:nvPr/>
        </p:nvSpPr>
        <p:spPr>
          <a:xfrm>
            <a:off x="4106787" y="982612"/>
            <a:ext cx="77557" cy="822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9" name="Google Shape;1309;p14"/>
          <p:cNvSpPr/>
          <p:nvPr/>
        </p:nvSpPr>
        <p:spPr>
          <a:xfrm>
            <a:off x="4422684" y="822580"/>
            <a:ext cx="111717" cy="115624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0" name="Google Shape;1310;p14"/>
          <p:cNvSpPr/>
          <p:nvPr/>
        </p:nvSpPr>
        <p:spPr>
          <a:xfrm>
            <a:off x="4501714" y="981267"/>
            <a:ext cx="94482" cy="99684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1" name="Google Shape;1311;p14"/>
          <p:cNvSpPr/>
          <p:nvPr/>
        </p:nvSpPr>
        <p:spPr>
          <a:xfrm>
            <a:off x="4255070" y="1068840"/>
            <a:ext cx="103953" cy="109931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2" name="Google Shape;1312;p14"/>
          <p:cNvSpPr/>
          <p:nvPr/>
        </p:nvSpPr>
        <p:spPr>
          <a:xfrm>
            <a:off x="4374936" y="1203927"/>
            <a:ext cx="84234" cy="89021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3" name="Google Shape;1313;p14"/>
          <p:cNvSpPr/>
          <p:nvPr/>
        </p:nvSpPr>
        <p:spPr>
          <a:xfrm>
            <a:off x="4196844" y="1149063"/>
            <a:ext cx="66611" cy="70492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4" name="Google Shape;1314;p14"/>
          <p:cNvSpPr/>
          <p:nvPr/>
        </p:nvSpPr>
        <p:spPr>
          <a:xfrm>
            <a:off x="4575856" y="1156308"/>
            <a:ext cx="74064" cy="7836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5" name="Google Shape;1315;p14"/>
          <p:cNvSpPr/>
          <p:nvPr/>
        </p:nvSpPr>
        <p:spPr>
          <a:xfrm>
            <a:off x="4536342" y="1297088"/>
            <a:ext cx="102633" cy="10765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6" name="Google Shape;1316;p14"/>
          <p:cNvSpPr/>
          <p:nvPr/>
        </p:nvSpPr>
        <p:spPr>
          <a:xfrm>
            <a:off x="4431690" y="1339117"/>
            <a:ext cx="85787" cy="90575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7" name="Google Shape;1317;p14"/>
          <p:cNvSpPr/>
          <p:nvPr/>
        </p:nvSpPr>
        <p:spPr>
          <a:xfrm>
            <a:off x="4466393" y="1368927"/>
            <a:ext cx="34703" cy="47616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8" name="Google Shape;1318;p14"/>
          <p:cNvSpPr/>
          <p:nvPr/>
        </p:nvSpPr>
        <p:spPr>
          <a:xfrm>
            <a:off x="4581371" y="1346153"/>
            <a:ext cx="29191" cy="42648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9" name="Google Shape;1319;p14"/>
          <p:cNvSpPr/>
          <p:nvPr/>
        </p:nvSpPr>
        <p:spPr>
          <a:xfrm>
            <a:off x="4607686" y="1182707"/>
            <a:ext cx="25076" cy="34884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0" name="Google Shape;1320;p14"/>
          <p:cNvSpPr/>
          <p:nvPr/>
        </p:nvSpPr>
        <p:spPr>
          <a:xfrm>
            <a:off x="4541932" y="1023708"/>
            <a:ext cx="27793" cy="37989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1" name="Google Shape;1321;p14"/>
          <p:cNvSpPr/>
          <p:nvPr/>
        </p:nvSpPr>
        <p:spPr>
          <a:xfrm>
            <a:off x="4466393" y="875061"/>
            <a:ext cx="36799" cy="4948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2" name="Google Shape;1322;p14"/>
          <p:cNvSpPr/>
          <p:nvPr/>
        </p:nvSpPr>
        <p:spPr>
          <a:xfrm>
            <a:off x="4408865" y="1234980"/>
            <a:ext cx="25697" cy="4016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3" name="Google Shape;1323;p14"/>
          <p:cNvSpPr/>
          <p:nvPr/>
        </p:nvSpPr>
        <p:spPr>
          <a:xfrm>
            <a:off x="4293807" y="1111489"/>
            <a:ext cx="34780" cy="47927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4" name="Google Shape;1324;p14"/>
          <p:cNvSpPr/>
          <p:nvPr/>
        </p:nvSpPr>
        <p:spPr>
          <a:xfrm>
            <a:off x="4218349" y="1173700"/>
            <a:ext cx="27793" cy="3467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5" name="Google Shape;1325;p14"/>
          <p:cNvSpPr/>
          <p:nvPr/>
        </p:nvSpPr>
        <p:spPr>
          <a:xfrm>
            <a:off x="4117808" y="1147822"/>
            <a:ext cx="27172" cy="3498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6" name="Google Shape;1326;p14"/>
          <p:cNvSpPr/>
          <p:nvPr/>
        </p:nvSpPr>
        <p:spPr>
          <a:xfrm>
            <a:off x="4142806" y="1016359"/>
            <a:ext cx="26396" cy="34263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7" name="Google Shape;1327;p14"/>
          <p:cNvSpPr/>
          <p:nvPr/>
        </p:nvSpPr>
        <p:spPr>
          <a:xfrm>
            <a:off x="4104971" y="1125016"/>
            <a:ext cx="54733" cy="63971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8" name="Google Shape;1328;p14"/>
          <p:cNvSpPr/>
          <p:nvPr/>
        </p:nvSpPr>
        <p:spPr>
          <a:xfrm>
            <a:off x="4116258" y="983028"/>
            <a:ext cx="67931" cy="822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9" name="Google Shape;1329;p14"/>
          <p:cNvSpPr/>
          <p:nvPr/>
        </p:nvSpPr>
        <p:spPr>
          <a:xfrm>
            <a:off x="4432389" y="821959"/>
            <a:ext cx="100615" cy="116660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0" name="Google Shape;1330;p14"/>
          <p:cNvSpPr/>
          <p:nvPr/>
        </p:nvSpPr>
        <p:spPr>
          <a:xfrm>
            <a:off x="4514834" y="982923"/>
            <a:ext cx="83302" cy="9854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1" name="Google Shape;1331;p14"/>
          <p:cNvSpPr/>
          <p:nvPr/>
        </p:nvSpPr>
        <p:spPr>
          <a:xfrm>
            <a:off x="4268190" y="1070911"/>
            <a:ext cx="83225" cy="108172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2" name="Google Shape;1332;p14"/>
          <p:cNvSpPr/>
          <p:nvPr/>
        </p:nvSpPr>
        <p:spPr>
          <a:xfrm>
            <a:off x="4386193" y="1204445"/>
            <a:ext cx="73520" cy="88711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3" name="Google Shape;1333;p14"/>
          <p:cNvSpPr/>
          <p:nvPr/>
        </p:nvSpPr>
        <p:spPr>
          <a:xfrm>
            <a:off x="4201355" y="1148291"/>
            <a:ext cx="60167" cy="70389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4" name="Google Shape;1334;p14"/>
          <p:cNvSpPr/>
          <p:nvPr/>
        </p:nvSpPr>
        <p:spPr>
          <a:xfrm>
            <a:off x="4584395" y="1156619"/>
            <a:ext cx="66378" cy="7836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5" name="Google Shape;1335;p14"/>
          <p:cNvSpPr/>
          <p:nvPr/>
        </p:nvSpPr>
        <p:spPr>
          <a:xfrm>
            <a:off x="4549540" y="1298227"/>
            <a:ext cx="83225" cy="107136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6" name="Google Shape;1336;p14"/>
          <p:cNvSpPr/>
          <p:nvPr/>
        </p:nvSpPr>
        <p:spPr>
          <a:xfrm>
            <a:off x="4443332" y="1340253"/>
            <a:ext cx="75228" cy="89643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7" name="Google Shape;1337;p14"/>
          <p:cNvSpPr/>
          <p:nvPr/>
        </p:nvSpPr>
        <p:spPr>
          <a:xfrm>
            <a:off x="5206367" y="856080"/>
            <a:ext cx="609124" cy="817755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8" name="Google Shape;1338;p14"/>
          <p:cNvSpPr/>
          <p:nvPr/>
        </p:nvSpPr>
        <p:spPr>
          <a:xfrm>
            <a:off x="5308380" y="878233"/>
            <a:ext cx="448264" cy="64695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9" name="Google Shape;1339;p14"/>
          <p:cNvSpPr/>
          <p:nvPr/>
        </p:nvSpPr>
        <p:spPr>
          <a:xfrm>
            <a:off x="5206370" y="1033501"/>
            <a:ext cx="492051" cy="63288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0" name="Google Shape;1340;p14"/>
          <p:cNvSpPr/>
          <p:nvPr/>
        </p:nvSpPr>
        <p:spPr>
          <a:xfrm>
            <a:off x="5200858" y="845005"/>
            <a:ext cx="618829" cy="828831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1" name="Google Shape;1341;p14"/>
          <p:cNvSpPr/>
          <p:nvPr/>
        </p:nvSpPr>
        <p:spPr>
          <a:xfrm>
            <a:off x="4889696" y="825233"/>
            <a:ext cx="350677" cy="421713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2" name="Google Shape;1342;p14"/>
          <p:cNvSpPr/>
          <p:nvPr/>
        </p:nvSpPr>
        <p:spPr>
          <a:xfrm>
            <a:off x="4909490" y="815814"/>
            <a:ext cx="328784" cy="39831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3" name="Google Shape;1343;p14"/>
          <p:cNvSpPr/>
          <p:nvPr/>
        </p:nvSpPr>
        <p:spPr>
          <a:xfrm>
            <a:off x="4895984" y="980815"/>
            <a:ext cx="290355" cy="272655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4" name="Google Shape;1344;p14"/>
          <p:cNvSpPr/>
          <p:nvPr/>
        </p:nvSpPr>
        <p:spPr>
          <a:xfrm>
            <a:off x="4887677" y="825541"/>
            <a:ext cx="324359" cy="423576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5" name="Google Shape;1345;p14"/>
          <p:cNvSpPr/>
          <p:nvPr/>
        </p:nvSpPr>
        <p:spPr>
          <a:xfrm>
            <a:off x="6682910" y="1011765"/>
            <a:ext cx="259922" cy="37378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6" name="Google Shape;1346;p14"/>
          <p:cNvSpPr/>
          <p:nvPr/>
        </p:nvSpPr>
        <p:spPr>
          <a:xfrm>
            <a:off x="6697273" y="986507"/>
            <a:ext cx="239970" cy="369956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7" name="Google Shape;1347;p14"/>
          <p:cNvSpPr/>
          <p:nvPr/>
        </p:nvSpPr>
        <p:spPr>
          <a:xfrm>
            <a:off x="6696108" y="1050167"/>
            <a:ext cx="228014" cy="33269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8" name="Google Shape;1348;p14"/>
          <p:cNvSpPr/>
          <p:nvPr/>
        </p:nvSpPr>
        <p:spPr>
          <a:xfrm>
            <a:off x="6680892" y="1011973"/>
            <a:ext cx="241134" cy="37637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49" name="Google Shape;1349;p14"/>
          <p:cNvSpPr/>
          <p:nvPr/>
        </p:nvSpPr>
        <p:spPr>
          <a:xfrm>
            <a:off x="7011388" y="893136"/>
            <a:ext cx="335383" cy="313749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0" name="Google Shape;1350;p14"/>
          <p:cNvSpPr/>
          <p:nvPr/>
        </p:nvSpPr>
        <p:spPr>
          <a:xfrm>
            <a:off x="7014801" y="931851"/>
            <a:ext cx="297342" cy="290252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1" name="Google Shape;1351;p14"/>
          <p:cNvSpPr/>
          <p:nvPr/>
        </p:nvSpPr>
        <p:spPr>
          <a:xfrm>
            <a:off x="7008590" y="891895"/>
            <a:ext cx="334762" cy="315508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2" name="Google Shape;1352;p14"/>
          <p:cNvSpPr/>
          <p:nvPr/>
        </p:nvSpPr>
        <p:spPr>
          <a:xfrm>
            <a:off x="7034290" y="971498"/>
            <a:ext cx="375909" cy="172247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3" name="Google Shape;1353;p14"/>
          <p:cNvSpPr/>
          <p:nvPr/>
        </p:nvSpPr>
        <p:spPr>
          <a:xfrm>
            <a:off x="7092514" y="1028533"/>
            <a:ext cx="394386" cy="501936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4" name="Google Shape;1354;p14"/>
          <p:cNvSpPr/>
          <p:nvPr/>
        </p:nvSpPr>
        <p:spPr>
          <a:xfrm>
            <a:off x="7393120" y="1470332"/>
            <a:ext cx="119247" cy="15599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5" name="Google Shape;1355;p14"/>
          <p:cNvSpPr/>
          <p:nvPr/>
        </p:nvSpPr>
        <p:spPr>
          <a:xfrm>
            <a:off x="7228919" y="1460602"/>
            <a:ext cx="117850" cy="157857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6" name="Google Shape;1356;p14"/>
          <p:cNvSpPr/>
          <p:nvPr/>
        </p:nvSpPr>
        <p:spPr>
          <a:xfrm>
            <a:off x="7016198" y="1202231"/>
            <a:ext cx="125536" cy="136535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7" name="Google Shape;1357;p14"/>
          <p:cNvSpPr/>
          <p:nvPr/>
        </p:nvSpPr>
        <p:spPr>
          <a:xfrm>
            <a:off x="7115264" y="1379551"/>
            <a:ext cx="120645" cy="151751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8" name="Google Shape;1358;p14"/>
          <p:cNvSpPr/>
          <p:nvPr/>
        </p:nvSpPr>
        <p:spPr>
          <a:xfrm>
            <a:off x="7135371" y="1411537"/>
            <a:ext cx="45805" cy="6593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59" name="Google Shape;1359;p14"/>
          <p:cNvSpPr/>
          <p:nvPr/>
        </p:nvSpPr>
        <p:spPr>
          <a:xfrm>
            <a:off x="7043914" y="1222934"/>
            <a:ext cx="54810" cy="6562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14"/>
          <p:cNvSpPr/>
          <p:nvPr/>
        </p:nvSpPr>
        <p:spPr>
          <a:xfrm>
            <a:off x="7255237" y="1491033"/>
            <a:ext cx="48600" cy="75979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1" name="Google Shape;1361;p14"/>
          <p:cNvSpPr/>
          <p:nvPr/>
        </p:nvSpPr>
        <p:spPr>
          <a:xfrm>
            <a:off x="7445136" y="1506871"/>
            <a:ext cx="45805" cy="68836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2" name="Google Shape;1362;p14"/>
          <p:cNvSpPr/>
          <p:nvPr/>
        </p:nvSpPr>
        <p:spPr>
          <a:xfrm>
            <a:off x="7398707" y="1468467"/>
            <a:ext cx="110242" cy="158272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3" name="Google Shape;1363;p14"/>
          <p:cNvSpPr/>
          <p:nvPr/>
        </p:nvSpPr>
        <p:spPr>
          <a:xfrm>
            <a:off x="7233813" y="1459567"/>
            <a:ext cx="109543" cy="160135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4" name="Google Shape;1364;p14"/>
          <p:cNvSpPr/>
          <p:nvPr/>
        </p:nvSpPr>
        <p:spPr>
          <a:xfrm>
            <a:off x="7016198" y="1199331"/>
            <a:ext cx="125536" cy="139536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5" name="Google Shape;1365;p14"/>
          <p:cNvSpPr/>
          <p:nvPr/>
        </p:nvSpPr>
        <p:spPr>
          <a:xfrm>
            <a:off x="7118757" y="1377685"/>
            <a:ext cx="111639" cy="15496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6" name="Google Shape;1366;p14"/>
          <p:cNvSpPr/>
          <p:nvPr/>
        </p:nvSpPr>
        <p:spPr>
          <a:xfrm>
            <a:off x="7466563" y="1599620"/>
            <a:ext cx="24377" cy="36333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7" name="Google Shape;1367;p14"/>
          <p:cNvSpPr/>
          <p:nvPr/>
        </p:nvSpPr>
        <p:spPr>
          <a:xfrm>
            <a:off x="7249725" y="1588752"/>
            <a:ext cx="26396" cy="37989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8" name="Google Shape;1368;p14"/>
          <p:cNvSpPr/>
          <p:nvPr/>
        </p:nvSpPr>
        <p:spPr>
          <a:xfrm>
            <a:off x="7003777" y="1267237"/>
            <a:ext cx="36100" cy="28467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9" name="Google Shape;1369;p14"/>
          <p:cNvSpPr/>
          <p:nvPr/>
        </p:nvSpPr>
        <p:spPr>
          <a:xfrm>
            <a:off x="7122947" y="1488756"/>
            <a:ext cx="37498" cy="51136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0" name="Google Shape;1370;p14"/>
          <p:cNvSpPr/>
          <p:nvPr/>
        </p:nvSpPr>
        <p:spPr>
          <a:xfrm>
            <a:off x="5696248" y="1463085"/>
            <a:ext cx="462239" cy="595099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1" name="Google Shape;1371;p14"/>
          <p:cNvSpPr/>
          <p:nvPr/>
        </p:nvSpPr>
        <p:spPr>
          <a:xfrm>
            <a:off x="5825818" y="1688540"/>
            <a:ext cx="332666" cy="370577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2" name="Google Shape;1372;p14"/>
          <p:cNvSpPr/>
          <p:nvPr/>
        </p:nvSpPr>
        <p:spPr>
          <a:xfrm>
            <a:off x="5688637" y="1459359"/>
            <a:ext cx="470546" cy="606175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3" name="Google Shape;1373;p14"/>
          <p:cNvSpPr/>
          <p:nvPr/>
        </p:nvSpPr>
        <p:spPr>
          <a:xfrm>
            <a:off x="5694847" y="1520328"/>
            <a:ext cx="376064" cy="43724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4" name="Google Shape;1374;p14"/>
          <p:cNvSpPr/>
          <p:nvPr/>
        </p:nvSpPr>
        <p:spPr>
          <a:xfrm>
            <a:off x="5796009" y="907838"/>
            <a:ext cx="261087" cy="433617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5" name="Google Shape;1375;p14"/>
          <p:cNvSpPr/>
          <p:nvPr/>
        </p:nvSpPr>
        <p:spPr>
          <a:xfrm>
            <a:off x="5957490" y="1014457"/>
            <a:ext cx="98441" cy="105169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6" name="Google Shape;1376;p14"/>
          <p:cNvSpPr/>
          <p:nvPr/>
        </p:nvSpPr>
        <p:spPr>
          <a:xfrm>
            <a:off x="6002519" y="1058967"/>
            <a:ext cx="29889" cy="42751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7" name="Google Shape;1377;p14"/>
          <p:cNvSpPr/>
          <p:nvPr/>
        </p:nvSpPr>
        <p:spPr>
          <a:xfrm>
            <a:off x="5969291" y="1015388"/>
            <a:ext cx="85787" cy="104445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8" name="Google Shape;1378;p14"/>
          <p:cNvSpPr/>
          <p:nvPr/>
        </p:nvSpPr>
        <p:spPr>
          <a:xfrm>
            <a:off x="5872943" y="1185980"/>
            <a:ext cx="68552" cy="72977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9" name="Google Shape;1379;p14"/>
          <p:cNvSpPr/>
          <p:nvPr/>
        </p:nvSpPr>
        <p:spPr>
          <a:xfrm>
            <a:off x="5897165" y="1218275"/>
            <a:ext cx="18788" cy="24740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0" name="Google Shape;1380;p14"/>
          <p:cNvSpPr/>
          <p:nvPr/>
        </p:nvSpPr>
        <p:spPr>
          <a:xfrm>
            <a:off x="5881250" y="1185667"/>
            <a:ext cx="59934" cy="73908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1" name="Google Shape;1381;p14"/>
          <p:cNvSpPr/>
          <p:nvPr/>
        </p:nvSpPr>
        <p:spPr>
          <a:xfrm>
            <a:off x="6037840" y="1148196"/>
            <a:ext cx="60400" cy="64179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2" name="Google Shape;1382;p14"/>
          <p:cNvSpPr/>
          <p:nvPr/>
        </p:nvSpPr>
        <p:spPr>
          <a:xfrm>
            <a:off x="6069748" y="1173040"/>
            <a:ext cx="16692" cy="23187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3" name="Google Shape;1383;p14"/>
          <p:cNvSpPr/>
          <p:nvPr/>
        </p:nvSpPr>
        <p:spPr>
          <a:xfrm>
            <a:off x="6043429" y="1147573"/>
            <a:ext cx="55276" cy="648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4" name="Google Shape;1384;p14"/>
          <p:cNvSpPr/>
          <p:nvPr/>
        </p:nvSpPr>
        <p:spPr>
          <a:xfrm>
            <a:off x="6008729" y="1255849"/>
            <a:ext cx="82759" cy="88504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5" name="Google Shape;1385;p14"/>
          <p:cNvSpPr/>
          <p:nvPr/>
        </p:nvSpPr>
        <p:spPr>
          <a:xfrm>
            <a:off x="6057248" y="1297669"/>
            <a:ext cx="16692" cy="23912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6" name="Google Shape;1386;p14"/>
          <p:cNvSpPr/>
          <p:nvPr/>
        </p:nvSpPr>
        <p:spPr>
          <a:xfrm>
            <a:off x="6018356" y="1256056"/>
            <a:ext cx="74219" cy="88504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7" name="Google Shape;1387;p14"/>
          <p:cNvSpPr/>
          <p:nvPr/>
        </p:nvSpPr>
        <p:spPr>
          <a:xfrm>
            <a:off x="5922865" y="1294977"/>
            <a:ext cx="69173" cy="74323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8" name="Google Shape;1388;p14"/>
          <p:cNvSpPr/>
          <p:nvPr/>
        </p:nvSpPr>
        <p:spPr>
          <a:xfrm>
            <a:off x="5949183" y="1331932"/>
            <a:ext cx="15993" cy="20392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9" name="Google Shape;1389;p14"/>
          <p:cNvSpPr/>
          <p:nvPr/>
        </p:nvSpPr>
        <p:spPr>
          <a:xfrm>
            <a:off x="5932178" y="1294564"/>
            <a:ext cx="59236" cy="74944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0" name="Google Shape;1390;p14"/>
          <p:cNvSpPr/>
          <p:nvPr/>
        </p:nvSpPr>
        <p:spPr>
          <a:xfrm>
            <a:off x="6312280" y="1245084"/>
            <a:ext cx="94948" cy="217896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1" name="Google Shape;1391;p14"/>
          <p:cNvSpPr/>
          <p:nvPr/>
        </p:nvSpPr>
        <p:spPr>
          <a:xfrm>
            <a:off x="6330214" y="1224279"/>
            <a:ext cx="170952" cy="68940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2" name="Google Shape;1392;p14"/>
          <p:cNvSpPr/>
          <p:nvPr/>
        </p:nvSpPr>
        <p:spPr>
          <a:xfrm>
            <a:off x="6371130" y="1294047"/>
            <a:ext cx="135861" cy="182184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3" name="Google Shape;1393;p14"/>
          <p:cNvSpPr/>
          <p:nvPr/>
        </p:nvSpPr>
        <p:spPr>
          <a:xfrm>
            <a:off x="6251262" y="1167448"/>
            <a:ext cx="95025" cy="217896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4" name="Google Shape;1394;p14"/>
          <p:cNvSpPr/>
          <p:nvPr/>
        </p:nvSpPr>
        <p:spPr>
          <a:xfrm>
            <a:off x="6269270" y="1146645"/>
            <a:ext cx="170952" cy="69353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5" name="Google Shape;1395;p14"/>
          <p:cNvSpPr/>
          <p:nvPr/>
        </p:nvSpPr>
        <p:spPr>
          <a:xfrm>
            <a:off x="6186825" y="1094471"/>
            <a:ext cx="100537" cy="213444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6" name="Google Shape;1396;p14"/>
          <p:cNvSpPr/>
          <p:nvPr/>
        </p:nvSpPr>
        <p:spPr>
          <a:xfrm>
            <a:off x="6194430" y="1058450"/>
            <a:ext cx="168390" cy="65937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7" name="Google Shape;1397;p14"/>
          <p:cNvSpPr/>
          <p:nvPr/>
        </p:nvSpPr>
        <p:spPr>
          <a:xfrm>
            <a:off x="6113304" y="1031641"/>
            <a:ext cx="111717" cy="207337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8" name="Google Shape;1398;p14"/>
          <p:cNvSpPr/>
          <p:nvPr/>
        </p:nvSpPr>
        <p:spPr>
          <a:xfrm>
            <a:off x="6117493" y="978121"/>
            <a:ext cx="164586" cy="67595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9" name="Google Shape;1399;p14"/>
          <p:cNvSpPr/>
          <p:nvPr/>
        </p:nvSpPr>
        <p:spPr>
          <a:xfrm>
            <a:off x="6368333" y="1289389"/>
            <a:ext cx="110940" cy="186739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0" name="Google Shape;1400;p14"/>
          <p:cNvSpPr/>
          <p:nvPr/>
        </p:nvSpPr>
        <p:spPr>
          <a:xfrm>
            <a:off x="6320587" y="1238565"/>
            <a:ext cx="56130" cy="224313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1" name="Google Shape;1401;p14"/>
          <p:cNvSpPr/>
          <p:nvPr/>
        </p:nvSpPr>
        <p:spPr>
          <a:xfrm>
            <a:off x="6330214" y="1222002"/>
            <a:ext cx="166372" cy="74012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2" name="Google Shape;1402;p14"/>
          <p:cNvSpPr/>
          <p:nvPr/>
        </p:nvSpPr>
        <p:spPr>
          <a:xfrm>
            <a:off x="6260264" y="1167450"/>
            <a:ext cx="56208" cy="220380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" name="Google Shape;1403;p14"/>
          <p:cNvSpPr/>
          <p:nvPr/>
        </p:nvSpPr>
        <p:spPr>
          <a:xfrm>
            <a:off x="6269273" y="1144365"/>
            <a:ext cx="167071" cy="74944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4" name="Google Shape;1404;p14"/>
          <p:cNvSpPr/>
          <p:nvPr/>
        </p:nvSpPr>
        <p:spPr>
          <a:xfrm>
            <a:off x="6191638" y="1094473"/>
            <a:ext cx="65213" cy="216343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5" name="Google Shape;1405;p14"/>
          <p:cNvSpPr/>
          <p:nvPr/>
        </p:nvSpPr>
        <p:spPr>
          <a:xfrm>
            <a:off x="6194433" y="1056277"/>
            <a:ext cx="167071" cy="7007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14"/>
          <p:cNvSpPr/>
          <p:nvPr/>
        </p:nvSpPr>
        <p:spPr>
          <a:xfrm>
            <a:off x="6118195" y="1031640"/>
            <a:ext cx="76315" cy="209925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7" name="Google Shape;1407;p14"/>
          <p:cNvSpPr/>
          <p:nvPr/>
        </p:nvSpPr>
        <p:spPr>
          <a:xfrm>
            <a:off x="6116872" y="977087"/>
            <a:ext cx="164276" cy="68836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8" name="Google Shape;1408;p14"/>
          <p:cNvSpPr/>
          <p:nvPr/>
        </p:nvSpPr>
        <p:spPr>
          <a:xfrm>
            <a:off x="6070139" y="997169"/>
            <a:ext cx="350289" cy="375443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14"/>
          <p:cNvSpPr/>
          <p:nvPr/>
        </p:nvSpPr>
        <p:spPr>
          <a:xfrm>
            <a:off x="6195827" y="1173867"/>
            <a:ext cx="71424" cy="147092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" name="Google Shape;1410;p14"/>
          <p:cNvSpPr/>
          <p:nvPr/>
        </p:nvSpPr>
        <p:spPr>
          <a:xfrm>
            <a:off x="6254755" y="1147162"/>
            <a:ext cx="225219" cy="344700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" name="Google Shape;1411;p14"/>
          <p:cNvSpPr/>
          <p:nvPr/>
        </p:nvSpPr>
        <p:spPr>
          <a:xfrm>
            <a:off x="6172305" y="1209996"/>
            <a:ext cx="20107" cy="28673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" name="Google Shape;1412;p14"/>
          <p:cNvSpPr/>
          <p:nvPr/>
        </p:nvSpPr>
        <p:spPr>
          <a:xfrm rot="-10476267">
            <a:off x="7662377" y="1326039"/>
            <a:ext cx="257124" cy="390149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" name="Google Shape;1413;p14"/>
          <p:cNvSpPr/>
          <p:nvPr/>
        </p:nvSpPr>
        <p:spPr>
          <a:xfrm rot="-10476267">
            <a:off x="7717263" y="1251149"/>
            <a:ext cx="161789" cy="437456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4" name="Google Shape;1414;p14"/>
          <p:cNvSpPr/>
          <p:nvPr/>
        </p:nvSpPr>
        <p:spPr>
          <a:xfrm rot="-10476267">
            <a:off x="7711270" y="1329056"/>
            <a:ext cx="205109" cy="35671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5" name="Google Shape;1415;p14"/>
          <p:cNvSpPr/>
          <p:nvPr/>
        </p:nvSpPr>
        <p:spPr>
          <a:xfrm rot="-10476267">
            <a:off x="7681631" y="1326683"/>
            <a:ext cx="228710" cy="393876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6" name="Google Shape;1416;p14"/>
          <p:cNvSpPr/>
          <p:nvPr/>
        </p:nvSpPr>
        <p:spPr>
          <a:xfrm rot="-10476267">
            <a:off x="7940310" y="1164285"/>
            <a:ext cx="124758" cy="286737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7" name="Google Shape;1417;p14"/>
          <p:cNvSpPr/>
          <p:nvPr/>
        </p:nvSpPr>
        <p:spPr>
          <a:xfrm rot="-10476267">
            <a:off x="7971026" y="1145913"/>
            <a:ext cx="224285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8" name="Google Shape;1418;p14"/>
          <p:cNvSpPr/>
          <p:nvPr/>
        </p:nvSpPr>
        <p:spPr>
          <a:xfrm rot="-10476267">
            <a:off x="8013173" y="1241744"/>
            <a:ext cx="178869" cy="23798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9" name="Google Shape;1419;p14"/>
          <p:cNvSpPr/>
          <p:nvPr/>
        </p:nvSpPr>
        <p:spPr>
          <a:xfrm rot="-10476267">
            <a:off x="7866830" y="1053899"/>
            <a:ext cx="125379" cy="28590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0" name="Google Shape;1420;p14"/>
          <p:cNvSpPr/>
          <p:nvPr/>
        </p:nvSpPr>
        <p:spPr>
          <a:xfrm rot="-10476267">
            <a:off x="7897443" y="1035374"/>
            <a:ext cx="224285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1" name="Google Shape;1421;p14"/>
          <p:cNvSpPr/>
          <p:nvPr/>
        </p:nvSpPr>
        <p:spPr>
          <a:xfrm rot="-10476267">
            <a:off x="7787595" y="948868"/>
            <a:ext cx="133530" cy="280837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2" name="Google Shape;1422;p14"/>
          <p:cNvSpPr/>
          <p:nvPr/>
        </p:nvSpPr>
        <p:spPr>
          <a:xfrm rot="-10476267">
            <a:off x="7807144" y="907133"/>
            <a:ext cx="221102" cy="8653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3" name="Google Shape;1423;p14"/>
          <p:cNvSpPr/>
          <p:nvPr/>
        </p:nvSpPr>
        <p:spPr>
          <a:xfrm rot="-10476267">
            <a:off x="7696856" y="856624"/>
            <a:ext cx="148281" cy="271728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4" name="Google Shape;1424;p14"/>
          <p:cNvSpPr/>
          <p:nvPr/>
        </p:nvSpPr>
        <p:spPr>
          <a:xfrm rot="-10476267">
            <a:off x="7713016" y="790199"/>
            <a:ext cx="216676" cy="89127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5" name="Google Shape;1425;p14"/>
          <p:cNvSpPr/>
          <p:nvPr/>
        </p:nvSpPr>
        <p:spPr>
          <a:xfrm rot="-10476267">
            <a:off x="8009934" y="1236525"/>
            <a:ext cx="146961" cy="24088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6" name="Google Shape;1426;p14"/>
          <p:cNvSpPr/>
          <p:nvPr/>
        </p:nvSpPr>
        <p:spPr>
          <a:xfrm rot="-10476267">
            <a:off x="7950802" y="1159534"/>
            <a:ext cx="72821" cy="289636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7" name="Google Shape;1427;p14"/>
          <p:cNvSpPr/>
          <p:nvPr/>
        </p:nvSpPr>
        <p:spPr>
          <a:xfrm rot="-10476267">
            <a:off x="7971007" y="1143671"/>
            <a:ext cx="218307" cy="94716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8" name="Google Shape;1428;p14"/>
          <p:cNvSpPr/>
          <p:nvPr/>
        </p:nvSpPr>
        <p:spPr>
          <a:xfrm rot="-10476267">
            <a:off x="7877043" y="1052056"/>
            <a:ext cx="75615" cy="288704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9" name="Google Shape;1429;p14"/>
          <p:cNvSpPr/>
          <p:nvPr/>
        </p:nvSpPr>
        <p:spPr>
          <a:xfrm rot="-10476267">
            <a:off x="7897453" y="1032456"/>
            <a:ext cx="219005" cy="9544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14"/>
          <p:cNvSpPr/>
          <p:nvPr/>
        </p:nvSpPr>
        <p:spPr>
          <a:xfrm rot="-10476267">
            <a:off x="7794261" y="946762"/>
            <a:ext cx="86640" cy="283217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14"/>
          <p:cNvSpPr/>
          <p:nvPr/>
        </p:nvSpPr>
        <p:spPr>
          <a:xfrm rot="-10476267">
            <a:off x="7807134" y="905239"/>
            <a:ext cx="219005" cy="90576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14"/>
          <p:cNvSpPr/>
          <p:nvPr/>
        </p:nvSpPr>
        <p:spPr>
          <a:xfrm rot="-10476267">
            <a:off x="7702967" y="854437"/>
            <a:ext cx="101235" cy="27452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14"/>
          <p:cNvSpPr/>
          <p:nvPr/>
        </p:nvSpPr>
        <p:spPr>
          <a:xfrm rot="-10476267">
            <a:off x="7710903" y="789104"/>
            <a:ext cx="218307" cy="9171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14"/>
          <p:cNvSpPr/>
          <p:nvPr/>
        </p:nvSpPr>
        <p:spPr>
          <a:xfrm rot="-10476267">
            <a:off x="7634077" y="824054"/>
            <a:ext cx="463785" cy="491180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14"/>
          <p:cNvSpPr/>
          <p:nvPr/>
        </p:nvSpPr>
        <p:spPr>
          <a:xfrm rot="-10476267">
            <a:off x="7795552" y="1052013"/>
            <a:ext cx="94325" cy="19316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6" name="Google Shape;1436;p14"/>
          <p:cNvSpPr/>
          <p:nvPr/>
        </p:nvSpPr>
        <p:spPr>
          <a:xfrm rot="-10476267">
            <a:off x="7867274" y="1037198"/>
            <a:ext cx="295941" cy="45184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7" name="Google Shape;1437;p14"/>
          <p:cNvSpPr/>
          <p:nvPr/>
        </p:nvSpPr>
        <p:spPr>
          <a:xfrm rot="-10476267">
            <a:off x="7766788" y="1092059"/>
            <a:ext cx="27094" cy="37991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8" name="Google Shape;1438;p14"/>
          <p:cNvSpPr/>
          <p:nvPr/>
        </p:nvSpPr>
        <p:spPr>
          <a:xfrm rot="4320501">
            <a:off x="1640299" y="769846"/>
            <a:ext cx="39972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9" name="Google Shape;1439;p14"/>
          <p:cNvSpPr/>
          <p:nvPr/>
        </p:nvSpPr>
        <p:spPr>
          <a:xfrm rot="4320501">
            <a:off x="1705383" y="740044"/>
            <a:ext cx="237389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0" name="Google Shape;1440;p14"/>
          <p:cNvSpPr/>
          <p:nvPr/>
        </p:nvSpPr>
        <p:spPr>
          <a:xfrm rot="4320501">
            <a:off x="1640329" y="766169"/>
            <a:ext cx="403265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1" name="Google Shape;1441;p14"/>
          <p:cNvSpPr/>
          <p:nvPr/>
        </p:nvSpPr>
        <p:spPr>
          <a:xfrm rot="4320501">
            <a:off x="1708787" y="837073"/>
            <a:ext cx="294323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2" name="Google Shape;1442;p14"/>
          <p:cNvSpPr/>
          <p:nvPr/>
        </p:nvSpPr>
        <p:spPr>
          <a:xfrm rot="-4312710">
            <a:off x="846080" y="2278112"/>
            <a:ext cx="388887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3" name="Google Shape;1443;p14"/>
          <p:cNvSpPr/>
          <p:nvPr/>
        </p:nvSpPr>
        <p:spPr>
          <a:xfrm rot="-4312710">
            <a:off x="827364" y="2213165"/>
            <a:ext cx="49407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4" name="Google Shape;1444;p14"/>
          <p:cNvSpPr/>
          <p:nvPr/>
        </p:nvSpPr>
        <p:spPr>
          <a:xfrm rot="-4312710">
            <a:off x="864721" y="2356295"/>
            <a:ext cx="252368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5" name="Google Shape;1445;p14"/>
          <p:cNvSpPr/>
          <p:nvPr/>
        </p:nvSpPr>
        <p:spPr>
          <a:xfrm rot="-4312710">
            <a:off x="848825" y="2274851"/>
            <a:ext cx="384809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6" name="Google Shape;1446;p14"/>
          <p:cNvSpPr/>
          <p:nvPr/>
        </p:nvSpPr>
        <p:spPr>
          <a:xfrm rot="6479528" flipH="1">
            <a:off x="865146" y="4233603"/>
            <a:ext cx="564291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7" name="Google Shape;1447;p14"/>
          <p:cNvSpPr/>
          <p:nvPr/>
        </p:nvSpPr>
        <p:spPr>
          <a:xfrm rot="6479528" flipH="1">
            <a:off x="781116" y="4115665"/>
            <a:ext cx="716929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8" name="Google Shape;1448;p14"/>
          <p:cNvSpPr/>
          <p:nvPr/>
        </p:nvSpPr>
        <p:spPr>
          <a:xfrm rot="6479528" flipH="1">
            <a:off x="989450" y="4387546"/>
            <a:ext cx="366197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9" name="Google Shape;1449;p14"/>
          <p:cNvSpPr/>
          <p:nvPr/>
        </p:nvSpPr>
        <p:spPr>
          <a:xfrm rot="6479528" flipH="1">
            <a:off x="868460" y="4228624"/>
            <a:ext cx="558373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0" name="Google Shape;1450;p14"/>
          <p:cNvSpPr/>
          <p:nvPr/>
        </p:nvSpPr>
        <p:spPr>
          <a:xfrm rot="-6479572">
            <a:off x="7689939" y="2733126"/>
            <a:ext cx="484396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1" name="Google Shape;1451;p14"/>
          <p:cNvSpPr/>
          <p:nvPr/>
        </p:nvSpPr>
        <p:spPr>
          <a:xfrm rot="-6479572">
            <a:off x="7631043" y="2631886"/>
            <a:ext cx="615424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2" name="Google Shape;1452;p14"/>
          <p:cNvSpPr/>
          <p:nvPr/>
        </p:nvSpPr>
        <p:spPr>
          <a:xfrm rot="-6479572">
            <a:off x="7753282" y="2865272"/>
            <a:ext cx="314349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3" name="Google Shape;1453;p14"/>
          <p:cNvSpPr/>
          <p:nvPr/>
        </p:nvSpPr>
        <p:spPr>
          <a:xfrm rot="-6479572">
            <a:off x="7692174" y="2728853"/>
            <a:ext cx="479317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4" name="Google Shape;1454;p14"/>
          <p:cNvSpPr/>
          <p:nvPr/>
        </p:nvSpPr>
        <p:spPr>
          <a:xfrm rot="-4312710">
            <a:off x="7157880" y="5680978"/>
            <a:ext cx="388887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5" name="Google Shape;1455;p14"/>
          <p:cNvSpPr/>
          <p:nvPr/>
        </p:nvSpPr>
        <p:spPr>
          <a:xfrm rot="-4312710">
            <a:off x="7139164" y="5616031"/>
            <a:ext cx="49407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6" name="Google Shape;1456;p14"/>
          <p:cNvSpPr/>
          <p:nvPr/>
        </p:nvSpPr>
        <p:spPr>
          <a:xfrm rot="-4312710">
            <a:off x="7176521" y="5759161"/>
            <a:ext cx="252368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7" name="Google Shape;1457;p14"/>
          <p:cNvSpPr/>
          <p:nvPr/>
        </p:nvSpPr>
        <p:spPr>
          <a:xfrm rot="-4312710">
            <a:off x="7160626" y="5677717"/>
            <a:ext cx="384809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216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rgbClr val="FFECC6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15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1460" name="Google Shape;1460;p1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464" name="Google Shape;1464;p1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5" name="Google Shape;1465;p1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13" name="Google Shape;1513;p15"/>
          <p:cNvSpPr txBox="1">
            <a:spLocks noGrp="1"/>
          </p:cNvSpPr>
          <p:nvPr>
            <p:ph type="title" hasCustomPrompt="1"/>
          </p:nvPr>
        </p:nvSpPr>
        <p:spPr>
          <a:xfrm flipH="1">
            <a:off x="3556350" y="1270533"/>
            <a:ext cx="20313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4" name="Google Shape;1514;p15"/>
          <p:cNvSpPr txBox="1">
            <a:spLocks noGrp="1"/>
          </p:cNvSpPr>
          <p:nvPr>
            <p:ph type="title" idx="2"/>
          </p:nvPr>
        </p:nvSpPr>
        <p:spPr>
          <a:xfrm>
            <a:off x="2819850" y="3070333"/>
            <a:ext cx="35043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5" name="Google Shape;1515;p15"/>
          <p:cNvSpPr txBox="1">
            <a:spLocks noGrp="1"/>
          </p:cNvSpPr>
          <p:nvPr>
            <p:ph type="subTitle" idx="1"/>
          </p:nvPr>
        </p:nvSpPr>
        <p:spPr>
          <a:xfrm>
            <a:off x="3010950" y="4328933"/>
            <a:ext cx="31221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351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7" name="Google Shape;1517;p16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1518" name="Google Shape;1518;p16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22" name="Google Shape;1522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3" name="Google Shape;1523;p16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1" name="Google Shape;1571;p16"/>
          <p:cNvSpPr txBox="1">
            <a:spLocks noGrp="1"/>
          </p:cNvSpPr>
          <p:nvPr>
            <p:ph type="title" hasCustomPrompt="1"/>
          </p:nvPr>
        </p:nvSpPr>
        <p:spPr>
          <a:xfrm flipH="1">
            <a:off x="5186850" y="1350467"/>
            <a:ext cx="2031300" cy="1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6"/>
          <p:cNvSpPr txBox="1">
            <a:spLocks noGrp="1"/>
          </p:cNvSpPr>
          <p:nvPr>
            <p:ph type="title" idx="2"/>
          </p:nvPr>
        </p:nvSpPr>
        <p:spPr>
          <a:xfrm>
            <a:off x="4220700" y="3119967"/>
            <a:ext cx="3963600" cy="11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73" name="Google Shape;1573;p16"/>
          <p:cNvSpPr txBox="1">
            <a:spLocks noGrp="1"/>
          </p:cNvSpPr>
          <p:nvPr>
            <p:ph type="subTitle" idx="1"/>
          </p:nvPr>
        </p:nvSpPr>
        <p:spPr>
          <a:xfrm>
            <a:off x="4739804" y="4481733"/>
            <a:ext cx="29253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1170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rgbClr val="FFECC6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" name="Google Shape;1575;p17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1576" name="Google Shape;1576;p17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580" name="Google Shape;1580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1" name="Google Shape;1581;p17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7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7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7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7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7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7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7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7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7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7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7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9" name="Google Shape;1629;p17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0" name="Google Shape;1630;p17"/>
          <p:cNvSpPr/>
          <p:nvPr/>
        </p:nvSpPr>
        <p:spPr>
          <a:xfrm rot="3684608">
            <a:off x="7989327" y="686740"/>
            <a:ext cx="115169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1" name="Google Shape;1631;p17"/>
          <p:cNvSpPr/>
          <p:nvPr/>
        </p:nvSpPr>
        <p:spPr>
          <a:xfrm rot="3684608">
            <a:off x="7992705" y="681250"/>
            <a:ext cx="105509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2" name="Google Shape;1632;p17"/>
          <p:cNvSpPr/>
          <p:nvPr/>
        </p:nvSpPr>
        <p:spPr>
          <a:xfrm rot="3684608">
            <a:off x="8016915" y="723792"/>
            <a:ext cx="44221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3" name="Google Shape;1633;p17"/>
          <p:cNvSpPr/>
          <p:nvPr/>
        </p:nvSpPr>
        <p:spPr>
          <a:xfrm rot="3684608">
            <a:off x="8062243" y="849393"/>
            <a:ext cx="102612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4" name="Google Shape;1634;p17"/>
          <p:cNvSpPr/>
          <p:nvPr/>
        </p:nvSpPr>
        <p:spPr>
          <a:xfrm rot="3684608">
            <a:off x="8053843" y="848669"/>
            <a:ext cx="119248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17"/>
          <p:cNvSpPr/>
          <p:nvPr/>
        </p:nvSpPr>
        <p:spPr>
          <a:xfrm rot="3684608">
            <a:off x="8083234" y="895011"/>
            <a:ext cx="4068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17"/>
          <p:cNvSpPr/>
          <p:nvPr/>
        </p:nvSpPr>
        <p:spPr>
          <a:xfrm rot="3684608">
            <a:off x="8080106" y="633982"/>
            <a:ext cx="302897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17"/>
          <p:cNvSpPr/>
          <p:nvPr/>
        </p:nvSpPr>
        <p:spPr>
          <a:xfrm rot="3684608">
            <a:off x="8133089" y="693717"/>
            <a:ext cx="85331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8" name="Google Shape;1638;p17"/>
          <p:cNvSpPr/>
          <p:nvPr/>
        </p:nvSpPr>
        <p:spPr>
          <a:xfrm rot="3684608">
            <a:off x="8244359" y="1279895"/>
            <a:ext cx="491483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9" name="Google Shape;1639;p17"/>
          <p:cNvSpPr/>
          <p:nvPr/>
        </p:nvSpPr>
        <p:spPr>
          <a:xfrm rot="3684608">
            <a:off x="8230236" y="1282663"/>
            <a:ext cx="497493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0" name="Google Shape;1640;p17"/>
          <p:cNvSpPr/>
          <p:nvPr/>
        </p:nvSpPr>
        <p:spPr>
          <a:xfrm rot="3684608">
            <a:off x="8258286" y="1365808"/>
            <a:ext cx="401429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1" name="Google Shape;1641;p17"/>
          <p:cNvSpPr/>
          <p:nvPr/>
        </p:nvSpPr>
        <p:spPr>
          <a:xfrm rot="3684608">
            <a:off x="8263732" y="1294163"/>
            <a:ext cx="464649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2" name="Google Shape;1642;p17"/>
          <p:cNvSpPr/>
          <p:nvPr/>
        </p:nvSpPr>
        <p:spPr>
          <a:xfrm rot="3684608">
            <a:off x="8071736" y="1225921"/>
            <a:ext cx="181288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3" name="Google Shape;1643;p17"/>
          <p:cNvSpPr/>
          <p:nvPr/>
        </p:nvSpPr>
        <p:spPr>
          <a:xfrm rot="3684608">
            <a:off x="8126851" y="1407343"/>
            <a:ext cx="319104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4" name="Google Shape;1644;p17"/>
          <p:cNvSpPr/>
          <p:nvPr/>
        </p:nvSpPr>
        <p:spPr>
          <a:xfrm rot="3684608">
            <a:off x="8070784" y="1417062"/>
            <a:ext cx="205975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5" name="Google Shape;1645;p17"/>
          <p:cNvSpPr/>
          <p:nvPr/>
        </p:nvSpPr>
        <p:spPr>
          <a:xfrm rot="3684608">
            <a:off x="8128787" y="1093589"/>
            <a:ext cx="181609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6" name="Google Shape;1646;p17"/>
          <p:cNvSpPr/>
          <p:nvPr/>
        </p:nvSpPr>
        <p:spPr>
          <a:xfrm rot="3684608">
            <a:off x="8183920" y="1274140"/>
            <a:ext cx="319427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7" name="Google Shape;1647;p17"/>
          <p:cNvSpPr/>
          <p:nvPr/>
        </p:nvSpPr>
        <p:spPr>
          <a:xfrm rot="3684608">
            <a:off x="8189870" y="967638"/>
            <a:ext cx="179248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8" name="Google Shape;1648;p17"/>
          <p:cNvSpPr/>
          <p:nvPr/>
        </p:nvSpPr>
        <p:spPr>
          <a:xfrm rot="3684608">
            <a:off x="8243271" y="1117745"/>
            <a:ext cx="317172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9" name="Google Shape;1649;p17"/>
          <p:cNvSpPr/>
          <p:nvPr/>
        </p:nvSpPr>
        <p:spPr>
          <a:xfrm rot="3684608">
            <a:off x="8241756" y="840592"/>
            <a:ext cx="174419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0" name="Google Shape;1650;p17"/>
          <p:cNvSpPr/>
          <p:nvPr/>
        </p:nvSpPr>
        <p:spPr>
          <a:xfrm rot="3684608">
            <a:off x="8294102" y="955246"/>
            <a:ext cx="312235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1" name="Google Shape;1651;p17"/>
          <p:cNvSpPr/>
          <p:nvPr/>
        </p:nvSpPr>
        <p:spPr>
          <a:xfrm rot="3684608">
            <a:off x="8181902" y="1037052"/>
            <a:ext cx="106368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2" name="Google Shape;1652;p17"/>
          <p:cNvSpPr/>
          <p:nvPr/>
        </p:nvSpPr>
        <p:spPr>
          <a:xfrm rot="3684608">
            <a:off x="7987980" y="1172505"/>
            <a:ext cx="435992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3" name="Google Shape;1653;p17"/>
          <p:cNvSpPr/>
          <p:nvPr/>
        </p:nvSpPr>
        <p:spPr>
          <a:xfrm rot="3684608">
            <a:off x="8217917" y="1008239"/>
            <a:ext cx="46047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4" name="Google Shape;1654;p17"/>
          <p:cNvSpPr/>
          <p:nvPr/>
        </p:nvSpPr>
        <p:spPr>
          <a:xfrm rot="3684608">
            <a:off x="8094042" y="1391183"/>
            <a:ext cx="141788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5" name="Google Shape;1655;p17"/>
          <p:cNvSpPr/>
          <p:nvPr/>
        </p:nvSpPr>
        <p:spPr>
          <a:xfrm rot="3684608">
            <a:off x="8116840" y="1228358"/>
            <a:ext cx="94884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6" name="Google Shape;1656;p17"/>
          <p:cNvSpPr/>
          <p:nvPr/>
        </p:nvSpPr>
        <p:spPr>
          <a:xfrm rot="3684608">
            <a:off x="8136852" y="1392084"/>
            <a:ext cx="286583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7" name="Google Shape;1657;p17"/>
          <p:cNvSpPr/>
          <p:nvPr/>
        </p:nvSpPr>
        <p:spPr>
          <a:xfrm rot="3684608">
            <a:off x="8170379" y="1095926"/>
            <a:ext cx="98748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8" name="Google Shape;1658;p17"/>
          <p:cNvSpPr/>
          <p:nvPr/>
        </p:nvSpPr>
        <p:spPr>
          <a:xfrm rot="3684608">
            <a:off x="8194021" y="1259003"/>
            <a:ext cx="286475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59" name="Google Shape;1659;p17"/>
          <p:cNvSpPr/>
          <p:nvPr/>
        </p:nvSpPr>
        <p:spPr>
          <a:xfrm rot="3684608">
            <a:off x="8228194" y="961017"/>
            <a:ext cx="95957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0" name="Google Shape;1660;p17"/>
          <p:cNvSpPr/>
          <p:nvPr/>
        </p:nvSpPr>
        <p:spPr>
          <a:xfrm rot="3684608">
            <a:off x="8250007" y="1106504"/>
            <a:ext cx="295169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1" name="Google Shape;1661;p17"/>
          <p:cNvSpPr/>
          <p:nvPr/>
        </p:nvSpPr>
        <p:spPr>
          <a:xfrm rot="3684608">
            <a:off x="8271499" y="825391"/>
            <a:ext cx="10068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2" name="Google Shape;1662;p17"/>
          <p:cNvSpPr/>
          <p:nvPr/>
        </p:nvSpPr>
        <p:spPr>
          <a:xfrm rot="3684608">
            <a:off x="8297069" y="946717"/>
            <a:ext cx="301824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3" name="Google Shape;1663;p17"/>
          <p:cNvSpPr/>
          <p:nvPr/>
        </p:nvSpPr>
        <p:spPr>
          <a:xfrm rot="3684608">
            <a:off x="8052356" y="891198"/>
            <a:ext cx="526367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4" name="Google Shape;1664;p17"/>
          <p:cNvSpPr/>
          <p:nvPr/>
        </p:nvSpPr>
        <p:spPr>
          <a:xfrm>
            <a:off x="7106222" y="724174"/>
            <a:ext cx="231129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5" name="Google Shape;1665;p17"/>
          <p:cNvSpPr/>
          <p:nvPr/>
        </p:nvSpPr>
        <p:spPr>
          <a:xfrm>
            <a:off x="7118992" y="701712"/>
            <a:ext cx="213387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6" name="Google Shape;1666;p17"/>
          <p:cNvSpPr/>
          <p:nvPr/>
        </p:nvSpPr>
        <p:spPr>
          <a:xfrm>
            <a:off x="7117955" y="758323"/>
            <a:ext cx="202756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7" name="Google Shape;1667;p17"/>
          <p:cNvSpPr/>
          <p:nvPr/>
        </p:nvSpPr>
        <p:spPr>
          <a:xfrm>
            <a:off x="7104427" y="724358"/>
            <a:ext cx="214423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8" name="Google Shape;1668;p17"/>
          <p:cNvSpPr/>
          <p:nvPr/>
        </p:nvSpPr>
        <p:spPr>
          <a:xfrm>
            <a:off x="7398303" y="618688"/>
            <a:ext cx="29823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9" name="Google Shape;1669;p17"/>
          <p:cNvSpPr/>
          <p:nvPr/>
        </p:nvSpPr>
        <p:spPr>
          <a:xfrm>
            <a:off x="7401338" y="653112"/>
            <a:ext cx="264404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0" name="Google Shape;1670;p17"/>
          <p:cNvSpPr/>
          <p:nvPr/>
        </p:nvSpPr>
        <p:spPr>
          <a:xfrm>
            <a:off x="7395818" y="617582"/>
            <a:ext cx="297679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1" name="Google Shape;1671;p17"/>
          <p:cNvSpPr/>
          <p:nvPr/>
        </p:nvSpPr>
        <p:spPr>
          <a:xfrm>
            <a:off x="7418668" y="688367"/>
            <a:ext cx="334267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2" name="Google Shape;1672;p17"/>
          <p:cNvSpPr/>
          <p:nvPr/>
        </p:nvSpPr>
        <p:spPr>
          <a:xfrm>
            <a:off x="7470440" y="739086"/>
            <a:ext cx="350698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3" name="Google Shape;1673;p17"/>
          <p:cNvSpPr/>
          <p:nvPr/>
        </p:nvSpPr>
        <p:spPr>
          <a:xfrm>
            <a:off x="7737738" y="1131945"/>
            <a:ext cx="106038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4" name="Google Shape;1674;p17"/>
          <p:cNvSpPr/>
          <p:nvPr/>
        </p:nvSpPr>
        <p:spPr>
          <a:xfrm>
            <a:off x="7591735" y="1123293"/>
            <a:ext cx="104795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5" name="Google Shape;1675;p17"/>
          <p:cNvSpPr/>
          <p:nvPr/>
        </p:nvSpPr>
        <p:spPr>
          <a:xfrm>
            <a:off x="7402580" y="893542"/>
            <a:ext cx="11163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6" name="Google Shape;1676;p17"/>
          <p:cNvSpPr/>
          <p:nvPr/>
        </p:nvSpPr>
        <p:spPr>
          <a:xfrm>
            <a:off x="7490667" y="1051219"/>
            <a:ext cx="10728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7" name="Google Shape;1677;p17"/>
          <p:cNvSpPr/>
          <p:nvPr/>
        </p:nvSpPr>
        <p:spPr>
          <a:xfrm>
            <a:off x="7508550" y="1079664"/>
            <a:ext cx="40731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8" name="Google Shape;1678;p17"/>
          <p:cNvSpPr/>
          <p:nvPr/>
        </p:nvSpPr>
        <p:spPr>
          <a:xfrm>
            <a:off x="7427228" y="911951"/>
            <a:ext cx="48739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9" name="Google Shape;1679;p17"/>
          <p:cNvSpPr/>
          <p:nvPr/>
        </p:nvSpPr>
        <p:spPr>
          <a:xfrm>
            <a:off x="7615135" y="1150356"/>
            <a:ext cx="43216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0" name="Google Shape;1680;p17"/>
          <p:cNvSpPr/>
          <p:nvPr/>
        </p:nvSpPr>
        <p:spPr>
          <a:xfrm>
            <a:off x="7783994" y="1164437"/>
            <a:ext cx="40731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1" name="Google Shape;1681;p17"/>
          <p:cNvSpPr/>
          <p:nvPr/>
        </p:nvSpPr>
        <p:spPr>
          <a:xfrm>
            <a:off x="7742709" y="1130290"/>
            <a:ext cx="98030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2" name="Google Shape;1682;p17"/>
          <p:cNvSpPr/>
          <p:nvPr/>
        </p:nvSpPr>
        <p:spPr>
          <a:xfrm>
            <a:off x="7596082" y="1122374"/>
            <a:ext cx="97408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3" name="Google Shape;1683;p17"/>
          <p:cNvSpPr/>
          <p:nvPr/>
        </p:nvSpPr>
        <p:spPr>
          <a:xfrm>
            <a:off x="7402580" y="890965"/>
            <a:ext cx="11163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4" name="Google Shape;1684;p17"/>
          <p:cNvSpPr/>
          <p:nvPr/>
        </p:nvSpPr>
        <p:spPr>
          <a:xfrm>
            <a:off x="7493774" y="1049564"/>
            <a:ext cx="99272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5" name="Google Shape;1685;p17"/>
          <p:cNvSpPr/>
          <p:nvPr/>
        </p:nvSpPr>
        <p:spPr>
          <a:xfrm>
            <a:off x="7803047" y="1246914"/>
            <a:ext cx="21677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6" name="Google Shape;1686;p17"/>
          <p:cNvSpPr/>
          <p:nvPr/>
        </p:nvSpPr>
        <p:spPr>
          <a:xfrm>
            <a:off x="7610233" y="1237248"/>
            <a:ext cx="23472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7" name="Google Shape;1687;p17"/>
          <p:cNvSpPr/>
          <p:nvPr/>
        </p:nvSpPr>
        <p:spPr>
          <a:xfrm>
            <a:off x="7391538" y="951347"/>
            <a:ext cx="321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8" name="Google Shape;1688;p17"/>
          <p:cNvSpPr/>
          <p:nvPr/>
        </p:nvSpPr>
        <p:spPr>
          <a:xfrm>
            <a:off x="7497502" y="1148331"/>
            <a:ext cx="33344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9" name="Google Shape;1689;p17"/>
          <p:cNvSpPr/>
          <p:nvPr/>
        </p:nvSpPr>
        <p:spPr>
          <a:xfrm rot="-10221533">
            <a:off x="614637" y="1049400"/>
            <a:ext cx="273633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0" name="Google Shape;1690;p17"/>
          <p:cNvSpPr/>
          <p:nvPr/>
        </p:nvSpPr>
        <p:spPr>
          <a:xfrm rot="-10221533">
            <a:off x="639275" y="855921"/>
            <a:ext cx="257665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1" name="Google Shape;1691;p17"/>
          <p:cNvSpPr/>
          <p:nvPr/>
        </p:nvSpPr>
        <p:spPr>
          <a:xfrm rot="-10221533">
            <a:off x="658359" y="1211186"/>
            <a:ext cx="218787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2" name="Google Shape;1692;p17"/>
          <p:cNvSpPr/>
          <p:nvPr/>
        </p:nvSpPr>
        <p:spPr>
          <a:xfrm rot="-10221533">
            <a:off x="623112" y="1050253"/>
            <a:ext cx="263913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3" name="Google Shape;1693;p17"/>
          <p:cNvSpPr/>
          <p:nvPr/>
        </p:nvSpPr>
        <p:spPr>
          <a:xfrm rot="-10221533">
            <a:off x="767565" y="811064"/>
            <a:ext cx="510768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4" name="Google Shape;1694;p17"/>
          <p:cNvSpPr/>
          <p:nvPr/>
        </p:nvSpPr>
        <p:spPr>
          <a:xfrm rot="-10221533">
            <a:off x="628830" y="806109"/>
            <a:ext cx="647932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5" name="Google Shape;1695;p17"/>
          <p:cNvSpPr/>
          <p:nvPr/>
        </p:nvSpPr>
        <p:spPr>
          <a:xfrm rot="-10221533">
            <a:off x="970322" y="894827"/>
            <a:ext cx="30279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6" name="Google Shape;1696;p17"/>
          <p:cNvSpPr/>
          <p:nvPr/>
        </p:nvSpPr>
        <p:spPr>
          <a:xfrm rot="-10221533">
            <a:off x="767592" y="808662"/>
            <a:ext cx="508190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7" name="Google Shape;1697;p17"/>
          <p:cNvSpPr/>
          <p:nvPr/>
        </p:nvSpPr>
        <p:spPr>
          <a:xfrm rot="6479528" flipH="1">
            <a:off x="569170" y="5512270"/>
            <a:ext cx="564291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8" name="Google Shape;1698;p17"/>
          <p:cNvSpPr/>
          <p:nvPr/>
        </p:nvSpPr>
        <p:spPr>
          <a:xfrm rot="6479528" flipH="1">
            <a:off x="485141" y="5394332"/>
            <a:ext cx="716929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9" name="Google Shape;1699;p17"/>
          <p:cNvSpPr/>
          <p:nvPr/>
        </p:nvSpPr>
        <p:spPr>
          <a:xfrm rot="6479528" flipH="1">
            <a:off x="693475" y="5666213"/>
            <a:ext cx="366197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0" name="Google Shape;1700;p17"/>
          <p:cNvSpPr/>
          <p:nvPr/>
        </p:nvSpPr>
        <p:spPr>
          <a:xfrm rot="6479528" flipH="1">
            <a:off x="572485" y="5507291"/>
            <a:ext cx="558373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593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rgbClr val="FFECC6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2" name="Google Shape;1702;p18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1703" name="Google Shape;1703;p18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707" name="Google Shape;1707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8" name="Google Shape;1708;p18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8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8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8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8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8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8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8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8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8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56" name="Google Shape;1756;p18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7" name="Google Shape;1757;p18"/>
          <p:cNvSpPr/>
          <p:nvPr/>
        </p:nvSpPr>
        <p:spPr>
          <a:xfrm rot="-7115431">
            <a:off x="1003413" y="5956347"/>
            <a:ext cx="102507" cy="64413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8" name="Google Shape;1758;p18"/>
          <p:cNvSpPr/>
          <p:nvPr/>
        </p:nvSpPr>
        <p:spPr>
          <a:xfrm rot="-7115431">
            <a:off x="1009003" y="5959371"/>
            <a:ext cx="93908" cy="66276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9" name="Google Shape;1759;p18"/>
          <p:cNvSpPr/>
          <p:nvPr/>
        </p:nvSpPr>
        <p:spPr>
          <a:xfrm rot="-7115431">
            <a:off x="1042006" y="5963566"/>
            <a:ext cx="39359" cy="24217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0" name="Google Shape;1760;p18"/>
          <p:cNvSpPr/>
          <p:nvPr/>
        </p:nvSpPr>
        <p:spPr>
          <a:xfrm rot="-7115431">
            <a:off x="949691" y="5807496"/>
            <a:ext cx="91329" cy="6849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1" name="Google Shape;1761;p18"/>
          <p:cNvSpPr/>
          <p:nvPr/>
        </p:nvSpPr>
        <p:spPr>
          <a:xfrm rot="-7115431">
            <a:off x="942356" y="5806205"/>
            <a:ext cx="106136" cy="70431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2" name="Google Shape;1762;p18"/>
          <p:cNvSpPr/>
          <p:nvPr/>
        </p:nvSpPr>
        <p:spPr>
          <a:xfrm rot="-7115431">
            <a:off x="986129" y="5812677"/>
            <a:ext cx="36207" cy="22713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3" name="Google Shape;1763;p18"/>
          <p:cNvSpPr/>
          <p:nvPr/>
        </p:nvSpPr>
        <p:spPr>
          <a:xfrm rot="-7115431">
            <a:off x="755525" y="5841303"/>
            <a:ext cx="269592" cy="22641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4" name="Google Shape;1764;p18"/>
          <p:cNvSpPr/>
          <p:nvPr/>
        </p:nvSpPr>
        <p:spPr>
          <a:xfrm rot="-7115431">
            <a:off x="902013" y="5873759"/>
            <a:ext cx="75948" cy="140791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5" name="Google Shape;1765;p18"/>
          <p:cNvSpPr/>
          <p:nvPr/>
        </p:nvSpPr>
        <p:spPr>
          <a:xfrm rot="-7115431">
            <a:off x="441480" y="5258242"/>
            <a:ext cx="437443" cy="234580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18"/>
          <p:cNvSpPr/>
          <p:nvPr/>
        </p:nvSpPr>
        <p:spPr>
          <a:xfrm rot="-7115431">
            <a:off x="448700" y="5322703"/>
            <a:ext cx="442792" cy="167659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18"/>
          <p:cNvSpPr/>
          <p:nvPr/>
        </p:nvSpPr>
        <p:spPr>
          <a:xfrm rot="-7115431">
            <a:off x="509237" y="5220608"/>
            <a:ext cx="357291" cy="195746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8" name="Google Shape;1768;p18"/>
          <p:cNvSpPr/>
          <p:nvPr/>
        </p:nvSpPr>
        <p:spPr>
          <a:xfrm rot="-7115431">
            <a:off x="448120" y="5243610"/>
            <a:ext cx="413560" cy="236514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9" name="Google Shape;1769;p18"/>
          <p:cNvSpPr/>
          <p:nvPr/>
        </p:nvSpPr>
        <p:spPr>
          <a:xfrm rot="-7115431">
            <a:off x="871213" y="5341819"/>
            <a:ext cx="161355" cy="199042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18"/>
          <p:cNvSpPr/>
          <p:nvPr/>
        </p:nvSpPr>
        <p:spPr>
          <a:xfrm rot="-7115431">
            <a:off x="699495" y="5290758"/>
            <a:ext cx="284017" cy="88630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1" name="Google Shape;1771;p18"/>
          <p:cNvSpPr/>
          <p:nvPr/>
        </p:nvSpPr>
        <p:spPr>
          <a:xfrm rot="-7115431">
            <a:off x="850092" y="5182657"/>
            <a:ext cx="183327" cy="188079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18"/>
          <p:cNvSpPr/>
          <p:nvPr/>
        </p:nvSpPr>
        <p:spPr>
          <a:xfrm rot="-7115431">
            <a:off x="820152" y="5459602"/>
            <a:ext cx="161641" cy="199042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3" name="Google Shape;1773;p18"/>
          <p:cNvSpPr/>
          <p:nvPr/>
        </p:nvSpPr>
        <p:spPr>
          <a:xfrm rot="-7115431">
            <a:off x="648413" y="5408883"/>
            <a:ext cx="284304" cy="89060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4" name="Google Shape;1774;p18"/>
          <p:cNvSpPr/>
          <p:nvPr/>
        </p:nvSpPr>
        <p:spPr>
          <a:xfrm rot="-7115431">
            <a:off x="767882" y="5570127"/>
            <a:ext cx="159539" cy="200618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5" name="Google Shape;1775;p18"/>
          <p:cNvSpPr/>
          <p:nvPr/>
        </p:nvSpPr>
        <p:spPr>
          <a:xfrm rot="-7115431">
            <a:off x="597595" y="5562919"/>
            <a:ext cx="282299" cy="7422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6" name="Google Shape;1776;p18"/>
          <p:cNvSpPr/>
          <p:nvPr/>
        </p:nvSpPr>
        <p:spPr>
          <a:xfrm rot="-7115431">
            <a:off x="726000" y="5684999"/>
            <a:ext cx="155240" cy="198827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7" name="Google Shape;1777;p18"/>
          <p:cNvSpPr/>
          <p:nvPr/>
        </p:nvSpPr>
        <p:spPr>
          <a:xfrm rot="-7115431">
            <a:off x="556746" y="5716937"/>
            <a:ext cx="277904" cy="6484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8" name="Google Shape;1778;p18"/>
          <p:cNvSpPr/>
          <p:nvPr/>
        </p:nvSpPr>
        <p:spPr>
          <a:xfrm rot="-7115431">
            <a:off x="839840" y="5584152"/>
            <a:ext cx="94672" cy="124813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9" name="Google Shape;1779;p18"/>
          <p:cNvSpPr/>
          <p:nvPr/>
        </p:nvSpPr>
        <p:spPr>
          <a:xfrm rot="-7115431">
            <a:off x="719059" y="5241765"/>
            <a:ext cx="388052" cy="346639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0" name="Google Shape;1780;p18"/>
          <p:cNvSpPr/>
          <p:nvPr/>
        </p:nvSpPr>
        <p:spPr>
          <a:xfrm rot="-7115431">
            <a:off x="861478" y="5714690"/>
            <a:ext cx="40984" cy="19918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1" name="Google Shape;1781;p18"/>
          <p:cNvSpPr/>
          <p:nvPr/>
        </p:nvSpPr>
        <p:spPr>
          <a:xfrm rot="-7115431">
            <a:off x="886519" y="5203684"/>
            <a:ext cx="126199" cy="190085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2" name="Google Shape;1782;p18"/>
          <p:cNvSpPr/>
          <p:nvPr/>
        </p:nvSpPr>
        <p:spPr>
          <a:xfrm rot="-7115431">
            <a:off x="907973" y="5338503"/>
            <a:ext cx="84451" cy="200188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3" name="Google Shape;1783;p18"/>
          <p:cNvSpPr/>
          <p:nvPr/>
        </p:nvSpPr>
        <p:spPr>
          <a:xfrm rot="-7115431">
            <a:off x="719537" y="5302048"/>
            <a:ext cx="255072" cy="90923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4" name="Google Shape;1784;p18"/>
          <p:cNvSpPr/>
          <p:nvPr/>
        </p:nvSpPr>
        <p:spPr>
          <a:xfrm rot="-7115431">
            <a:off x="856883" y="5455584"/>
            <a:ext cx="87889" cy="200976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5" name="Google Shape;1785;p18"/>
          <p:cNvSpPr/>
          <p:nvPr/>
        </p:nvSpPr>
        <p:spPr>
          <a:xfrm rot="-7115431">
            <a:off x="668749" y="5420568"/>
            <a:ext cx="254976" cy="90851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6" name="Google Shape;1786;p18"/>
          <p:cNvSpPr/>
          <p:nvPr/>
        </p:nvSpPr>
        <p:spPr>
          <a:xfrm rot="-7115431">
            <a:off x="807908" y="5574516"/>
            <a:ext cx="85405" cy="202123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7" name="Google Shape;1787;p18"/>
          <p:cNvSpPr/>
          <p:nvPr/>
        </p:nvSpPr>
        <p:spPr>
          <a:xfrm rot="-7115431">
            <a:off x="611187" y="5569699"/>
            <a:ext cx="262713" cy="77453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8" name="Google Shape;1788;p18"/>
          <p:cNvSpPr/>
          <p:nvPr/>
        </p:nvSpPr>
        <p:spPr>
          <a:xfrm rot="-7115431">
            <a:off x="765160" y="5696305"/>
            <a:ext cx="89609" cy="201048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9" name="Google Shape;1789;p18"/>
          <p:cNvSpPr/>
          <p:nvPr/>
        </p:nvSpPr>
        <p:spPr>
          <a:xfrm rot="-7115431">
            <a:off x="563372" y="5722880"/>
            <a:ext cx="268637" cy="66491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0" name="Google Shape;1790;p18"/>
          <p:cNvSpPr/>
          <p:nvPr/>
        </p:nvSpPr>
        <p:spPr>
          <a:xfrm rot="-7115431">
            <a:off x="581325" y="5416196"/>
            <a:ext cx="468491" cy="422587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1" name="Google Shape;1791;p18"/>
          <p:cNvSpPr/>
          <p:nvPr/>
        </p:nvSpPr>
        <p:spPr>
          <a:xfrm rot="10800000">
            <a:off x="1686210" y="5691607"/>
            <a:ext cx="205718" cy="29583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2" name="Google Shape;1792;p18"/>
          <p:cNvSpPr/>
          <p:nvPr/>
        </p:nvSpPr>
        <p:spPr>
          <a:xfrm rot="10800000">
            <a:off x="1690634" y="5714628"/>
            <a:ext cx="189926" cy="29280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3" name="Google Shape;1793;p18"/>
          <p:cNvSpPr/>
          <p:nvPr/>
        </p:nvSpPr>
        <p:spPr>
          <a:xfrm rot="10800000">
            <a:off x="1701018" y="5693735"/>
            <a:ext cx="180464" cy="26331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4" name="Google Shape;1794;p18"/>
          <p:cNvSpPr/>
          <p:nvPr/>
        </p:nvSpPr>
        <p:spPr>
          <a:xfrm rot="10800000">
            <a:off x="1702677" y="5689395"/>
            <a:ext cx="190848" cy="29788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5" name="Google Shape;1795;p18"/>
          <p:cNvSpPr/>
          <p:nvPr/>
        </p:nvSpPr>
        <p:spPr>
          <a:xfrm rot="10800000">
            <a:off x="1366518" y="5833011"/>
            <a:ext cx="265442" cy="248320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6" name="Google Shape;1796;p18"/>
          <p:cNvSpPr/>
          <p:nvPr/>
        </p:nvSpPr>
        <p:spPr>
          <a:xfrm rot="10800000">
            <a:off x="1393922" y="5820969"/>
            <a:ext cx="235334" cy="229723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7" name="Google Shape;1797;p18"/>
          <p:cNvSpPr/>
          <p:nvPr/>
        </p:nvSpPr>
        <p:spPr>
          <a:xfrm rot="10800000">
            <a:off x="1369224" y="5832601"/>
            <a:ext cx="264951" cy="249712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8" name="Google Shape;1798;p18"/>
          <p:cNvSpPr/>
          <p:nvPr/>
        </p:nvSpPr>
        <p:spPr>
          <a:xfrm rot="10800000">
            <a:off x="1316321" y="5882987"/>
            <a:ext cx="297517" cy="13632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9" name="Google Shape;1799;p18"/>
          <p:cNvSpPr/>
          <p:nvPr/>
        </p:nvSpPr>
        <p:spPr>
          <a:xfrm rot="10800000">
            <a:off x="1255614" y="5576909"/>
            <a:ext cx="312141" cy="397263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0" name="Google Shape;1800;p18"/>
          <p:cNvSpPr/>
          <p:nvPr/>
        </p:nvSpPr>
        <p:spPr>
          <a:xfrm rot="10800000">
            <a:off x="1235463" y="5501040"/>
            <a:ext cx="94380" cy="123464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1" name="Google Shape;1801;p18"/>
          <p:cNvSpPr/>
          <p:nvPr/>
        </p:nvSpPr>
        <p:spPr>
          <a:xfrm rot="10800000">
            <a:off x="1366522" y="5507268"/>
            <a:ext cx="93274" cy="124939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2" name="Google Shape;1802;p18"/>
          <p:cNvSpPr/>
          <p:nvPr/>
        </p:nvSpPr>
        <p:spPr>
          <a:xfrm rot="10800000">
            <a:off x="1528797" y="5728636"/>
            <a:ext cx="99357" cy="108061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3" name="Google Shape;1803;p18"/>
          <p:cNvSpPr/>
          <p:nvPr/>
        </p:nvSpPr>
        <p:spPr>
          <a:xfrm rot="10800000">
            <a:off x="1454263" y="5576249"/>
            <a:ext cx="95486" cy="120104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4" name="Google Shape;1804;p18"/>
          <p:cNvSpPr/>
          <p:nvPr/>
        </p:nvSpPr>
        <p:spPr>
          <a:xfrm rot="10800000">
            <a:off x="1497585" y="5618852"/>
            <a:ext cx="36253" cy="5218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5" name="Google Shape;1805;p18"/>
          <p:cNvSpPr/>
          <p:nvPr/>
        </p:nvSpPr>
        <p:spPr>
          <a:xfrm rot="10800000">
            <a:off x="1562835" y="5768368"/>
            <a:ext cx="43380" cy="51941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6" name="Google Shape;1806;p18"/>
          <p:cNvSpPr/>
          <p:nvPr/>
        </p:nvSpPr>
        <p:spPr>
          <a:xfrm rot="10800000">
            <a:off x="1400505" y="5547986"/>
            <a:ext cx="38465" cy="60135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7" name="Google Shape;1807;p18"/>
          <p:cNvSpPr/>
          <p:nvPr/>
        </p:nvSpPr>
        <p:spPr>
          <a:xfrm rot="10800000">
            <a:off x="1252423" y="5541104"/>
            <a:ext cx="36253" cy="5448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8" name="Google Shape;1808;p18"/>
          <p:cNvSpPr/>
          <p:nvPr/>
        </p:nvSpPr>
        <p:spPr>
          <a:xfrm rot="10800000">
            <a:off x="1238167" y="5500714"/>
            <a:ext cx="87252" cy="125265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9" name="Google Shape;1809;p18"/>
          <p:cNvSpPr/>
          <p:nvPr/>
        </p:nvSpPr>
        <p:spPr>
          <a:xfrm rot="10800000">
            <a:off x="1369229" y="5506283"/>
            <a:ext cx="86699" cy="126740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0" name="Google Shape;1810;p18"/>
          <p:cNvSpPr/>
          <p:nvPr/>
        </p:nvSpPr>
        <p:spPr>
          <a:xfrm rot="10800000">
            <a:off x="1528797" y="5728552"/>
            <a:ext cx="99357" cy="110437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1" name="Google Shape;1811;p18"/>
          <p:cNvSpPr/>
          <p:nvPr/>
        </p:nvSpPr>
        <p:spPr>
          <a:xfrm rot="10800000">
            <a:off x="1458626" y="5575186"/>
            <a:ext cx="88358" cy="122644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2" name="Google Shape;1812;p18"/>
          <p:cNvSpPr/>
          <p:nvPr/>
        </p:nvSpPr>
        <p:spPr>
          <a:xfrm rot="10800000">
            <a:off x="1252423" y="5493422"/>
            <a:ext cx="19294" cy="28756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3" name="Google Shape;1813;p18"/>
          <p:cNvSpPr/>
          <p:nvPr/>
        </p:nvSpPr>
        <p:spPr>
          <a:xfrm rot="10800000">
            <a:off x="1422440" y="5500712"/>
            <a:ext cx="20891" cy="30067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4" name="Google Shape;1814;p18"/>
          <p:cNvSpPr/>
          <p:nvPr/>
        </p:nvSpPr>
        <p:spPr>
          <a:xfrm rot="10800000">
            <a:off x="1609410" y="5762717"/>
            <a:ext cx="28572" cy="22529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5" name="Google Shape;1815;p18"/>
          <p:cNvSpPr/>
          <p:nvPr/>
        </p:nvSpPr>
        <p:spPr>
          <a:xfrm rot="10800000">
            <a:off x="1513988" y="5569448"/>
            <a:ext cx="29678" cy="40472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6" name="Google Shape;1816;p18"/>
          <p:cNvSpPr/>
          <p:nvPr/>
        </p:nvSpPr>
        <p:spPr>
          <a:xfrm rot="-10329356">
            <a:off x="634506" y="900804"/>
            <a:ext cx="208879" cy="45141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7" name="Google Shape;1817;p18"/>
          <p:cNvSpPr/>
          <p:nvPr/>
        </p:nvSpPr>
        <p:spPr>
          <a:xfrm rot="-10329356">
            <a:off x="651588" y="752622"/>
            <a:ext cx="196690" cy="600905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8" name="Google Shape;1818;p18"/>
          <p:cNvSpPr/>
          <p:nvPr/>
        </p:nvSpPr>
        <p:spPr>
          <a:xfrm rot="-10329356">
            <a:off x="669368" y="1023746"/>
            <a:ext cx="167013" cy="33159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9" name="Google Shape;1819;p18"/>
          <p:cNvSpPr/>
          <p:nvPr/>
        </p:nvSpPr>
        <p:spPr>
          <a:xfrm rot="-10329356">
            <a:off x="641026" y="901336"/>
            <a:ext cx="201460" cy="4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0" name="Google Shape;1820;p18"/>
          <p:cNvSpPr/>
          <p:nvPr/>
        </p:nvSpPr>
        <p:spPr>
          <a:xfrm rot="-10329356">
            <a:off x="745664" y="710348"/>
            <a:ext cx="389898" cy="348451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1" name="Google Shape;1821;p18"/>
          <p:cNvSpPr/>
          <p:nvPr/>
        </p:nvSpPr>
        <p:spPr>
          <a:xfrm rot="-10329356">
            <a:off x="639503" y="708811"/>
            <a:ext cx="494603" cy="331695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2" name="Google Shape;1822;p18"/>
          <p:cNvSpPr/>
          <p:nvPr/>
        </p:nvSpPr>
        <p:spPr>
          <a:xfrm rot="-10329356">
            <a:off x="901346" y="771112"/>
            <a:ext cx="231138" cy="301008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3" name="Google Shape;1823;p18"/>
          <p:cNvSpPr/>
          <p:nvPr/>
        </p:nvSpPr>
        <p:spPr>
          <a:xfrm rot="-10329356">
            <a:off x="745678" y="708554"/>
            <a:ext cx="387930" cy="351580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18"/>
          <p:cNvSpPr/>
          <p:nvPr/>
        </p:nvSpPr>
        <p:spPr>
          <a:xfrm>
            <a:off x="8214008" y="1363811"/>
            <a:ext cx="299117" cy="325477"/>
          </a:xfrm>
          <a:custGeom>
            <a:avLst/>
            <a:gdLst/>
            <a:ahLst/>
            <a:cxnLst/>
            <a:rect l="l" t="t" r="r" b="b"/>
            <a:pathLst>
              <a:path w="3883" h="3169" extrusionOk="0">
                <a:moveTo>
                  <a:pt x="527" y="1"/>
                </a:moveTo>
                <a:cubicBezTo>
                  <a:pt x="351" y="1"/>
                  <a:pt x="175" y="11"/>
                  <a:pt x="0" y="31"/>
                </a:cubicBezTo>
                <a:cubicBezTo>
                  <a:pt x="116" y="192"/>
                  <a:pt x="402" y="1531"/>
                  <a:pt x="562" y="1870"/>
                </a:cubicBezTo>
                <a:cubicBezTo>
                  <a:pt x="714" y="2209"/>
                  <a:pt x="1223" y="2709"/>
                  <a:pt x="1964" y="3021"/>
                </a:cubicBezTo>
                <a:cubicBezTo>
                  <a:pt x="2237" y="3133"/>
                  <a:pt x="2566" y="3169"/>
                  <a:pt x="2872" y="3169"/>
                </a:cubicBezTo>
                <a:cubicBezTo>
                  <a:pt x="3393" y="3169"/>
                  <a:pt x="3847" y="3066"/>
                  <a:pt x="3847" y="3066"/>
                </a:cubicBezTo>
                <a:cubicBezTo>
                  <a:pt x="3847" y="3066"/>
                  <a:pt x="3883" y="3021"/>
                  <a:pt x="3775" y="2557"/>
                </a:cubicBezTo>
                <a:cubicBezTo>
                  <a:pt x="3677" y="2093"/>
                  <a:pt x="3338" y="1111"/>
                  <a:pt x="2874" y="718"/>
                </a:cubicBezTo>
                <a:cubicBezTo>
                  <a:pt x="2401" y="335"/>
                  <a:pt x="2106" y="201"/>
                  <a:pt x="1366" y="76"/>
                </a:cubicBezTo>
                <a:cubicBezTo>
                  <a:pt x="1091" y="26"/>
                  <a:pt x="809" y="1"/>
                  <a:pt x="5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5" name="Google Shape;1825;p18"/>
          <p:cNvSpPr/>
          <p:nvPr/>
        </p:nvSpPr>
        <p:spPr>
          <a:xfrm>
            <a:off x="8214008" y="1364220"/>
            <a:ext cx="376073" cy="435784"/>
          </a:xfrm>
          <a:custGeom>
            <a:avLst/>
            <a:gdLst/>
            <a:ahLst/>
            <a:cxnLst/>
            <a:rect l="l" t="t" r="r" b="b"/>
            <a:pathLst>
              <a:path w="4882" h="4243" extrusionOk="0">
                <a:moveTo>
                  <a:pt x="661" y="0"/>
                </a:moveTo>
                <a:cubicBezTo>
                  <a:pt x="687" y="99"/>
                  <a:pt x="705" y="197"/>
                  <a:pt x="723" y="295"/>
                </a:cubicBezTo>
                <a:cubicBezTo>
                  <a:pt x="741" y="384"/>
                  <a:pt x="759" y="465"/>
                  <a:pt x="795" y="554"/>
                </a:cubicBezTo>
                <a:cubicBezTo>
                  <a:pt x="661" y="447"/>
                  <a:pt x="536" y="357"/>
                  <a:pt x="402" y="259"/>
                </a:cubicBezTo>
                <a:cubicBezTo>
                  <a:pt x="268" y="170"/>
                  <a:pt x="152" y="99"/>
                  <a:pt x="27" y="27"/>
                </a:cubicBezTo>
                <a:lnTo>
                  <a:pt x="0" y="27"/>
                </a:lnTo>
                <a:cubicBezTo>
                  <a:pt x="0" y="36"/>
                  <a:pt x="9" y="45"/>
                  <a:pt x="18" y="54"/>
                </a:cubicBezTo>
                <a:cubicBezTo>
                  <a:pt x="286" y="224"/>
                  <a:pt x="545" y="411"/>
                  <a:pt x="795" y="616"/>
                </a:cubicBezTo>
                <a:cubicBezTo>
                  <a:pt x="598" y="625"/>
                  <a:pt x="393" y="625"/>
                  <a:pt x="197" y="634"/>
                </a:cubicBezTo>
                <a:lnTo>
                  <a:pt x="205" y="661"/>
                </a:lnTo>
                <a:cubicBezTo>
                  <a:pt x="348" y="661"/>
                  <a:pt x="491" y="657"/>
                  <a:pt x="634" y="657"/>
                </a:cubicBezTo>
                <a:cubicBezTo>
                  <a:pt x="705" y="657"/>
                  <a:pt x="777" y="658"/>
                  <a:pt x="848" y="661"/>
                </a:cubicBezTo>
                <a:cubicBezTo>
                  <a:pt x="1053" y="830"/>
                  <a:pt x="1259" y="1018"/>
                  <a:pt x="1464" y="1196"/>
                </a:cubicBezTo>
                <a:cubicBezTo>
                  <a:pt x="1189" y="1281"/>
                  <a:pt x="904" y="1321"/>
                  <a:pt x="616" y="1321"/>
                </a:cubicBezTo>
                <a:cubicBezTo>
                  <a:pt x="538" y="1321"/>
                  <a:pt x="461" y="1318"/>
                  <a:pt x="384" y="1312"/>
                </a:cubicBezTo>
                <a:lnTo>
                  <a:pt x="384" y="1330"/>
                </a:lnTo>
                <a:cubicBezTo>
                  <a:pt x="468" y="1341"/>
                  <a:pt x="551" y="1345"/>
                  <a:pt x="635" y="1345"/>
                </a:cubicBezTo>
                <a:cubicBezTo>
                  <a:pt x="694" y="1345"/>
                  <a:pt x="753" y="1343"/>
                  <a:pt x="812" y="1339"/>
                </a:cubicBezTo>
                <a:cubicBezTo>
                  <a:pt x="1053" y="1330"/>
                  <a:pt x="1294" y="1304"/>
                  <a:pt x="1526" y="1259"/>
                </a:cubicBezTo>
                <a:cubicBezTo>
                  <a:pt x="1625" y="1339"/>
                  <a:pt x="1723" y="1420"/>
                  <a:pt x="1830" y="1500"/>
                </a:cubicBezTo>
                <a:cubicBezTo>
                  <a:pt x="1928" y="1571"/>
                  <a:pt x="2053" y="1661"/>
                  <a:pt x="2160" y="1741"/>
                </a:cubicBezTo>
                <a:cubicBezTo>
                  <a:pt x="1840" y="1816"/>
                  <a:pt x="1513" y="1852"/>
                  <a:pt x="1186" y="1852"/>
                </a:cubicBezTo>
                <a:cubicBezTo>
                  <a:pt x="966" y="1852"/>
                  <a:pt x="745" y="1836"/>
                  <a:pt x="527" y="1803"/>
                </a:cubicBezTo>
                <a:lnTo>
                  <a:pt x="527" y="1803"/>
                </a:lnTo>
                <a:lnTo>
                  <a:pt x="536" y="1839"/>
                </a:lnTo>
                <a:cubicBezTo>
                  <a:pt x="643" y="1857"/>
                  <a:pt x="741" y="1866"/>
                  <a:pt x="848" y="1875"/>
                </a:cubicBezTo>
                <a:cubicBezTo>
                  <a:pt x="971" y="1885"/>
                  <a:pt x="1094" y="1890"/>
                  <a:pt x="1218" y="1890"/>
                </a:cubicBezTo>
                <a:cubicBezTo>
                  <a:pt x="1543" y="1890"/>
                  <a:pt x="1870" y="1854"/>
                  <a:pt x="2187" y="1777"/>
                </a:cubicBezTo>
                <a:lnTo>
                  <a:pt x="2196" y="1777"/>
                </a:lnTo>
                <a:cubicBezTo>
                  <a:pt x="2365" y="1893"/>
                  <a:pt x="2535" y="2018"/>
                  <a:pt x="2704" y="2134"/>
                </a:cubicBezTo>
                <a:lnTo>
                  <a:pt x="2687" y="2151"/>
                </a:lnTo>
                <a:cubicBezTo>
                  <a:pt x="2267" y="2508"/>
                  <a:pt x="1714" y="2580"/>
                  <a:pt x="1187" y="2589"/>
                </a:cubicBezTo>
                <a:lnTo>
                  <a:pt x="1259" y="2642"/>
                </a:lnTo>
                <a:cubicBezTo>
                  <a:pt x="1776" y="2633"/>
                  <a:pt x="2347" y="2508"/>
                  <a:pt x="2749" y="2169"/>
                </a:cubicBezTo>
                <a:cubicBezTo>
                  <a:pt x="2794" y="2205"/>
                  <a:pt x="2847" y="2241"/>
                  <a:pt x="2892" y="2276"/>
                </a:cubicBezTo>
                <a:cubicBezTo>
                  <a:pt x="3061" y="2401"/>
                  <a:pt x="3222" y="2544"/>
                  <a:pt x="3392" y="2687"/>
                </a:cubicBezTo>
                <a:cubicBezTo>
                  <a:pt x="3079" y="2883"/>
                  <a:pt x="2749" y="3035"/>
                  <a:pt x="2401" y="3133"/>
                </a:cubicBezTo>
                <a:cubicBezTo>
                  <a:pt x="2437" y="3142"/>
                  <a:pt x="2490" y="3151"/>
                  <a:pt x="2535" y="3151"/>
                </a:cubicBezTo>
                <a:cubicBezTo>
                  <a:pt x="2696" y="3097"/>
                  <a:pt x="2856" y="3035"/>
                  <a:pt x="3008" y="2955"/>
                </a:cubicBezTo>
                <a:cubicBezTo>
                  <a:pt x="3151" y="2883"/>
                  <a:pt x="3285" y="2803"/>
                  <a:pt x="3418" y="2714"/>
                </a:cubicBezTo>
                <a:lnTo>
                  <a:pt x="3499" y="2785"/>
                </a:lnTo>
                <a:cubicBezTo>
                  <a:pt x="3552" y="2830"/>
                  <a:pt x="3597" y="2883"/>
                  <a:pt x="3651" y="2928"/>
                </a:cubicBezTo>
                <a:cubicBezTo>
                  <a:pt x="3668" y="2946"/>
                  <a:pt x="3677" y="2955"/>
                  <a:pt x="3686" y="2964"/>
                </a:cubicBezTo>
                <a:cubicBezTo>
                  <a:pt x="3740" y="3017"/>
                  <a:pt x="3784" y="3062"/>
                  <a:pt x="3838" y="3115"/>
                </a:cubicBezTo>
                <a:cubicBezTo>
                  <a:pt x="4177" y="3463"/>
                  <a:pt x="4481" y="3829"/>
                  <a:pt x="4766" y="4222"/>
                </a:cubicBezTo>
                <a:cubicBezTo>
                  <a:pt x="4776" y="4236"/>
                  <a:pt x="4789" y="4242"/>
                  <a:pt x="4803" y="4242"/>
                </a:cubicBezTo>
                <a:cubicBezTo>
                  <a:pt x="4841" y="4242"/>
                  <a:pt x="4881" y="4199"/>
                  <a:pt x="4855" y="4160"/>
                </a:cubicBezTo>
                <a:cubicBezTo>
                  <a:pt x="4597" y="3811"/>
                  <a:pt x="4320" y="3481"/>
                  <a:pt x="4025" y="3169"/>
                </a:cubicBezTo>
                <a:cubicBezTo>
                  <a:pt x="3963" y="3115"/>
                  <a:pt x="3900" y="3053"/>
                  <a:pt x="3838" y="2990"/>
                </a:cubicBezTo>
                <a:lnTo>
                  <a:pt x="3820" y="2981"/>
                </a:lnTo>
                <a:lnTo>
                  <a:pt x="3749" y="2910"/>
                </a:lnTo>
                <a:lnTo>
                  <a:pt x="3686" y="2856"/>
                </a:lnTo>
                <a:lnTo>
                  <a:pt x="3642" y="2812"/>
                </a:lnTo>
                <a:lnTo>
                  <a:pt x="3552" y="2732"/>
                </a:lnTo>
                <a:cubicBezTo>
                  <a:pt x="3490" y="2669"/>
                  <a:pt x="3418" y="2615"/>
                  <a:pt x="3347" y="2553"/>
                </a:cubicBezTo>
                <a:cubicBezTo>
                  <a:pt x="3472" y="2392"/>
                  <a:pt x="3552" y="2196"/>
                  <a:pt x="3606" y="2000"/>
                </a:cubicBezTo>
                <a:cubicBezTo>
                  <a:pt x="3588" y="1964"/>
                  <a:pt x="3579" y="1928"/>
                  <a:pt x="3561" y="1893"/>
                </a:cubicBezTo>
                <a:cubicBezTo>
                  <a:pt x="3526" y="2125"/>
                  <a:pt x="3436" y="2339"/>
                  <a:pt x="3302" y="2526"/>
                </a:cubicBezTo>
                <a:cubicBezTo>
                  <a:pt x="3222" y="2455"/>
                  <a:pt x="3142" y="2392"/>
                  <a:pt x="3061" y="2330"/>
                </a:cubicBezTo>
                <a:lnTo>
                  <a:pt x="2937" y="2232"/>
                </a:lnTo>
                <a:cubicBezTo>
                  <a:pt x="3088" y="1866"/>
                  <a:pt x="3169" y="1473"/>
                  <a:pt x="3160" y="1080"/>
                </a:cubicBezTo>
                <a:cubicBezTo>
                  <a:pt x="3142" y="1054"/>
                  <a:pt x="3124" y="1027"/>
                  <a:pt x="3097" y="1000"/>
                </a:cubicBezTo>
                <a:lnTo>
                  <a:pt x="3097" y="1143"/>
                </a:lnTo>
                <a:cubicBezTo>
                  <a:pt x="3097" y="1375"/>
                  <a:pt x="3079" y="1598"/>
                  <a:pt x="3026" y="1821"/>
                </a:cubicBezTo>
                <a:cubicBezTo>
                  <a:pt x="2999" y="1946"/>
                  <a:pt x="2963" y="2071"/>
                  <a:pt x="2919" y="2196"/>
                </a:cubicBezTo>
                <a:cubicBezTo>
                  <a:pt x="2758" y="2080"/>
                  <a:pt x="2588" y="1964"/>
                  <a:pt x="2428" y="1848"/>
                </a:cubicBezTo>
                <a:cubicBezTo>
                  <a:pt x="2553" y="1420"/>
                  <a:pt x="2615" y="973"/>
                  <a:pt x="2615" y="518"/>
                </a:cubicBezTo>
                <a:lnTo>
                  <a:pt x="2562" y="491"/>
                </a:lnTo>
                <a:lnTo>
                  <a:pt x="2562" y="714"/>
                </a:lnTo>
                <a:cubicBezTo>
                  <a:pt x="2562" y="955"/>
                  <a:pt x="2535" y="1196"/>
                  <a:pt x="2481" y="1437"/>
                </a:cubicBezTo>
                <a:cubicBezTo>
                  <a:pt x="2455" y="1562"/>
                  <a:pt x="2419" y="1696"/>
                  <a:pt x="2383" y="1821"/>
                </a:cubicBezTo>
                <a:cubicBezTo>
                  <a:pt x="2249" y="1732"/>
                  <a:pt x="2124" y="1643"/>
                  <a:pt x="1990" y="1553"/>
                </a:cubicBezTo>
                <a:cubicBezTo>
                  <a:pt x="1982" y="1544"/>
                  <a:pt x="2106" y="804"/>
                  <a:pt x="2044" y="233"/>
                </a:cubicBezTo>
                <a:lnTo>
                  <a:pt x="1990" y="215"/>
                </a:lnTo>
                <a:lnTo>
                  <a:pt x="1990" y="215"/>
                </a:lnTo>
                <a:cubicBezTo>
                  <a:pt x="2026" y="643"/>
                  <a:pt x="1999" y="1071"/>
                  <a:pt x="1928" y="1500"/>
                </a:cubicBezTo>
                <a:cubicBezTo>
                  <a:pt x="1928" y="1500"/>
                  <a:pt x="1928" y="1500"/>
                  <a:pt x="1928" y="1509"/>
                </a:cubicBezTo>
                <a:cubicBezTo>
                  <a:pt x="1803" y="1411"/>
                  <a:pt x="1482" y="1161"/>
                  <a:pt x="1473" y="1152"/>
                </a:cubicBezTo>
                <a:lnTo>
                  <a:pt x="1384" y="1071"/>
                </a:lnTo>
                <a:cubicBezTo>
                  <a:pt x="1375" y="822"/>
                  <a:pt x="1339" y="581"/>
                  <a:pt x="1303" y="340"/>
                </a:cubicBezTo>
                <a:cubicBezTo>
                  <a:pt x="1285" y="241"/>
                  <a:pt x="1268" y="152"/>
                  <a:pt x="1241" y="54"/>
                </a:cubicBezTo>
                <a:lnTo>
                  <a:pt x="1178" y="45"/>
                </a:lnTo>
                <a:lnTo>
                  <a:pt x="1178" y="45"/>
                </a:lnTo>
                <a:cubicBezTo>
                  <a:pt x="1196" y="143"/>
                  <a:pt x="1223" y="250"/>
                  <a:pt x="1241" y="357"/>
                </a:cubicBezTo>
                <a:cubicBezTo>
                  <a:pt x="1285" y="581"/>
                  <a:pt x="1321" y="813"/>
                  <a:pt x="1357" y="1036"/>
                </a:cubicBezTo>
                <a:cubicBezTo>
                  <a:pt x="1232" y="929"/>
                  <a:pt x="1107" y="813"/>
                  <a:pt x="991" y="714"/>
                </a:cubicBezTo>
                <a:cubicBezTo>
                  <a:pt x="946" y="679"/>
                  <a:pt x="911" y="643"/>
                  <a:pt x="866" y="607"/>
                </a:cubicBezTo>
                <a:cubicBezTo>
                  <a:pt x="830" y="491"/>
                  <a:pt x="803" y="375"/>
                  <a:pt x="777" y="250"/>
                </a:cubicBezTo>
                <a:cubicBezTo>
                  <a:pt x="759" y="170"/>
                  <a:pt x="741" y="81"/>
                  <a:pt x="7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6" name="Google Shape;1826;p18"/>
          <p:cNvSpPr/>
          <p:nvPr/>
        </p:nvSpPr>
        <p:spPr>
          <a:xfrm>
            <a:off x="8214005" y="1361447"/>
            <a:ext cx="202210" cy="300828"/>
          </a:xfrm>
          <a:custGeom>
            <a:avLst/>
            <a:gdLst/>
            <a:ahLst/>
            <a:cxnLst/>
            <a:rect l="l" t="t" r="r" b="b"/>
            <a:pathLst>
              <a:path w="2625" h="2929" extrusionOk="0">
                <a:moveTo>
                  <a:pt x="1785" y="179"/>
                </a:moveTo>
                <a:cubicBezTo>
                  <a:pt x="1660" y="152"/>
                  <a:pt x="1526" y="126"/>
                  <a:pt x="1366" y="99"/>
                </a:cubicBezTo>
                <a:cubicBezTo>
                  <a:pt x="911" y="19"/>
                  <a:pt x="455" y="1"/>
                  <a:pt x="0" y="54"/>
                </a:cubicBezTo>
                <a:cubicBezTo>
                  <a:pt x="116" y="224"/>
                  <a:pt x="402" y="1554"/>
                  <a:pt x="554" y="1893"/>
                </a:cubicBezTo>
                <a:cubicBezTo>
                  <a:pt x="696" y="2196"/>
                  <a:pt x="1107" y="2625"/>
                  <a:pt x="1714" y="2928"/>
                </a:cubicBezTo>
                <a:cubicBezTo>
                  <a:pt x="2597" y="2232"/>
                  <a:pt x="2624" y="911"/>
                  <a:pt x="1776" y="1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7" name="Google Shape;1827;p18"/>
          <p:cNvSpPr/>
          <p:nvPr/>
        </p:nvSpPr>
        <p:spPr>
          <a:xfrm>
            <a:off x="8210542" y="1363605"/>
            <a:ext cx="300119" cy="326401"/>
          </a:xfrm>
          <a:custGeom>
            <a:avLst/>
            <a:gdLst/>
            <a:ahLst/>
            <a:cxnLst/>
            <a:rect l="l" t="t" r="r" b="b"/>
            <a:pathLst>
              <a:path w="3896" h="3178" extrusionOk="0">
                <a:moveTo>
                  <a:pt x="3844" y="2670"/>
                </a:moveTo>
                <a:lnTo>
                  <a:pt x="3844" y="2670"/>
                </a:lnTo>
                <a:cubicBezTo>
                  <a:pt x="3848" y="2695"/>
                  <a:pt x="3852" y="2720"/>
                  <a:pt x="3856" y="2746"/>
                </a:cubicBezTo>
                <a:cubicBezTo>
                  <a:pt x="3860" y="2770"/>
                  <a:pt x="3866" y="2795"/>
                  <a:pt x="3871" y="2819"/>
                </a:cubicBezTo>
                <a:lnTo>
                  <a:pt x="3871" y="2819"/>
                </a:lnTo>
                <a:cubicBezTo>
                  <a:pt x="3866" y="2787"/>
                  <a:pt x="3861" y="2755"/>
                  <a:pt x="3856" y="2720"/>
                </a:cubicBezTo>
                <a:cubicBezTo>
                  <a:pt x="3852" y="2703"/>
                  <a:pt x="3848" y="2687"/>
                  <a:pt x="3844" y="2670"/>
                </a:cubicBezTo>
                <a:close/>
                <a:moveTo>
                  <a:pt x="3871" y="2819"/>
                </a:moveTo>
                <a:cubicBezTo>
                  <a:pt x="3875" y="2843"/>
                  <a:pt x="3878" y="2867"/>
                  <a:pt x="3882" y="2892"/>
                </a:cubicBezTo>
                <a:lnTo>
                  <a:pt x="3882" y="2892"/>
                </a:lnTo>
                <a:cubicBezTo>
                  <a:pt x="3880" y="2867"/>
                  <a:pt x="3876" y="2843"/>
                  <a:pt x="3871" y="2819"/>
                </a:cubicBezTo>
                <a:close/>
                <a:moveTo>
                  <a:pt x="3882" y="2892"/>
                </a:moveTo>
                <a:cubicBezTo>
                  <a:pt x="3883" y="2900"/>
                  <a:pt x="3883" y="2908"/>
                  <a:pt x="3883" y="2916"/>
                </a:cubicBezTo>
                <a:cubicBezTo>
                  <a:pt x="3889" y="2953"/>
                  <a:pt x="3895" y="2989"/>
                  <a:pt x="3896" y="3023"/>
                </a:cubicBezTo>
                <a:lnTo>
                  <a:pt x="3896" y="3023"/>
                </a:lnTo>
                <a:cubicBezTo>
                  <a:pt x="3896" y="2981"/>
                  <a:pt x="3889" y="2937"/>
                  <a:pt x="3883" y="2898"/>
                </a:cubicBezTo>
                <a:cubicBezTo>
                  <a:pt x="3883" y="2896"/>
                  <a:pt x="3882" y="2894"/>
                  <a:pt x="3882" y="2892"/>
                </a:cubicBezTo>
                <a:close/>
                <a:moveTo>
                  <a:pt x="3896" y="3023"/>
                </a:moveTo>
                <a:cubicBezTo>
                  <a:pt x="3895" y="3038"/>
                  <a:pt x="3894" y="3053"/>
                  <a:pt x="3892" y="3068"/>
                </a:cubicBezTo>
                <a:cubicBezTo>
                  <a:pt x="3895" y="3054"/>
                  <a:pt x="3896" y="3039"/>
                  <a:pt x="3896" y="3023"/>
                </a:cubicBezTo>
                <a:close/>
                <a:moveTo>
                  <a:pt x="543" y="0"/>
                </a:moveTo>
                <a:cubicBezTo>
                  <a:pt x="384" y="0"/>
                  <a:pt x="225" y="7"/>
                  <a:pt x="66" y="22"/>
                </a:cubicBezTo>
                <a:lnTo>
                  <a:pt x="66" y="22"/>
                </a:lnTo>
                <a:cubicBezTo>
                  <a:pt x="65" y="20"/>
                  <a:pt x="64" y="17"/>
                  <a:pt x="63" y="15"/>
                </a:cubicBezTo>
                <a:lnTo>
                  <a:pt x="60" y="22"/>
                </a:lnTo>
                <a:lnTo>
                  <a:pt x="60" y="22"/>
                </a:lnTo>
                <a:cubicBezTo>
                  <a:pt x="52" y="23"/>
                  <a:pt x="44" y="24"/>
                  <a:pt x="36" y="24"/>
                </a:cubicBezTo>
                <a:lnTo>
                  <a:pt x="1" y="24"/>
                </a:lnTo>
                <a:lnTo>
                  <a:pt x="18" y="60"/>
                </a:lnTo>
                <a:cubicBezTo>
                  <a:pt x="72" y="167"/>
                  <a:pt x="108" y="274"/>
                  <a:pt x="143" y="390"/>
                </a:cubicBezTo>
                <a:cubicBezTo>
                  <a:pt x="170" y="497"/>
                  <a:pt x="206" y="613"/>
                  <a:pt x="242" y="720"/>
                </a:cubicBezTo>
                <a:lnTo>
                  <a:pt x="429" y="1408"/>
                </a:lnTo>
                <a:cubicBezTo>
                  <a:pt x="465" y="1524"/>
                  <a:pt x="500" y="1631"/>
                  <a:pt x="536" y="1747"/>
                </a:cubicBezTo>
                <a:cubicBezTo>
                  <a:pt x="572" y="1854"/>
                  <a:pt x="625" y="1961"/>
                  <a:pt x="688" y="2059"/>
                </a:cubicBezTo>
                <a:cubicBezTo>
                  <a:pt x="831" y="2256"/>
                  <a:pt x="1000" y="2425"/>
                  <a:pt x="1188" y="2568"/>
                </a:cubicBezTo>
                <a:cubicBezTo>
                  <a:pt x="1375" y="2711"/>
                  <a:pt x="1580" y="2836"/>
                  <a:pt x="1794" y="2943"/>
                </a:cubicBezTo>
                <a:cubicBezTo>
                  <a:pt x="2009" y="3050"/>
                  <a:pt x="2241" y="3121"/>
                  <a:pt x="2473" y="3157"/>
                </a:cubicBezTo>
                <a:cubicBezTo>
                  <a:pt x="2618" y="3171"/>
                  <a:pt x="2764" y="3178"/>
                  <a:pt x="2910" y="3178"/>
                </a:cubicBezTo>
                <a:cubicBezTo>
                  <a:pt x="3240" y="3178"/>
                  <a:pt x="3570" y="3142"/>
                  <a:pt x="3892" y="3068"/>
                </a:cubicBezTo>
                <a:lnTo>
                  <a:pt x="3892" y="3068"/>
                </a:lnTo>
                <a:cubicBezTo>
                  <a:pt x="3602" y="3124"/>
                  <a:pt x="3305" y="3151"/>
                  <a:pt x="3009" y="3151"/>
                </a:cubicBezTo>
                <a:cubicBezTo>
                  <a:pt x="2832" y="3151"/>
                  <a:pt x="2656" y="3141"/>
                  <a:pt x="2482" y="3121"/>
                </a:cubicBezTo>
                <a:cubicBezTo>
                  <a:pt x="2250" y="3086"/>
                  <a:pt x="2018" y="3014"/>
                  <a:pt x="1812" y="2907"/>
                </a:cubicBezTo>
                <a:cubicBezTo>
                  <a:pt x="1598" y="2800"/>
                  <a:pt x="1402" y="2675"/>
                  <a:pt x="1214" y="2532"/>
                </a:cubicBezTo>
                <a:cubicBezTo>
                  <a:pt x="1027" y="2389"/>
                  <a:pt x="857" y="2220"/>
                  <a:pt x="723" y="2032"/>
                </a:cubicBezTo>
                <a:cubicBezTo>
                  <a:pt x="652" y="1934"/>
                  <a:pt x="607" y="1827"/>
                  <a:pt x="572" y="1720"/>
                </a:cubicBezTo>
                <a:cubicBezTo>
                  <a:pt x="536" y="1604"/>
                  <a:pt x="500" y="1497"/>
                  <a:pt x="465" y="1381"/>
                </a:cubicBezTo>
                <a:lnTo>
                  <a:pt x="286" y="694"/>
                </a:lnTo>
                <a:cubicBezTo>
                  <a:pt x="250" y="578"/>
                  <a:pt x="224" y="462"/>
                  <a:pt x="188" y="355"/>
                </a:cubicBezTo>
                <a:cubicBezTo>
                  <a:pt x="165" y="253"/>
                  <a:pt x="127" y="151"/>
                  <a:pt x="83" y="56"/>
                </a:cubicBezTo>
                <a:lnTo>
                  <a:pt x="83" y="56"/>
                </a:lnTo>
                <a:cubicBezTo>
                  <a:pt x="249" y="38"/>
                  <a:pt x="416" y="29"/>
                  <a:pt x="583" y="29"/>
                </a:cubicBezTo>
                <a:cubicBezTo>
                  <a:pt x="870" y="29"/>
                  <a:pt x="1157" y="55"/>
                  <a:pt x="1437" y="105"/>
                </a:cubicBezTo>
                <a:cubicBezTo>
                  <a:pt x="1670" y="140"/>
                  <a:pt x="1902" y="194"/>
                  <a:pt x="2116" y="265"/>
                </a:cubicBezTo>
                <a:cubicBezTo>
                  <a:pt x="2339" y="346"/>
                  <a:pt x="2544" y="462"/>
                  <a:pt x="2732" y="604"/>
                </a:cubicBezTo>
                <a:cubicBezTo>
                  <a:pt x="3124" y="863"/>
                  <a:pt x="3347" y="1292"/>
                  <a:pt x="3535" y="1720"/>
                </a:cubicBezTo>
                <a:cubicBezTo>
                  <a:pt x="3624" y="1934"/>
                  <a:pt x="3704" y="2157"/>
                  <a:pt x="3767" y="2381"/>
                </a:cubicBezTo>
                <a:cubicBezTo>
                  <a:pt x="3797" y="2479"/>
                  <a:pt x="3821" y="2577"/>
                  <a:pt x="3844" y="2670"/>
                </a:cubicBezTo>
                <a:lnTo>
                  <a:pt x="3844" y="2670"/>
                </a:lnTo>
                <a:cubicBezTo>
                  <a:pt x="3827" y="2576"/>
                  <a:pt x="3806" y="2490"/>
                  <a:pt x="3785" y="2398"/>
                </a:cubicBezTo>
                <a:cubicBezTo>
                  <a:pt x="3722" y="2175"/>
                  <a:pt x="3642" y="1952"/>
                  <a:pt x="3562" y="1729"/>
                </a:cubicBezTo>
                <a:cubicBezTo>
                  <a:pt x="3472" y="1515"/>
                  <a:pt x="3365" y="1301"/>
                  <a:pt x="3240" y="1104"/>
                </a:cubicBezTo>
                <a:cubicBezTo>
                  <a:pt x="3169" y="997"/>
                  <a:pt x="3098" y="908"/>
                  <a:pt x="3017" y="819"/>
                </a:cubicBezTo>
                <a:cubicBezTo>
                  <a:pt x="2937" y="738"/>
                  <a:pt x="2848" y="667"/>
                  <a:pt x="2749" y="596"/>
                </a:cubicBezTo>
                <a:cubicBezTo>
                  <a:pt x="2562" y="444"/>
                  <a:pt x="2357" y="328"/>
                  <a:pt x="2134" y="247"/>
                </a:cubicBezTo>
                <a:cubicBezTo>
                  <a:pt x="1911" y="176"/>
                  <a:pt x="1678" y="122"/>
                  <a:pt x="1446" y="78"/>
                </a:cubicBezTo>
                <a:cubicBezTo>
                  <a:pt x="1148" y="26"/>
                  <a:pt x="846" y="0"/>
                  <a:pt x="5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18"/>
          <p:cNvSpPr/>
          <p:nvPr/>
        </p:nvSpPr>
        <p:spPr>
          <a:xfrm>
            <a:off x="7575651" y="654622"/>
            <a:ext cx="195663" cy="304217"/>
          </a:xfrm>
          <a:custGeom>
            <a:avLst/>
            <a:gdLst/>
            <a:ahLst/>
            <a:cxnLst/>
            <a:rect l="l" t="t" r="r" b="b"/>
            <a:pathLst>
              <a:path w="2540" h="2962" extrusionOk="0">
                <a:moveTo>
                  <a:pt x="1670" y="0"/>
                </a:moveTo>
                <a:cubicBezTo>
                  <a:pt x="1491" y="0"/>
                  <a:pt x="1266" y="39"/>
                  <a:pt x="1094" y="198"/>
                </a:cubicBezTo>
                <a:cubicBezTo>
                  <a:pt x="746" y="519"/>
                  <a:pt x="85" y="1385"/>
                  <a:pt x="41" y="2054"/>
                </a:cubicBezTo>
                <a:cubicBezTo>
                  <a:pt x="1" y="2649"/>
                  <a:pt x="271" y="2962"/>
                  <a:pt x="751" y="2962"/>
                </a:cubicBezTo>
                <a:cubicBezTo>
                  <a:pt x="811" y="2962"/>
                  <a:pt x="875" y="2957"/>
                  <a:pt x="942" y="2947"/>
                </a:cubicBezTo>
                <a:cubicBezTo>
                  <a:pt x="1540" y="2866"/>
                  <a:pt x="2316" y="1688"/>
                  <a:pt x="2423" y="1081"/>
                </a:cubicBezTo>
                <a:cubicBezTo>
                  <a:pt x="2540" y="475"/>
                  <a:pt x="1977" y="37"/>
                  <a:pt x="1977" y="37"/>
                </a:cubicBezTo>
                <a:cubicBezTo>
                  <a:pt x="1977" y="37"/>
                  <a:pt x="1845" y="0"/>
                  <a:pt x="1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18"/>
          <p:cNvSpPr/>
          <p:nvPr/>
        </p:nvSpPr>
        <p:spPr>
          <a:xfrm>
            <a:off x="7581505" y="598235"/>
            <a:ext cx="183337" cy="357213"/>
          </a:xfrm>
          <a:custGeom>
            <a:avLst/>
            <a:gdLst/>
            <a:ahLst/>
            <a:cxnLst/>
            <a:rect l="l" t="t" r="r" b="b"/>
            <a:pathLst>
              <a:path w="2380" h="3478" extrusionOk="0">
                <a:moveTo>
                  <a:pt x="1223" y="1050"/>
                </a:moveTo>
                <a:cubicBezTo>
                  <a:pt x="1216" y="1052"/>
                  <a:pt x="1208" y="1054"/>
                  <a:pt x="1201" y="1056"/>
                </a:cubicBezTo>
                <a:lnTo>
                  <a:pt x="1201" y="1056"/>
                </a:lnTo>
                <a:cubicBezTo>
                  <a:pt x="1211" y="1054"/>
                  <a:pt x="1221" y="1052"/>
                  <a:pt x="1232" y="1050"/>
                </a:cubicBezTo>
                <a:close/>
                <a:moveTo>
                  <a:pt x="1201" y="1056"/>
                </a:moveTo>
                <a:cubicBezTo>
                  <a:pt x="1006" y="1092"/>
                  <a:pt x="811" y="1153"/>
                  <a:pt x="625" y="1238"/>
                </a:cubicBezTo>
                <a:lnTo>
                  <a:pt x="598" y="1273"/>
                </a:lnTo>
                <a:cubicBezTo>
                  <a:pt x="788" y="1179"/>
                  <a:pt x="994" y="1109"/>
                  <a:pt x="1201" y="1056"/>
                </a:cubicBezTo>
                <a:close/>
                <a:moveTo>
                  <a:pt x="2351" y="0"/>
                </a:moveTo>
                <a:cubicBezTo>
                  <a:pt x="2347" y="0"/>
                  <a:pt x="2343" y="2"/>
                  <a:pt x="2339" y="6"/>
                </a:cubicBezTo>
                <a:cubicBezTo>
                  <a:pt x="2053" y="301"/>
                  <a:pt x="1821" y="640"/>
                  <a:pt x="1642" y="1015"/>
                </a:cubicBezTo>
                <a:lnTo>
                  <a:pt x="1482" y="1015"/>
                </a:lnTo>
                <a:cubicBezTo>
                  <a:pt x="1455" y="1015"/>
                  <a:pt x="1428" y="1015"/>
                  <a:pt x="1410" y="1024"/>
                </a:cubicBezTo>
                <a:lnTo>
                  <a:pt x="1357" y="1024"/>
                </a:lnTo>
                <a:lnTo>
                  <a:pt x="1294" y="1032"/>
                </a:lnTo>
                <a:lnTo>
                  <a:pt x="1232" y="1050"/>
                </a:lnTo>
                <a:lnTo>
                  <a:pt x="1250" y="1050"/>
                </a:lnTo>
                <a:lnTo>
                  <a:pt x="1330" y="1041"/>
                </a:lnTo>
                <a:lnTo>
                  <a:pt x="1384" y="1041"/>
                </a:lnTo>
                <a:lnTo>
                  <a:pt x="1455" y="1032"/>
                </a:lnTo>
                <a:lnTo>
                  <a:pt x="1625" y="1032"/>
                </a:lnTo>
                <a:cubicBezTo>
                  <a:pt x="1571" y="1131"/>
                  <a:pt x="1517" y="1229"/>
                  <a:pt x="1473" y="1327"/>
                </a:cubicBezTo>
                <a:cubicBezTo>
                  <a:pt x="1464" y="1345"/>
                  <a:pt x="1455" y="1372"/>
                  <a:pt x="1446" y="1389"/>
                </a:cubicBezTo>
                <a:cubicBezTo>
                  <a:pt x="1348" y="1604"/>
                  <a:pt x="1250" y="1818"/>
                  <a:pt x="1152" y="2023"/>
                </a:cubicBezTo>
                <a:lnTo>
                  <a:pt x="1134" y="2023"/>
                </a:lnTo>
                <a:cubicBezTo>
                  <a:pt x="911" y="2023"/>
                  <a:pt x="679" y="2041"/>
                  <a:pt x="446" y="2086"/>
                </a:cubicBezTo>
                <a:cubicBezTo>
                  <a:pt x="339" y="2103"/>
                  <a:pt x="223" y="2139"/>
                  <a:pt x="116" y="2175"/>
                </a:cubicBezTo>
                <a:lnTo>
                  <a:pt x="72" y="2184"/>
                </a:lnTo>
                <a:lnTo>
                  <a:pt x="63" y="2228"/>
                </a:lnTo>
                <a:lnTo>
                  <a:pt x="125" y="2202"/>
                </a:lnTo>
                <a:cubicBezTo>
                  <a:pt x="232" y="2166"/>
                  <a:pt x="339" y="2139"/>
                  <a:pt x="455" y="2121"/>
                </a:cubicBezTo>
                <a:cubicBezTo>
                  <a:pt x="641" y="2084"/>
                  <a:pt x="827" y="2066"/>
                  <a:pt x="1018" y="2066"/>
                </a:cubicBezTo>
                <a:cubicBezTo>
                  <a:pt x="1057" y="2066"/>
                  <a:pt x="1095" y="2066"/>
                  <a:pt x="1134" y="2068"/>
                </a:cubicBezTo>
                <a:cubicBezTo>
                  <a:pt x="1018" y="2309"/>
                  <a:pt x="893" y="2550"/>
                  <a:pt x="750" y="2782"/>
                </a:cubicBezTo>
                <a:lnTo>
                  <a:pt x="741" y="2782"/>
                </a:lnTo>
                <a:cubicBezTo>
                  <a:pt x="491" y="2853"/>
                  <a:pt x="241" y="2933"/>
                  <a:pt x="0" y="3032"/>
                </a:cubicBezTo>
                <a:cubicBezTo>
                  <a:pt x="0" y="3041"/>
                  <a:pt x="9" y="3058"/>
                  <a:pt x="9" y="3067"/>
                </a:cubicBezTo>
                <a:cubicBezTo>
                  <a:pt x="63" y="3050"/>
                  <a:pt x="125" y="3023"/>
                  <a:pt x="170" y="3005"/>
                </a:cubicBezTo>
                <a:cubicBezTo>
                  <a:pt x="348" y="2942"/>
                  <a:pt x="536" y="2889"/>
                  <a:pt x="723" y="2835"/>
                </a:cubicBezTo>
                <a:lnTo>
                  <a:pt x="723" y="2835"/>
                </a:lnTo>
                <a:cubicBezTo>
                  <a:pt x="589" y="3050"/>
                  <a:pt x="455" y="3255"/>
                  <a:pt x="322" y="3460"/>
                </a:cubicBezTo>
                <a:lnTo>
                  <a:pt x="366" y="3478"/>
                </a:lnTo>
                <a:cubicBezTo>
                  <a:pt x="589" y="3157"/>
                  <a:pt x="812" y="2835"/>
                  <a:pt x="1000" y="2496"/>
                </a:cubicBezTo>
                <a:cubicBezTo>
                  <a:pt x="1098" y="2791"/>
                  <a:pt x="1160" y="3085"/>
                  <a:pt x="1178" y="3389"/>
                </a:cubicBezTo>
                <a:lnTo>
                  <a:pt x="1205" y="3380"/>
                </a:lnTo>
                <a:cubicBezTo>
                  <a:pt x="1187" y="3067"/>
                  <a:pt x="1125" y="2755"/>
                  <a:pt x="1027" y="2452"/>
                </a:cubicBezTo>
                <a:cubicBezTo>
                  <a:pt x="1071" y="2380"/>
                  <a:pt x="1116" y="2300"/>
                  <a:pt x="1152" y="2219"/>
                </a:cubicBezTo>
                <a:cubicBezTo>
                  <a:pt x="1268" y="1987"/>
                  <a:pt x="1375" y="1755"/>
                  <a:pt x="1491" y="1523"/>
                </a:cubicBezTo>
                <a:cubicBezTo>
                  <a:pt x="1580" y="1720"/>
                  <a:pt x="1660" y="1934"/>
                  <a:pt x="1732" y="2148"/>
                </a:cubicBezTo>
                <a:cubicBezTo>
                  <a:pt x="1785" y="2336"/>
                  <a:pt x="1821" y="2523"/>
                  <a:pt x="1848" y="2719"/>
                </a:cubicBezTo>
                <a:lnTo>
                  <a:pt x="1866" y="2701"/>
                </a:lnTo>
                <a:cubicBezTo>
                  <a:pt x="1848" y="2514"/>
                  <a:pt x="1821" y="2318"/>
                  <a:pt x="1767" y="2139"/>
                </a:cubicBezTo>
                <a:cubicBezTo>
                  <a:pt x="1714" y="1898"/>
                  <a:pt x="1625" y="1675"/>
                  <a:pt x="1509" y="1470"/>
                </a:cubicBezTo>
                <a:lnTo>
                  <a:pt x="1553" y="1381"/>
                </a:lnTo>
                <a:cubicBezTo>
                  <a:pt x="1589" y="1300"/>
                  <a:pt x="1625" y="1220"/>
                  <a:pt x="1660" y="1148"/>
                </a:cubicBezTo>
                <a:cubicBezTo>
                  <a:pt x="1669" y="1140"/>
                  <a:pt x="1669" y="1131"/>
                  <a:pt x="1669" y="1122"/>
                </a:cubicBezTo>
                <a:cubicBezTo>
                  <a:pt x="1714" y="1041"/>
                  <a:pt x="1750" y="970"/>
                  <a:pt x="1785" y="899"/>
                </a:cubicBezTo>
                <a:cubicBezTo>
                  <a:pt x="1848" y="979"/>
                  <a:pt x="1892" y="1068"/>
                  <a:pt x="1946" y="1148"/>
                </a:cubicBezTo>
                <a:cubicBezTo>
                  <a:pt x="2089" y="1389"/>
                  <a:pt x="2205" y="1639"/>
                  <a:pt x="2294" y="1898"/>
                </a:cubicBezTo>
                <a:lnTo>
                  <a:pt x="2312" y="1827"/>
                </a:lnTo>
                <a:cubicBezTo>
                  <a:pt x="2214" y="1532"/>
                  <a:pt x="2071" y="1256"/>
                  <a:pt x="1901" y="997"/>
                </a:cubicBezTo>
                <a:cubicBezTo>
                  <a:pt x="1874" y="952"/>
                  <a:pt x="1839" y="908"/>
                  <a:pt x="1803" y="863"/>
                </a:cubicBezTo>
                <a:lnTo>
                  <a:pt x="1848" y="774"/>
                </a:lnTo>
                <a:cubicBezTo>
                  <a:pt x="1990" y="515"/>
                  <a:pt x="2169" y="265"/>
                  <a:pt x="2365" y="42"/>
                </a:cubicBezTo>
                <a:cubicBezTo>
                  <a:pt x="2379" y="21"/>
                  <a:pt x="2366" y="0"/>
                  <a:pt x="2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18"/>
          <p:cNvSpPr/>
          <p:nvPr/>
        </p:nvSpPr>
        <p:spPr>
          <a:xfrm>
            <a:off x="7575956" y="654314"/>
            <a:ext cx="189192" cy="307401"/>
          </a:xfrm>
          <a:custGeom>
            <a:avLst/>
            <a:gdLst/>
            <a:ahLst/>
            <a:cxnLst/>
            <a:rect l="l" t="t" r="r" b="b"/>
            <a:pathLst>
              <a:path w="2456" h="2993" extrusionOk="0">
                <a:moveTo>
                  <a:pt x="1671" y="0"/>
                </a:moveTo>
                <a:cubicBezTo>
                  <a:pt x="1599" y="0"/>
                  <a:pt x="1526" y="7"/>
                  <a:pt x="1456" y="22"/>
                </a:cubicBezTo>
                <a:cubicBezTo>
                  <a:pt x="1375" y="40"/>
                  <a:pt x="1286" y="67"/>
                  <a:pt x="1215" y="103"/>
                </a:cubicBezTo>
                <a:cubicBezTo>
                  <a:pt x="1134" y="147"/>
                  <a:pt x="1072" y="210"/>
                  <a:pt x="1009" y="272"/>
                </a:cubicBezTo>
                <a:cubicBezTo>
                  <a:pt x="768" y="522"/>
                  <a:pt x="554" y="799"/>
                  <a:pt x="376" y="1093"/>
                </a:cubicBezTo>
                <a:cubicBezTo>
                  <a:pt x="286" y="1245"/>
                  <a:pt x="206" y="1397"/>
                  <a:pt x="144" y="1557"/>
                </a:cubicBezTo>
                <a:cubicBezTo>
                  <a:pt x="72" y="1718"/>
                  <a:pt x="28" y="1888"/>
                  <a:pt x="19" y="2066"/>
                </a:cubicBezTo>
                <a:cubicBezTo>
                  <a:pt x="1" y="2245"/>
                  <a:pt x="19" y="2423"/>
                  <a:pt x="81" y="2584"/>
                </a:cubicBezTo>
                <a:cubicBezTo>
                  <a:pt x="117" y="2673"/>
                  <a:pt x="170" y="2744"/>
                  <a:pt x="233" y="2807"/>
                </a:cubicBezTo>
                <a:cubicBezTo>
                  <a:pt x="295" y="2869"/>
                  <a:pt x="376" y="2914"/>
                  <a:pt x="456" y="2950"/>
                </a:cubicBezTo>
                <a:cubicBezTo>
                  <a:pt x="549" y="2979"/>
                  <a:pt x="648" y="2993"/>
                  <a:pt x="746" y="2993"/>
                </a:cubicBezTo>
                <a:cubicBezTo>
                  <a:pt x="827" y="2993"/>
                  <a:pt x="906" y="2984"/>
                  <a:pt x="983" y="2968"/>
                </a:cubicBezTo>
                <a:cubicBezTo>
                  <a:pt x="1152" y="2914"/>
                  <a:pt x="1313" y="2825"/>
                  <a:pt x="1438" y="2709"/>
                </a:cubicBezTo>
                <a:cubicBezTo>
                  <a:pt x="1822" y="2352"/>
                  <a:pt x="2134" y="1923"/>
                  <a:pt x="2330" y="1433"/>
                </a:cubicBezTo>
                <a:cubicBezTo>
                  <a:pt x="2402" y="1281"/>
                  <a:pt x="2446" y="1102"/>
                  <a:pt x="2455" y="933"/>
                </a:cubicBezTo>
                <a:cubicBezTo>
                  <a:pt x="2446" y="754"/>
                  <a:pt x="2402" y="585"/>
                  <a:pt x="2312" y="433"/>
                </a:cubicBezTo>
                <a:cubicBezTo>
                  <a:pt x="2223" y="281"/>
                  <a:pt x="2107" y="147"/>
                  <a:pt x="1973" y="40"/>
                </a:cubicBezTo>
                <a:lnTo>
                  <a:pt x="1973" y="40"/>
                </a:lnTo>
                <a:cubicBezTo>
                  <a:pt x="2107" y="147"/>
                  <a:pt x="2214" y="290"/>
                  <a:pt x="2303" y="442"/>
                </a:cubicBezTo>
                <a:cubicBezTo>
                  <a:pt x="2384" y="594"/>
                  <a:pt x="2428" y="763"/>
                  <a:pt x="2428" y="933"/>
                </a:cubicBezTo>
                <a:cubicBezTo>
                  <a:pt x="2419" y="1102"/>
                  <a:pt x="2375" y="1272"/>
                  <a:pt x="2303" y="1433"/>
                </a:cubicBezTo>
                <a:cubicBezTo>
                  <a:pt x="2241" y="1584"/>
                  <a:pt x="2161" y="1736"/>
                  <a:pt x="2071" y="1888"/>
                </a:cubicBezTo>
                <a:cubicBezTo>
                  <a:pt x="1893" y="2182"/>
                  <a:pt x="1670" y="2450"/>
                  <a:pt x="1420" y="2682"/>
                </a:cubicBezTo>
                <a:cubicBezTo>
                  <a:pt x="1295" y="2789"/>
                  <a:pt x="1143" y="2878"/>
                  <a:pt x="983" y="2923"/>
                </a:cubicBezTo>
                <a:cubicBezTo>
                  <a:pt x="912" y="2938"/>
                  <a:pt x="841" y="2945"/>
                  <a:pt x="771" y="2945"/>
                </a:cubicBezTo>
                <a:cubicBezTo>
                  <a:pt x="673" y="2945"/>
                  <a:pt x="576" y="2931"/>
                  <a:pt x="483" y="2905"/>
                </a:cubicBezTo>
                <a:cubicBezTo>
                  <a:pt x="402" y="2878"/>
                  <a:pt x="331" y="2834"/>
                  <a:pt x="269" y="2780"/>
                </a:cubicBezTo>
                <a:cubicBezTo>
                  <a:pt x="215" y="2718"/>
                  <a:pt x="161" y="2646"/>
                  <a:pt x="135" y="2575"/>
                </a:cubicBezTo>
                <a:cubicBezTo>
                  <a:pt x="72" y="2414"/>
                  <a:pt x="54" y="2245"/>
                  <a:pt x="63" y="2075"/>
                </a:cubicBezTo>
                <a:cubicBezTo>
                  <a:pt x="81" y="1906"/>
                  <a:pt x="117" y="1736"/>
                  <a:pt x="188" y="1575"/>
                </a:cubicBezTo>
                <a:cubicBezTo>
                  <a:pt x="251" y="1415"/>
                  <a:pt x="322" y="1263"/>
                  <a:pt x="411" y="1111"/>
                </a:cubicBezTo>
                <a:cubicBezTo>
                  <a:pt x="581" y="817"/>
                  <a:pt x="786" y="540"/>
                  <a:pt x="1027" y="290"/>
                </a:cubicBezTo>
                <a:cubicBezTo>
                  <a:pt x="1081" y="228"/>
                  <a:pt x="1152" y="174"/>
                  <a:pt x="1224" y="129"/>
                </a:cubicBezTo>
                <a:cubicBezTo>
                  <a:pt x="1295" y="85"/>
                  <a:pt x="1375" y="58"/>
                  <a:pt x="1465" y="40"/>
                </a:cubicBezTo>
                <a:cubicBezTo>
                  <a:pt x="1549" y="22"/>
                  <a:pt x="1634" y="13"/>
                  <a:pt x="1719" y="13"/>
                </a:cubicBezTo>
                <a:cubicBezTo>
                  <a:pt x="1804" y="13"/>
                  <a:pt x="1888" y="22"/>
                  <a:pt x="1973" y="40"/>
                </a:cubicBezTo>
                <a:cubicBezTo>
                  <a:pt x="1874" y="14"/>
                  <a:pt x="1773" y="0"/>
                  <a:pt x="1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18"/>
          <p:cNvSpPr/>
          <p:nvPr/>
        </p:nvSpPr>
        <p:spPr>
          <a:xfrm>
            <a:off x="7580119" y="762874"/>
            <a:ext cx="165081" cy="202743"/>
          </a:xfrm>
          <a:custGeom>
            <a:avLst/>
            <a:gdLst/>
            <a:ahLst/>
            <a:cxnLst/>
            <a:rect l="l" t="t" r="r" b="b"/>
            <a:pathLst>
              <a:path w="2143" h="1974" extrusionOk="0">
                <a:moveTo>
                  <a:pt x="884" y="1893"/>
                </a:moveTo>
                <a:cubicBezTo>
                  <a:pt x="1312" y="1830"/>
                  <a:pt x="1839" y="1206"/>
                  <a:pt x="2142" y="634"/>
                </a:cubicBezTo>
                <a:cubicBezTo>
                  <a:pt x="1589" y="1"/>
                  <a:pt x="572" y="99"/>
                  <a:pt x="152" y="831"/>
                </a:cubicBezTo>
                <a:cubicBezTo>
                  <a:pt x="63" y="982"/>
                  <a:pt x="9" y="1152"/>
                  <a:pt x="0" y="1330"/>
                </a:cubicBezTo>
                <a:cubicBezTo>
                  <a:pt x="72" y="1768"/>
                  <a:pt x="393" y="1973"/>
                  <a:pt x="884" y="1893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2" name="Google Shape;1832;p18"/>
          <p:cNvSpPr/>
          <p:nvPr/>
        </p:nvSpPr>
        <p:spPr>
          <a:xfrm>
            <a:off x="7799423" y="635004"/>
            <a:ext cx="283326" cy="346635"/>
          </a:xfrm>
          <a:custGeom>
            <a:avLst/>
            <a:gdLst/>
            <a:ahLst/>
            <a:cxnLst/>
            <a:rect l="l" t="t" r="r" b="b"/>
            <a:pathLst>
              <a:path w="3678" h="3375" extrusionOk="0">
                <a:moveTo>
                  <a:pt x="1292" y="0"/>
                </a:moveTo>
                <a:cubicBezTo>
                  <a:pt x="753" y="0"/>
                  <a:pt x="322" y="353"/>
                  <a:pt x="322" y="353"/>
                </a:cubicBezTo>
                <a:cubicBezTo>
                  <a:pt x="322" y="353"/>
                  <a:pt x="0" y="978"/>
                  <a:pt x="286" y="1496"/>
                </a:cubicBezTo>
                <a:cubicBezTo>
                  <a:pt x="581" y="2004"/>
                  <a:pt x="1482" y="3066"/>
                  <a:pt x="2285" y="3298"/>
                </a:cubicBezTo>
                <a:cubicBezTo>
                  <a:pt x="2455" y="3350"/>
                  <a:pt x="2611" y="3375"/>
                  <a:pt x="2751" y="3375"/>
                </a:cubicBezTo>
                <a:cubicBezTo>
                  <a:pt x="3267" y="3375"/>
                  <a:pt x="3575" y="3038"/>
                  <a:pt x="3624" y="2442"/>
                </a:cubicBezTo>
                <a:cubicBezTo>
                  <a:pt x="3678" y="1674"/>
                  <a:pt x="2455" y="389"/>
                  <a:pt x="1732" y="85"/>
                </a:cubicBezTo>
                <a:cubicBezTo>
                  <a:pt x="1582" y="24"/>
                  <a:pt x="1433" y="0"/>
                  <a:pt x="1292" y="0"/>
                </a:cubicBezTo>
                <a:close/>
              </a:path>
            </a:pathLst>
          </a:custGeom>
          <a:solidFill>
            <a:srgbClr val="EB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3" name="Google Shape;1833;p18"/>
          <p:cNvSpPr/>
          <p:nvPr/>
        </p:nvSpPr>
        <p:spPr>
          <a:xfrm>
            <a:off x="7775082" y="595872"/>
            <a:ext cx="296652" cy="385253"/>
          </a:xfrm>
          <a:custGeom>
            <a:avLst/>
            <a:gdLst/>
            <a:ahLst/>
            <a:cxnLst/>
            <a:rect l="l" t="t" r="r" b="b"/>
            <a:pathLst>
              <a:path w="3851" h="3751" extrusionOk="0">
                <a:moveTo>
                  <a:pt x="30" y="0"/>
                </a:moveTo>
                <a:cubicBezTo>
                  <a:pt x="15" y="0"/>
                  <a:pt x="0" y="19"/>
                  <a:pt x="13" y="38"/>
                </a:cubicBezTo>
                <a:cubicBezTo>
                  <a:pt x="290" y="466"/>
                  <a:pt x="638" y="850"/>
                  <a:pt x="1048" y="1171"/>
                </a:cubicBezTo>
                <a:cubicBezTo>
                  <a:pt x="1030" y="1225"/>
                  <a:pt x="1022" y="1270"/>
                  <a:pt x="1022" y="1323"/>
                </a:cubicBezTo>
                <a:cubicBezTo>
                  <a:pt x="1022" y="1341"/>
                  <a:pt x="1013" y="1359"/>
                  <a:pt x="1013" y="1377"/>
                </a:cubicBezTo>
                <a:cubicBezTo>
                  <a:pt x="1004" y="1395"/>
                  <a:pt x="1004" y="1439"/>
                  <a:pt x="995" y="1466"/>
                </a:cubicBezTo>
                <a:lnTo>
                  <a:pt x="995" y="1537"/>
                </a:lnTo>
                <a:lnTo>
                  <a:pt x="995" y="1618"/>
                </a:lnTo>
                <a:lnTo>
                  <a:pt x="995" y="1689"/>
                </a:lnTo>
                <a:cubicBezTo>
                  <a:pt x="986" y="1957"/>
                  <a:pt x="1004" y="2225"/>
                  <a:pt x="1048" y="2492"/>
                </a:cubicBezTo>
                <a:lnTo>
                  <a:pt x="1093" y="2537"/>
                </a:lnTo>
                <a:cubicBezTo>
                  <a:pt x="1039" y="2260"/>
                  <a:pt x="1013" y="1984"/>
                  <a:pt x="1022" y="1698"/>
                </a:cubicBezTo>
                <a:lnTo>
                  <a:pt x="1022" y="1662"/>
                </a:lnTo>
                <a:lnTo>
                  <a:pt x="1022" y="1555"/>
                </a:lnTo>
                <a:lnTo>
                  <a:pt x="1022" y="1502"/>
                </a:lnTo>
                <a:cubicBezTo>
                  <a:pt x="1022" y="1475"/>
                  <a:pt x="1030" y="1430"/>
                  <a:pt x="1030" y="1395"/>
                </a:cubicBezTo>
                <a:cubicBezTo>
                  <a:pt x="1039" y="1368"/>
                  <a:pt x="1030" y="1368"/>
                  <a:pt x="1039" y="1350"/>
                </a:cubicBezTo>
                <a:cubicBezTo>
                  <a:pt x="1048" y="1296"/>
                  <a:pt x="1057" y="1243"/>
                  <a:pt x="1066" y="1198"/>
                </a:cubicBezTo>
                <a:cubicBezTo>
                  <a:pt x="1182" y="1288"/>
                  <a:pt x="1289" y="1377"/>
                  <a:pt x="1396" y="1457"/>
                </a:cubicBezTo>
                <a:lnTo>
                  <a:pt x="1459" y="1511"/>
                </a:lnTo>
                <a:cubicBezTo>
                  <a:pt x="1700" y="1698"/>
                  <a:pt x="1932" y="1877"/>
                  <a:pt x="2164" y="2055"/>
                </a:cubicBezTo>
                <a:cubicBezTo>
                  <a:pt x="2155" y="2064"/>
                  <a:pt x="2155" y="2064"/>
                  <a:pt x="2155" y="2064"/>
                </a:cubicBezTo>
                <a:cubicBezTo>
                  <a:pt x="2084" y="2350"/>
                  <a:pt x="2048" y="2644"/>
                  <a:pt x="2039" y="2930"/>
                </a:cubicBezTo>
                <a:cubicBezTo>
                  <a:pt x="2039" y="3073"/>
                  <a:pt x="2039" y="3224"/>
                  <a:pt x="2057" y="3367"/>
                </a:cubicBezTo>
                <a:lnTo>
                  <a:pt x="2057" y="3421"/>
                </a:lnTo>
                <a:lnTo>
                  <a:pt x="2101" y="3456"/>
                </a:lnTo>
                <a:cubicBezTo>
                  <a:pt x="2101" y="3430"/>
                  <a:pt x="2093" y="3394"/>
                  <a:pt x="2093" y="3367"/>
                </a:cubicBezTo>
                <a:cubicBezTo>
                  <a:pt x="2084" y="3224"/>
                  <a:pt x="2075" y="3081"/>
                  <a:pt x="2084" y="2939"/>
                </a:cubicBezTo>
                <a:cubicBezTo>
                  <a:pt x="2093" y="2653"/>
                  <a:pt x="2128" y="2367"/>
                  <a:pt x="2200" y="2091"/>
                </a:cubicBezTo>
                <a:cubicBezTo>
                  <a:pt x="2467" y="2305"/>
                  <a:pt x="2735" y="2519"/>
                  <a:pt x="2985" y="2760"/>
                </a:cubicBezTo>
                <a:cubicBezTo>
                  <a:pt x="2985" y="2760"/>
                  <a:pt x="2985" y="2760"/>
                  <a:pt x="2985" y="2769"/>
                </a:cubicBezTo>
                <a:cubicBezTo>
                  <a:pt x="2994" y="3099"/>
                  <a:pt x="3030" y="3430"/>
                  <a:pt x="3074" y="3751"/>
                </a:cubicBezTo>
                <a:lnTo>
                  <a:pt x="3128" y="3751"/>
                </a:lnTo>
                <a:cubicBezTo>
                  <a:pt x="3119" y="3679"/>
                  <a:pt x="3101" y="3608"/>
                  <a:pt x="3092" y="3537"/>
                </a:cubicBezTo>
                <a:cubicBezTo>
                  <a:pt x="3065" y="3296"/>
                  <a:pt x="3047" y="3055"/>
                  <a:pt x="3039" y="2814"/>
                </a:cubicBezTo>
                <a:lnTo>
                  <a:pt x="3039" y="2814"/>
                </a:lnTo>
                <a:cubicBezTo>
                  <a:pt x="3262" y="3028"/>
                  <a:pt x="3485" y="3251"/>
                  <a:pt x="3699" y="3483"/>
                </a:cubicBezTo>
                <a:cubicBezTo>
                  <a:pt x="3708" y="3465"/>
                  <a:pt x="3717" y="3447"/>
                  <a:pt x="3726" y="3438"/>
                </a:cubicBezTo>
                <a:cubicBezTo>
                  <a:pt x="3396" y="3073"/>
                  <a:pt x="3056" y="2707"/>
                  <a:pt x="2699" y="2376"/>
                </a:cubicBezTo>
                <a:cubicBezTo>
                  <a:pt x="2865" y="2361"/>
                  <a:pt x="3031" y="2352"/>
                  <a:pt x="3198" y="2352"/>
                </a:cubicBezTo>
                <a:cubicBezTo>
                  <a:pt x="3418" y="2352"/>
                  <a:pt x="3637" y="2368"/>
                  <a:pt x="3851" y="2403"/>
                </a:cubicBezTo>
                <a:lnTo>
                  <a:pt x="3842" y="2376"/>
                </a:lnTo>
                <a:cubicBezTo>
                  <a:pt x="3580" y="2329"/>
                  <a:pt x="3314" y="2305"/>
                  <a:pt x="3050" y="2305"/>
                </a:cubicBezTo>
                <a:cubicBezTo>
                  <a:pt x="2918" y="2305"/>
                  <a:pt x="2786" y="2311"/>
                  <a:pt x="2655" y="2323"/>
                </a:cubicBezTo>
                <a:cubicBezTo>
                  <a:pt x="2574" y="2251"/>
                  <a:pt x="2485" y="2180"/>
                  <a:pt x="2405" y="2109"/>
                </a:cubicBezTo>
                <a:cubicBezTo>
                  <a:pt x="2155" y="1903"/>
                  <a:pt x="1887" y="1707"/>
                  <a:pt x="1628" y="1511"/>
                </a:cubicBezTo>
                <a:cubicBezTo>
                  <a:pt x="1905" y="1448"/>
                  <a:pt x="2191" y="1412"/>
                  <a:pt x="2476" y="1386"/>
                </a:cubicBezTo>
                <a:cubicBezTo>
                  <a:pt x="2568" y="1379"/>
                  <a:pt x="2662" y="1376"/>
                  <a:pt x="2755" y="1376"/>
                </a:cubicBezTo>
                <a:cubicBezTo>
                  <a:pt x="2907" y="1376"/>
                  <a:pt x="3059" y="1384"/>
                  <a:pt x="3208" y="1395"/>
                </a:cubicBezTo>
                <a:lnTo>
                  <a:pt x="3190" y="1377"/>
                </a:lnTo>
                <a:cubicBezTo>
                  <a:pt x="2991" y="1347"/>
                  <a:pt x="2791" y="1330"/>
                  <a:pt x="2591" y="1330"/>
                </a:cubicBezTo>
                <a:cubicBezTo>
                  <a:pt x="2550" y="1330"/>
                  <a:pt x="2509" y="1331"/>
                  <a:pt x="2467" y="1332"/>
                </a:cubicBezTo>
                <a:cubicBezTo>
                  <a:pt x="2164" y="1341"/>
                  <a:pt x="1869" y="1386"/>
                  <a:pt x="1575" y="1466"/>
                </a:cubicBezTo>
                <a:lnTo>
                  <a:pt x="1477" y="1395"/>
                </a:lnTo>
                <a:lnTo>
                  <a:pt x="1227" y="1198"/>
                </a:lnTo>
                <a:lnTo>
                  <a:pt x="1200" y="1171"/>
                </a:lnTo>
                <a:cubicBezTo>
                  <a:pt x="1111" y="1109"/>
                  <a:pt x="1030" y="1038"/>
                  <a:pt x="950" y="966"/>
                </a:cubicBezTo>
                <a:cubicBezTo>
                  <a:pt x="1066" y="922"/>
                  <a:pt x="1182" y="877"/>
                  <a:pt x="1307" y="832"/>
                </a:cubicBezTo>
                <a:cubicBezTo>
                  <a:pt x="1637" y="734"/>
                  <a:pt x="1976" y="663"/>
                  <a:pt x="2316" y="627"/>
                </a:cubicBezTo>
                <a:lnTo>
                  <a:pt x="2235" y="574"/>
                </a:lnTo>
                <a:cubicBezTo>
                  <a:pt x="1843" y="618"/>
                  <a:pt x="1468" y="716"/>
                  <a:pt x="1102" y="850"/>
                </a:cubicBezTo>
                <a:cubicBezTo>
                  <a:pt x="1030" y="877"/>
                  <a:pt x="968" y="904"/>
                  <a:pt x="905" y="931"/>
                </a:cubicBezTo>
                <a:lnTo>
                  <a:pt x="816" y="850"/>
                </a:lnTo>
                <a:cubicBezTo>
                  <a:pt x="531" y="600"/>
                  <a:pt x="272" y="324"/>
                  <a:pt x="49" y="11"/>
                </a:cubicBezTo>
                <a:cubicBezTo>
                  <a:pt x="43" y="3"/>
                  <a:pt x="37" y="0"/>
                  <a:pt x="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4" name="Google Shape;1834;p18"/>
          <p:cNvSpPr/>
          <p:nvPr/>
        </p:nvSpPr>
        <p:spPr>
          <a:xfrm>
            <a:off x="7811135" y="634491"/>
            <a:ext cx="268843" cy="349511"/>
          </a:xfrm>
          <a:custGeom>
            <a:avLst/>
            <a:gdLst/>
            <a:ahLst/>
            <a:cxnLst/>
            <a:rect l="l" t="t" r="r" b="b"/>
            <a:pathLst>
              <a:path w="3490" h="3403" extrusionOk="0">
                <a:moveTo>
                  <a:pt x="1130" y="0"/>
                </a:moveTo>
                <a:cubicBezTo>
                  <a:pt x="1003" y="0"/>
                  <a:pt x="875" y="18"/>
                  <a:pt x="750" y="55"/>
                </a:cubicBezTo>
                <a:cubicBezTo>
                  <a:pt x="545" y="117"/>
                  <a:pt x="339" y="224"/>
                  <a:pt x="170" y="358"/>
                </a:cubicBezTo>
                <a:cubicBezTo>
                  <a:pt x="348" y="224"/>
                  <a:pt x="545" y="135"/>
                  <a:pt x="750" y="73"/>
                </a:cubicBezTo>
                <a:cubicBezTo>
                  <a:pt x="866" y="39"/>
                  <a:pt x="985" y="23"/>
                  <a:pt x="1102" y="23"/>
                </a:cubicBezTo>
                <a:cubicBezTo>
                  <a:pt x="1201" y="23"/>
                  <a:pt x="1298" y="34"/>
                  <a:pt x="1392" y="55"/>
                </a:cubicBezTo>
                <a:cubicBezTo>
                  <a:pt x="1607" y="117"/>
                  <a:pt x="1803" y="206"/>
                  <a:pt x="1973" y="340"/>
                </a:cubicBezTo>
                <a:cubicBezTo>
                  <a:pt x="2151" y="465"/>
                  <a:pt x="2312" y="608"/>
                  <a:pt x="2472" y="760"/>
                </a:cubicBezTo>
                <a:cubicBezTo>
                  <a:pt x="2785" y="1063"/>
                  <a:pt x="3052" y="1402"/>
                  <a:pt x="3267" y="1786"/>
                </a:cubicBezTo>
                <a:cubicBezTo>
                  <a:pt x="3374" y="1974"/>
                  <a:pt x="3427" y="2179"/>
                  <a:pt x="3445" y="2393"/>
                </a:cubicBezTo>
                <a:cubicBezTo>
                  <a:pt x="3445" y="2607"/>
                  <a:pt x="3392" y="2821"/>
                  <a:pt x="3276" y="3009"/>
                </a:cubicBezTo>
                <a:cubicBezTo>
                  <a:pt x="3222" y="3089"/>
                  <a:pt x="3151" y="3170"/>
                  <a:pt x="3061" y="3232"/>
                </a:cubicBezTo>
                <a:cubicBezTo>
                  <a:pt x="2972" y="3286"/>
                  <a:pt x="2874" y="3321"/>
                  <a:pt x="2767" y="3339"/>
                </a:cubicBezTo>
                <a:cubicBezTo>
                  <a:pt x="2703" y="3347"/>
                  <a:pt x="2638" y="3351"/>
                  <a:pt x="2574" y="3351"/>
                </a:cubicBezTo>
                <a:cubicBezTo>
                  <a:pt x="2425" y="3351"/>
                  <a:pt x="2277" y="3329"/>
                  <a:pt x="2133" y="3286"/>
                </a:cubicBezTo>
                <a:cubicBezTo>
                  <a:pt x="1928" y="3214"/>
                  <a:pt x="1732" y="3116"/>
                  <a:pt x="1553" y="2991"/>
                </a:cubicBezTo>
                <a:cubicBezTo>
                  <a:pt x="1375" y="2875"/>
                  <a:pt x="1214" y="2732"/>
                  <a:pt x="1053" y="2589"/>
                </a:cubicBezTo>
                <a:cubicBezTo>
                  <a:pt x="732" y="2286"/>
                  <a:pt x="455" y="1956"/>
                  <a:pt x="205" y="1599"/>
                </a:cubicBezTo>
                <a:cubicBezTo>
                  <a:pt x="152" y="1501"/>
                  <a:pt x="98" y="1411"/>
                  <a:pt x="63" y="1304"/>
                </a:cubicBezTo>
                <a:cubicBezTo>
                  <a:pt x="36" y="1197"/>
                  <a:pt x="18" y="1090"/>
                  <a:pt x="18" y="983"/>
                </a:cubicBezTo>
                <a:cubicBezTo>
                  <a:pt x="27" y="769"/>
                  <a:pt x="80" y="555"/>
                  <a:pt x="170" y="358"/>
                </a:cubicBezTo>
                <a:lnTo>
                  <a:pt x="170" y="358"/>
                </a:lnTo>
                <a:cubicBezTo>
                  <a:pt x="72" y="555"/>
                  <a:pt x="18" y="769"/>
                  <a:pt x="9" y="992"/>
                </a:cubicBezTo>
                <a:cubicBezTo>
                  <a:pt x="0" y="1099"/>
                  <a:pt x="18" y="1206"/>
                  <a:pt x="45" y="1313"/>
                </a:cubicBezTo>
                <a:cubicBezTo>
                  <a:pt x="80" y="1420"/>
                  <a:pt x="125" y="1518"/>
                  <a:pt x="188" y="1608"/>
                </a:cubicBezTo>
                <a:cubicBezTo>
                  <a:pt x="429" y="1974"/>
                  <a:pt x="714" y="2313"/>
                  <a:pt x="1027" y="2616"/>
                </a:cubicBezTo>
                <a:cubicBezTo>
                  <a:pt x="1187" y="2768"/>
                  <a:pt x="1357" y="2902"/>
                  <a:pt x="1535" y="3036"/>
                </a:cubicBezTo>
                <a:cubicBezTo>
                  <a:pt x="1714" y="3161"/>
                  <a:pt x="1910" y="3259"/>
                  <a:pt x="2124" y="3330"/>
                </a:cubicBezTo>
                <a:cubicBezTo>
                  <a:pt x="2276" y="3376"/>
                  <a:pt x="2442" y="3403"/>
                  <a:pt x="2605" y="3403"/>
                </a:cubicBezTo>
                <a:cubicBezTo>
                  <a:pt x="2663" y="3403"/>
                  <a:pt x="2720" y="3400"/>
                  <a:pt x="2776" y="3393"/>
                </a:cubicBezTo>
                <a:cubicBezTo>
                  <a:pt x="2892" y="3375"/>
                  <a:pt x="2999" y="3330"/>
                  <a:pt x="3088" y="3277"/>
                </a:cubicBezTo>
                <a:cubicBezTo>
                  <a:pt x="3186" y="3205"/>
                  <a:pt x="3267" y="3125"/>
                  <a:pt x="3320" y="3036"/>
                </a:cubicBezTo>
                <a:cubicBezTo>
                  <a:pt x="3436" y="2839"/>
                  <a:pt x="3490" y="2616"/>
                  <a:pt x="3490" y="2393"/>
                </a:cubicBezTo>
                <a:cubicBezTo>
                  <a:pt x="3481" y="2170"/>
                  <a:pt x="3409" y="1956"/>
                  <a:pt x="3302" y="1759"/>
                </a:cubicBezTo>
                <a:cubicBezTo>
                  <a:pt x="2972" y="1188"/>
                  <a:pt x="2526" y="697"/>
                  <a:pt x="1990" y="314"/>
                </a:cubicBezTo>
                <a:cubicBezTo>
                  <a:pt x="1812" y="180"/>
                  <a:pt x="1616" y="81"/>
                  <a:pt x="1401" y="28"/>
                </a:cubicBezTo>
                <a:cubicBezTo>
                  <a:pt x="1312" y="9"/>
                  <a:pt x="1221" y="0"/>
                  <a:pt x="1130" y="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5" name="Google Shape;1835;p18"/>
          <p:cNvSpPr/>
          <p:nvPr/>
        </p:nvSpPr>
        <p:spPr>
          <a:xfrm>
            <a:off x="7892942" y="690464"/>
            <a:ext cx="188421" cy="294357"/>
          </a:xfrm>
          <a:custGeom>
            <a:avLst/>
            <a:gdLst/>
            <a:ahLst/>
            <a:cxnLst/>
            <a:rect l="l" t="t" r="r" b="b"/>
            <a:pathLst>
              <a:path w="2446" h="2866" extrusionOk="0">
                <a:moveTo>
                  <a:pt x="2410" y="1902"/>
                </a:moveTo>
                <a:cubicBezTo>
                  <a:pt x="2446" y="1348"/>
                  <a:pt x="1821" y="527"/>
                  <a:pt x="1205" y="1"/>
                </a:cubicBezTo>
                <a:cubicBezTo>
                  <a:pt x="0" y="643"/>
                  <a:pt x="161" y="2419"/>
                  <a:pt x="1464" y="2839"/>
                </a:cubicBezTo>
                <a:cubicBezTo>
                  <a:pt x="2026" y="2866"/>
                  <a:pt x="2356" y="2526"/>
                  <a:pt x="2410" y="190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6" name="Google Shape;1836;p18"/>
          <p:cNvSpPr/>
          <p:nvPr/>
        </p:nvSpPr>
        <p:spPr>
          <a:xfrm>
            <a:off x="8127653" y="668693"/>
            <a:ext cx="387396" cy="488679"/>
          </a:xfrm>
          <a:custGeom>
            <a:avLst/>
            <a:gdLst/>
            <a:ahLst/>
            <a:cxnLst/>
            <a:rect l="l" t="t" r="r" b="b"/>
            <a:pathLst>
              <a:path w="5029" h="4758" extrusionOk="0">
                <a:moveTo>
                  <a:pt x="4925" y="1"/>
                </a:moveTo>
                <a:cubicBezTo>
                  <a:pt x="4916" y="1"/>
                  <a:pt x="4906" y="3"/>
                  <a:pt x="4896" y="7"/>
                </a:cubicBezTo>
                <a:cubicBezTo>
                  <a:pt x="4415" y="177"/>
                  <a:pt x="3977" y="418"/>
                  <a:pt x="3576" y="721"/>
                </a:cubicBezTo>
                <a:cubicBezTo>
                  <a:pt x="3344" y="900"/>
                  <a:pt x="3129" y="1096"/>
                  <a:pt x="2942" y="1310"/>
                </a:cubicBezTo>
                <a:cubicBezTo>
                  <a:pt x="2933" y="1293"/>
                  <a:pt x="2924" y="1293"/>
                  <a:pt x="2906" y="1293"/>
                </a:cubicBezTo>
                <a:cubicBezTo>
                  <a:pt x="2826" y="1319"/>
                  <a:pt x="2737" y="1319"/>
                  <a:pt x="2647" y="1319"/>
                </a:cubicBezTo>
                <a:cubicBezTo>
                  <a:pt x="2558" y="1310"/>
                  <a:pt x="2469" y="1293"/>
                  <a:pt x="2389" y="1257"/>
                </a:cubicBezTo>
                <a:cubicBezTo>
                  <a:pt x="2381" y="1254"/>
                  <a:pt x="2373" y="1253"/>
                  <a:pt x="2366" y="1253"/>
                </a:cubicBezTo>
                <a:cubicBezTo>
                  <a:pt x="2311" y="1253"/>
                  <a:pt x="2289" y="1340"/>
                  <a:pt x="2353" y="1364"/>
                </a:cubicBezTo>
                <a:cubicBezTo>
                  <a:pt x="2439" y="1398"/>
                  <a:pt x="2532" y="1414"/>
                  <a:pt x="2628" y="1414"/>
                </a:cubicBezTo>
                <a:cubicBezTo>
                  <a:pt x="2681" y="1414"/>
                  <a:pt x="2736" y="1409"/>
                  <a:pt x="2790" y="1400"/>
                </a:cubicBezTo>
                <a:cubicBezTo>
                  <a:pt x="2826" y="1391"/>
                  <a:pt x="2853" y="1382"/>
                  <a:pt x="2888" y="1364"/>
                </a:cubicBezTo>
                <a:lnTo>
                  <a:pt x="2888" y="1364"/>
                </a:lnTo>
                <a:cubicBezTo>
                  <a:pt x="2799" y="1471"/>
                  <a:pt x="2701" y="1587"/>
                  <a:pt x="2630" y="1676"/>
                </a:cubicBezTo>
                <a:cubicBezTo>
                  <a:pt x="2558" y="1774"/>
                  <a:pt x="2487" y="1873"/>
                  <a:pt x="2415" y="1971"/>
                </a:cubicBezTo>
                <a:cubicBezTo>
                  <a:pt x="2264" y="2051"/>
                  <a:pt x="2094" y="2123"/>
                  <a:pt x="1933" y="2194"/>
                </a:cubicBezTo>
                <a:cubicBezTo>
                  <a:pt x="1770" y="2259"/>
                  <a:pt x="1599" y="2302"/>
                  <a:pt x="1428" y="2302"/>
                </a:cubicBezTo>
                <a:cubicBezTo>
                  <a:pt x="1412" y="2302"/>
                  <a:pt x="1396" y="2302"/>
                  <a:pt x="1380" y="2301"/>
                </a:cubicBezTo>
                <a:cubicBezTo>
                  <a:pt x="1362" y="2301"/>
                  <a:pt x="1362" y="2337"/>
                  <a:pt x="1380" y="2337"/>
                </a:cubicBezTo>
                <a:cubicBezTo>
                  <a:pt x="1424" y="2341"/>
                  <a:pt x="1469" y="2343"/>
                  <a:pt x="1513" y="2343"/>
                </a:cubicBezTo>
                <a:cubicBezTo>
                  <a:pt x="1655" y="2343"/>
                  <a:pt x="1795" y="2320"/>
                  <a:pt x="1924" y="2265"/>
                </a:cubicBezTo>
                <a:cubicBezTo>
                  <a:pt x="2058" y="2212"/>
                  <a:pt x="2192" y="2158"/>
                  <a:pt x="2326" y="2096"/>
                </a:cubicBezTo>
                <a:lnTo>
                  <a:pt x="2326" y="2096"/>
                </a:lnTo>
                <a:cubicBezTo>
                  <a:pt x="2165" y="2328"/>
                  <a:pt x="2014" y="2569"/>
                  <a:pt x="1853" y="2810"/>
                </a:cubicBezTo>
                <a:cubicBezTo>
                  <a:pt x="1683" y="3069"/>
                  <a:pt x="1505" y="3327"/>
                  <a:pt x="1318" y="3568"/>
                </a:cubicBezTo>
                <a:lnTo>
                  <a:pt x="1291" y="3568"/>
                </a:lnTo>
                <a:cubicBezTo>
                  <a:pt x="1184" y="3613"/>
                  <a:pt x="1068" y="3640"/>
                  <a:pt x="952" y="3640"/>
                </a:cubicBezTo>
                <a:lnTo>
                  <a:pt x="586" y="3675"/>
                </a:lnTo>
                <a:cubicBezTo>
                  <a:pt x="550" y="3684"/>
                  <a:pt x="559" y="3729"/>
                  <a:pt x="595" y="3729"/>
                </a:cubicBezTo>
                <a:lnTo>
                  <a:pt x="978" y="3702"/>
                </a:lnTo>
                <a:cubicBezTo>
                  <a:pt x="1059" y="3702"/>
                  <a:pt x="1148" y="3693"/>
                  <a:pt x="1228" y="3675"/>
                </a:cubicBezTo>
                <a:lnTo>
                  <a:pt x="1228" y="3675"/>
                </a:lnTo>
                <a:cubicBezTo>
                  <a:pt x="1175" y="3738"/>
                  <a:pt x="1112" y="3809"/>
                  <a:pt x="1050" y="3881"/>
                </a:cubicBezTo>
                <a:cubicBezTo>
                  <a:pt x="755" y="4193"/>
                  <a:pt x="407" y="4461"/>
                  <a:pt x="23" y="4657"/>
                </a:cubicBezTo>
                <a:cubicBezTo>
                  <a:pt x="1" y="4672"/>
                  <a:pt x="10" y="4706"/>
                  <a:pt x="29" y="4706"/>
                </a:cubicBezTo>
                <a:cubicBezTo>
                  <a:pt x="33" y="4706"/>
                  <a:pt x="37" y="4705"/>
                  <a:pt x="41" y="4702"/>
                </a:cubicBezTo>
                <a:cubicBezTo>
                  <a:pt x="300" y="4586"/>
                  <a:pt x="532" y="4434"/>
                  <a:pt x="746" y="4247"/>
                </a:cubicBezTo>
                <a:lnTo>
                  <a:pt x="746" y="4247"/>
                </a:lnTo>
                <a:cubicBezTo>
                  <a:pt x="675" y="4398"/>
                  <a:pt x="639" y="4559"/>
                  <a:pt x="621" y="4720"/>
                </a:cubicBezTo>
                <a:cubicBezTo>
                  <a:pt x="621" y="4744"/>
                  <a:pt x="643" y="4758"/>
                  <a:pt x="662" y="4758"/>
                </a:cubicBezTo>
                <a:cubicBezTo>
                  <a:pt x="678" y="4758"/>
                  <a:pt x="693" y="4749"/>
                  <a:pt x="693" y="4729"/>
                </a:cubicBezTo>
                <a:cubicBezTo>
                  <a:pt x="711" y="4523"/>
                  <a:pt x="773" y="4327"/>
                  <a:pt x="862" y="4149"/>
                </a:cubicBezTo>
                <a:cubicBezTo>
                  <a:pt x="969" y="4050"/>
                  <a:pt x="1077" y="3943"/>
                  <a:pt x="1175" y="3836"/>
                </a:cubicBezTo>
                <a:cubicBezTo>
                  <a:pt x="1353" y="3631"/>
                  <a:pt x="1532" y="3417"/>
                  <a:pt x="1683" y="3194"/>
                </a:cubicBezTo>
                <a:lnTo>
                  <a:pt x="1683" y="3194"/>
                </a:lnTo>
                <a:cubicBezTo>
                  <a:pt x="1576" y="3684"/>
                  <a:pt x="1559" y="4193"/>
                  <a:pt x="1648" y="4684"/>
                </a:cubicBezTo>
                <a:cubicBezTo>
                  <a:pt x="1648" y="4696"/>
                  <a:pt x="1657" y="4701"/>
                  <a:pt x="1666" y="4701"/>
                </a:cubicBezTo>
                <a:cubicBezTo>
                  <a:pt x="1677" y="4701"/>
                  <a:pt x="1688" y="4694"/>
                  <a:pt x="1683" y="4684"/>
                </a:cubicBezTo>
                <a:cubicBezTo>
                  <a:pt x="1621" y="4157"/>
                  <a:pt x="1639" y="3631"/>
                  <a:pt x="1746" y="3122"/>
                </a:cubicBezTo>
                <a:cubicBezTo>
                  <a:pt x="1844" y="2979"/>
                  <a:pt x="1942" y="2845"/>
                  <a:pt x="2032" y="2712"/>
                </a:cubicBezTo>
                <a:lnTo>
                  <a:pt x="2032" y="2712"/>
                </a:lnTo>
                <a:cubicBezTo>
                  <a:pt x="2023" y="2792"/>
                  <a:pt x="2023" y="2872"/>
                  <a:pt x="2032" y="2953"/>
                </a:cubicBezTo>
                <a:cubicBezTo>
                  <a:pt x="2040" y="2973"/>
                  <a:pt x="2057" y="2982"/>
                  <a:pt x="2073" y="2982"/>
                </a:cubicBezTo>
                <a:cubicBezTo>
                  <a:pt x="2093" y="2982"/>
                  <a:pt x="2112" y="2968"/>
                  <a:pt x="2112" y="2944"/>
                </a:cubicBezTo>
                <a:cubicBezTo>
                  <a:pt x="2103" y="2845"/>
                  <a:pt x="2103" y="2738"/>
                  <a:pt x="2112" y="2649"/>
                </a:cubicBezTo>
                <a:cubicBezTo>
                  <a:pt x="2112" y="2631"/>
                  <a:pt x="2112" y="2622"/>
                  <a:pt x="2103" y="2613"/>
                </a:cubicBezTo>
                <a:cubicBezTo>
                  <a:pt x="2299" y="2337"/>
                  <a:pt x="2487" y="2051"/>
                  <a:pt x="2701" y="1783"/>
                </a:cubicBezTo>
                <a:lnTo>
                  <a:pt x="2701" y="1783"/>
                </a:lnTo>
                <a:cubicBezTo>
                  <a:pt x="2638" y="1935"/>
                  <a:pt x="2594" y="2096"/>
                  <a:pt x="2567" y="2265"/>
                </a:cubicBezTo>
                <a:cubicBezTo>
                  <a:pt x="2549" y="2408"/>
                  <a:pt x="2549" y="2551"/>
                  <a:pt x="2558" y="2694"/>
                </a:cubicBezTo>
                <a:cubicBezTo>
                  <a:pt x="2558" y="2837"/>
                  <a:pt x="2585" y="2988"/>
                  <a:pt x="2638" y="3122"/>
                </a:cubicBezTo>
                <a:cubicBezTo>
                  <a:pt x="2642" y="3133"/>
                  <a:pt x="2651" y="3138"/>
                  <a:pt x="2661" y="3138"/>
                </a:cubicBezTo>
                <a:cubicBezTo>
                  <a:pt x="2676" y="3138"/>
                  <a:pt x="2692" y="3126"/>
                  <a:pt x="2692" y="3104"/>
                </a:cubicBezTo>
                <a:cubicBezTo>
                  <a:pt x="2665" y="2970"/>
                  <a:pt x="2638" y="2828"/>
                  <a:pt x="2630" y="2694"/>
                </a:cubicBezTo>
                <a:cubicBezTo>
                  <a:pt x="2621" y="2551"/>
                  <a:pt x="2630" y="2417"/>
                  <a:pt x="2647" y="2283"/>
                </a:cubicBezTo>
                <a:cubicBezTo>
                  <a:pt x="2674" y="2051"/>
                  <a:pt x="2737" y="1828"/>
                  <a:pt x="2835" y="1614"/>
                </a:cubicBezTo>
                <a:cubicBezTo>
                  <a:pt x="3040" y="1364"/>
                  <a:pt x="3272" y="1141"/>
                  <a:pt x="3513" y="936"/>
                </a:cubicBezTo>
                <a:lnTo>
                  <a:pt x="3513" y="936"/>
                </a:lnTo>
                <a:cubicBezTo>
                  <a:pt x="3486" y="1016"/>
                  <a:pt x="3460" y="1105"/>
                  <a:pt x="3442" y="1194"/>
                </a:cubicBezTo>
                <a:cubicBezTo>
                  <a:pt x="3424" y="1284"/>
                  <a:pt x="3415" y="1364"/>
                  <a:pt x="3406" y="1453"/>
                </a:cubicBezTo>
                <a:cubicBezTo>
                  <a:pt x="3406" y="1533"/>
                  <a:pt x="3406" y="1614"/>
                  <a:pt x="3424" y="1694"/>
                </a:cubicBezTo>
                <a:cubicBezTo>
                  <a:pt x="3424" y="1708"/>
                  <a:pt x="3435" y="1714"/>
                  <a:pt x="3446" y="1714"/>
                </a:cubicBezTo>
                <a:cubicBezTo>
                  <a:pt x="3457" y="1714"/>
                  <a:pt x="3468" y="1708"/>
                  <a:pt x="3468" y="1694"/>
                </a:cubicBezTo>
                <a:lnTo>
                  <a:pt x="3468" y="1444"/>
                </a:lnTo>
                <a:cubicBezTo>
                  <a:pt x="3477" y="1364"/>
                  <a:pt x="3486" y="1293"/>
                  <a:pt x="3504" y="1212"/>
                </a:cubicBezTo>
                <a:cubicBezTo>
                  <a:pt x="3522" y="1087"/>
                  <a:pt x="3558" y="971"/>
                  <a:pt x="3602" y="855"/>
                </a:cubicBezTo>
                <a:cubicBezTo>
                  <a:pt x="3656" y="819"/>
                  <a:pt x="3709" y="775"/>
                  <a:pt x="3763" y="739"/>
                </a:cubicBezTo>
                <a:cubicBezTo>
                  <a:pt x="4129" y="480"/>
                  <a:pt x="4531" y="275"/>
                  <a:pt x="4950" y="123"/>
                </a:cubicBezTo>
                <a:cubicBezTo>
                  <a:pt x="5028" y="100"/>
                  <a:pt x="4990" y="1"/>
                  <a:pt x="49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7" name="Google Shape;1837;p18"/>
          <p:cNvSpPr/>
          <p:nvPr/>
        </p:nvSpPr>
        <p:spPr>
          <a:xfrm>
            <a:off x="8136974" y="910155"/>
            <a:ext cx="37900" cy="56900"/>
          </a:xfrm>
          <a:custGeom>
            <a:avLst/>
            <a:gdLst/>
            <a:ahLst/>
            <a:cxnLst/>
            <a:rect l="l" t="t" r="r" b="b"/>
            <a:pathLst>
              <a:path w="492" h="554" extrusionOk="0">
                <a:moveTo>
                  <a:pt x="262" y="0"/>
                </a:moveTo>
                <a:cubicBezTo>
                  <a:pt x="249" y="0"/>
                  <a:pt x="236" y="1"/>
                  <a:pt x="224" y="4"/>
                </a:cubicBezTo>
                <a:cubicBezTo>
                  <a:pt x="143" y="13"/>
                  <a:pt x="72" y="66"/>
                  <a:pt x="45" y="146"/>
                </a:cubicBezTo>
                <a:cubicBezTo>
                  <a:pt x="36" y="164"/>
                  <a:pt x="27" y="182"/>
                  <a:pt x="27" y="200"/>
                </a:cubicBezTo>
                <a:cubicBezTo>
                  <a:pt x="1" y="307"/>
                  <a:pt x="36" y="414"/>
                  <a:pt x="108" y="494"/>
                </a:cubicBezTo>
                <a:cubicBezTo>
                  <a:pt x="151" y="534"/>
                  <a:pt x="206" y="553"/>
                  <a:pt x="260" y="553"/>
                </a:cubicBezTo>
                <a:cubicBezTo>
                  <a:pt x="350" y="553"/>
                  <a:pt x="440" y="500"/>
                  <a:pt x="474" y="405"/>
                </a:cubicBezTo>
                <a:cubicBezTo>
                  <a:pt x="491" y="361"/>
                  <a:pt x="491" y="307"/>
                  <a:pt x="491" y="253"/>
                </a:cubicBezTo>
                <a:cubicBezTo>
                  <a:pt x="483" y="209"/>
                  <a:pt x="465" y="173"/>
                  <a:pt x="456" y="137"/>
                </a:cubicBezTo>
                <a:cubicBezTo>
                  <a:pt x="438" y="102"/>
                  <a:pt x="411" y="66"/>
                  <a:pt x="375" y="39"/>
                </a:cubicBezTo>
                <a:cubicBezTo>
                  <a:pt x="341" y="12"/>
                  <a:pt x="302" y="0"/>
                  <a:pt x="2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8" name="Google Shape;1838;p18"/>
          <p:cNvSpPr/>
          <p:nvPr/>
        </p:nvSpPr>
        <p:spPr>
          <a:xfrm>
            <a:off x="8262076" y="1219300"/>
            <a:ext cx="44833" cy="44267"/>
          </a:xfrm>
          <a:custGeom>
            <a:avLst/>
            <a:gdLst/>
            <a:ahLst/>
            <a:cxnLst/>
            <a:rect l="l" t="t" r="r" b="b"/>
            <a:pathLst>
              <a:path w="582" h="431" extrusionOk="0">
                <a:moveTo>
                  <a:pt x="253" y="0"/>
                </a:moveTo>
                <a:cubicBezTo>
                  <a:pt x="165" y="0"/>
                  <a:pt x="87" y="45"/>
                  <a:pt x="54" y="126"/>
                </a:cubicBezTo>
                <a:cubicBezTo>
                  <a:pt x="19" y="153"/>
                  <a:pt x="1" y="189"/>
                  <a:pt x="10" y="233"/>
                </a:cubicBezTo>
                <a:cubicBezTo>
                  <a:pt x="19" y="251"/>
                  <a:pt x="28" y="269"/>
                  <a:pt x="37" y="287"/>
                </a:cubicBezTo>
                <a:cubicBezTo>
                  <a:pt x="70" y="378"/>
                  <a:pt x="157" y="431"/>
                  <a:pt x="247" y="431"/>
                </a:cubicBezTo>
                <a:cubicBezTo>
                  <a:pt x="255" y="431"/>
                  <a:pt x="262" y="430"/>
                  <a:pt x="269" y="430"/>
                </a:cubicBezTo>
                <a:cubicBezTo>
                  <a:pt x="313" y="430"/>
                  <a:pt x="349" y="430"/>
                  <a:pt x="394" y="412"/>
                </a:cubicBezTo>
                <a:cubicBezTo>
                  <a:pt x="519" y="385"/>
                  <a:pt x="581" y="242"/>
                  <a:pt x="536" y="126"/>
                </a:cubicBezTo>
                <a:cubicBezTo>
                  <a:pt x="501" y="73"/>
                  <a:pt x="456" y="28"/>
                  <a:pt x="394" y="19"/>
                </a:cubicBezTo>
                <a:cubicBezTo>
                  <a:pt x="367" y="10"/>
                  <a:pt x="340" y="1"/>
                  <a:pt x="313" y="1"/>
                </a:cubicBezTo>
                <a:lnTo>
                  <a:pt x="278" y="1"/>
                </a:lnTo>
                <a:cubicBezTo>
                  <a:pt x="269" y="1"/>
                  <a:pt x="261" y="0"/>
                  <a:pt x="2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9" name="Google Shape;1839;p18"/>
          <p:cNvSpPr/>
          <p:nvPr/>
        </p:nvSpPr>
        <p:spPr>
          <a:xfrm>
            <a:off x="8038685" y="1158295"/>
            <a:ext cx="39903" cy="56797"/>
          </a:xfrm>
          <a:custGeom>
            <a:avLst/>
            <a:gdLst/>
            <a:ahLst/>
            <a:cxnLst/>
            <a:rect l="l" t="t" r="r" b="b"/>
            <a:pathLst>
              <a:path w="518" h="553" extrusionOk="0">
                <a:moveTo>
                  <a:pt x="251" y="1"/>
                </a:moveTo>
                <a:cubicBezTo>
                  <a:pt x="236" y="1"/>
                  <a:pt x="221" y="2"/>
                  <a:pt x="206" y="6"/>
                </a:cubicBezTo>
                <a:cubicBezTo>
                  <a:pt x="161" y="15"/>
                  <a:pt x="125" y="33"/>
                  <a:pt x="90" y="60"/>
                </a:cubicBezTo>
                <a:cubicBezTo>
                  <a:pt x="27" y="104"/>
                  <a:pt x="0" y="185"/>
                  <a:pt x="9" y="265"/>
                </a:cubicBezTo>
                <a:cubicBezTo>
                  <a:pt x="18" y="292"/>
                  <a:pt x="36" y="328"/>
                  <a:pt x="54" y="354"/>
                </a:cubicBezTo>
                <a:cubicBezTo>
                  <a:pt x="78" y="469"/>
                  <a:pt x="185" y="553"/>
                  <a:pt x="305" y="553"/>
                </a:cubicBezTo>
                <a:cubicBezTo>
                  <a:pt x="317" y="553"/>
                  <a:pt x="328" y="552"/>
                  <a:pt x="339" y="551"/>
                </a:cubicBezTo>
                <a:cubicBezTo>
                  <a:pt x="420" y="533"/>
                  <a:pt x="482" y="461"/>
                  <a:pt x="500" y="372"/>
                </a:cubicBezTo>
                <a:cubicBezTo>
                  <a:pt x="518" y="310"/>
                  <a:pt x="509" y="238"/>
                  <a:pt x="482" y="176"/>
                </a:cubicBezTo>
                <a:cubicBezTo>
                  <a:pt x="473" y="149"/>
                  <a:pt x="455" y="122"/>
                  <a:pt x="438" y="104"/>
                </a:cubicBezTo>
                <a:cubicBezTo>
                  <a:pt x="429" y="87"/>
                  <a:pt x="411" y="69"/>
                  <a:pt x="402" y="60"/>
                </a:cubicBezTo>
                <a:cubicBezTo>
                  <a:pt x="360" y="25"/>
                  <a:pt x="30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0" name="Google Shape;1840;p18"/>
          <p:cNvSpPr/>
          <p:nvPr/>
        </p:nvSpPr>
        <p:spPr>
          <a:xfrm>
            <a:off x="8106701" y="1022312"/>
            <a:ext cx="26268" cy="36769"/>
          </a:xfrm>
          <a:custGeom>
            <a:avLst/>
            <a:gdLst/>
            <a:ahLst/>
            <a:cxnLst/>
            <a:rect l="l" t="t" r="r" b="b"/>
            <a:pathLst>
              <a:path w="341" h="358" extrusionOk="0">
                <a:moveTo>
                  <a:pt x="162" y="0"/>
                </a:moveTo>
                <a:cubicBezTo>
                  <a:pt x="144" y="0"/>
                  <a:pt x="126" y="9"/>
                  <a:pt x="108" y="18"/>
                </a:cubicBezTo>
                <a:lnTo>
                  <a:pt x="99" y="18"/>
                </a:lnTo>
                <a:cubicBezTo>
                  <a:pt x="63" y="36"/>
                  <a:pt x="28" y="63"/>
                  <a:pt x="19" y="108"/>
                </a:cubicBezTo>
                <a:cubicBezTo>
                  <a:pt x="10" y="134"/>
                  <a:pt x="1" y="170"/>
                  <a:pt x="10" y="197"/>
                </a:cubicBezTo>
                <a:cubicBezTo>
                  <a:pt x="10" y="268"/>
                  <a:pt x="54" y="322"/>
                  <a:pt x="117" y="349"/>
                </a:cubicBezTo>
                <a:cubicBezTo>
                  <a:pt x="135" y="357"/>
                  <a:pt x="162" y="357"/>
                  <a:pt x="179" y="357"/>
                </a:cubicBezTo>
                <a:cubicBezTo>
                  <a:pt x="206" y="357"/>
                  <a:pt x="224" y="349"/>
                  <a:pt x="242" y="340"/>
                </a:cubicBezTo>
                <a:cubicBezTo>
                  <a:pt x="269" y="331"/>
                  <a:pt x="286" y="313"/>
                  <a:pt x="304" y="286"/>
                </a:cubicBezTo>
                <a:cubicBezTo>
                  <a:pt x="322" y="277"/>
                  <a:pt x="331" y="250"/>
                  <a:pt x="331" y="232"/>
                </a:cubicBezTo>
                <a:cubicBezTo>
                  <a:pt x="340" y="224"/>
                  <a:pt x="340" y="206"/>
                  <a:pt x="340" y="197"/>
                </a:cubicBezTo>
                <a:cubicBezTo>
                  <a:pt x="340" y="179"/>
                  <a:pt x="340" y="152"/>
                  <a:pt x="331" y="134"/>
                </a:cubicBezTo>
                <a:lnTo>
                  <a:pt x="313" y="116"/>
                </a:lnTo>
                <a:cubicBezTo>
                  <a:pt x="304" y="90"/>
                  <a:pt x="295" y="72"/>
                  <a:pt x="278" y="54"/>
                </a:cubicBezTo>
                <a:cubicBezTo>
                  <a:pt x="260" y="36"/>
                  <a:pt x="242" y="18"/>
                  <a:pt x="215" y="9"/>
                </a:cubicBezTo>
                <a:cubicBezTo>
                  <a:pt x="197" y="0"/>
                  <a:pt x="179" y="0"/>
                  <a:pt x="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1" name="Google Shape;1841;p18"/>
          <p:cNvSpPr/>
          <p:nvPr/>
        </p:nvSpPr>
        <p:spPr>
          <a:xfrm>
            <a:off x="8333635" y="1054561"/>
            <a:ext cx="46142" cy="55975"/>
          </a:xfrm>
          <a:custGeom>
            <a:avLst/>
            <a:gdLst/>
            <a:ahLst/>
            <a:cxnLst/>
            <a:rect l="l" t="t" r="r" b="b"/>
            <a:pathLst>
              <a:path w="599" h="545" extrusionOk="0">
                <a:moveTo>
                  <a:pt x="305" y="0"/>
                </a:moveTo>
                <a:cubicBezTo>
                  <a:pt x="239" y="0"/>
                  <a:pt x="171" y="25"/>
                  <a:pt x="116" y="61"/>
                </a:cubicBezTo>
                <a:cubicBezTo>
                  <a:pt x="54" y="115"/>
                  <a:pt x="9" y="195"/>
                  <a:pt x="9" y="284"/>
                </a:cubicBezTo>
                <a:cubicBezTo>
                  <a:pt x="0" y="347"/>
                  <a:pt x="18" y="409"/>
                  <a:pt x="63" y="454"/>
                </a:cubicBezTo>
                <a:cubicBezTo>
                  <a:pt x="89" y="490"/>
                  <a:pt x="125" y="508"/>
                  <a:pt x="161" y="525"/>
                </a:cubicBezTo>
                <a:cubicBezTo>
                  <a:pt x="188" y="543"/>
                  <a:pt x="223" y="543"/>
                  <a:pt x="259" y="543"/>
                </a:cubicBezTo>
                <a:cubicBezTo>
                  <a:pt x="268" y="544"/>
                  <a:pt x="277" y="544"/>
                  <a:pt x="286" y="544"/>
                </a:cubicBezTo>
                <a:cubicBezTo>
                  <a:pt x="382" y="544"/>
                  <a:pt x="470" y="501"/>
                  <a:pt x="527" y="427"/>
                </a:cubicBezTo>
                <a:cubicBezTo>
                  <a:pt x="589" y="347"/>
                  <a:pt x="598" y="249"/>
                  <a:pt x="562" y="159"/>
                </a:cubicBezTo>
                <a:cubicBezTo>
                  <a:pt x="527" y="88"/>
                  <a:pt x="464" y="35"/>
                  <a:pt x="393" y="17"/>
                </a:cubicBezTo>
                <a:cubicBezTo>
                  <a:pt x="365" y="5"/>
                  <a:pt x="335" y="0"/>
                  <a:pt x="3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2" name="Google Shape;1842;p18"/>
          <p:cNvSpPr/>
          <p:nvPr/>
        </p:nvSpPr>
        <p:spPr>
          <a:xfrm>
            <a:off x="8400963" y="889407"/>
            <a:ext cx="35127" cy="46424"/>
          </a:xfrm>
          <a:custGeom>
            <a:avLst/>
            <a:gdLst/>
            <a:ahLst/>
            <a:cxnLst/>
            <a:rect l="l" t="t" r="r" b="b"/>
            <a:pathLst>
              <a:path w="456" h="452" extrusionOk="0">
                <a:moveTo>
                  <a:pt x="197" y="0"/>
                </a:moveTo>
                <a:cubicBezTo>
                  <a:pt x="179" y="0"/>
                  <a:pt x="161" y="0"/>
                  <a:pt x="144" y="9"/>
                </a:cubicBezTo>
                <a:cubicBezTo>
                  <a:pt x="117" y="18"/>
                  <a:pt x="90" y="27"/>
                  <a:pt x="72" y="45"/>
                </a:cubicBezTo>
                <a:cubicBezTo>
                  <a:pt x="63" y="63"/>
                  <a:pt x="45" y="72"/>
                  <a:pt x="36" y="90"/>
                </a:cubicBezTo>
                <a:cubicBezTo>
                  <a:pt x="19" y="107"/>
                  <a:pt x="10" y="134"/>
                  <a:pt x="10" y="161"/>
                </a:cubicBezTo>
                <a:cubicBezTo>
                  <a:pt x="1" y="188"/>
                  <a:pt x="1" y="206"/>
                  <a:pt x="10" y="232"/>
                </a:cubicBezTo>
                <a:cubicBezTo>
                  <a:pt x="10" y="241"/>
                  <a:pt x="10" y="250"/>
                  <a:pt x="10" y="268"/>
                </a:cubicBezTo>
                <a:cubicBezTo>
                  <a:pt x="10" y="295"/>
                  <a:pt x="19" y="322"/>
                  <a:pt x="36" y="339"/>
                </a:cubicBezTo>
                <a:cubicBezTo>
                  <a:pt x="45" y="348"/>
                  <a:pt x="45" y="357"/>
                  <a:pt x="54" y="366"/>
                </a:cubicBezTo>
                <a:cubicBezTo>
                  <a:pt x="63" y="384"/>
                  <a:pt x="81" y="393"/>
                  <a:pt x="99" y="402"/>
                </a:cubicBezTo>
                <a:cubicBezTo>
                  <a:pt x="108" y="420"/>
                  <a:pt x="135" y="429"/>
                  <a:pt x="153" y="438"/>
                </a:cubicBezTo>
                <a:cubicBezTo>
                  <a:pt x="179" y="447"/>
                  <a:pt x="208" y="451"/>
                  <a:pt x="237" y="451"/>
                </a:cubicBezTo>
                <a:cubicBezTo>
                  <a:pt x="266" y="451"/>
                  <a:pt x="295" y="447"/>
                  <a:pt x="322" y="438"/>
                </a:cubicBezTo>
                <a:cubicBezTo>
                  <a:pt x="376" y="411"/>
                  <a:pt x="420" y="366"/>
                  <a:pt x="438" y="313"/>
                </a:cubicBezTo>
                <a:lnTo>
                  <a:pt x="429" y="304"/>
                </a:lnTo>
                <a:cubicBezTo>
                  <a:pt x="456" y="232"/>
                  <a:pt x="438" y="152"/>
                  <a:pt x="393" y="90"/>
                </a:cubicBezTo>
                <a:cubicBezTo>
                  <a:pt x="367" y="54"/>
                  <a:pt x="331" y="36"/>
                  <a:pt x="295" y="18"/>
                </a:cubicBezTo>
                <a:lnTo>
                  <a:pt x="277" y="9"/>
                </a:lnTo>
                <a:cubicBezTo>
                  <a:pt x="269" y="9"/>
                  <a:pt x="260" y="0"/>
                  <a:pt x="2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3" name="Google Shape;1843;p18"/>
          <p:cNvSpPr/>
          <p:nvPr/>
        </p:nvSpPr>
        <p:spPr>
          <a:xfrm>
            <a:off x="8290266" y="953394"/>
            <a:ext cx="114932" cy="131156"/>
          </a:xfrm>
          <a:custGeom>
            <a:avLst/>
            <a:gdLst/>
            <a:ahLst/>
            <a:cxnLst/>
            <a:rect l="l" t="t" r="r" b="b"/>
            <a:pathLst>
              <a:path w="1492" h="1277" extrusionOk="0">
                <a:moveTo>
                  <a:pt x="768" y="654"/>
                </a:moveTo>
                <a:lnTo>
                  <a:pt x="768" y="654"/>
                </a:lnTo>
                <a:cubicBezTo>
                  <a:pt x="765" y="657"/>
                  <a:pt x="762" y="660"/>
                  <a:pt x="759" y="663"/>
                </a:cubicBezTo>
                <a:lnTo>
                  <a:pt x="759" y="663"/>
                </a:lnTo>
                <a:lnTo>
                  <a:pt x="759" y="663"/>
                </a:lnTo>
                <a:lnTo>
                  <a:pt x="768" y="654"/>
                </a:lnTo>
                <a:close/>
                <a:moveTo>
                  <a:pt x="719" y="1"/>
                </a:moveTo>
                <a:cubicBezTo>
                  <a:pt x="642" y="1"/>
                  <a:pt x="565" y="16"/>
                  <a:pt x="492" y="47"/>
                </a:cubicBezTo>
                <a:cubicBezTo>
                  <a:pt x="420" y="73"/>
                  <a:pt x="367" y="109"/>
                  <a:pt x="313" y="154"/>
                </a:cubicBezTo>
                <a:cubicBezTo>
                  <a:pt x="108" y="261"/>
                  <a:pt x="1" y="493"/>
                  <a:pt x="45" y="716"/>
                </a:cubicBezTo>
                <a:cubicBezTo>
                  <a:pt x="106" y="1047"/>
                  <a:pt x="394" y="1276"/>
                  <a:pt x="718" y="1276"/>
                </a:cubicBezTo>
                <a:cubicBezTo>
                  <a:pt x="779" y="1276"/>
                  <a:pt x="840" y="1268"/>
                  <a:pt x="902" y="1252"/>
                </a:cubicBezTo>
                <a:cubicBezTo>
                  <a:pt x="1322" y="1127"/>
                  <a:pt x="1491" y="520"/>
                  <a:pt x="1170" y="198"/>
                </a:cubicBezTo>
                <a:cubicBezTo>
                  <a:pt x="1048" y="70"/>
                  <a:pt x="884" y="1"/>
                  <a:pt x="719" y="1"/>
                </a:cubicBezTo>
                <a:close/>
              </a:path>
            </a:pathLst>
          </a:custGeom>
          <a:solidFill>
            <a:srgbClr val="E56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4" name="Google Shape;1844;p18"/>
          <p:cNvSpPr/>
          <p:nvPr/>
        </p:nvSpPr>
        <p:spPr>
          <a:xfrm>
            <a:off x="8211232" y="1109097"/>
            <a:ext cx="128644" cy="137011"/>
          </a:xfrm>
          <a:custGeom>
            <a:avLst/>
            <a:gdLst/>
            <a:ahLst/>
            <a:cxnLst/>
            <a:rect l="l" t="t" r="r" b="b"/>
            <a:pathLst>
              <a:path w="1670" h="1334" extrusionOk="0">
                <a:moveTo>
                  <a:pt x="732" y="0"/>
                </a:moveTo>
                <a:cubicBezTo>
                  <a:pt x="403" y="0"/>
                  <a:pt x="89" y="215"/>
                  <a:pt x="27" y="575"/>
                </a:cubicBezTo>
                <a:cubicBezTo>
                  <a:pt x="0" y="762"/>
                  <a:pt x="54" y="949"/>
                  <a:pt x="179" y="1092"/>
                </a:cubicBezTo>
                <a:cubicBezTo>
                  <a:pt x="241" y="1172"/>
                  <a:pt x="331" y="1226"/>
                  <a:pt x="429" y="1262"/>
                </a:cubicBezTo>
                <a:cubicBezTo>
                  <a:pt x="535" y="1309"/>
                  <a:pt x="649" y="1333"/>
                  <a:pt x="764" y="1333"/>
                </a:cubicBezTo>
                <a:cubicBezTo>
                  <a:pt x="927" y="1333"/>
                  <a:pt x="1090" y="1285"/>
                  <a:pt x="1232" y="1190"/>
                </a:cubicBezTo>
                <a:cubicBezTo>
                  <a:pt x="1669" y="878"/>
                  <a:pt x="1464" y="235"/>
                  <a:pt x="1018" y="57"/>
                </a:cubicBezTo>
                <a:cubicBezTo>
                  <a:pt x="925" y="19"/>
                  <a:pt x="828" y="0"/>
                  <a:pt x="7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5" name="Google Shape;1845;p18"/>
          <p:cNvSpPr/>
          <p:nvPr/>
        </p:nvSpPr>
        <p:spPr>
          <a:xfrm>
            <a:off x="8047005" y="1088351"/>
            <a:ext cx="118245" cy="141221"/>
          </a:xfrm>
          <a:custGeom>
            <a:avLst/>
            <a:gdLst/>
            <a:ahLst/>
            <a:cxnLst/>
            <a:rect l="l" t="t" r="r" b="b"/>
            <a:pathLst>
              <a:path w="1535" h="1375" extrusionOk="0">
                <a:moveTo>
                  <a:pt x="749" y="0"/>
                </a:moveTo>
                <a:cubicBezTo>
                  <a:pt x="696" y="0"/>
                  <a:pt x="633" y="0"/>
                  <a:pt x="571" y="18"/>
                </a:cubicBezTo>
                <a:cubicBezTo>
                  <a:pt x="508" y="18"/>
                  <a:pt x="446" y="27"/>
                  <a:pt x="392" y="54"/>
                </a:cubicBezTo>
                <a:cubicBezTo>
                  <a:pt x="196" y="152"/>
                  <a:pt x="62" y="348"/>
                  <a:pt x="53" y="571"/>
                </a:cubicBezTo>
                <a:cubicBezTo>
                  <a:pt x="0" y="1003"/>
                  <a:pt x="339" y="1375"/>
                  <a:pt x="770" y="1375"/>
                </a:cubicBezTo>
                <a:cubicBezTo>
                  <a:pt x="775" y="1375"/>
                  <a:pt x="780" y="1375"/>
                  <a:pt x="785" y="1374"/>
                </a:cubicBezTo>
                <a:cubicBezTo>
                  <a:pt x="1285" y="1357"/>
                  <a:pt x="1535" y="812"/>
                  <a:pt x="1311" y="384"/>
                </a:cubicBezTo>
                <a:cubicBezTo>
                  <a:pt x="1195" y="179"/>
                  <a:pt x="990" y="36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6" name="Google Shape;1846;p18"/>
          <p:cNvSpPr/>
          <p:nvPr/>
        </p:nvSpPr>
        <p:spPr>
          <a:xfrm>
            <a:off x="8120492" y="999407"/>
            <a:ext cx="70177" cy="94901"/>
          </a:xfrm>
          <a:custGeom>
            <a:avLst/>
            <a:gdLst/>
            <a:ahLst/>
            <a:cxnLst/>
            <a:rect l="l" t="t" r="r" b="b"/>
            <a:pathLst>
              <a:path w="911" h="924" extrusionOk="0">
                <a:moveTo>
                  <a:pt x="366" y="0"/>
                </a:moveTo>
                <a:cubicBezTo>
                  <a:pt x="331" y="9"/>
                  <a:pt x="295" y="18"/>
                  <a:pt x="259" y="36"/>
                </a:cubicBezTo>
                <a:cubicBezTo>
                  <a:pt x="241" y="45"/>
                  <a:pt x="224" y="54"/>
                  <a:pt x="206" y="63"/>
                </a:cubicBezTo>
                <a:cubicBezTo>
                  <a:pt x="170" y="81"/>
                  <a:pt x="143" y="107"/>
                  <a:pt x="116" y="134"/>
                </a:cubicBezTo>
                <a:cubicBezTo>
                  <a:pt x="81" y="170"/>
                  <a:pt x="54" y="215"/>
                  <a:pt x="36" y="268"/>
                </a:cubicBezTo>
                <a:lnTo>
                  <a:pt x="36" y="277"/>
                </a:lnTo>
                <a:cubicBezTo>
                  <a:pt x="27" y="313"/>
                  <a:pt x="18" y="348"/>
                  <a:pt x="9" y="384"/>
                </a:cubicBezTo>
                <a:cubicBezTo>
                  <a:pt x="9" y="411"/>
                  <a:pt x="9" y="438"/>
                  <a:pt x="9" y="455"/>
                </a:cubicBezTo>
                <a:cubicBezTo>
                  <a:pt x="0" y="482"/>
                  <a:pt x="0" y="509"/>
                  <a:pt x="9" y="527"/>
                </a:cubicBezTo>
                <a:lnTo>
                  <a:pt x="45" y="643"/>
                </a:lnTo>
                <a:lnTo>
                  <a:pt x="45" y="652"/>
                </a:lnTo>
                <a:cubicBezTo>
                  <a:pt x="81" y="723"/>
                  <a:pt x="125" y="786"/>
                  <a:pt x="197" y="830"/>
                </a:cubicBezTo>
                <a:cubicBezTo>
                  <a:pt x="215" y="848"/>
                  <a:pt x="232" y="857"/>
                  <a:pt x="250" y="866"/>
                </a:cubicBezTo>
                <a:cubicBezTo>
                  <a:pt x="277" y="875"/>
                  <a:pt x="295" y="893"/>
                  <a:pt x="313" y="902"/>
                </a:cubicBezTo>
                <a:cubicBezTo>
                  <a:pt x="352" y="915"/>
                  <a:pt x="396" y="923"/>
                  <a:pt x="441" y="923"/>
                </a:cubicBezTo>
                <a:cubicBezTo>
                  <a:pt x="458" y="923"/>
                  <a:pt x="475" y="922"/>
                  <a:pt x="491" y="920"/>
                </a:cubicBezTo>
                <a:cubicBezTo>
                  <a:pt x="501" y="922"/>
                  <a:pt x="510" y="923"/>
                  <a:pt x="520" y="923"/>
                </a:cubicBezTo>
                <a:cubicBezTo>
                  <a:pt x="546" y="923"/>
                  <a:pt x="572" y="915"/>
                  <a:pt x="598" y="902"/>
                </a:cubicBezTo>
                <a:cubicBezTo>
                  <a:pt x="625" y="902"/>
                  <a:pt x="643" y="893"/>
                  <a:pt x="661" y="884"/>
                </a:cubicBezTo>
                <a:cubicBezTo>
                  <a:pt x="714" y="866"/>
                  <a:pt x="759" y="830"/>
                  <a:pt x="795" y="786"/>
                </a:cubicBezTo>
                <a:cubicBezTo>
                  <a:pt x="821" y="759"/>
                  <a:pt x="839" y="732"/>
                  <a:pt x="857" y="696"/>
                </a:cubicBezTo>
                <a:cubicBezTo>
                  <a:pt x="875" y="670"/>
                  <a:pt x="893" y="634"/>
                  <a:pt x="893" y="598"/>
                </a:cubicBezTo>
                <a:cubicBezTo>
                  <a:pt x="911" y="563"/>
                  <a:pt x="911" y="518"/>
                  <a:pt x="902" y="482"/>
                </a:cubicBezTo>
                <a:cubicBezTo>
                  <a:pt x="911" y="455"/>
                  <a:pt x="902" y="420"/>
                  <a:pt x="902" y="393"/>
                </a:cubicBezTo>
                <a:cubicBezTo>
                  <a:pt x="893" y="366"/>
                  <a:pt x="884" y="348"/>
                  <a:pt x="884" y="331"/>
                </a:cubicBezTo>
                <a:cubicBezTo>
                  <a:pt x="866" y="277"/>
                  <a:pt x="839" y="223"/>
                  <a:pt x="795" y="179"/>
                </a:cubicBezTo>
                <a:cubicBezTo>
                  <a:pt x="777" y="152"/>
                  <a:pt x="750" y="125"/>
                  <a:pt x="714" y="98"/>
                </a:cubicBezTo>
                <a:lnTo>
                  <a:pt x="705" y="90"/>
                </a:lnTo>
                <a:cubicBezTo>
                  <a:pt x="670" y="63"/>
                  <a:pt x="625" y="45"/>
                  <a:pt x="589" y="36"/>
                </a:cubicBezTo>
                <a:lnTo>
                  <a:pt x="581" y="27"/>
                </a:lnTo>
                <a:cubicBezTo>
                  <a:pt x="554" y="9"/>
                  <a:pt x="518" y="9"/>
                  <a:pt x="4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7" name="Google Shape;1847;p18"/>
          <p:cNvSpPr/>
          <p:nvPr/>
        </p:nvSpPr>
        <p:spPr>
          <a:xfrm>
            <a:off x="8148683" y="853460"/>
            <a:ext cx="105920" cy="131669"/>
          </a:xfrm>
          <a:custGeom>
            <a:avLst/>
            <a:gdLst/>
            <a:ahLst/>
            <a:cxnLst/>
            <a:rect l="l" t="t" r="r" b="b"/>
            <a:pathLst>
              <a:path w="1375" h="1282" extrusionOk="0">
                <a:moveTo>
                  <a:pt x="716" y="0"/>
                </a:moveTo>
                <a:cubicBezTo>
                  <a:pt x="511" y="0"/>
                  <a:pt x="311" y="97"/>
                  <a:pt x="179" y="270"/>
                </a:cubicBezTo>
                <a:cubicBezTo>
                  <a:pt x="0" y="502"/>
                  <a:pt x="0" y="823"/>
                  <a:pt x="179" y="1046"/>
                </a:cubicBezTo>
                <a:cubicBezTo>
                  <a:pt x="303" y="1200"/>
                  <a:pt x="487" y="1282"/>
                  <a:pt x="677" y="1282"/>
                </a:cubicBezTo>
                <a:cubicBezTo>
                  <a:pt x="719" y="1282"/>
                  <a:pt x="762" y="1278"/>
                  <a:pt x="804" y="1270"/>
                </a:cubicBezTo>
                <a:cubicBezTo>
                  <a:pt x="866" y="1261"/>
                  <a:pt x="920" y="1243"/>
                  <a:pt x="964" y="1216"/>
                </a:cubicBezTo>
                <a:cubicBezTo>
                  <a:pt x="1071" y="1162"/>
                  <a:pt x="1161" y="1091"/>
                  <a:pt x="1232" y="993"/>
                </a:cubicBezTo>
                <a:cubicBezTo>
                  <a:pt x="1357" y="805"/>
                  <a:pt x="1375" y="565"/>
                  <a:pt x="1286" y="359"/>
                </a:cubicBezTo>
                <a:cubicBezTo>
                  <a:pt x="1187" y="163"/>
                  <a:pt x="991" y="20"/>
                  <a:pt x="768" y="2"/>
                </a:cubicBezTo>
                <a:cubicBezTo>
                  <a:pt x="751" y="1"/>
                  <a:pt x="733" y="0"/>
                  <a:pt x="7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8" name="Google Shape;1848;p18"/>
          <p:cNvSpPr/>
          <p:nvPr/>
        </p:nvSpPr>
        <p:spPr>
          <a:xfrm>
            <a:off x="8361135" y="820493"/>
            <a:ext cx="83272" cy="104247"/>
          </a:xfrm>
          <a:custGeom>
            <a:avLst/>
            <a:gdLst/>
            <a:ahLst/>
            <a:cxnLst/>
            <a:rect l="l" t="t" r="r" b="b"/>
            <a:pathLst>
              <a:path w="1081" h="1015" extrusionOk="0">
                <a:moveTo>
                  <a:pt x="558" y="0"/>
                </a:moveTo>
                <a:cubicBezTo>
                  <a:pt x="350" y="0"/>
                  <a:pt x="157" y="131"/>
                  <a:pt x="89" y="332"/>
                </a:cubicBezTo>
                <a:cubicBezTo>
                  <a:pt x="0" y="546"/>
                  <a:pt x="72" y="796"/>
                  <a:pt x="268" y="930"/>
                </a:cubicBezTo>
                <a:cubicBezTo>
                  <a:pt x="346" y="984"/>
                  <a:pt x="445" y="1014"/>
                  <a:pt x="544" y="1014"/>
                </a:cubicBezTo>
                <a:cubicBezTo>
                  <a:pt x="592" y="1014"/>
                  <a:pt x="641" y="1007"/>
                  <a:pt x="687" y="993"/>
                </a:cubicBezTo>
                <a:cubicBezTo>
                  <a:pt x="794" y="966"/>
                  <a:pt x="884" y="894"/>
                  <a:pt x="946" y="805"/>
                </a:cubicBezTo>
                <a:cubicBezTo>
                  <a:pt x="1062" y="653"/>
                  <a:pt x="1080" y="457"/>
                  <a:pt x="1009" y="288"/>
                </a:cubicBezTo>
                <a:cubicBezTo>
                  <a:pt x="937" y="118"/>
                  <a:pt x="777" y="11"/>
                  <a:pt x="598" y="2"/>
                </a:cubicBezTo>
                <a:cubicBezTo>
                  <a:pt x="585" y="1"/>
                  <a:pt x="572" y="0"/>
                  <a:pt x="5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9" name="Google Shape;1849;p18"/>
          <p:cNvSpPr/>
          <p:nvPr/>
        </p:nvSpPr>
        <p:spPr>
          <a:xfrm>
            <a:off x="8308140" y="999611"/>
            <a:ext cx="53075" cy="69532"/>
          </a:xfrm>
          <a:custGeom>
            <a:avLst/>
            <a:gdLst/>
            <a:ahLst/>
            <a:cxnLst/>
            <a:rect l="l" t="t" r="r" b="b"/>
            <a:pathLst>
              <a:path w="689" h="677" extrusionOk="0">
                <a:moveTo>
                  <a:pt x="352" y="1"/>
                </a:moveTo>
                <a:cubicBezTo>
                  <a:pt x="331" y="1"/>
                  <a:pt x="309" y="3"/>
                  <a:pt x="287" y="7"/>
                </a:cubicBezTo>
                <a:cubicBezTo>
                  <a:pt x="278" y="7"/>
                  <a:pt x="206" y="34"/>
                  <a:pt x="197" y="34"/>
                </a:cubicBezTo>
                <a:lnTo>
                  <a:pt x="188" y="34"/>
                </a:lnTo>
                <a:lnTo>
                  <a:pt x="162" y="43"/>
                </a:lnTo>
                <a:cubicBezTo>
                  <a:pt x="117" y="70"/>
                  <a:pt x="90" y="114"/>
                  <a:pt x="63" y="159"/>
                </a:cubicBezTo>
                <a:cubicBezTo>
                  <a:pt x="63" y="168"/>
                  <a:pt x="28" y="230"/>
                  <a:pt x="28" y="239"/>
                </a:cubicBezTo>
                <a:cubicBezTo>
                  <a:pt x="19" y="248"/>
                  <a:pt x="19" y="266"/>
                  <a:pt x="10" y="275"/>
                </a:cubicBezTo>
                <a:cubicBezTo>
                  <a:pt x="1" y="302"/>
                  <a:pt x="1" y="329"/>
                  <a:pt x="10" y="364"/>
                </a:cubicBezTo>
                <a:cubicBezTo>
                  <a:pt x="1" y="391"/>
                  <a:pt x="10" y="418"/>
                  <a:pt x="19" y="445"/>
                </a:cubicBezTo>
                <a:cubicBezTo>
                  <a:pt x="28" y="462"/>
                  <a:pt x="28" y="480"/>
                  <a:pt x="37" y="489"/>
                </a:cubicBezTo>
                <a:lnTo>
                  <a:pt x="81" y="561"/>
                </a:lnTo>
                <a:lnTo>
                  <a:pt x="144" y="614"/>
                </a:lnTo>
                <a:lnTo>
                  <a:pt x="215" y="659"/>
                </a:lnTo>
                <a:lnTo>
                  <a:pt x="224" y="659"/>
                </a:lnTo>
                <a:lnTo>
                  <a:pt x="304" y="677"/>
                </a:lnTo>
                <a:lnTo>
                  <a:pt x="411" y="677"/>
                </a:lnTo>
                <a:lnTo>
                  <a:pt x="492" y="650"/>
                </a:lnTo>
                <a:cubicBezTo>
                  <a:pt x="536" y="632"/>
                  <a:pt x="563" y="605"/>
                  <a:pt x="590" y="578"/>
                </a:cubicBezTo>
                <a:cubicBezTo>
                  <a:pt x="608" y="561"/>
                  <a:pt x="617" y="552"/>
                  <a:pt x="626" y="543"/>
                </a:cubicBezTo>
                <a:cubicBezTo>
                  <a:pt x="635" y="516"/>
                  <a:pt x="652" y="489"/>
                  <a:pt x="661" y="462"/>
                </a:cubicBezTo>
                <a:cubicBezTo>
                  <a:pt x="670" y="453"/>
                  <a:pt x="688" y="391"/>
                  <a:pt x="688" y="382"/>
                </a:cubicBezTo>
                <a:cubicBezTo>
                  <a:pt x="688" y="355"/>
                  <a:pt x="688" y="337"/>
                  <a:pt x="679" y="337"/>
                </a:cubicBezTo>
                <a:cubicBezTo>
                  <a:pt x="679" y="302"/>
                  <a:pt x="679" y="275"/>
                  <a:pt x="661" y="248"/>
                </a:cubicBezTo>
                <a:cubicBezTo>
                  <a:pt x="661" y="230"/>
                  <a:pt x="652" y="213"/>
                  <a:pt x="652" y="195"/>
                </a:cubicBezTo>
                <a:cubicBezTo>
                  <a:pt x="644" y="186"/>
                  <a:pt x="608" y="132"/>
                  <a:pt x="599" y="123"/>
                </a:cubicBezTo>
                <a:cubicBezTo>
                  <a:pt x="590" y="114"/>
                  <a:pt x="545" y="70"/>
                  <a:pt x="536" y="61"/>
                </a:cubicBezTo>
                <a:cubicBezTo>
                  <a:pt x="510" y="52"/>
                  <a:pt x="483" y="34"/>
                  <a:pt x="456" y="25"/>
                </a:cubicBezTo>
                <a:lnTo>
                  <a:pt x="411" y="7"/>
                </a:lnTo>
                <a:cubicBezTo>
                  <a:pt x="394" y="3"/>
                  <a:pt x="374" y="1"/>
                  <a:pt x="3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0" name="Google Shape;1850;p18"/>
          <p:cNvSpPr/>
          <p:nvPr/>
        </p:nvSpPr>
        <p:spPr>
          <a:xfrm>
            <a:off x="8227717" y="1153260"/>
            <a:ext cx="57158" cy="77544"/>
          </a:xfrm>
          <a:custGeom>
            <a:avLst/>
            <a:gdLst/>
            <a:ahLst/>
            <a:cxnLst/>
            <a:rect l="l" t="t" r="r" b="b"/>
            <a:pathLst>
              <a:path w="742" h="755" extrusionOk="0">
                <a:moveTo>
                  <a:pt x="333" y="0"/>
                </a:moveTo>
                <a:cubicBezTo>
                  <a:pt x="255" y="0"/>
                  <a:pt x="179" y="26"/>
                  <a:pt x="117" y="73"/>
                </a:cubicBezTo>
                <a:cubicBezTo>
                  <a:pt x="81" y="100"/>
                  <a:pt x="54" y="136"/>
                  <a:pt x="36" y="180"/>
                </a:cubicBezTo>
                <a:cubicBezTo>
                  <a:pt x="19" y="216"/>
                  <a:pt x="1" y="261"/>
                  <a:pt x="1" y="305"/>
                </a:cubicBezTo>
                <a:cubicBezTo>
                  <a:pt x="1" y="332"/>
                  <a:pt x="1" y="368"/>
                  <a:pt x="1" y="403"/>
                </a:cubicBezTo>
                <a:cubicBezTo>
                  <a:pt x="10" y="448"/>
                  <a:pt x="19" y="493"/>
                  <a:pt x="36" y="528"/>
                </a:cubicBezTo>
                <a:cubicBezTo>
                  <a:pt x="63" y="591"/>
                  <a:pt x="108" y="653"/>
                  <a:pt x="170" y="689"/>
                </a:cubicBezTo>
                <a:cubicBezTo>
                  <a:pt x="215" y="725"/>
                  <a:pt x="260" y="742"/>
                  <a:pt x="313" y="751"/>
                </a:cubicBezTo>
                <a:cubicBezTo>
                  <a:pt x="331" y="754"/>
                  <a:pt x="349" y="755"/>
                  <a:pt x="367" y="755"/>
                </a:cubicBezTo>
                <a:cubicBezTo>
                  <a:pt x="420" y="755"/>
                  <a:pt x="474" y="745"/>
                  <a:pt x="527" y="725"/>
                </a:cubicBezTo>
                <a:cubicBezTo>
                  <a:pt x="554" y="716"/>
                  <a:pt x="572" y="698"/>
                  <a:pt x="590" y="680"/>
                </a:cubicBezTo>
                <a:cubicBezTo>
                  <a:pt x="625" y="662"/>
                  <a:pt x="652" y="635"/>
                  <a:pt x="679" y="600"/>
                </a:cubicBezTo>
                <a:cubicBezTo>
                  <a:pt x="697" y="564"/>
                  <a:pt x="715" y="528"/>
                  <a:pt x="724" y="484"/>
                </a:cubicBezTo>
                <a:cubicBezTo>
                  <a:pt x="733" y="439"/>
                  <a:pt x="741" y="385"/>
                  <a:pt x="733" y="341"/>
                </a:cubicBezTo>
                <a:cubicBezTo>
                  <a:pt x="715" y="278"/>
                  <a:pt x="688" y="225"/>
                  <a:pt x="652" y="180"/>
                </a:cubicBezTo>
                <a:lnTo>
                  <a:pt x="634" y="162"/>
                </a:lnTo>
                <a:lnTo>
                  <a:pt x="617" y="136"/>
                </a:lnTo>
                <a:lnTo>
                  <a:pt x="617" y="127"/>
                </a:lnTo>
                <a:cubicBezTo>
                  <a:pt x="554" y="55"/>
                  <a:pt x="465" y="11"/>
                  <a:pt x="367" y="2"/>
                </a:cubicBezTo>
                <a:cubicBezTo>
                  <a:pt x="355" y="1"/>
                  <a:pt x="344" y="0"/>
                  <a:pt x="3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1" name="Google Shape;1851;p18"/>
          <p:cNvSpPr/>
          <p:nvPr/>
        </p:nvSpPr>
        <p:spPr>
          <a:xfrm>
            <a:off x="8070961" y="1136621"/>
            <a:ext cx="60625" cy="81960"/>
          </a:xfrm>
          <a:custGeom>
            <a:avLst/>
            <a:gdLst/>
            <a:ahLst/>
            <a:cxnLst/>
            <a:rect l="l" t="t" r="r" b="b"/>
            <a:pathLst>
              <a:path w="787" h="798" extrusionOk="0">
                <a:moveTo>
                  <a:pt x="374" y="1"/>
                </a:moveTo>
                <a:cubicBezTo>
                  <a:pt x="318" y="1"/>
                  <a:pt x="266" y="17"/>
                  <a:pt x="215" y="39"/>
                </a:cubicBezTo>
                <a:cubicBezTo>
                  <a:pt x="153" y="66"/>
                  <a:pt x="108" y="110"/>
                  <a:pt x="63" y="164"/>
                </a:cubicBezTo>
                <a:cubicBezTo>
                  <a:pt x="28" y="208"/>
                  <a:pt x="10" y="271"/>
                  <a:pt x="1" y="333"/>
                </a:cubicBezTo>
                <a:cubicBezTo>
                  <a:pt x="1" y="360"/>
                  <a:pt x="1" y="378"/>
                  <a:pt x="1" y="396"/>
                </a:cubicBezTo>
                <a:cubicBezTo>
                  <a:pt x="1" y="414"/>
                  <a:pt x="1" y="431"/>
                  <a:pt x="1" y="449"/>
                </a:cubicBezTo>
                <a:cubicBezTo>
                  <a:pt x="10" y="521"/>
                  <a:pt x="36" y="583"/>
                  <a:pt x="81" y="637"/>
                </a:cubicBezTo>
                <a:lnTo>
                  <a:pt x="144" y="690"/>
                </a:lnTo>
                <a:cubicBezTo>
                  <a:pt x="161" y="708"/>
                  <a:pt x="179" y="717"/>
                  <a:pt x="197" y="735"/>
                </a:cubicBezTo>
                <a:cubicBezTo>
                  <a:pt x="251" y="771"/>
                  <a:pt x="304" y="788"/>
                  <a:pt x="367" y="797"/>
                </a:cubicBezTo>
                <a:lnTo>
                  <a:pt x="465" y="797"/>
                </a:lnTo>
                <a:cubicBezTo>
                  <a:pt x="510" y="788"/>
                  <a:pt x="554" y="771"/>
                  <a:pt x="599" y="744"/>
                </a:cubicBezTo>
                <a:cubicBezTo>
                  <a:pt x="634" y="717"/>
                  <a:pt x="670" y="690"/>
                  <a:pt x="697" y="655"/>
                </a:cubicBezTo>
                <a:cubicBezTo>
                  <a:pt x="742" y="592"/>
                  <a:pt x="768" y="521"/>
                  <a:pt x="777" y="449"/>
                </a:cubicBezTo>
                <a:cubicBezTo>
                  <a:pt x="786" y="378"/>
                  <a:pt x="768" y="307"/>
                  <a:pt x="742" y="244"/>
                </a:cubicBezTo>
                <a:cubicBezTo>
                  <a:pt x="724" y="208"/>
                  <a:pt x="706" y="173"/>
                  <a:pt x="679" y="146"/>
                </a:cubicBezTo>
                <a:cubicBezTo>
                  <a:pt x="670" y="137"/>
                  <a:pt x="661" y="119"/>
                  <a:pt x="652" y="119"/>
                </a:cubicBezTo>
                <a:lnTo>
                  <a:pt x="626" y="92"/>
                </a:lnTo>
                <a:cubicBezTo>
                  <a:pt x="599" y="66"/>
                  <a:pt x="554" y="39"/>
                  <a:pt x="518" y="30"/>
                </a:cubicBezTo>
                <a:lnTo>
                  <a:pt x="501" y="30"/>
                </a:lnTo>
                <a:cubicBezTo>
                  <a:pt x="474" y="12"/>
                  <a:pt x="438" y="12"/>
                  <a:pt x="411" y="3"/>
                </a:cubicBezTo>
                <a:cubicBezTo>
                  <a:pt x="399" y="1"/>
                  <a:pt x="386" y="1"/>
                  <a:pt x="3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2" name="Google Shape;1852;p18"/>
          <p:cNvSpPr/>
          <p:nvPr/>
        </p:nvSpPr>
        <p:spPr>
          <a:xfrm>
            <a:off x="8167941" y="899063"/>
            <a:ext cx="46836" cy="64089"/>
          </a:xfrm>
          <a:custGeom>
            <a:avLst/>
            <a:gdLst/>
            <a:ahLst/>
            <a:cxnLst/>
            <a:rect l="l" t="t" r="r" b="b"/>
            <a:pathLst>
              <a:path w="608" h="624" extrusionOk="0">
                <a:moveTo>
                  <a:pt x="284" y="1"/>
                </a:moveTo>
                <a:cubicBezTo>
                  <a:pt x="270" y="1"/>
                  <a:pt x="256" y="2"/>
                  <a:pt x="241" y="4"/>
                </a:cubicBezTo>
                <a:cubicBezTo>
                  <a:pt x="197" y="13"/>
                  <a:pt x="161" y="22"/>
                  <a:pt x="134" y="49"/>
                </a:cubicBezTo>
                <a:cubicBezTo>
                  <a:pt x="107" y="58"/>
                  <a:pt x="89" y="76"/>
                  <a:pt x="81" y="94"/>
                </a:cubicBezTo>
                <a:cubicBezTo>
                  <a:pt x="45" y="121"/>
                  <a:pt x="27" y="156"/>
                  <a:pt x="18" y="192"/>
                </a:cubicBezTo>
                <a:lnTo>
                  <a:pt x="0" y="263"/>
                </a:lnTo>
                <a:lnTo>
                  <a:pt x="0" y="272"/>
                </a:lnTo>
                <a:lnTo>
                  <a:pt x="0" y="353"/>
                </a:lnTo>
                <a:cubicBezTo>
                  <a:pt x="0" y="361"/>
                  <a:pt x="9" y="379"/>
                  <a:pt x="9" y="388"/>
                </a:cubicBezTo>
                <a:cubicBezTo>
                  <a:pt x="18" y="406"/>
                  <a:pt x="18" y="424"/>
                  <a:pt x="27" y="433"/>
                </a:cubicBezTo>
                <a:lnTo>
                  <a:pt x="54" y="486"/>
                </a:lnTo>
                <a:lnTo>
                  <a:pt x="54" y="495"/>
                </a:lnTo>
                <a:lnTo>
                  <a:pt x="72" y="513"/>
                </a:lnTo>
                <a:cubicBezTo>
                  <a:pt x="89" y="531"/>
                  <a:pt x="107" y="549"/>
                  <a:pt x="134" y="567"/>
                </a:cubicBezTo>
                <a:lnTo>
                  <a:pt x="170" y="585"/>
                </a:lnTo>
                <a:cubicBezTo>
                  <a:pt x="179" y="594"/>
                  <a:pt x="188" y="602"/>
                  <a:pt x="205" y="602"/>
                </a:cubicBezTo>
                <a:cubicBezTo>
                  <a:pt x="238" y="616"/>
                  <a:pt x="276" y="624"/>
                  <a:pt x="314" y="624"/>
                </a:cubicBezTo>
                <a:cubicBezTo>
                  <a:pt x="329" y="624"/>
                  <a:pt x="343" y="623"/>
                  <a:pt x="357" y="620"/>
                </a:cubicBezTo>
                <a:lnTo>
                  <a:pt x="429" y="594"/>
                </a:lnTo>
                <a:cubicBezTo>
                  <a:pt x="464" y="585"/>
                  <a:pt x="491" y="558"/>
                  <a:pt x="518" y="531"/>
                </a:cubicBezTo>
                <a:cubicBezTo>
                  <a:pt x="536" y="513"/>
                  <a:pt x="554" y="495"/>
                  <a:pt x="562" y="469"/>
                </a:cubicBezTo>
                <a:cubicBezTo>
                  <a:pt x="580" y="433"/>
                  <a:pt x="598" y="397"/>
                  <a:pt x="598" y="361"/>
                </a:cubicBezTo>
                <a:lnTo>
                  <a:pt x="598" y="281"/>
                </a:lnTo>
                <a:cubicBezTo>
                  <a:pt x="598" y="280"/>
                  <a:pt x="598" y="279"/>
                  <a:pt x="599" y="279"/>
                </a:cubicBezTo>
                <a:cubicBezTo>
                  <a:pt x="600" y="279"/>
                  <a:pt x="605" y="292"/>
                  <a:pt x="607" y="292"/>
                </a:cubicBezTo>
                <a:cubicBezTo>
                  <a:pt x="607" y="292"/>
                  <a:pt x="607" y="291"/>
                  <a:pt x="607" y="290"/>
                </a:cubicBezTo>
                <a:lnTo>
                  <a:pt x="607" y="263"/>
                </a:lnTo>
                <a:cubicBezTo>
                  <a:pt x="598" y="210"/>
                  <a:pt x="571" y="156"/>
                  <a:pt x="536" y="112"/>
                </a:cubicBezTo>
                <a:cubicBezTo>
                  <a:pt x="518" y="94"/>
                  <a:pt x="500" y="76"/>
                  <a:pt x="473" y="58"/>
                </a:cubicBezTo>
                <a:cubicBezTo>
                  <a:pt x="464" y="49"/>
                  <a:pt x="455" y="49"/>
                  <a:pt x="438" y="40"/>
                </a:cubicBezTo>
                <a:lnTo>
                  <a:pt x="402" y="22"/>
                </a:lnTo>
                <a:cubicBezTo>
                  <a:pt x="363" y="9"/>
                  <a:pt x="323" y="1"/>
                  <a:pt x="2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3" name="Google Shape;1853;p18"/>
          <p:cNvSpPr/>
          <p:nvPr/>
        </p:nvSpPr>
        <p:spPr>
          <a:xfrm>
            <a:off x="8130812" y="1036690"/>
            <a:ext cx="30274" cy="42932"/>
          </a:xfrm>
          <a:custGeom>
            <a:avLst/>
            <a:gdLst/>
            <a:ahLst/>
            <a:cxnLst/>
            <a:rect l="l" t="t" r="r" b="b"/>
            <a:pathLst>
              <a:path w="393" h="418" extrusionOk="0">
                <a:moveTo>
                  <a:pt x="178" y="1"/>
                </a:moveTo>
                <a:cubicBezTo>
                  <a:pt x="136" y="1"/>
                  <a:pt x="101" y="17"/>
                  <a:pt x="72" y="39"/>
                </a:cubicBezTo>
                <a:cubicBezTo>
                  <a:pt x="54" y="57"/>
                  <a:pt x="36" y="75"/>
                  <a:pt x="27" y="101"/>
                </a:cubicBezTo>
                <a:cubicBezTo>
                  <a:pt x="9" y="119"/>
                  <a:pt x="9" y="137"/>
                  <a:pt x="0" y="164"/>
                </a:cubicBezTo>
                <a:cubicBezTo>
                  <a:pt x="0" y="191"/>
                  <a:pt x="0" y="217"/>
                  <a:pt x="9" y="235"/>
                </a:cubicBezTo>
                <a:cubicBezTo>
                  <a:pt x="18" y="253"/>
                  <a:pt x="18" y="271"/>
                  <a:pt x="27" y="280"/>
                </a:cubicBezTo>
                <a:cubicBezTo>
                  <a:pt x="27" y="280"/>
                  <a:pt x="27" y="289"/>
                  <a:pt x="27" y="289"/>
                </a:cubicBezTo>
                <a:cubicBezTo>
                  <a:pt x="45" y="325"/>
                  <a:pt x="63" y="360"/>
                  <a:pt x="98" y="387"/>
                </a:cubicBezTo>
                <a:cubicBezTo>
                  <a:pt x="132" y="407"/>
                  <a:pt x="165" y="417"/>
                  <a:pt x="199" y="417"/>
                </a:cubicBezTo>
                <a:cubicBezTo>
                  <a:pt x="210" y="417"/>
                  <a:pt x="221" y="416"/>
                  <a:pt x="232" y="414"/>
                </a:cubicBezTo>
                <a:cubicBezTo>
                  <a:pt x="259" y="414"/>
                  <a:pt x="286" y="405"/>
                  <a:pt x="304" y="387"/>
                </a:cubicBezTo>
                <a:cubicBezTo>
                  <a:pt x="322" y="378"/>
                  <a:pt x="339" y="360"/>
                  <a:pt x="357" y="342"/>
                </a:cubicBezTo>
                <a:cubicBezTo>
                  <a:pt x="384" y="298"/>
                  <a:pt x="393" y="253"/>
                  <a:pt x="384" y="209"/>
                </a:cubicBezTo>
                <a:lnTo>
                  <a:pt x="384" y="200"/>
                </a:lnTo>
                <a:lnTo>
                  <a:pt x="384" y="173"/>
                </a:lnTo>
                <a:lnTo>
                  <a:pt x="375" y="128"/>
                </a:lnTo>
                <a:cubicBezTo>
                  <a:pt x="357" y="101"/>
                  <a:pt x="348" y="84"/>
                  <a:pt x="330" y="66"/>
                </a:cubicBezTo>
                <a:cubicBezTo>
                  <a:pt x="295" y="30"/>
                  <a:pt x="250" y="3"/>
                  <a:pt x="206" y="3"/>
                </a:cubicBezTo>
                <a:cubicBezTo>
                  <a:pt x="196" y="2"/>
                  <a:pt x="187" y="1"/>
                  <a:pt x="1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4" name="Google Shape;1854;p18"/>
          <p:cNvSpPr/>
          <p:nvPr/>
        </p:nvSpPr>
        <p:spPr>
          <a:xfrm>
            <a:off x="8380393" y="859727"/>
            <a:ext cx="35820" cy="48991"/>
          </a:xfrm>
          <a:custGeom>
            <a:avLst/>
            <a:gdLst/>
            <a:ahLst/>
            <a:cxnLst/>
            <a:rect l="l" t="t" r="r" b="b"/>
            <a:pathLst>
              <a:path w="465" h="477" extrusionOk="0">
                <a:moveTo>
                  <a:pt x="257" y="0"/>
                </a:moveTo>
                <a:cubicBezTo>
                  <a:pt x="249" y="0"/>
                  <a:pt x="240" y="1"/>
                  <a:pt x="232" y="4"/>
                </a:cubicBezTo>
                <a:cubicBezTo>
                  <a:pt x="205" y="4"/>
                  <a:pt x="170" y="4"/>
                  <a:pt x="143" y="22"/>
                </a:cubicBezTo>
                <a:lnTo>
                  <a:pt x="125" y="30"/>
                </a:lnTo>
                <a:lnTo>
                  <a:pt x="80" y="57"/>
                </a:lnTo>
                <a:cubicBezTo>
                  <a:pt x="36" y="102"/>
                  <a:pt x="9" y="155"/>
                  <a:pt x="0" y="209"/>
                </a:cubicBezTo>
                <a:lnTo>
                  <a:pt x="0" y="245"/>
                </a:lnTo>
                <a:cubicBezTo>
                  <a:pt x="0" y="254"/>
                  <a:pt x="0" y="263"/>
                  <a:pt x="0" y="280"/>
                </a:cubicBezTo>
                <a:lnTo>
                  <a:pt x="18" y="334"/>
                </a:lnTo>
                <a:cubicBezTo>
                  <a:pt x="18" y="343"/>
                  <a:pt x="27" y="352"/>
                  <a:pt x="36" y="361"/>
                </a:cubicBezTo>
                <a:cubicBezTo>
                  <a:pt x="36" y="370"/>
                  <a:pt x="45" y="387"/>
                  <a:pt x="54" y="396"/>
                </a:cubicBezTo>
                <a:cubicBezTo>
                  <a:pt x="63" y="405"/>
                  <a:pt x="80" y="423"/>
                  <a:pt x="98" y="441"/>
                </a:cubicBezTo>
                <a:cubicBezTo>
                  <a:pt x="125" y="459"/>
                  <a:pt x="152" y="468"/>
                  <a:pt x="179" y="477"/>
                </a:cubicBezTo>
                <a:lnTo>
                  <a:pt x="241" y="477"/>
                </a:lnTo>
                <a:cubicBezTo>
                  <a:pt x="268" y="477"/>
                  <a:pt x="295" y="468"/>
                  <a:pt x="321" y="459"/>
                </a:cubicBezTo>
                <a:lnTo>
                  <a:pt x="375" y="423"/>
                </a:lnTo>
                <a:cubicBezTo>
                  <a:pt x="402" y="405"/>
                  <a:pt x="420" y="387"/>
                  <a:pt x="428" y="361"/>
                </a:cubicBezTo>
                <a:cubicBezTo>
                  <a:pt x="446" y="334"/>
                  <a:pt x="455" y="307"/>
                  <a:pt x="455" y="271"/>
                </a:cubicBezTo>
                <a:lnTo>
                  <a:pt x="455" y="254"/>
                </a:lnTo>
                <a:cubicBezTo>
                  <a:pt x="464" y="227"/>
                  <a:pt x="464" y="200"/>
                  <a:pt x="464" y="164"/>
                </a:cubicBezTo>
                <a:lnTo>
                  <a:pt x="446" y="138"/>
                </a:lnTo>
                <a:cubicBezTo>
                  <a:pt x="437" y="120"/>
                  <a:pt x="428" y="102"/>
                  <a:pt x="411" y="84"/>
                </a:cubicBezTo>
                <a:cubicBezTo>
                  <a:pt x="393" y="48"/>
                  <a:pt x="357" y="30"/>
                  <a:pt x="321" y="13"/>
                </a:cubicBezTo>
                <a:cubicBezTo>
                  <a:pt x="302" y="6"/>
                  <a:pt x="279" y="0"/>
                  <a:pt x="2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5" name="Google Shape;1855;p18"/>
          <p:cNvSpPr/>
          <p:nvPr/>
        </p:nvSpPr>
        <p:spPr>
          <a:xfrm>
            <a:off x="8290269" y="952574"/>
            <a:ext cx="104379" cy="135265"/>
          </a:xfrm>
          <a:custGeom>
            <a:avLst/>
            <a:gdLst/>
            <a:ahLst/>
            <a:cxnLst/>
            <a:rect l="l" t="t" r="r" b="b"/>
            <a:pathLst>
              <a:path w="1355" h="1317" extrusionOk="0">
                <a:moveTo>
                  <a:pt x="1170" y="207"/>
                </a:moveTo>
                <a:lnTo>
                  <a:pt x="1170" y="207"/>
                </a:lnTo>
                <a:cubicBezTo>
                  <a:pt x="1196" y="235"/>
                  <a:pt x="1219" y="265"/>
                  <a:pt x="1239" y="297"/>
                </a:cubicBezTo>
                <a:lnTo>
                  <a:pt x="1239" y="297"/>
                </a:lnTo>
                <a:cubicBezTo>
                  <a:pt x="1219" y="265"/>
                  <a:pt x="1196" y="235"/>
                  <a:pt x="1170" y="207"/>
                </a:cubicBezTo>
                <a:close/>
                <a:moveTo>
                  <a:pt x="1239" y="297"/>
                </a:moveTo>
                <a:cubicBezTo>
                  <a:pt x="1287" y="374"/>
                  <a:pt x="1318" y="460"/>
                  <a:pt x="1331" y="554"/>
                </a:cubicBezTo>
                <a:cubicBezTo>
                  <a:pt x="1339" y="611"/>
                  <a:pt x="1340" y="670"/>
                  <a:pt x="1333" y="728"/>
                </a:cubicBezTo>
                <a:lnTo>
                  <a:pt x="1333" y="728"/>
                </a:lnTo>
                <a:cubicBezTo>
                  <a:pt x="1354" y="578"/>
                  <a:pt x="1321" y="425"/>
                  <a:pt x="1239" y="297"/>
                </a:cubicBezTo>
                <a:close/>
                <a:moveTo>
                  <a:pt x="716" y="0"/>
                </a:moveTo>
                <a:cubicBezTo>
                  <a:pt x="567" y="0"/>
                  <a:pt x="420" y="53"/>
                  <a:pt x="304" y="153"/>
                </a:cubicBezTo>
                <a:cubicBezTo>
                  <a:pt x="179" y="206"/>
                  <a:pt x="90" y="314"/>
                  <a:pt x="45" y="447"/>
                </a:cubicBezTo>
                <a:cubicBezTo>
                  <a:pt x="1" y="572"/>
                  <a:pt x="1" y="715"/>
                  <a:pt x="45" y="840"/>
                </a:cubicBezTo>
                <a:cubicBezTo>
                  <a:pt x="135" y="1099"/>
                  <a:pt x="367" y="1286"/>
                  <a:pt x="643" y="1313"/>
                </a:cubicBezTo>
                <a:cubicBezTo>
                  <a:pt x="664" y="1315"/>
                  <a:pt x="684" y="1316"/>
                  <a:pt x="704" y="1316"/>
                </a:cubicBezTo>
                <a:cubicBezTo>
                  <a:pt x="950" y="1316"/>
                  <a:pt x="1178" y="1168"/>
                  <a:pt x="1277" y="929"/>
                </a:cubicBezTo>
                <a:cubicBezTo>
                  <a:pt x="1306" y="866"/>
                  <a:pt x="1325" y="798"/>
                  <a:pt x="1333" y="728"/>
                </a:cubicBezTo>
                <a:lnTo>
                  <a:pt x="1333" y="728"/>
                </a:lnTo>
                <a:cubicBezTo>
                  <a:pt x="1323" y="797"/>
                  <a:pt x="1302" y="865"/>
                  <a:pt x="1268" y="929"/>
                </a:cubicBezTo>
                <a:cubicBezTo>
                  <a:pt x="1172" y="1138"/>
                  <a:pt x="961" y="1274"/>
                  <a:pt x="732" y="1274"/>
                </a:cubicBezTo>
                <a:cubicBezTo>
                  <a:pt x="705" y="1274"/>
                  <a:pt x="679" y="1272"/>
                  <a:pt x="652" y="1268"/>
                </a:cubicBezTo>
                <a:cubicBezTo>
                  <a:pt x="394" y="1233"/>
                  <a:pt x="179" y="1063"/>
                  <a:pt x="99" y="822"/>
                </a:cubicBezTo>
                <a:cubicBezTo>
                  <a:pt x="54" y="706"/>
                  <a:pt x="54" y="572"/>
                  <a:pt x="90" y="456"/>
                </a:cubicBezTo>
                <a:cubicBezTo>
                  <a:pt x="126" y="331"/>
                  <a:pt x="206" y="233"/>
                  <a:pt x="322" y="171"/>
                </a:cubicBezTo>
                <a:cubicBezTo>
                  <a:pt x="422" y="70"/>
                  <a:pt x="570" y="9"/>
                  <a:pt x="720" y="9"/>
                </a:cubicBezTo>
                <a:cubicBezTo>
                  <a:pt x="730" y="9"/>
                  <a:pt x="740" y="10"/>
                  <a:pt x="751" y="10"/>
                </a:cubicBezTo>
                <a:cubicBezTo>
                  <a:pt x="902" y="28"/>
                  <a:pt x="1054" y="90"/>
                  <a:pt x="1170" y="206"/>
                </a:cubicBezTo>
                <a:cubicBezTo>
                  <a:pt x="1063" y="90"/>
                  <a:pt x="911" y="19"/>
                  <a:pt x="751" y="1"/>
                </a:cubicBezTo>
                <a:cubicBezTo>
                  <a:pt x="739" y="1"/>
                  <a:pt x="727" y="0"/>
                  <a:pt x="71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6" name="Google Shape;1856;p18"/>
          <p:cNvSpPr/>
          <p:nvPr/>
        </p:nvSpPr>
        <p:spPr>
          <a:xfrm>
            <a:off x="8345963" y="1020462"/>
            <a:ext cx="3543" cy="4724"/>
          </a:xfrm>
          <a:custGeom>
            <a:avLst/>
            <a:gdLst/>
            <a:ahLst/>
            <a:cxnLst/>
            <a:rect l="l" t="t" r="r" b="b"/>
            <a:pathLst>
              <a:path w="46" h="46" extrusionOk="0">
                <a:moveTo>
                  <a:pt x="28" y="1"/>
                </a:moveTo>
                <a:lnTo>
                  <a:pt x="1" y="18"/>
                </a:lnTo>
                <a:lnTo>
                  <a:pt x="45" y="45"/>
                </a:lnTo>
                <a:lnTo>
                  <a:pt x="45" y="18"/>
                </a:lnTo>
                <a:lnTo>
                  <a:pt x="45" y="1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7" name="Google Shape;1857;p18"/>
          <p:cNvSpPr/>
          <p:nvPr/>
        </p:nvSpPr>
        <p:spPr>
          <a:xfrm>
            <a:off x="8207075" y="1106633"/>
            <a:ext cx="119015" cy="139579"/>
          </a:xfrm>
          <a:custGeom>
            <a:avLst/>
            <a:gdLst/>
            <a:ahLst/>
            <a:cxnLst/>
            <a:rect l="l" t="t" r="r" b="b"/>
            <a:pathLst>
              <a:path w="1545" h="1359" extrusionOk="0">
                <a:moveTo>
                  <a:pt x="1518" y="848"/>
                </a:moveTo>
                <a:cubicBezTo>
                  <a:pt x="1491" y="991"/>
                  <a:pt x="1402" y="1125"/>
                  <a:pt x="1286" y="1214"/>
                </a:cubicBezTo>
                <a:cubicBezTo>
                  <a:pt x="1411" y="1125"/>
                  <a:pt x="1491" y="1000"/>
                  <a:pt x="1518" y="848"/>
                </a:cubicBezTo>
                <a:close/>
                <a:moveTo>
                  <a:pt x="777" y="0"/>
                </a:moveTo>
                <a:cubicBezTo>
                  <a:pt x="601" y="0"/>
                  <a:pt x="427" y="59"/>
                  <a:pt x="287" y="179"/>
                </a:cubicBezTo>
                <a:cubicBezTo>
                  <a:pt x="233" y="233"/>
                  <a:pt x="179" y="286"/>
                  <a:pt x="144" y="358"/>
                </a:cubicBezTo>
                <a:cubicBezTo>
                  <a:pt x="108" y="420"/>
                  <a:pt x="81" y="491"/>
                  <a:pt x="63" y="572"/>
                </a:cubicBezTo>
                <a:cubicBezTo>
                  <a:pt x="1" y="875"/>
                  <a:pt x="179" y="1188"/>
                  <a:pt x="483" y="1295"/>
                </a:cubicBezTo>
                <a:cubicBezTo>
                  <a:pt x="586" y="1338"/>
                  <a:pt x="697" y="1359"/>
                  <a:pt x="808" y="1359"/>
                </a:cubicBezTo>
                <a:cubicBezTo>
                  <a:pt x="974" y="1359"/>
                  <a:pt x="1141" y="1311"/>
                  <a:pt x="1286" y="1215"/>
                </a:cubicBezTo>
                <a:lnTo>
                  <a:pt x="1286" y="1215"/>
                </a:lnTo>
                <a:cubicBezTo>
                  <a:pt x="1148" y="1306"/>
                  <a:pt x="989" y="1352"/>
                  <a:pt x="831" y="1352"/>
                </a:cubicBezTo>
                <a:cubicBezTo>
                  <a:pt x="712" y="1352"/>
                  <a:pt x="593" y="1326"/>
                  <a:pt x="483" y="1277"/>
                </a:cubicBezTo>
                <a:cubicBezTo>
                  <a:pt x="206" y="1161"/>
                  <a:pt x="46" y="866"/>
                  <a:pt x="108" y="581"/>
                </a:cubicBezTo>
                <a:cubicBezTo>
                  <a:pt x="171" y="286"/>
                  <a:pt x="420" y="81"/>
                  <a:pt x="706" y="54"/>
                </a:cubicBezTo>
                <a:cubicBezTo>
                  <a:pt x="740" y="49"/>
                  <a:pt x="775" y="46"/>
                  <a:pt x="809" y="46"/>
                </a:cubicBezTo>
                <a:cubicBezTo>
                  <a:pt x="1067" y="46"/>
                  <a:pt x="1312" y="192"/>
                  <a:pt x="1438" y="429"/>
                </a:cubicBezTo>
                <a:cubicBezTo>
                  <a:pt x="1509" y="554"/>
                  <a:pt x="1536" y="706"/>
                  <a:pt x="1518" y="848"/>
                </a:cubicBezTo>
                <a:cubicBezTo>
                  <a:pt x="1545" y="706"/>
                  <a:pt x="1518" y="554"/>
                  <a:pt x="1447" y="420"/>
                </a:cubicBezTo>
                <a:cubicBezTo>
                  <a:pt x="1384" y="277"/>
                  <a:pt x="1277" y="170"/>
                  <a:pt x="1143" y="90"/>
                </a:cubicBezTo>
                <a:cubicBezTo>
                  <a:pt x="1028" y="30"/>
                  <a:pt x="902" y="0"/>
                  <a:pt x="7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8" name="Google Shape;1858;p18"/>
          <p:cNvSpPr/>
          <p:nvPr/>
        </p:nvSpPr>
        <p:spPr>
          <a:xfrm>
            <a:off x="8048311" y="1088351"/>
            <a:ext cx="107306" cy="143071"/>
          </a:xfrm>
          <a:custGeom>
            <a:avLst/>
            <a:gdLst/>
            <a:ahLst/>
            <a:cxnLst/>
            <a:rect l="l" t="t" r="r" b="b"/>
            <a:pathLst>
              <a:path w="1393" h="1393" extrusionOk="0">
                <a:moveTo>
                  <a:pt x="732" y="0"/>
                </a:moveTo>
                <a:cubicBezTo>
                  <a:pt x="670" y="0"/>
                  <a:pt x="616" y="0"/>
                  <a:pt x="554" y="9"/>
                </a:cubicBezTo>
                <a:cubicBezTo>
                  <a:pt x="375" y="18"/>
                  <a:pt x="214" y="107"/>
                  <a:pt x="125" y="259"/>
                </a:cubicBezTo>
                <a:cubicBezTo>
                  <a:pt x="36" y="411"/>
                  <a:pt x="0" y="589"/>
                  <a:pt x="27" y="759"/>
                </a:cubicBezTo>
                <a:cubicBezTo>
                  <a:pt x="45" y="937"/>
                  <a:pt x="134" y="1098"/>
                  <a:pt x="268" y="1214"/>
                </a:cubicBezTo>
                <a:cubicBezTo>
                  <a:pt x="402" y="1330"/>
                  <a:pt x="571" y="1392"/>
                  <a:pt x="750" y="1392"/>
                </a:cubicBezTo>
                <a:cubicBezTo>
                  <a:pt x="937" y="1392"/>
                  <a:pt x="1107" y="1312"/>
                  <a:pt x="1223" y="1178"/>
                </a:cubicBezTo>
                <a:cubicBezTo>
                  <a:pt x="1339" y="1044"/>
                  <a:pt x="1393" y="866"/>
                  <a:pt x="1384" y="687"/>
                </a:cubicBezTo>
                <a:cubicBezTo>
                  <a:pt x="1375" y="518"/>
                  <a:pt x="1303" y="348"/>
                  <a:pt x="1178" y="223"/>
                </a:cubicBezTo>
                <a:cubicBezTo>
                  <a:pt x="1062" y="98"/>
                  <a:pt x="902" y="18"/>
                  <a:pt x="732" y="0"/>
                </a:cubicBezTo>
                <a:lnTo>
                  <a:pt x="732" y="0"/>
                </a:lnTo>
                <a:cubicBezTo>
                  <a:pt x="1089" y="54"/>
                  <a:pt x="1357" y="348"/>
                  <a:pt x="1366" y="705"/>
                </a:cubicBezTo>
                <a:cubicBezTo>
                  <a:pt x="1366" y="866"/>
                  <a:pt x="1303" y="1035"/>
                  <a:pt x="1196" y="1160"/>
                </a:cubicBezTo>
                <a:cubicBezTo>
                  <a:pt x="1080" y="1276"/>
                  <a:pt x="920" y="1348"/>
                  <a:pt x="759" y="1348"/>
                </a:cubicBezTo>
                <a:cubicBezTo>
                  <a:pt x="748" y="1348"/>
                  <a:pt x="737" y="1349"/>
                  <a:pt x="727" y="1349"/>
                </a:cubicBezTo>
                <a:cubicBezTo>
                  <a:pt x="569" y="1349"/>
                  <a:pt x="421" y="1287"/>
                  <a:pt x="304" y="1187"/>
                </a:cubicBezTo>
                <a:cubicBezTo>
                  <a:pt x="170" y="1080"/>
                  <a:pt x="81" y="928"/>
                  <a:pt x="54" y="759"/>
                </a:cubicBezTo>
                <a:cubicBezTo>
                  <a:pt x="27" y="589"/>
                  <a:pt x="54" y="420"/>
                  <a:pt x="143" y="268"/>
                </a:cubicBezTo>
                <a:cubicBezTo>
                  <a:pt x="179" y="196"/>
                  <a:pt x="241" y="134"/>
                  <a:pt x="313" y="89"/>
                </a:cubicBezTo>
                <a:cubicBezTo>
                  <a:pt x="384" y="45"/>
                  <a:pt x="473" y="18"/>
                  <a:pt x="554" y="18"/>
                </a:cubicBezTo>
                <a:cubicBezTo>
                  <a:pt x="616" y="0"/>
                  <a:pt x="679" y="0"/>
                  <a:pt x="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9" name="Google Shape;1859;p18"/>
          <p:cNvSpPr/>
          <p:nvPr/>
        </p:nvSpPr>
        <p:spPr>
          <a:xfrm>
            <a:off x="8117023" y="1179042"/>
            <a:ext cx="2850" cy="5649"/>
          </a:xfrm>
          <a:custGeom>
            <a:avLst/>
            <a:gdLst/>
            <a:ahLst/>
            <a:cxnLst/>
            <a:rect l="l" t="t" r="r" b="b"/>
            <a:pathLst>
              <a:path w="37" h="55" extrusionOk="0">
                <a:moveTo>
                  <a:pt x="1" y="1"/>
                </a:moveTo>
                <a:lnTo>
                  <a:pt x="6" y="10"/>
                </a:lnTo>
                <a:lnTo>
                  <a:pt x="6" y="10"/>
                </a:lnTo>
                <a:cubicBezTo>
                  <a:pt x="7" y="10"/>
                  <a:pt x="8" y="10"/>
                  <a:pt x="10" y="10"/>
                </a:cubicBezTo>
                <a:lnTo>
                  <a:pt x="20" y="27"/>
                </a:lnTo>
                <a:lnTo>
                  <a:pt x="20" y="27"/>
                </a:lnTo>
                <a:cubicBezTo>
                  <a:pt x="28" y="26"/>
                  <a:pt x="27" y="18"/>
                  <a:pt x="19" y="10"/>
                </a:cubicBezTo>
                <a:cubicBezTo>
                  <a:pt x="19" y="10"/>
                  <a:pt x="10" y="1"/>
                  <a:pt x="1" y="1"/>
                </a:cubicBezTo>
                <a:close/>
                <a:moveTo>
                  <a:pt x="6" y="10"/>
                </a:moveTo>
                <a:lnTo>
                  <a:pt x="6" y="10"/>
                </a:lnTo>
                <a:cubicBezTo>
                  <a:pt x="1" y="12"/>
                  <a:pt x="2" y="20"/>
                  <a:pt x="10" y="27"/>
                </a:cubicBezTo>
                <a:lnTo>
                  <a:pt x="17" y="27"/>
                </a:lnTo>
                <a:lnTo>
                  <a:pt x="6" y="10"/>
                </a:lnTo>
                <a:close/>
                <a:moveTo>
                  <a:pt x="20" y="27"/>
                </a:moveTo>
                <a:lnTo>
                  <a:pt x="20" y="27"/>
                </a:lnTo>
                <a:cubicBezTo>
                  <a:pt x="20" y="27"/>
                  <a:pt x="19" y="27"/>
                  <a:pt x="19" y="27"/>
                </a:cubicBezTo>
                <a:lnTo>
                  <a:pt x="20" y="27"/>
                </a:lnTo>
                <a:lnTo>
                  <a:pt x="20" y="27"/>
                </a:lnTo>
                <a:close/>
                <a:moveTo>
                  <a:pt x="17" y="27"/>
                </a:moveTo>
                <a:lnTo>
                  <a:pt x="17" y="28"/>
                </a:lnTo>
                <a:lnTo>
                  <a:pt x="17" y="28"/>
                </a:lnTo>
                <a:cubicBezTo>
                  <a:pt x="17" y="27"/>
                  <a:pt x="18" y="27"/>
                  <a:pt x="19" y="27"/>
                </a:cubicBezTo>
                <a:close/>
                <a:moveTo>
                  <a:pt x="20" y="27"/>
                </a:moveTo>
                <a:lnTo>
                  <a:pt x="28" y="39"/>
                </a:lnTo>
                <a:lnTo>
                  <a:pt x="28" y="39"/>
                </a:lnTo>
                <a:cubicBezTo>
                  <a:pt x="28" y="36"/>
                  <a:pt x="28" y="34"/>
                  <a:pt x="28" y="27"/>
                </a:cubicBezTo>
                <a:close/>
                <a:moveTo>
                  <a:pt x="17" y="28"/>
                </a:moveTo>
                <a:lnTo>
                  <a:pt x="17" y="28"/>
                </a:lnTo>
                <a:cubicBezTo>
                  <a:pt x="10" y="29"/>
                  <a:pt x="10" y="36"/>
                  <a:pt x="19" y="36"/>
                </a:cubicBezTo>
                <a:cubicBezTo>
                  <a:pt x="19" y="45"/>
                  <a:pt x="28" y="45"/>
                  <a:pt x="36" y="54"/>
                </a:cubicBezTo>
                <a:lnTo>
                  <a:pt x="28" y="39"/>
                </a:lnTo>
                <a:lnTo>
                  <a:pt x="28" y="39"/>
                </a:lnTo>
                <a:cubicBezTo>
                  <a:pt x="28" y="41"/>
                  <a:pt x="28" y="43"/>
                  <a:pt x="28" y="45"/>
                </a:cubicBezTo>
                <a:lnTo>
                  <a:pt x="17" y="28"/>
                </a:lnTo>
                <a:close/>
              </a:path>
            </a:pathLst>
          </a:custGeom>
          <a:solidFill>
            <a:srgbClr val="B242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0" name="Google Shape;1860;p18"/>
          <p:cNvSpPr/>
          <p:nvPr/>
        </p:nvSpPr>
        <p:spPr>
          <a:xfrm>
            <a:off x="8118413" y="1000333"/>
            <a:ext cx="73643" cy="97263"/>
          </a:xfrm>
          <a:custGeom>
            <a:avLst/>
            <a:gdLst/>
            <a:ahLst/>
            <a:cxnLst/>
            <a:rect l="l" t="t" r="r" b="b"/>
            <a:pathLst>
              <a:path w="956" h="947" extrusionOk="0">
                <a:moveTo>
                  <a:pt x="420" y="0"/>
                </a:moveTo>
                <a:cubicBezTo>
                  <a:pt x="390" y="0"/>
                  <a:pt x="361" y="6"/>
                  <a:pt x="336" y="19"/>
                </a:cubicBezTo>
                <a:lnTo>
                  <a:pt x="336" y="19"/>
                </a:lnTo>
                <a:cubicBezTo>
                  <a:pt x="358" y="13"/>
                  <a:pt x="378" y="9"/>
                  <a:pt x="402" y="9"/>
                </a:cubicBezTo>
                <a:cubicBezTo>
                  <a:pt x="420" y="5"/>
                  <a:pt x="438" y="2"/>
                  <a:pt x="456" y="2"/>
                </a:cubicBezTo>
                <a:cubicBezTo>
                  <a:pt x="474" y="2"/>
                  <a:pt x="491" y="5"/>
                  <a:pt x="509" y="9"/>
                </a:cubicBezTo>
                <a:cubicBezTo>
                  <a:pt x="545" y="9"/>
                  <a:pt x="581" y="18"/>
                  <a:pt x="616" y="27"/>
                </a:cubicBezTo>
                <a:cubicBezTo>
                  <a:pt x="581" y="18"/>
                  <a:pt x="554" y="9"/>
                  <a:pt x="518" y="0"/>
                </a:cubicBezTo>
                <a:close/>
                <a:moveTo>
                  <a:pt x="336" y="19"/>
                </a:moveTo>
                <a:lnTo>
                  <a:pt x="336" y="19"/>
                </a:lnTo>
                <a:cubicBezTo>
                  <a:pt x="326" y="21"/>
                  <a:pt x="316" y="24"/>
                  <a:pt x="304" y="27"/>
                </a:cubicBezTo>
                <a:cubicBezTo>
                  <a:pt x="286" y="27"/>
                  <a:pt x="268" y="36"/>
                  <a:pt x="259" y="45"/>
                </a:cubicBezTo>
                <a:cubicBezTo>
                  <a:pt x="242" y="54"/>
                  <a:pt x="224" y="63"/>
                  <a:pt x="215" y="72"/>
                </a:cubicBezTo>
                <a:cubicBezTo>
                  <a:pt x="179" y="81"/>
                  <a:pt x="143" y="107"/>
                  <a:pt x="126" y="134"/>
                </a:cubicBezTo>
                <a:cubicBezTo>
                  <a:pt x="90" y="170"/>
                  <a:pt x="54" y="206"/>
                  <a:pt x="36" y="250"/>
                </a:cubicBezTo>
                <a:cubicBezTo>
                  <a:pt x="27" y="295"/>
                  <a:pt x="10" y="339"/>
                  <a:pt x="1" y="384"/>
                </a:cubicBezTo>
                <a:lnTo>
                  <a:pt x="1" y="536"/>
                </a:lnTo>
                <a:lnTo>
                  <a:pt x="18" y="589"/>
                </a:lnTo>
                <a:lnTo>
                  <a:pt x="27" y="625"/>
                </a:lnTo>
                <a:cubicBezTo>
                  <a:pt x="27" y="634"/>
                  <a:pt x="27" y="643"/>
                  <a:pt x="36" y="661"/>
                </a:cubicBezTo>
                <a:cubicBezTo>
                  <a:pt x="63" y="705"/>
                  <a:pt x="90" y="741"/>
                  <a:pt x="117" y="777"/>
                </a:cubicBezTo>
                <a:cubicBezTo>
                  <a:pt x="152" y="812"/>
                  <a:pt x="188" y="848"/>
                  <a:pt x="233" y="875"/>
                </a:cubicBezTo>
                <a:cubicBezTo>
                  <a:pt x="268" y="893"/>
                  <a:pt x="313" y="920"/>
                  <a:pt x="358" y="937"/>
                </a:cubicBezTo>
                <a:cubicBezTo>
                  <a:pt x="411" y="946"/>
                  <a:pt x="456" y="946"/>
                  <a:pt x="509" y="946"/>
                </a:cubicBezTo>
                <a:cubicBezTo>
                  <a:pt x="545" y="946"/>
                  <a:pt x="590" y="946"/>
                  <a:pt x="634" y="928"/>
                </a:cubicBezTo>
                <a:cubicBezTo>
                  <a:pt x="670" y="911"/>
                  <a:pt x="706" y="902"/>
                  <a:pt x="741" y="875"/>
                </a:cubicBezTo>
                <a:cubicBezTo>
                  <a:pt x="777" y="857"/>
                  <a:pt x="804" y="830"/>
                  <a:pt x="831" y="795"/>
                </a:cubicBezTo>
                <a:cubicBezTo>
                  <a:pt x="857" y="768"/>
                  <a:pt x="884" y="732"/>
                  <a:pt x="902" y="696"/>
                </a:cubicBezTo>
                <a:cubicBezTo>
                  <a:pt x="920" y="661"/>
                  <a:pt x="938" y="625"/>
                  <a:pt x="938" y="589"/>
                </a:cubicBezTo>
                <a:cubicBezTo>
                  <a:pt x="947" y="545"/>
                  <a:pt x="956" y="509"/>
                  <a:pt x="947" y="473"/>
                </a:cubicBezTo>
                <a:cubicBezTo>
                  <a:pt x="947" y="438"/>
                  <a:pt x="947" y="411"/>
                  <a:pt x="938" y="384"/>
                </a:cubicBezTo>
                <a:cubicBezTo>
                  <a:pt x="920" y="295"/>
                  <a:pt x="875" y="223"/>
                  <a:pt x="822" y="161"/>
                </a:cubicBezTo>
                <a:cubicBezTo>
                  <a:pt x="795" y="125"/>
                  <a:pt x="759" y="98"/>
                  <a:pt x="732" y="81"/>
                </a:cubicBezTo>
                <a:cubicBezTo>
                  <a:pt x="697" y="54"/>
                  <a:pt x="652" y="36"/>
                  <a:pt x="616" y="27"/>
                </a:cubicBezTo>
                <a:lnTo>
                  <a:pt x="616" y="27"/>
                </a:lnTo>
                <a:cubicBezTo>
                  <a:pt x="652" y="45"/>
                  <a:pt x="688" y="72"/>
                  <a:pt x="724" y="98"/>
                </a:cubicBezTo>
                <a:cubicBezTo>
                  <a:pt x="750" y="125"/>
                  <a:pt x="786" y="152"/>
                  <a:pt x="813" y="179"/>
                </a:cubicBezTo>
                <a:cubicBezTo>
                  <a:pt x="840" y="214"/>
                  <a:pt x="866" y="250"/>
                  <a:pt x="875" y="286"/>
                </a:cubicBezTo>
                <a:cubicBezTo>
                  <a:pt x="893" y="322"/>
                  <a:pt x="902" y="366"/>
                  <a:pt x="920" y="402"/>
                </a:cubicBezTo>
                <a:cubicBezTo>
                  <a:pt x="920" y="438"/>
                  <a:pt x="920" y="464"/>
                  <a:pt x="920" y="491"/>
                </a:cubicBezTo>
                <a:cubicBezTo>
                  <a:pt x="920" y="527"/>
                  <a:pt x="920" y="563"/>
                  <a:pt x="902" y="598"/>
                </a:cubicBezTo>
                <a:cubicBezTo>
                  <a:pt x="893" y="634"/>
                  <a:pt x="884" y="661"/>
                  <a:pt x="866" y="696"/>
                </a:cubicBezTo>
                <a:cubicBezTo>
                  <a:pt x="848" y="723"/>
                  <a:pt x="831" y="750"/>
                  <a:pt x="804" y="777"/>
                </a:cubicBezTo>
                <a:cubicBezTo>
                  <a:pt x="777" y="803"/>
                  <a:pt x="750" y="821"/>
                  <a:pt x="724" y="839"/>
                </a:cubicBezTo>
                <a:cubicBezTo>
                  <a:pt x="688" y="857"/>
                  <a:pt x="652" y="875"/>
                  <a:pt x="625" y="884"/>
                </a:cubicBezTo>
                <a:cubicBezTo>
                  <a:pt x="600" y="890"/>
                  <a:pt x="575" y="896"/>
                  <a:pt x="550" y="896"/>
                </a:cubicBezTo>
                <a:cubicBezTo>
                  <a:pt x="539" y="896"/>
                  <a:pt x="529" y="895"/>
                  <a:pt x="518" y="893"/>
                </a:cubicBezTo>
                <a:cubicBezTo>
                  <a:pt x="505" y="895"/>
                  <a:pt x="492" y="896"/>
                  <a:pt x="479" y="896"/>
                </a:cubicBezTo>
                <a:cubicBezTo>
                  <a:pt x="448" y="896"/>
                  <a:pt x="419" y="890"/>
                  <a:pt x="393" y="884"/>
                </a:cubicBezTo>
                <a:cubicBezTo>
                  <a:pt x="349" y="866"/>
                  <a:pt x="313" y="848"/>
                  <a:pt x="277" y="830"/>
                </a:cubicBezTo>
                <a:cubicBezTo>
                  <a:pt x="233" y="803"/>
                  <a:pt x="197" y="777"/>
                  <a:pt x="170" y="741"/>
                </a:cubicBezTo>
                <a:cubicBezTo>
                  <a:pt x="143" y="714"/>
                  <a:pt x="117" y="670"/>
                  <a:pt x="90" y="634"/>
                </a:cubicBezTo>
                <a:lnTo>
                  <a:pt x="81" y="607"/>
                </a:lnTo>
                <a:lnTo>
                  <a:pt x="72" y="580"/>
                </a:lnTo>
                <a:lnTo>
                  <a:pt x="54" y="518"/>
                </a:lnTo>
                <a:cubicBezTo>
                  <a:pt x="45" y="473"/>
                  <a:pt x="45" y="429"/>
                  <a:pt x="45" y="384"/>
                </a:cubicBezTo>
                <a:cubicBezTo>
                  <a:pt x="54" y="339"/>
                  <a:pt x="63" y="295"/>
                  <a:pt x="72" y="250"/>
                </a:cubicBezTo>
                <a:cubicBezTo>
                  <a:pt x="90" y="206"/>
                  <a:pt x="117" y="170"/>
                  <a:pt x="152" y="143"/>
                </a:cubicBezTo>
                <a:cubicBezTo>
                  <a:pt x="170" y="107"/>
                  <a:pt x="197" y="89"/>
                  <a:pt x="224" y="72"/>
                </a:cubicBezTo>
                <a:cubicBezTo>
                  <a:pt x="251" y="45"/>
                  <a:pt x="286" y="36"/>
                  <a:pt x="322" y="27"/>
                </a:cubicBezTo>
                <a:cubicBezTo>
                  <a:pt x="326" y="24"/>
                  <a:pt x="331" y="21"/>
                  <a:pt x="336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1" name="Google Shape;1861;p18"/>
          <p:cNvSpPr/>
          <p:nvPr/>
        </p:nvSpPr>
        <p:spPr>
          <a:xfrm>
            <a:off x="8149378" y="850687"/>
            <a:ext cx="104533" cy="134956"/>
          </a:xfrm>
          <a:custGeom>
            <a:avLst/>
            <a:gdLst/>
            <a:ahLst/>
            <a:cxnLst/>
            <a:rect l="l" t="t" r="r" b="b"/>
            <a:pathLst>
              <a:path w="1357" h="1314" extrusionOk="0">
                <a:moveTo>
                  <a:pt x="955" y="1243"/>
                </a:moveTo>
                <a:cubicBezTo>
                  <a:pt x="889" y="1277"/>
                  <a:pt x="818" y="1299"/>
                  <a:pt x="747" y="1308"/>
                </a:cubicBezTo>
                <a:lnTo>
                  <a:pt x="747" y="1308"/>
                </a:lnTo>
                <a:cubicBezTo>
                  <a:pt x="821" y="1300"/>
                  <a:pt x="894" y="1279"/>
                  <a:pt x="964" y="1243"/>
                </a:cubicBezTo>
                <a:close/>
                <a:moveTo>
                  <a:pt x="694" y="0"/>
                </a:moveTo>
                <a:cubicBezTo>
                  <a:pt x="593" y="0"/>
                  <a:pt x="490" y="24"/>
                  <a:pt x="393" y="74"/>
                </a:cubicBezTo>
                <a:cubicBezTo>
                  <a:pt x="241" y="154"/>
                  <a:pt x="116" y="297"/>
                  <a:pt x="54" y="458"/>
                </a:cubicBezTo>
                <a:cubicBezTo>
                  <a:pt x="0" y="627"/>
                  <a:pt x="9" y="806"/>
                  <a:pt x="89" y="966"/>
                </a:cubicBezTo>
                <a:cubicBezTo>
                  <a:pt x="203" y="1186"/>
                  <a:pt x="430" y="1313"/>
                  <a:pt x="664" y="1313"/>
                </a:cubicBezTo>
                <a:cubicBezTo>
                  <a:pt x="692" y="1313"/>
                  <a:pt x="720" y="1311"/>
                  <a:pt x="747" y="1308"/>
                </a:cubicBezTo>
                <a:lnTo>
                  <a:pt x="747" y="1308"/>
                </a:lnTo>
                <a:cubicBezTo>
                  <a:pt x="726" y="1310"/>
                  <a:pt x="705" y="1311"/>
                  <a:pt x="684" y="1311"/>
                </a:cubicBezTo>
                <a:cubicBezTo>
                  <a:pt x="450" y="1311"/>
                  <a:pt x="224" y="1177"/>
                  <a:pt x="116" y="949"/>
                </a:cubicBezTo>
                <a:cubicBezTo>
                  <a:pt x="45" y="797"/>
                  <a:pt x="45" y="627"/>
                  <a:pt x="107" y="475"/>
                </a:cubicBezTo>
                <a:cubicBezTo>
                  <a:pt x="161" y="324"/>
                  <a:pt x="277" y="199"/>
                  <a:pt x="429" y="118"/>
                </a:cubicBezTo>
                <a:cubicBezTo>
                  <a:pt x="519" y="74"/>
                  <a:pt x="615" y="52"/>
                  <a:pt x="710" y="52"/>
                </a:cubicBezTo>
                <a:cubicBezTo>
                  <a:pt x="935" y="52"/>
                  <a:pt x="1152" y="173"/>
                  <a:pt x="1259" y="386"/>
                </a:cubicBezTo>
                <a:cubicBezTo>
                  <a:pt x="1330" y="538"/>
                  <a:pt x="1348" y="716"/>
                  <a:pt x="1294" y="877"/>
                </a:cubicBezTo>
                <a:cubicBezTo>
                  <a:pt x="1357" y="716"/>
                  <a:pt x="1348" y="538"/>
                  <a:pt x="1285" y="377"/>
                </a:cubicBezTo>
                <a:cubicBezTo>
                  <a:pt x="1172" y="138"/>
                  <a:pt x="938" y="0"/>
                  <a:pt x="6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62" name="Google Shape;1862;p18"/>
          <p:cNvSpPr/>
          <p:nvPr/>
        </p:nvSpPr>
        <p:spPr>
          <a:xfrm>
            <a:off x="8354125" y="818542"/>
            <a:ext cx="91592" cy="107020"/>
          </a:xfrm>
          <a:custGeom>
            <a:avLst/>
            <a:gdLst/>
            <a:ahLst/>
            <a:cxnLst/>
            <a:rect l="l" t="t" r="r" b="b"/>
            <a:pathLst>
              <a:path w="1189" h="1042" extrusionOk="0">
                <a:moveTo>
                  <a:pt x="649" y="1"/>
                </a:moveTo>
                <a:cubicBezTo>
                  <a:pt x="272" y="1"/>
                  <a:pt x="0" y="393"/>
                  <a:pt x="171" y="753"/>
                </a:cubicBezTo>
                <a:cubicBezTo>
                  <a:pt x="257" y="932"/>
                  <a:pt x="440" y="1042"/>
                  <a:pt x="634" y="1042"/>
                </a:cubicBezTo>
                <a:cubicBezTo>
                  <a:pt x="682" y="1042"/>
                  <a:pt x="730" y="1035"/>
                  <a:pt x="778" y="1021"/>
                </a:cubicBezTo>
                <a:cubicBezTo>
                  <a:pt x="885" y="985"/>
                  <a:pt x="975" y="914"/>
                  <a:pt x="1037" y="824"/>
                </a:cubicBezTo>
                <a:lnTo>
                  <a:pt x="1037" y="824"/>
                </a:lnTo>
                <a:cubicBezTo>
                  <a:pt x="975" y="914"/>
                  <a:pt x="876" y="976"/>
                  <a:pt x="769" y="1012"/>
                </a:cubicBezTo>
                <a:cubicBezTo>
                  <a:pt x="727" y="1023"/>
                  <a:pt x="685" y="1028"/>
                  <a:pt x="643" y="1028"/>
                </a:cubicBezTo>
                <a:cubicBezTo>
                  <a:pt x="455" y="1028"/>
                  <a:pt x="279" y="918"/>
                  <a:pt x="198" y="735"/>
                </a:cubicBezTo>
                <a:cubicBezTo>
                  <a:pt x="163" y="628"/>
                  <a:pt x="154" y="512"/>
                  <a:pt x="189" y="405"/>
                </a:cubicBezTo>
                <a:cubicBezTo>
                  <a:pt x="250" y="180"/>
                  <a:pt x="453" y="38"/>
                  <a:pt x="677" y="38"/>
                </a:cubicBezTo>
                <a:cubicBezTo>
                  <a:pt x="684" y="38"/>
                  <a:pt x="691" y="39"/>
                  <a:pt x="698" y="39"/>
                </a:cubicBezTo>
                <a:cubicBezTo>
                  <a:pt x="814" y="48"/>
                  <a:pt x="921" y="92"/>
                  <a:pt x="1001" y="182"/>
                </a:cubicBezTo>
                <a:cubicBezTo>
                  <a:pt x="1091" y="262"/>
                  <a:pt x="1135" y="369"/>
                  <a:pt x="1144" y="494"/>
                </a:cubicBezTo>
                <a:cubicBezTo>
                  <a:pt x="1144" y="610"/>
                  <a:pt x="1109" y="726"/>
                  <a:pt x="1037" y="824"/>
                </a:cubicBezTo>
                <a:cubicBezTo>
                  <a:pt x="1189" y="628"/>
                  <a:pt x="1180" y="351"/>
                  <a:pt x="1019" y="164"/>
                </a:cubicBezTo>
                <a:cubicBezTo>
                  <a:pt x="939" y="74"/>
                  <a:pt x="823" y="12"/>
                  <a:pt x="698" y="3"/>
                </a:cubicBezTo>
                <a:cubicBezTo>
                  <a:pt x="682" y="2"/>
                  <a:pt x="665" y="1"/>
                  <a:pt x="6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63" name="Google Shape;1863;p18"/>
          <p:cNvGrpSpPr/>
          <p:nvPr/>
        </p:nvGrpSpPr>
        <p:grpSpPr>
          <a:xfrm>
            <a:off x="7504459" y="2179114"/>
            <a:ext cx="1010586" cy="3611991"/>
            <a:chOff x="7504459" y="1634334"/>
            <a:chExt cx="1010586" cy="2708993"/>
          </a:xfrm>
        </p:grpSpPr>
        <p:sp>
          <p:nvSpPr>
            <p:cNvPr id="1864" name="Google Shape;1864;p18"/>
            <p:cNvSpPr/>
            <p:nvPr/>
          </p:nvSpPr>
          <p:spPr>
            <a:xfrm rot="-6479572">
              <a:off x="8081662" y="1806355"/>
              <a:ext cx="363297" cy="325503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8"/>
            <p:cNvSpPr/>
            <p:nvPr/>
          </p:nvSpPr>
          <p:spPr>
            <a:xfrm rot="-6479572">
              <a:off x="8039146" y="1725627"/>
              <a:ext cx="461568" cy="363887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8"/>
            <p:cNvSpPr/>
            <p:nvPr/>
          </p:nvSpPr>
          <p:spPr>
            <a:xfrm rot="-6479572">
              <a:off x="8123749" y="1914020"/>
              <a:ext cx="235762" cy="257057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8"/>
            <p:cNvSpPr/>
            <p:nvPr/>
          </p:nvSpPr>
          <p:spPr>
            <a:xfrm rot="-6479572">
              <a:off x="8083262" y="1802715"/>
              <a:ext cx="359488" cy="328985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8"/>
            <p:cNvSpPr/>
            <p:nvPr/>
          </p:nvSpPr>
          <p:spPr>
            <a:xfrm rot="-4312710">
              <a:off x="7537663" y="4024628"/>
              <a:ext cx="291665" cy="266433"/>
            </a:xfrm>
            <a:custGeom>
              <a:avLst/>
              <a:gdLst/>
              <a:ahLst/>
              <a:cxnLst/>
              <a:rect l="l" t="t" r="r" b="b"/>
              <a:pathLst>
                <a:path w="4196" h="3833" extrusionOk="0">
                  <a:moveTo>
                    <a:pt x="1187" y="1"/>
                  </a:moveTo>
                  <a:cubicBezTo>
                    <a:pt x="1184" y="1"/>
                    <a:pt x="1181" y="1"/>
                    <a:pt x="1178" y="1"/>
                  </a:cubicBezTo>
                  <a:cubicBezTo>
                    <a:pt x="1000" y="10"/>
                    <a:pt x="813" y="206"/>
                    <a:pt x="813" y="206"/>
                  </a:cubicBezTo>
                  <a:cubicBezTo>
                    <a:pt x="754" y="86"/>
                    <a:pt x="689" y="49"/>
                    <a:pt x="631" y="49"/>
                  </a:cubicBezTo>
                  <a:cubicBezTo>
                    <a:pt x="539" y="49"/>
                    <a:pt x="464" y="144"/>
                    <a:pt x="464" y="144"/>
                  </a:cubicBezTo>
                  <a:cubicBezTo>
                    <a:pt x="464" y="144"/>
                    <a:pt x="330" y="79"/>
                    <a:pt x="218" y="79"/>
                  </a:cubicBezTo>
                  <a:cubicBezTo>
                    <a:pt x="170" y="79"/>
                    <a:pt x="125" y="91"/>
                    <a:pt x="99" y="126"/>
                  </a:cubicBezTo>
                  <a:cubicBezTo>
                    <a:pt x="0" y="233"/>
                    <a:pt x="223" y="527"/>
                    <a:pt x="223" y="527"/>
                  </a:cubicBezTo>
                  <a:cubicBezTo>
                    <a:pt x="152" y="581"/>
                    <a:pt x="99" y="661"/>
                    <a:pt x="81" y="751"/>
                  </a:cubicBezTo>
                  <a:cubicBezTo>
                    <a:pt x="45" y="911"/>
                    <a:pt x="295" y="1143"/>
                    <a:pt x="295" y="1143"/>
                  </a:cubicBezTo>
                  <a:cubicBezTo>
                    <a:pt x="295" y="1143"/>
                    <a:pt x="81" y="1233"/>
                    <a:pt x="90" y="1402"/>
                  </a:cubicBezTo>
                  <a:cubicBezTo>
                    <a:pt x="99" y="1563"/>
                    <a:pt x="384" y="1643"/>
                    <a:pt x="384" y="1643"/>
                  </a:cubicBezTo>
                  <a:cubicBezTo>
                    <a:pt x="384" y="1643"/>
                    <a:pt x="188" y="1902"/>
                    <a:pt x="339" y="2098"/>
                  </a:cubicBezTo>
                  <a:cubicBezTo>
                    <a:pt x="476" y="2273"/>
                    <a:pt x="710" y="2286"/>
                    <a:pt x="777" y="2286"/>
                  </a:cubicBezTo>
                  <a:cubicBezTo>
                    <a:pt x="788" y="2286"/>
                    <a:pt x="795" y="2286"/>
                    <a:pt x="795" y="2286"/>
                  </a:cubicBezTo>
                  <a:lnTo>
                    <a:pt x="795" y="2286"/>
                  </a:lnTo>
                  <a:cubicBezTo>
                    <a:pt x="795" y="2286"/>
                    <a:pt x="643" y="2411"/>
                    <a:pt x="795" y="2678"/>
                  </a:cubicBezTo>
                  <a:cubicBezTo>
                    <a:pt x="946" y="2946"/>
                    <a:pt x="1312" y="2946"/>
                    <a:pt x="1312" y="2946"/>
                  </a:cubicBezTo>
                  <a:cubicBezTo>
                    <a:pt x="1205" y="3026"/>
                    <a:pt x="1187" y="3187"/>
                    <a:pt x="1277" y="3294"/>
                  </a:cubicBezTo>
                  <a:cubicBezTo>
                    <a:pt x="1384" y="3455"/>
                    <a:pt x="1687" y="3475"/>
                    <a:pt x="1831" y="3475"/>
                  </a:cubicBezTo>
                  <a:cubicBezTo>
                    <a:pt x="1880" y="3475"/>
                    <a:pt x="1910" y="3473"/>
                    <a:pt x="1910" y="3473"/>
                  </a:cubicBezTo>
                  <a:lnTo>
                    <a:pt x="1910" y="3473"/>
                  </a:lnTo>
                  <a:cubicBezTo>
                    <a:pt x="1872" y="3648"/>
                    <a:pt x="2094" y="3682"/>
                    <a:pt x="2270" y="3682"/>
                  </a:cubicBezTo>
                  <a:cubicBezTo>
                    <a:pt x="2380" y="3682"/>
                    <a:pt x="2473" y="3669"/>
                    <a:pt x="2473" y="3669"/>
                  </a:cubicBezTo>
                  <a:lnTo>
                    <a:pt x="2473" y="3669"/>
                  </a:lnTo>
                  <a:cubicBezTo>
                    <a:pt x="2427" y="3755"/>
                    <a:pt x="2439" y="3833"/>
                    <a:pt x="2584" y="3833"/>
                  </a:cubicBezTo>
                  <a:cubicBezTo>
                    <a:pt x="2694" y="3833"/>
                    <a:pt x="2881" y="3788"/>
                    <a:pt x="3178" y="3669"/>
                  </a:cubicBezTo>
                  <a:cubicBezTo>
                    <a:pt x="3539" y="3524"/>
                    <a:pt x="3801" y="3489"/>
                    <a:pt x="3969" y="3489"/>
                  </a:cubicBezTo>
                  <a:cubicBezTo>
                    <a:pt x="4121" y="3489"/>
                    <a:pt x="4195" y="3517"/>
                    <a:pt x="4195" y="3517"/>
                  </a:cubicBezTo>
                  <a:cubicBezTo>
                    <a:pt x="4195" y="3517"/>
                    <a:pt x="3954" y="2982"/>
                    <a:pt x="4008" y="2714"/>
                  </a:cubicBezTo>
                  <a:cubicBezTo>
                    <a:pt x="4061" y="2455"/>
                    <a:pt x="4142" y="1884"/>
                    <a:pt x="3990" y="1697"/>
                  </a:cubicBezTo>
                  <a:cubicBezTo>
                    <a:pt x="3932" y="1622"/>
                    <a:pt x="3880" y="1596"/>
                    <a:pt x="3837" y="1596"/>
                  </a:cubicBezTo>
                  <a:cubicBezTo>
                    <a:pt x="3742" y="1596"/>
                    <a:pt x="3686" y="1723"/>
                    <a:pt x="3686" y="1723"/>
                  </a:cubicBezTo>
                  <a:cubicBezTo>
                    <a:pt x="3686" y="1723"/>
                    <a:pt x="3811" y="1134"/>
                    <a:pt x="3588" y="1018"/>
                  </a:cubicBezTo>
                  <a:cubicBezTo>
                    <a:pt x="3551" y="1000"/>
                    <a:pt x="3518" y="992"/>
                    <a:pt x="3488" y="992"/>
                  </a:cubicBezTo>
                  <a:cubicBezTo>
                    <a:pt x="3332" y="992"/>
                    <a:pt x="3276" y="1206"/>
                    <a:pt x="3276" y="1206"/>
                  </a:cubicBezTo>
                  <a:cubicBezTo>
                    <a:pt x="3276" y="1206"/>
                    <a:pt x="3285" y="822"/>
                    <a:pt x="3044" y="688"/>
                  </a:cubicBezTo>
                  <a:cubicBezTo>
                    <a:pt x="3001" y="665"/>
                    <a:pt x="2955" y="654"/>
                    <a:pt x="2911" y="654"/>
                  </a:cubicBezTo>
                  <a:cubicBezTo>
                    <a:pt x="2816" y="654"/>
                    <a:pt x="2726" y="704"/>
                    <a:pt x="2678" y="795"/>
                  </a:cubicBezTo>
                  <a:cubicBezTo>
                    <a:pt x="2678" y="795"/>
                    <a:pt x="2544" y="510"/>
                    <a:pt x="2365" y="438"/>
                  </a:cubicBezTo>
                  <a:cubicBezTo>
                    <a:pt x="2331" y="424"/>
                    <a:pt x="2296" y="417"/>
                    <a:pt x="2262" y="417"/>
                  </a:cubicBezTo>
                  <a:cubicBezTo>
                    <a:pt x="2190" y="417"/>
                    <a:pt x="2122" y="449"/>
                    <a:pt x="2080" y="510"/>
                  </a:cubicBezTo>
                  <a:cubicBezTo>
                    <a:pt x="2080" y="510"/>
                    <a:pt x="2062" y="224"/>
                    <a:pt x="1875" y="162"/>
                  </a:cubicBezTo>
                  <a:cubicBezTo>
                    <a:pt x="1845" y="150"/>
                    <a:pt x="1815" y="145"/>
                    <a:pt x="1787" y="145"/>
                  </a:cubicBezTo>
                  <a:cubicBezTo>
                    <a:pt x="1640" y="145"/>
                    <a:pt x="1527" y="278"/>
                    <a:pt x="1527" y="278"/>
                  </a:cubicBezTo>
                  <a:cubicBezTo>
                    <a:pt x="1527" y="278"/>
                    <a:pt x="1362" y="1"/>
                    <a:pt x="1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8"/>
            <p:cNvSpPr/>
            <p:nvPr/>
          </p:nvSpPr>
          <p:spPr>
            <a:xfrm rot="-4312710">
              <a:off x="7532096" y="3971992"/>
              <a:ext cx="370559" cy="297852"/>
            </a:xfrm>
            <a:custGeom>
              <a:avLst/>
              <a:gdLst/>
              <a:ahLst/>
              <a:cxnLst/>
              <a:rect l="l" t="t" r="r" b="b"/>
              <a:pathLst>
                <a:path w="5331" h="4285" extrusionOk="0">
                  <a:moveTo>
                    <a:pt x="634" y="0"/>
                  </a:moveTo>
                  <a:cubicBezTo>
                    <a:pt x="643" y="36"/>
                    <a:pt x="661" y="72"/>
                    <a:pt x="670" y="98"/>
                  </a:cubicBezTo>
                  <a:cubicBezTo>
                    <a:pt x="741" y="304"/>
                    <a:pt x="795" y="509"/>
                    <a:pt x="822" y="723"/>
                  </a:cubicBezTo>
                  <a:lnTo>
                    <a:pt x="45" y="18"/>
                  </a:lnTo>
                  <a:cubicBezTo>
                    <a:pt x="27" y="27"/>
                    <a:pt x="18" y="36"/>
                    <a:pt x="1" y="54"/>
                  </a:cubicBezTo>
                  <a:cubicBezTo>
                    <a:pt x="500" y="509"/>
                    <a:pt x="1000" y="964"/>
                    <a:pt x="1509" y="1402"/>
                  </a:cubicBezTo>
                  <a:lnTo>
                    <a:pt x="1107" y="1402"/>
                  </a:lnTo>
                  <a:cubicBezTo>
                    <a:pt x="964" y="1393"/>
                    <a:pt x="822" y="1375"/>
                    <a:pt x="679" y="1357"/>
                  </a:cubicBezTo>
                  <a:cubicBezTo>
                    <a:pt x="465" y="1321"/>
                    <a:pt x="242" y="1277"/>
                    <a:pt x="27" y="1214"/>
                  </a:cubicBezTo>
                  <a:cubicBezTo>
                    <a:pt x="18" y="1223"/>
                    <a:pt x="18" y="1232"/>
                    <a:pt x="10" y="1250"/>
                  </a:cubicBezTo>
                  <a:cubicBezTo>
                    <a:pt x="224" y="1312"/>
                    <a:pt x="447" y="1366"/>
                    <a:pt x="670" y="1402"/>
                  </a:cubicBezTo>
                  <a:cubicBezTo>
                    <a:pt x="813" y="1419"/>
                    <a:pt x="956" y="1437"/>
                    <a:pt x="1107" y="1446"/>
                  </a:cubicBezTo>
                  <a:cubicBezTo>
                    <a:pt x="1170" y="1446"/>
                    <a:pt x="1241" y="1455"/>
                    <a:pt x="1313" y="1455"/>
                  </a:cubicBezTo>
                  <a:lnTo>
                    <a:pt x="1536" y="1455"/>
                  </a:lnTo>
                  <a:cubicBezTo>
                    <a:pt x="1545" y="1464"/>
                    <a:pt x="1562" y="1464"/>
                    <a:pt x="1571" y="1464"/>
                  </a:cubicBezTo>
                  <a:cubicBezTo>
                    <a:pt x="1670" y="1553"/>
                    <a:pt x="1777" y="1642"/>
                    <a:pt x="1875" y="1732"/>
                  </a:cubicBezTo>
                  <a:lnTo>
                    <a:pt x="2125" y="1946"/>
                  </a:lnTo>
                  <a:cubicBezTo>
                    <a:pt x="1881" y="1980"/>
                    <a:pt x="1635" y="1997"/>
                    <a:pt x="1388" y="1997"/>
                  </a:cubicBezTo>
                  <a:cubicBezTo>
                    <a:pt x="993" y="1997"/>
                    <a:pt x="596" y="1953"/>
                    <a:pt x="206" y="1866"/>
                  </a:cubicBezTo>
                  <a:lnTo>
                    <a:pt x="197" y="1866"/>
                  </a:lnTo>
                  <a:lnTo>
                    <a:pt x="197" y="1892"/>
                  </a:lnTo>
                  <a:cubicBezTo>
                    <a:pt x="582" y="1989"/>
                    <a:pt x="974" y="2037"/>
                    <a:pt x="1369" y="2037"/>
                  </a:cubicBezTo>
                  <a:cubicBezTo>
                    <a:pt x="1632" y="2037"/>
                    <a:pt x="1896" y="2016"/>
                    <a:pt x="2160" y="1973"/>
                  </a:cubicBezTo>
                  <a:cubicBezTo>
                    <a:pt x="2357" y="2142"/>
                    <a:pt x="2562" y="2312"/>
                    <a:pt x="2776" y="2481"/>
                  </a:cubicBezTo>
                  <a:cubicBezTo>
                    <a:pt x="2230" y="2664"/>
                    <a:pt x="1660" y="2769"/>
                    <a:pt x="1082" y="2769"/>
                  </a:cubicBezTo>
                  <a:cubicBezTo>
                    <a:pt x="1037" y="2769"/>
                    <a:pt x="992" y="2768"/>
                    <a:pt x="947" y="2767"/>
                  </a:cubicBezTo>
                  <a:lnTo>
                    <a:pt x="848" y="2767"/>
                  </a:lnTo>
                  <a:cubicBezTo>
                    <a:pt x="884" y="2794"/>
                    <a:pt x="920" y="2812"/>
                    <a:pt x="947" y="2821"/>
                  </a:cubicBezTo>
                  <a:cubicBezTo>
                    <a:pt x="976" y="2821"/>
                    <a:pt x="1005" y="2821"/>
                    <a:pt x="1034" y="2821"/>
                  </a:cubicBezTo>
                  <a:cubicBezTo>
                    <a:pt x="1467" y="2821"/>
                    <a:pt x="1885" y="2760"/>
                    <a:pt x="2303" y="2660"/>
                  </a:cubicBezTo>
                  <a:cubicBezTo>
                    <a:pt x="2473" y="2615"/>
                    <a:pt x="2633" y="2562"/>
                    <a:pt x="2803" y="2499"/>
                  </a:cubicBezTo>
                  <a:cubicBezTo>
                    <a:pt x="2973" y="2642"/>
                    <a:pt x="3151" y="2785"/>
                    <a:pt x="3330" y="2919"/>
                  </a:cubicBezTo>
                  <a:lnTo>
                    <a:pt x="3106" y="3017"/>
                  </a:lnTo>
                  <a:cubicBezTo>
                    <a:pt x="2687" y="3204"/>
                    <a:pt x="2259" y="3356"/>
                    <a:pt x="1812" y="3463"/>
                  </a:cubicBezTo>
                  <a:cubicBezTo>
                    <a:pt x="1812" y="3481"/>
                    <a:pt x="1821" y="3499"/>
                    <a:pt x="1830" y="3517"/>
                  </a:cubicBezTo>
                  <a:cubicBezTo>
                    <a:pt x="2223" y="3427"/>
                    <a:pt x="2616" y="3303"/>
                    <a:pt x="2982" y="3133"/>
                  </a:cubicBezTo>
                  <a:cubicBezTo>
                    <a:pt x="3115" y="3070"/>
                    <a:pt x="3240" y="3017"/>
                    <a:pt x="3374" y="2963"/>
                  </a:cubicBezTo>
                  <a:cubicBezTo>
                    <a:pt x="3562" y="3106"/>
                    <a:pt x="3749" y="3249"/>
                    <a:pt x="3945" y="3392"/>
                  </a:cubicBezTo>
                  <a:cubicBezTo>
                    <a:pt x="4142" y="3526"/>
                    <a:pt x="4347" y="3677"/>
                    <a:pt x="4552" y="3820"/>
                  </a:cubicBezTo>
                  <a:lnTo>
                    <a:pt x="4856" y="4043"/>
                  </a:lnTo>
                  <a:cubicBezTo>
                    <a:pt x="4963" y="4115"/>
                    <a:pt x="5061" y="4186"/>
                    <a:pt x="5168" y="4266"/>
                  </a:cubicBezTo>
                  <a:cubicBezTo>
                    <a:pt x="5185" y="4279"/>
                    <a:pt x="5202" y="4284"/>
                    <a:pt x="5218" y="4284"/>
                  </a:cubicBezTo>
                  <a:cubicBezTo>
                    <a:pt x="5289" y="4284"/>
                    <a:pt x="5331" y="4168"/>
                    <a:pt x="5257" y="4124"/>
                  </a:cubicBezTo>
                  <a:cubicBezTo>
                    <a:pt x="5168" y="4079"/>
                    <a:pt x="5061" y="4025"/>
                    <a:pt x="4963" y="3972"/>
                  </a:cubicBezTo>
                  <a:cubicBezTo>
                    <a:pt x="4865" y="3918"/>
                    <a:pt x="4767" y="3865"/>
                    <a:pt x="4677" y="3802"/>
                  </a:cubicBezTo>
                  <a:cubicBezTo>
                    <a:pt x="4490" y="3686"/>
                    <a:pt x="4302" y="3561"/>
                    <a:pt x="4115" y="3427"/>
                  </a:cubicBezTo>
                  <a:lnTo>
                    <a:pt x="4079" y="3401"/>
                  </a:lnTo>
                  <a:lnTo>
                    <a:pt x="4070" y="3401"/>
                  </a:lnTo>
                  <a:lnTo>
                    <a:pt x="3847" y="3240"/>
                  </a:lnTo>
                  <a:lnTo>
                    <a:pt x="3829" y="3195"/>
                  </a:lnTo>
                  <a:lnTo>
                    <a:pt x="3562" y="2999"/>
                  </a:lnTo>
                  <a:lnTo>
                    <a:pt x="3312" y="2812"/>
                  </a:lnTo>
                  <a:lnTo>
                    <a:pt x="3178" y="2696"/>
                  </a:lnTo>
                  <a:cubicBezTo>
                    <a:pt x="3339" y="2356"/>
                    <a:pt x="3437" y="1991"/>
                    <a:pt x="3472" y="1625"/>
                  </a:cubicBezTo>
                  <a:cubicBezTo>
                    <a:pt x="3490" y="1393"/>
                    <a:pt x="3499" y="1169"/>
                    <a:pt x="3499" y="937"/>
                  </a:cubicBezTo>
                  <a:cubicBezTo>
                    <a:pt x="3481" y="928"/>
                    <a:pt x="3463" y="920"/>
                    <a:pt x="3446" y="920"/>
                  </a:cubicBezTo>
                  <a:cubicBezTo>
                    <a:pt x="3446" y="928"/>
                    <a:pt x="3446" y="937"/>
                    <a:pt x="3446" y="946"/>
                  </a:cubicBezTo>
                  <a:cubicBezTo>
                    <a:pt x="3455" y="1330"/>
                    <a:pt x="3419" y="1714"/>
                    <a:pt x="3339" y="2098"/>
                  </a:cubicBezTo>
                  <a:cubicBezTo>
                    <a:pt x="3285" y="2294"/>
                    <a:pt x="3223" y="2490"/>
                    <a:pt x="3142" y="2678"/>
                  </a:cubicBezTo>
                  <a:lnTo>
                    <a:pt x="3071" y="2624"/>
                  </a:lnTo>
                  <a:cubicBezTo>
                    <a:pt x="2839" y="2446"/>
                    <a:pt x="2616" y="2258"/>
                    <a:pt x="2392" y="2071"/>
                  </a:cubicBezTo>
                  <a:cubicBezTo>
                    <a:pt x="2517" y="1634"/>
                    <a:pt x="2589" y="1169"/>
                    <a:pt x="2580" y="714"/>
                  </a:cubicBezTo>
                  <a:cubicBezTo>
                    <a:pt x="2580" y="714"/>
                    <a:pt x="2562" y="670"/>
                    <a:pt x="2535" y="616"/>
                  </a:cubicBezTo>
                  <a:lnTo>
                    <a:pt x="2535" y="616"/>
                  </a:lnTo>
                  <a:cubicBezTo>
                    <a:pt x="2544" y="902"/>
                    <a:pt x="2526" y="1178"/>
                    <a:pt x="2500" y="1446"/>
                  </a:cubicBezTo>
                  <a:cubicBezTo>
                    <a:pt x="2473" y="1651"/>
                    <a:pt x="2428" y="1857"/>
                    <a:pt x="2375" y="2062"/>
                  </a:cubicBezTo>
                  <a:cubicBezTo>
                    <a:pt x="2187" y="1901"/>
                    <a:pt x="2009" y="1750"/>
                    <a:pt x="1821" y="1589"/>
                  </a:cubicBezTo>
                  <a:cubicBezTo>
                    <a:pt x="1928" y="1312"/>
                    <a:pt x="1982" y="1009"/>
                    <a:pt x="1973" y="705"/>
                  </a:cubicBezTo>
                  <a:cubicBezTo>
                    <a:pt x="1973" y="616"/>
                    <a:pt x="1973" y="518"/>
                    <a:pt x="1982" y="429"/>
                  </a:cubicBezTo>
                  <a:cubicBezTo>
                    <a:pt x="1973" y="384"/>
                    <a:pt x="1964" y="339"/>
                    <a:pt x="1955" y="304"/>
                  </a:cubicBezTo>
                  <a:cubicBezTo>
                    <a:pt x="1946" y="411"/>
                    <a:pt x="1946" y="527"/>
                    <a:pt x="1946" y="634"/>
                  </a:cubicBezTo>
                  <a:cubicBezTo>
                    <a:pt x="1946" y="786"/>
                    <a:pt x="1937" y="937"/>
                    <a:pt x="1919" y="1080"/>
                  </a:cubicBezTo>
                  <a:cubicBezTo>
                    <a:pt x="1911" y="1250"/>
                    <a:pt x="1866" y="1419"/>
                    <a:pt x="1795" y="1571"/>
                  </a:cubicBezTo>
                  <a:lnTo>
                    <a:pt x="1384" y="1205"/>
                  </a:lnTo>
                  <a:cubicBezTo>
                    <a:pt x="1438" y="821"/>
                    <a:pt x="1420" y="429"/>
                    <a:pt x="1321" y="45"/>
                  </a:cubicBezTo>
                  <a:lnTo>
                    <a:pt x="1286" y="18"/>
                  </a:lnTo>
                  <a:lnTo>
                    <a:pt x="1286" y="18"/>
                  </a:lnTo>
                  <a:cubicBezTo>
                    <a:pt x="1375" y="393"/>
                    <a:pt x="1402" y="795"/>
                    <a:pt x="1348" y="1187"/>
                  </a:cubicBezTo>
                  <a:lnTo>
                    <a:pt x="1036" y="911"/>
                  </a:lnTo>
                  <a:lnTo>
                    <a:pt x="848" y="741"/>
                  </a:lnTo>
                  <a:cubicBezTo>
                    <a:pt x="831" y="527"/>
                    <a:pt x="786" y="322"/>
                    <a:pt x="715" y="125"/>
                  </a:cubicBezTo>
                  <a:cubicBezTo>
                    <a:pt x="697" y="81"/>
                    <a:pt x="670" y="36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8"/>
            <p:cNvSpPr/>
            <p:nvPr/>
          </p:nvSpPr>
          <p:spPr>
            <a:xfrm rot="-4312710">
              <a:off x="7539242" y="4090270"/>
              <a:ext cx="189276" cy="210408"/>
            </a:xfrm>
            <a:custGeom>
              <a:avLst/>
              <a:gdLst/>
              <a:ahLst/>
              <a:cxnLst/>
              <a:rect l="l" t="t" r="r" b="b"/>
              <a:pathLst>
                <a:path w="2723" h="3027" extrusionOk="0">
                  <a:moveTo>
                    <a:pt x="1178" y="108"/>
                  </a:moveTo>
                  <a:cubicBezTo>
                    <a:pt x="1000" y="117"/>
                    <a:pt x="813" y="313"/>
                    <a:pt x="813" y="313"/>
                  </a:cubicBezTo>
                  <a:cubicBezTo>
                    <a:pt x="661" y="1"/>
                    <a:pt x="464" y="251"/>
                    <a:pt x="464" y="251"/>
                  </a:cubicBezTo>
                  <a:cubicBezTo>
                    <a:pt x="464" y="251"/>
                    <a:pt x="179" y="126"/>
                    <a:pt x="90" y="233"/>
                  </a:cubicBezTo>
                  <a:cubicBezTo>
                    <a:pt x="0" y="340"/>
                    <a:pt x="223" y="634"/>
                    <a:pt x="223" y="634"/>
                  </a:cubicBezTo>
                  <a:cubicBezTo>
                    <a:pt x="152" y="688"/>
                    <a:pt x="99" y="768"/>
                    <a:pt x="81" y="858"/>
                  </a:cubicBezTo>
                  <a:cubicBezTo>
                    <a:pt x="45" y="1018"/>
                    <a:pt x="295" y="1250"/>
                    <a:pt x="295" y="1250"/>
                  </a:cubicBezTo>
                  <a:cubicBezTo>
                    <a:pt x="295" y="1250"/>
                    <a:pt x="81" y="1340"/>
                    <a:pt x="90" y="1509"/>
                  </a:cubicBezTo>
                  <a:cubicBezTo>
                    <a:pt x="99" y="1670"/>
                    <a:pt x="384" y="1750"/>
                    <a:pt x="384" y="1750"/>
                  </a:cubicBezTo>
                  <a:cubicBezTo>
                    <a:pt x="384" y="1750"/>
                    <a:pt x="188" y="2009"/>
                    <a:pt x="339" y="2205"/>
                  </a:cubicBezTo>
                  <a:cubicBezTo>
                    <a:pt x="491" y="2411"/>
                    <a:pt x="795" y="2393"/>
                    <a:pt x="795" y="2393"/>
                  </a:cubicBezTo>
                  <a:cubicBezTo>
                    <a:pt x="795" y="2393"/>
                    <a:pt x="643" y="2518"/>
                    <a:pt x="795" y="2785"/>
                  </a:cubicBezTo>
                  <a:cubicBezTo>
                    <a:pt x="875" y="2910"/>
                    <a:pt x="1000" y="3000"/>
                    <a:pt x="1143" y="3026"/>
                  </a:cubicBezTo>
                  <a:cubicBezTo>
                    <a:pt x="2365" y="2669"/>
                    <a:pt x="2722" y="1099"/>
                    <a:pt x="1767" y="251"/>
                  </a:cubicBezTo>
                  <a:cubicBezTo>
                    <a:pt x="1669" y="260"/>
                    <a:pt x="1589" y="313"/>
                    <a:pt x="1527" y="376"/>
                  </a:cubicBezTo>
                  <a:cubicBezTo>
                    <a:pt x="1527" y="376"/>
                    <a:pt x="1357" y="99"/>
                    <a:pt x="1178" y="1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8"/>
            <p:cNvSpPr/>
            <p:nvPr/>
          </p:nvSpPr>
          <p:spPr>
            <a:xfrm rot="-4312710">
              <a:off x="7539899" y="4021826"/>
              <a:ext cx="288607" cy="269283"/>
            </a:xfrm>
            <a:custGeom>
              <a:avLst/>
              <a:gdLst/>
              <a:ahLst/>
              <a:cxnLst/>
              <a:rect l="l" t="t" r="r" b="b"/>
              <a:pathLst>
                <a:path w="4152" h="3874" extrusionOk="0">
                  <a:moveTo>
                    <a:pt x="1152" y="0"/>
                  </a:moveTo>
                  <a:cubicBezTo>
                    <a:pt x="1072" y="0"/>
                    <a:pt x="1001" y="27"/>
                    <a:pt x="929" y="71"/>
                  </a:cubicBezTo>
                  <a:cubicBezTo>
                    <a:pt x="878" y="101"/>
                    <a:pt x="826" y="142"/>
                    <a:pt x="780" y="186"/>
                  </a:cubicBezTo>
                  <a:lnTo>
                    <a:pt x="780" y="186"/>
                  </a:lnTo>
                  <a:cubicBezTo>
                    <a:pt x="764" y="160"/>
                    <a:pt x="746" y="136"/>
                    <a:pt x="733" y="116"/>
                  </a:cubicBezTo>
                  <a:cubicBezTo>
                    <a:pt x="697" y="80"/>
                    <a:pt x="661" y="54"/>
                    <a:pt x="617" y="45"/>
                  </a:cubicBezTo>
                  <a:cubicBezTo>
                    <a:pt x="605" y="42"/>
                    <a:pt x="593" y="41"/>
                    <a:pt x="581" y="41"/>
                  </a:cubicBezTo>
                  <a:cubicBezTo>
                    <a:pt x="549" y="41"/>
                    <a:pt x="518" y="49"/>
                    <a:pt x="492" y="63"/>
                  </a:cubicBezTo>
                  <a:cubicBezTo>
                    <a:pt x="461" y="86"/>
                    <a:pt x="430" y="109"/>
                    <a:pt x="405" y="132"/>
                  </a:cubicBezTo>
                  <a:lnTo>
                    <a:pt x="405" y="132"/>
                  </a:lnTo>
                  <a:cubicBezTo>
                    <a:pt x="342" y="103"/>
                    <a:pt x="280" y="87"/>
                    <a:pt x="224" y="71"/>
                  </a:cubicBezTo>
                  <a:lnTo>
                    <a:pt x="108" y="71"/>
                  </a:lnTo>
                  <a:cubicBezTo>
                    <a:pt x="63" y="80"/>
                    <a:pt x="28" y="116"/>
                    <a:pt x="10" y="152"/>
                  </a:cubicBezTo>
                  <a:cubicBezTo>
                    <a:pt x="1" y="196"/>
                    <a:pt x="1" y="232"/>
                    <a:pt x="10" y="277"/>
                  </a:cubicBezTo>
                  <a:cubicBezTo>
                    <a:pt x="19" y="312"/>
                    <a:pt x="37" y="339"/>
                    <a:pt x="55" y="375"/>
                  </a:cubicBezTo>
                  <a:cubicBezTo>
                    <a:pt x="79" y="431"/>
                    <a:pt x="110" y="487"/>
                    <a:pt x="148" y="543"/>
                  </a:cubicBezTo>
                  <a:lnTo>
                    <a:pt x="148" y="543"/>
                  </a:lnTo>
                  <a:cubicBezTo>
                    <a:pt x="105" y="578"/>
                    <a:pt x="69" y="624"/>
                    <a:pt x="46" y="669"/>
                  </a:cubicBezTo>
                  <a:cubicBezTo>
                    <a:pt x="28" y="705"/>
                    <a:pt x="19" y="732"/>
                    <a:pt x="10" y="768"/>
                  </a:cubicBezTo>
                  <a:cubicBezTo>
                    <a:pt x="10" y="803"/>
                    <a:pt x="10" y="839"/>
                    <a:pt x="19" y="866"/>
                  </a:cubicBezTo>
                  <a:cubicBezTo>
                    <a:pt x="37" y="928"/>
                    <a:pt x="72" y="982"/>
                    <a:pt x="108" y="1035"/>
                  </a:cubicBezTo>
                  <a:cubicBezTo>
                    <a:pt x="137" y="1078"/>
                    <a:pt x="171" y="1115"/>
                    <a:pt x="206" y="1151"/>
                  </a:cubicBezTo>
                  <a:lnTo>
                    <a:pt x="206" y="1151"/>
                  </a:lnTo>
                  <a:cubicBezTo>
                    <a:pt x="159" y="1178"/>
                    <a:pt x="117" y="1214"/>
                    <a:pt x="81" y="1250"/>
                  </a:cubicBezTo>
                  <a:cubicBezTo>
                    <a:pt x="37" y="1303"/>
                    <a:pt x="10" y="1374"/>
                    <a:pt x="28" y="1446"/>
                  </a:cubicBezTo>
                  <a:cubicBezTo>
                    <a:pt x="46" y="1508"/>
                    <a:pt x="90" y="1562"/>
                    <a:pt x="153" y="1598"/>
                  </a:cubicBezTo>
                  <a:cubicBezTo>
                    <a:pt x="198" y="1628"/>
                    <a:pt x="250" y="1652"/>
                    <a:pt x="303" y="1669"/>
                  </a:cubicBezTo>
                  <a:lnTo>
                    <a:pt x="303" y="1669"/>
                  </a:lnTo>
                  <a:cubicBezTo>
                    <a:pt x="262" y="1734"/>
                    <a:pt x="240" y="1805"/>
                    <a:pt x="224" y="1883"/>
                  </a:cubicBezTo>
                  <a:cubicBezTo>
                    <a:pt x="206" y="1972"/>
                    <a:pt x="233" y="2062"/>
                    <a:pt x="287" y="2133"/>
                  </a:cubicBezTo>
                  <a:cubicBezTo>
                    <a:pt x="340" y="2205"/>
                    <a:pt x="412" y="2249"/>
                    <a:pt x="501" y="2276"/>
                  </a:cubicBezTo>
                  <a:cubicBezTo>
                    <a:pt x="568" y="2306"/>
                    <a:pt x="635" y="2317"/>
                    <a:pt x="707" y="2320"/>
                  </a:cubicBezTo>
                  <a:lnTo>
                    <a:pt x="707" y="2320"/>
                  </a:lnTo>
                  <a:cubicBezTo>
                    <a:pt x="666" y="2386"/>
                    <a:pt x="655" y="2468"/>
                    <a:pt x="670" y="2544"/>
                  </a:cubicBezTo>
                  <a:cubicBezTo>
                    <a:pt x="688" y="2633"/>
                    <a:pt x="733" y="2713"/>
                    <a:pt x="795" y="2785"/>
                  </a:cubicBezTo>
                  <a:cubicBezTo>
                    <a:pt x="858" y="2847"/>
                    <a:pt x="929" y="2892"/>
                    <a:pt x="1018" y="2927"/>
                  </a:cubicBezTo>
                  <a:cubicBezTo>
                    <a:pt x="1084" y="2949"/>
                    <a:pt x="1155" y="2965"/>
                    <a:pt x="1227" y="2975"/>
                  </a:cubicBezTo>
                  <a:lnTo>
                    <a:pt x="1227" y="2975"/>
                  </a:lnTo>
                  <a:cubicBezTo>
                    <a:pt x="1170" y="3037"/>
                    <a:pt x="1146" y="3120"/>
                    <a:pt x="1161" y="3204"/>
                  </a:cubicBezTo>
                  <a:cubicBezTo>
                    <a:pt x="1188" y="3293"/>
                    <a:pt x="1250" y="3383"/>
                    <a:pt x="1331" y="3427"/>
                  </a:cubicBezTo>
                  <a:cubicBezTo>
                    <a:pt x="1420" y="3463"/>
                    <a:pt x="1509" y="3490"/>
                    <a:pt x="1599" y="3499"/>
                  </a:cubicBezTo>
                  <a:cubicBezTo>
                    <a:pt x="1509" y="3490"/>
                    <a:pt x="1429" y="3463"/>
                    <a:pt x="1349" y="3427"/>
                  </a:cubicBezTo>
                  <a:cubicBezTo>
                    <a:pt x="1268" y="3383"/>
                    <a:pt x="1215" y="3311"/>
                    <a:pt x="1197" y="3222"/>
                  </a:cubicBezTo>
                  <a:cubicBezTo>
                    <a:pt x="1179" y="3142"/>
                    <a:pt x="1215" y="3052"/>
                    <a:pt x="1286" y="2999"/>
                  </a:cubicBezTo>
                  <a:lnTo>
                    <a:pt x="1322" y="2972"/>
                  </a:lnTo>
                  <a:lnTo>
                    <a:pt x="1273" y="2972"/>
                  </a:lnTo>
                  <a:lnTo>
                    <a:pt x="1259" y="2945"/>
                  </a:lnTo>
                  <a:cubicBezTo>
                    <a:pt x="1249" y="2953"/>
                    <a:pt x="1240" y="2962"/>
                    <a:pt x="1231" y="2971"/>
                  </a:cubicBezTo>
                  <a:lnTo>
                    <a:pt x="1231" y="2971"/>
                  </a:lnTo>
                  <a:cubicBezTo>
                    <a:pt x="1163" y="2966"/>
                    <a:pt x="1095" y="2950"/>
                    <a:pt x="1027" y="2927"/>
                  </a:cubicBezTo>
                  <a:cubicBezTo>
                    <a:pt x="947" y="2892"/>
                    <a:pt x="876" y="2847"/>
                    <a:pt x="822" y="2785"/>
                  </a:cubicBezTo>
                  <a:cubicBezTo>
                    <a:pt x="769" y="2722"/>
                    <a:pt x="724" y="2651"/>
                    <a:pt x="706" y="2562"/>
                  </a:cubicBezTo>
                  <a:cubicBezTo>
                    <a:pt x="688" y="2481"/>
                    <a:pt x="706" y="2401"/>
                    <a:pt x="760" y="2338"/>
                  </a:cubicBezTo>
                  <a:lnTo>
                    <a:pt x="795" y="2303"/>
                  </a:lnTo>
                  <a:lnTo>
                    <a:pt x="751" y="2303"/>
                  </a:lnTo>
                  <a:cubicBezTo>
                    <a:pt x="748" y="2303"/>
                    <a:pt x="745" y="2303"/>
                    <a:pt x="742" y="2303"/>
                  </a:cubicBezTo>
                  <a:lnTo>
                    <a:pt x="742" y="2303"/>
                  </a:lnTo>
                  <a:lnTo>
                    <a:pt x="733" y="2285"/>
                  </a:lnTo>
                  <a:cubicBezTo>
                    <a:pt x="728" y="2291"/>
                    <a:pt x="723" y="2297"/>
                    <a:pt x="718" y="2304"/>
                  </a:cubicBezTo>
                  <a:lnTo>
                    <a:pt x="718" y="2304"/>
                  </a:lnTo>
                  <a:cubicBezTo>
                    <a:pt x="568" y="2303"/>
                    <a:pt x="422" y="2241"/>
                    <a:pt x="322" y="2133"/>
                  </a:cubicBezTo>
                  <a:cubicBezTo>
                    <a:pt x="269" y="2071"/>
                    <a:pt x="251" y="1990"/>
                    <a:pt x="269" y="1910"/>
                  </a:cubicBezTo>
                  <a:cubicBezTo>
                    <a:pt x="278" y="1830"/>
                    <a:pt x="313" y="1749"/>
                    <a:pt x="358" y="1687"/>
                  </a:cubicBezTo>
                  <a:lnTo>
                    <a:pt x="376" y="1660"/>
                  </a:lnTo>
                  <a:lnTo>
                    <a:pt x="349" y="1651"/>
                  </a:lnTo>
                  <a:cubicBezTo>
                    <a:pt x="340" y="1649"/>
                    <a:pt x="331" y="1646"/>
                    <a:pt x="322" y="1643"/>
                  </a:cubicBezTo>
                  <a:lnTo>
                    <a:pt x="322" y="1643"/>
                  </a:lnTo>
                  <a:lnTo>
                    <a:pt x="322" y="1642"/>
                  </a:lnTo>
                  <a:cubicBezTo>
                    <a:pt x="322" y="1642"/>
                    <a:pt x="322" y="1643"/>
                    <a:pt x="322" y="1643"/>
                  </a:cubicBezTo>
                  <a:lnTo>
                    <a:pt x="322" y="1643"/>
                  </a:lnTo>
                  <a:cubicBezTo>
                    <a:pt x="271" y="1625"/>
                    <a:pt x="225" y="1603"/>
                    <a:pt x="179" y="1580"/>
                  </a:cubicBezTo>
                  <a:cubicBezTo>
                    <a:pt x="126" y="1544"/>
                    <a:pt x="90" y="1499"/>
                    <a:pt x="72" y="1446"/>
                  </a:cubicBezTo>
                  <a:cubicBezTo>
                    <a:pt x="55" y="1392"/>
                    <a:pt x="72" y="1339"/>
                    <a:pt x="117" y="1294"/>
                  </a:cubicBezTo>
                  <a:cubicBezTo>
                    <a:pt x="153" y="1250"/>
                    <a:pt x="206" y="1214"/>
                    <a:pt x="260" y="1187"/>
                  </a:cubicBezTo>
                  <a:lnTo>
                    <a:pt x="287" y="1178"/>
                  </a:lnTo>
                  <a:lnTo>
                    <a:pt x="260" y="1151"/>
                  </a:lnTo>
                  <a:cubicBezTo>
                    <a:pt x="224" y="1107"/>
                    <a:pt x="179" y="1062"/>
                    <a:pt x="144" y="1017"/>
                  </a:cubicBezTo>
                  <a:cubicBezTo>
                    <a:pt x="108" y="973"/>
                    <a:pt x="81" y="919"/>
                    <a:pt x="63" y="866"/>
                  </a:cubicBezTo>
                  <a:cubicBezTo>
                    <a:pt x="55" y="839"/>
                    <a:pt x="55" y="812"/>
                    <a:pt x="63" y="785"/>
                  </a:cubicBezTo>
                  <a:cubicBezTo>
                    <a:pt x="81" y="696"/>
                    <a:pt x="126" y="625"/>
                    <a:pt x="197" y="571"/>
                  </a:cubicBezTo>
                  <a:lnTo>
                    <a:pt x="215" y="562"/>
                  </a:lnTo>
                  <a:lnTo>
                    <a:pt x="206" y="536"/>
                  </a:lnTo>
                  <a:cubicBezTo>
                    <a:pt x="162" y="482"/>
                    <a:pt x="126" y="420"/>
                    <a:pt x="99" y="366"/>
                  </a:cubicBezTo>
                  <a:cubicBezTo>
                    <a:pt x="72" y="303"/>
                    <a:pt x="55" y="241"/>
                    <a:pt x="63" y="179"/>
                  </a:cubicBezTo>
                  <a:cubicBezTo>
                    <a:pt x="77" y="144"/>
                    <a:pt x="123" y="131"/>
                    <a:pt x="172" y="131"/>
                  </a:cubicBezTo>
                  <a:cubicBezTo>
                    <a:pt x="187" y="131"/>
                    <a:pt x="201" y="132"/>
                    <a:pt x="215" y="134"/>
                  </a:cubicBezTo>
                  <a:cubicBezTo>
                    <a:pt x="287" y="143"/>
                    <a:pt x="349" y="161"/>
                    <a:pt x="412" y="196"/>
                  </a:cubicBezTo>
                  <a:lnTo>
                    <a:pt x="429" y="196"/>
                  </a:lnTo>
                  <a:lnTo>
                    <a:pt x="438" y="187"/>
                  </a:lnTo>
                  <a:cubicBezTo>
                    <a:pt x="483" y="125"/>
                    <a:pt x="545" y="98"/>
                    <a:pt x="617" y="98"/>
                  </a:cubicBezTo>
                  <a:cubicBezTo>
                    <a:pt x="644" y="107"/>
                    <a:pt x="670" y="125"/>
                    <a:pt x="697" y="152"/>
                  </a:cubicBezTo>
                  <a:cubicBezTo>
                    <a:pt x="715" y="179"/>
                    <a:pt x="733" y="214"/>
                    <a:pt x="751" y="241"/>
                  </a:cubicBezTo>
                  <a:lnTo>
                    <a:pt x="769" y="277"/>
                  </a:lnTo>
                  <a:lnTo>
                    <a:pt x="795" y="250"/>
                  </a:lnTo>
                  <a:cubicBezTo>
                    <a:pt x="840" y="196"/>
                    <a:pt x="893" y="152"/>
                    <a:pt x="956" y="116"/>
                  </a:cubicBezTo>
                  <a:cubicBezTo>
                    <a:pt x="1018" y="71"/>
                    <a:pt x="1081" y="54"/>
                    <a:pt x="1152" y="54"/>
                  </a:cubicBezTo>
                  <a:cubicBezTo>
                    <a:pt x="1215" y="63"/>
                    <a:pt x="1277" y="98"/>
                    <a:pt x="1331" y="143"/>
                  </a:cubicBezTo>
                  <a:cubicBezTo>
                    <a:pt x="1384" y="196"/>
                    <a:pt x="1429" y="250"/>
                    <a:pt x="1465" y="312"/>
                  </a:cubicBezTo>
                  <a:lnTo>
                    <a:pt x="1483" y="339"/>
                  </a:lnTo>
                  <a:lnTo>
                    <a:pt x="1500" y="312"/>
                  </a:lnTo>
                  <a:cubicBezTo>
                    <a:pt x="1545" y="268"/>
                    <a:pt x="1599" y="223"/>
                    <a:pt x="1661" y="205"/>
                  </a:cubicBezTo>
                  <a:cubicBezTo>
                    <a:pt x="1688" y="192"/>
                    <a:pt x="1719" y="185"/>
                    <a:pt x="1750" y="185"/>
                  </a:cubicBezTo>
                  <a:cubicBezTo>
                    <a:pt x="1781" y="185"/>
                    <a:pt x="1813" y="192"/>
                    <a:pt x="1840" y="205"/>
                  </a:cubicBezTo>
                  <a:cubicBezTo>
                    <a:pt x="1893" y="232"/>
                    <a:pt x="1938" y="277"/>
                    <a:pt x="1964" y="339"/>
                  </a:cubicBezTo>
                  <a:cubicBezTo>
                    <a:pt x="1991" y="393"/>
                    <a:pt x="2009" y="455"/>
                    <a:pt x="2018" y="527"/>
                  </a:cubicBezTo>
                  <a:lnTo>
                    <a:pt x="2018" y="571"/>
                  </a:lnTo>
                  <a:lnTo>
                    <a:pt x="2045" y="536"/>
                  </a:lnTo>
                  <a:cubicBezTo>
                    <a:pt x="2080" y="491"/>
                    <a:pt x="2143" y="455"/>
                    <a:pt x="2205" y="455"/>
                  </a:cubicBezTo>
                  <a:cubicBezTo>
                    <a:pt x="2268" y="455"/>
                    <a:pt x="2330" y="473"/>
                    <a:pt x="2375" y="509"/>
                  </a:cubicBezTo>
                  <a:cubicBezTo>
                    <a:pt x="2473" y="598"/>
                    <a:pt x="2554" y="696"/>
                    <a:pt x="2607" y="821"/>
                  </a:cubicBezTo>
                  <a:lnTo>
                    <a:pt x="2625" y="848"/>
                  </a:lnTo>
                  <a:lnTo>
                    <a:pt x="2643" y="821"/>
                  </a:lnTo>
                  <a:cubicBezTo>
                    <a:pt x="2687" y="750"/>
                    <a:pt x="2750" y="705"/>
                    <a:pt x="2830" y="696"/>
                  </a:cubicBezTo>
                  <a:cubicBezTo>
                    <a:pt x="2840" y="695"/>
                    <a:pt x="2851" y="695"/>
                    <a:pt x="2861" y="695"/>
                  </a:cubicBezTo>
                  <a:cubicBezTo>
                    <a:pt x="2931" y="695"/>
                    <a:pt x="2999" y="721"/>
                    <a:pt x="3053" y="768"/>
                  </a:cubicBezTo>
                  <a:cubicBezTo>
                    <a:pt x="3116" y="830"/>
                    <a:pt x="3160" y="901"/>
                    <a:pt x="3178" y="973"/>
                  </a:cubicBezTo>
                  <a:cubicBezTo>
                    <a:pt x="3205" y="1053"/>
                    <a:pt x="3214" y="1134"/>
                    <a:pt x="3214" y="1223"/>
                  </a:cubicBezTo>
                  <a:lnTo>
                    <a:pt x="3214" y="1330"/>
                  </a:lnTo>
                  <a:lnTo>
                    <a:pt x="3250" y="1223"/>
                  </a:lnTo>
                  <a:cubicBezTo>
                    <a:pt x="3276" y="1142"/>
                    <a:pt x="3330" y="1044"/>
                    <a:pt x="3419" y="1026"/>
                  </a:cubicBezTo>
                  <a:cubicBezTo>
                    <a:pt x="3427" y="1025"/>
                    <a:pt x="3435" y="1024"/>
                    <a:pt x="3443" y="1024"/>
                  </a:cubicBezTo>
                  <a:cubicBezTo>
                    <a:pt x="3480" y="1024"/>
                    <a:pt x="3516" y="1040"/>
                    <a:pt x="3553" y="1062"/>
                  </a:cubicBezTo>
                  <a:cubicBezTo>
                    <a:pt x="3589" y="1089"/>
                    <a:pt x="3616" y="1125"/>
                    <a:pt x="3633" y="1169"/>
                  </a:cubicBezTo>
                  <a:cubicBezTo>
                    <a:pt x="3660" y="1258"/>
                    <a:pt x="3669" y="1357"/>
                    <a:pt x="3660" y="1455"/>
                  </a:cubicBezTo>
                  <a:cubicBezTo>
                    <a:pt x="3660" y="1553"/>
                    <a:pt x="3651" y="1642"/>
                    <a:pt x="3633" y="1740"/>
                  </a:cubicBezTo>
                  <a:lnTo>
                    <a:pt x="3607" y="1839"/>
                  </a:lnTo>
                  <a:lnTo>
                    <a:pt x="3651" y="1749"/>
                  </a:lnTo>
                  <a:cubicBezTo>
                    <a:pt x="3652" y="1749"/>
                    <a:pt x="3652" y="1748"/>
                    <a:pt x="3653" y="1747"/>
                  </a:cubicBezTo>
                  <a:lnTo>
                    <a:pt x="3653" y="1747"/>
                  </a:lnTo>
                  <a:lnTo>
                    <a:pt x="3660" y="1749"/>
                  </a:lnTo>
                  <a:cubicBezTo>
                    <a:pt x="3661" y="1743"/>
                    <a:pt x="3663" y="1736"/>
                    <a:pt x="3664" y="1730"/>
                  </a:cubicBezTo>
                  <a:lnTo>
                    <a:pt x="3664" y="1730"/>
                  </a:lnTo>
                  <a:cubicBezTo>
                    <a:pt x="3686" y="1697"/>
                    <a:pt x="3710" y="1674"/>
                    <a:pt x="3741" y="1651"/>
                  </a:cubicBezTo>
                  <a:cubicBezTo>
                    <a:pt x="3758" y="1638"/>
                    <a:pt x="3778" y="1631"/>
                    <a:pt x="3800" y="1631"/>
                  </a:cubicBezTo>
                  <a:cubicBezTo>
                    <a:pt x="3821" y="1631"/>
                    <a:pt x="3843" y="1638"/>
                    <a:pt x="3865" y="1651"/>
                  </a:cubicBezTo>
                  <a:cubicBezTo>
                    <a:pt x="3937" y="1696"/>
                    <a:pt x="3990" y="1785"/>
                    <a:pt x="4008" y="1874"/>
                  </a:cubicBezTo>
                  <a:cubicBezTo>
                    <a:pt x="4035" y="2053"/>
                    <a:pt x="4035" y="2249"/>
                    <a:pt x="4008" y="2428"/>
                  </a:cubicBezTo>
                  <a:cubicBezTo>
                    <a:pt x="3990" y="2526"/>
                    <a:pt x="3982" y="2615"/>
                    <a:pt x="3964" y="2713"/>
                  </a:cubicBezTo>
                  <a:cubicBezTo>
                    <a:pt x="3946" y="2802"/>
                    <a:pt x="3946" y="2901"/>
                    <a:pt x="3973" y="2990"/>
                  </a:cubicBezTo>
                  <a:cubicBezTo>
                    <a:pt x="4008" y="3177"/>
                    <a:pt x="4071" y="3356"/>
                    <a:pt x="4151" y="3534"/>
                  </a:cubicBezTo>
                  <a:cubicBezTo>
                    <a:pt x="4080" y="3356"/>
                    <a:pt x="4017" y="3177"/>
                    <a:pt x="3982" y="2990"/>
                  </a:cubicBezTo>
                  <a:cubicBezTo>
                    <a:pt x="3937" y="2811"/>
                    <a:pt x="4008" y="2624"/>
                    <a:pt x="4026" y="2437"/>
                  </a:cubicBezTo>
                  <a:cubicBezTo>
                    <a:pt x="4053" y="2249"/>
                    <a:pt x="4053" y="2053"/>
                    <a:pt x="4026" y="1865"/>
                  </a:cubicBezTo>
                  <a:cubicBezTo>
                    <a:pt x="4008" y="1767"/>
                    <a:pt x="3955" y="1678"/>
                    <a:pt x="3874" y="1624"/>
                  </a:cubicBezTo>
                  <a:cubicBezTo>
                    <a:pt x="3852" y="1611"/>
                    <a:pt x="3828" y="1604"/>
                    <a:pt x="3802" y="1604"/>
                  </a:cubicBezTo>
                  <a:cubicBezTo>
                    <a:pt x="3776" y="1604"/>
                    <a:pt x="3749" y="1611"/>
                    <a:pt x="3723" y="1624"/>
                  </a:cubicBezTo>
                  <a:cubicBezTo>
                    <a:pt x="3705" y="1637"/>
                    <a:pt x="3688" y="1652"/>
                    <a:pt x="3673" y="1671"/>
                  </a:cubicBezTo>
                  <a:lnTo>
                    <a:pt x="3673" y="1671"/>
                  </a:lnTo>
                  <a:cubicBezTo>
                    <a:pt x="3683" y="1599"/>
                    <a:pt x="3689" y="1527"/>
                    <a:pt x="3696" y="1455"/>
                  </a:cubicBezTo>
                  <a:cubicBezTo>
                    <a:pt x="3696" y="1357"/>
                    <a:pt x="3687" y="1250"/>
                    <a:pt x="3660" y="1160"/>
                  </a:cubicBezTo>
                  <a:cubicBezTo>
                    <a:pt x="3627" y="1060"/>
                    <a:pt x="3539" y="999"/>
                    <a:pt x="3432" y="999"/>
                  </a:cubicBezTo>
                  <a:cubicBezTo>
                    <a:pt x="3425" y="999"/>
                    <a:pt x="3418" y="999"/>
                    <a:pt x="3410" y="1000"/>
                  </a:cubicBezTo>
                  <a:cubicBezTo>
                    <a:pt x="3366" y="1009"/>
                    <a:pt x="3312" y="1044"/>
                    <a:pt x="3285" y="1089"/>
                  </a:cubicBezTo>
                  <a:cubicBezTo>
                    <a:pt x="3272" y="1106"/>
                    <a:pt x="3259" y="1126"/>
                    <a:pt x="3247" y="1147"/>
                  </a:cubicBezTo>
                  <a:lnTo>
                    <a:pt x="3247" y="1147"/>
                  </a:lnTo>
                  <a:cubicBezTo>
                    <a:pt x="3243" y="1084"/>
                    <a:pt x="3233" y="1022"/>
                    <a:pt x="3214" y="964"/>
                  </a:cubicBezTo>
                  <a:cubicBezTo>
                    <a:pt x="3187" y="884"/>
                    <a:pt x="3143" y="803"/>
                    <a:pt x="3080" y="741"/>
                  </a:cubicBezTo>
                  <a:cubicBezTo>
                    <a:pt x="3009" y="678"/>
                    <a:pt x="2919" y="652"/>
                    <a:pt x="2830" y="652"/>
                  </a:cubicBezTo>
                  <a:cubicBezTo>
                    <a:pt x="2753" y="667"/>
                    <a:pt x="2682" y="710"/>
                    <a:pt x="2635" y="773"/>
                  </a:cubicBezTo>
                  <a:lnTo>
                    <a:pt x="2635" y="773"/>
                  </a:lnTo>
                  <a:cubicBezTo>
                    <a:pt x="2607" y="721"/>
                    <a:pt x="2582" y="670"/>
                    <a:pt x="2545" y="625"/>
                  </a:cubicBezTo>
                  <a:cubicBezTo>
                    <a:pt x="2509" y="571"/>
                    <a:pt x="2455" y="518"/>
                    <a:pt x="2402" y="482"/>
                  </a:cubicBezTo>
                  <a:cubicBezTo>
                    <a:pt x="2348" y="437"/>
                    <a:pt x="2277" y="411"/>
                    <a:pt x="2205" y="411"/>
                  </a:cubicBezTo>
                  <a:cubicBezTo>
                    <a:pt x="2150" y="418"/>
                    <a:pt x="2094" y="441"/>
                    <a:pt x="2052" y="476"/>
                  </a:cubicBezTo>
                  <a:lnTo>
                    <a:pt x="2052" y="476"/>
                  </a:lnTo>
                  <a:cubicBezTo>
                    <a:pt x="2046" y="421"/>
                    <a:pt x="2029" y="370"/>
                    <a:pt x="2000" y="312"/>
                  </a:cubicBezTo>
                  <a:cubicBezTo>
                    <a:pt x="1973" y="250"/>
                    <a:pt x="1920" y="196"/>
                    <a:pt x="1857" y="161"/>
                  </a:cubicBezTo>
                  <a:cubicBezTo>
                    <a:pt x="1822" y="147"/>
                    <a:pt x="1786" y="141"/>
                    <a:pt x="1750" y="141"/>
                  </a:cubicBezTo>
                  <a:cubicBezTo>
                    <a:pt x="1715" y="141"/>
                    <a:pt x="1679" y="147"/>
                    <a:pt x="1643" y="161"/>
                  </a:cubicBezTo>
                  <a:cubicBezTo>
                    <a:pt x="1582" y="184"/>
                    <a:pt x="1533" y="220"/>
                    <a:pt x="1487" y="270"/>
                  </a:cubicBezTo>
                  <a:lnTo>
                    <a:pt x="1487" y="270"/>
                  </a:lnTo>
                  <a:cubicBezTo>
                    <a:pt x="1452" y="210"/>
                    <a:pt x="1405" y="163"/>
                    <a:pt x="1358" y="116"/>
                  </a:cubicBezTo>
                  <a:cubicBezTo>
                    <a:pt x="1304" y="54"/>
                    <a:pt x="1233" y="18"/>
                    <a:pt x="1152" y="0"/>
                  </a:cubicBezTo>
                  <a:close/>
                  <a:moveTo>
                    <a:pt x="1857" y="3490"/>
                  </a:moveTo>
                  <a:cubicBezTo>
                    <a:pt x="1856" y="3496"/>
                    <a:pt x="1854" y="3502"/>
                    <a:pt x="1853" y="3508"/>
                  </a:cubicBezTo>
                  <a:lnTo>
                    <a:pt x="1853" y="3508"/>
                  </a:lnTo>
                  <a:cubicBezTo>
                    <a:pt x="1769" y="3508"/>
                    <a:pt x="1684" y="3507"/>
                    <a:pt x="1599" y="3499"/>
                  </a:cubicBezTo>
                  <a:lnTo>
                    <a:pt x="1599" y="3499"/>
                  </a:lnTo>
                  <a:cubicBezTo>
                    <a:pt x="1662" y="3505"/>
                    <a:pt x="1725" y="3511"/>
                    <a:pt x="1791" y="3511"/>
                  </a:cubicBezTo>
                  <a:cubicBezTo>
                    <a:pt x="1811" y="3511"/>
                    <a:pt x="1832" y="3511"/>
                    <a:pt x="1853" y="3509"/>
                  </a:cubicBezTo>
                  <a:lnTo>
                    <a:pt x="1853" y="3509"/>
                  </a:lnTo>
                  <a:cubicBezTo>
                    <a:pt x="1845" y="3567"/>
                    <a:pt x="1872" y="3627"/>
                    <a:pt x="1920" y="3659"/>
                  </a:cubicBezTo>
                  <a:cubicBezTo>
                    <a:pt x="1973" y="3686"/>
                    <a:pt x="2027" y="3704"/>
                    <a:pt x="2089" y="3713"/>
                  </a:cubicBezTo>
                  <a:cubicBezTo>
                    <a:pt x="2137" y="3717"/>
                    <a:pt x="2186" y="3719"/>
                    <a:pt x="2233" y="3719"/>
                  </a:cubicBezTo>
                  <a:cubicBezTo>
                    <a:pt x="2292" y="3719"/>
                    <a:pt x="2351" y="3715"/>
                    <a:pt x="2407" y="3707"/>
                  </a:cubicBezTo>
                  <a:lnTo>
                    <a:pt x="2407" y="3707"/>
                  </a:lnTo>
                  <a:cubicBezTo>
                    <a:pt x="2393" y="3739"/>
                    <a:pt x="2396" y="3775"/>
                    <a:pt x="2411" y="3811"/>
                  </a:cubicBezTo>
                  <a:cubicBezTo>
                    <a:pt x="2416" y="3816"/>
                    <a:pt x="2422" y="3821"/>
                    <a:pt x="2428" y="3826"/>
                  </a:cubicBezTo>
                  <a:lnTo>
                    <a:pt x="2428" y="3826"/>
                  </a:lnTo>
                  <a:cubicBezTo>
                    <a:pt x="2420" y="3791"/>
                    <a:pt x="2420" y="3757"/>
                    <a:pt x="2446" y="3731"/>
                  </a:cubicBezTo>
                  <a:lnTo>
                    <a:pt x="2455" y="3704"/>
                  </a:lnTo>
                  <a:lnTo>
                    <a:pt x="2429" y="3704"/>
                  </a:lnTo>
                  <a:lnTo>
                    <a:pt x="2420" y="3686"/>
                  </a:lnTo>
                  <a:cubicBezTo>
                    <a:pt x="2415" y="3693"/>
                    <a:pt x="2410" y="3700"/>
                    <a:pt x="2407" y="3707"/>
                  </a:cubicBezTo>
                  <a:lnTo>
                    <a:pt x="2407" y="3707"/>
                  </a:lnTo>
                  <a:cubicBezTo>
                    <a:pt x="2360" y="3714"/>
                    <a:pt x="2312" y="3717"/>
                    <a:pt x="2263" y="3717"/>
                  </a:cubicBezTo>
                  <a:cubicBezTo>
                    <a:pt x="2208" y="3717"/>
                    <a:pt x="2152" y="3713"/>
                    <a:pt x="2098" y="3704"/>
                  </a:cubicBezTo>
                  <a:cubicBezTo>
                    <a:pt x="2036" y="3704"/>
                    <a:pt x="1982" y="3686"/>
                    <a:pt x="1938" y="3659"/>
                  </a:cubicBezTo>
                  <a:cubicBezTo>
                    <a:pt x="1893" y="3624"/>
                    <a:pt x="1875" y="3570"/>
                    <a:pt x="1884" y="3525"/>
                  </a:cubicBezTo>
                  <a:lnTo>
                    <a:pt x="1884" y="3508"/>
                  </a:lnTo>
                  <a:lnTo>
                    <a:pt x="1875" y="3508"/>
                  </a:lnTo>
                  <a:lnTo>
                    <a:pt x="1857" y="3490"/>
                  </a:lnTo>
                  <a:close/>
                  <a:moveTo>
                    <a:pt x="3911" y="3508"/>
                  </a:moveTo>
                  <a:cubicBezTo>
                    <a:pt x="3832" y="3508"/>
                    <a:pt x="3754" y="3516"/>
                    <a:pt x="3678" y="3534"/>
                  </a:cubicBezTo>
                  <a:cubicBezTo>
                    <a:pt x="3517" y="3561"/>
                    <a:pt x="3366" y="3606"/>
                    <a:pt x="3214" y="3659"/>
                  </a:cubicBezTo>
                  <a:cubicBezTo>
                    <a:pt x="3062" y="3722"/>
                    <a:pt x="2911" y="3775"/>
                    <a:pt x="2759" y="3820"/>
                  </a:cubicBezTo>
                  <a:cubicBezTo>
                    <a:pt x="2678" y="3847"/>
                    <a:pt x="2598" y="3856"/>
                    <a:pt x="2518" y="3856"/>
                  </a:cubicBezTo>
                  <a:cubicBezTo>
                    <a:pt x="2482" y="3856"/>
                    <a:pt x="2452" y="3844"/>
                    <a:pt x="2428" y="3826"/>
                  </a:cubicBezTo>
                  <a:lnTo>
                    <a:pt x="2428" y="3826"/>
                  </a:lnTo>
                  <a:cubicBezTo>
                    <a:pt x="2428" y="3827"/>
                    <a:pt x="2428" y="3828"/>
                    <a:pt x="2429" y="3829"/>
                  </a:cubicBezTo>
                  <a:cubicBezTo>
                    <a:pt x="2446" y="3856"/>
                    <a:pt x="2491" y="3865"/>
                    <a:pt x="2527" y="3873"/>
                  </a:cubicBezTo>
                  <a:cubicBezTo>
                    <a:pt x="2607" y="3873"/>
                    <a:pt x="2687" y="3856"/>
                    <a:pt x="2759" y="3838"/>
                  </a:cubicBezTo>
                  <a:cubicBezTo>
                    <a:pt x="2919" y="3793"/>
                    <a:pt x="3071" y="3740"/>
                    <a:pt x="3214" y="3686"/>
                  </a:cubicBezTo>
                  <a:cubicBezTo>
                    <a:pt x="3366" y="3624"/>
                    <a:pt x="3517" y="3588"/>
                    <a:pt x="3678" y="3561"/>
                  </a:cubicBezTo>
                  <a:cubicBezTo>
                    <a:pt x="3773" y="3533"/>
                    <a:pt x="3871" y="3519"/>
                    <a:pt x="3971" y="3519"/>
                  </a:cubicBezTo>
                  <a:cubicBezTo>
                    <a:pt x="4031" y="3519"/>
                    <a:pt x="4091" y="3524"/>
                    <a:pt x="4151" y="3534"/>
                  </a:cubicBezTo>
                  <a:cubicBezTo>
                    <a:pt x="4071" y="3516"/>
                    <a:pt x="3990" y="3508"/>
                    <a:pt x="3911" y="3508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13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7FBD087-BCD8-492A-96CD-4B350A8804D8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536A3A60-4CF5-4A6B-A314-C49206680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9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FFECC6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0"/>
          <p:cNvSpPr/>
          <p:nvPr/>
        </p:nvSpPr>
        <p:spPr>
          <a:xfrm>
            <a:off x="162175" y="-143073"/>
            <a:ext cx="8819708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6" name="Google Shape;2066;p20"/>
          <p:cNvSpPr/>
          <p:nvPr/>
        </p:nvSpPr>
        <p:spPr>
          <a:xfrm>
            <a:off x="164533" y="-143072"/>
            <a:ext cx="8814639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7" name="Google Shape;2067;p20"/>
          <p:cNvSpPr/>
          <p:nvPr/>
        </p:nvSpPr>
        <p:spPr>
          <a:xfrm>
            <a:off x="356100" y="292545"/>
            <a:ext cx="8241407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8" name="Google Shape;2068;p20"/>
          <p:cNvSpPr/>
          <p:nvPr/>
        </p:nvSpPr>
        <p:spPr>
          <a:xfrm>
            <a:off x="472179" y="287882"/>
            <a:ext cx="8199705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069" name="Google Shape;206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63" y="298368"/>
            <a:ext cx="8207124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0" name="Google Shape;2070;p20"/>
          <p:cNvSpPr/>
          <p:nvPr/>
        </p:nvSpPr>
        <p:spPr>
          <a:xfrm>
            <a:off x="1544415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1" name="Google Shape;2071;p20"/>
          <p:cNvSpPr/>
          <p:nvPr/>
        </p:nvSpPr>
        <p:spPr>
          <a:xfrm>
            <a:off x="1544415" y="370435"/>
            <a:ext cx="142964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2" name="Google Shape;2072;p20"/>
          <p:cNvSpPr/>
          <p:nvPr/>
        </p:nvSpPr>
        <p:spPr>
          <a:xfrm>
            <a:off x="1575801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3" name="Google Shape;2073;p20"/>
          <p:cNvSpPr/>
          <p:nvPr/>
        </p:nvSpPr>
        <p:spPr>
          <a:xfrm>
            <a:off x="1585908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4" name="Google Shape;2074;p20"/>
          <p:cNvSpPr/>
          <p:nvPr/>
        </p:nvSpPr>
        <p:spPr>
          <a:xfrm>
            <a:off x="1174105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5" name="Google Shape;2075;p20"/>
          <p:cNvSpPr/>
          <p:nvPr/>
        </p:nvSpPr>
        <p:spPr>
          <a:xfrm>
            <a:off x="1174105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6" name="Google Shape;2076;p20"/>
          <p:cNvSpPr/>
          <p:nvPr/>
        </p:nvSpPr>
        <p:spPr>
          <a:xfrm>
            <a:off x="1205063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7" name="Google Shape;2077;p20"/>
          <p:cNvSpPr/>
          <p:nvPr/>
        </p:nvSpPr>
        <p:spPr>
          <a:xfrm>
            <a:off x="1216350" y="-197585"/>
            <a:ext cx="79479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8" name="Google Shape;2078;p20"/>
          <p:cNvSpPr/>
          <p:nvPr/>
        </p:nvSpPr>
        <p:spPr>
          <a:xfrm>
            <a:off x="2797995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9" name="Google Shape;2079;p20"/>
          <p:cNvSpPr/>
          <p:nvPr/>
        </p:nvSpPr>
        <p:spPr>
          <a:xfrm>
            <a:off x="2805995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0" name="Google Shape;2080;p20"/>
          <p:cNvSpPr/>
          <p:nvPr/>
        </p:nvSpPr>
        <p:spPr>
          <a:xfrm>
            <a:off x="2828952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1" name="Google Shape;2081;p20"/>
          <p:cNvSpPr/>
          <p:nvPr/>
        </p:nvSpPr>
        <p:spPr>
          <a:xfrm>
            <a:off x="2840240" y="-197585"/>
            <a:ext cx="79479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2" name="Google Shape;2082;p20"/>
          <p:cNvSpPr/>
          <p:nvPr/>
        </p:nvSpPr>
        <p:spPr>
          <a:xfrm>
            <a:off x="2427649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3" name="Google Shape;2083;p20"/>
          <p:cNvSpPr/>
          <p:nvPr/>
        </p:nvSpPr>
        <p:spPr>
          <a:xfrm>
            <a:off x="2435648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4" name="Google Shape;2084;p20"/>
          <p:cNvSpPr/>
          <p:nvPr/>
        </p:nvSpPr>
        <p:spPr>
          <a:xfrm>
            <a:off x="2458214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5" name="Google Shape;2085;p20"/>
          <p:cNvSpPr/>
          <p:nvPr/>
        </p:nvSpPr>
        <p:spPr>
          <a:xfrm>
            <a:off x="2470286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6" name="Google Shape;2086;p20"/>
          <p:cNvSpPr/>
          <p:nvPr/>
        </p:nvSpPr>
        <p:spPr>
          <a:xfrm>
            <a:off x="4059536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7" name="Google Shape;2087;p20"/>
          <p:cNvSpPr/>
          <p:nvPr/>
        </p:nvSpPr>
        <p:spPr>
          <a:xfrm>
            <a:off x="4059536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8" name="Google Shape;2088;p20"/>
          <p:cNvSpPr/>
          <p:nvPr/>
        </p:nvSpPr>
        <p:spPr>
          <a:xfrm>
            <a:off x="4082104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9" name="Google Shape;2089;p20"/>
          <p:cNvSpPr/>
          <p:nvPr/>
        </p:nvSpPr>
        <p:spPr>
          <a:xfrm>
            <a:off x="4093028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0" name="Google Shape;2090;p20"/>
          <p:cNvSpPr/>
          <p:nvPr/>
        </p:nvSpPr>
        <p:spPr>
          <a:xfrm>
            <a:off x="3688797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1" name="Google Shape;2091;p20"/>
          <p:cNvSpPr/>
          <p:nvPr/>
        </p:nvSpPr>
        <p:spPr>
          <a:xfrm>
            <a:off x="3688797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2" name="Google Shape;2092;p20"/>
          <p:cNvSpPr/>
          <p:nvPr/>
        </p:nvSpPr>
        <p:spPr>
          <a:xfrm>
            <a:off x="3711794" y="-197585"/>
            <a:ext cx="80231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3" name="Google Shape;2093;p20"/>
          <p:cNvSpPr/>
          <p:nvPr/>
        </p:nvSpPr>
        <p:spPr>
          <a:xfrm>
            <a:off x="3723470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4" name="Google Shape;2094;p20"/>
          <p:cNvSpPr/>
          <p:nvPr/>
        </p:nvSpPr>
        <p:spPr>
          <a:xfrm>
            <a:off x="5312687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5" name="Google Shape;2095;p20"/>
          <p:cNvSpPr/>
          <p:nvPr/>
        </p:nvSpPr>
        <p:spPr>
          <a:xfrm>
            <a:off x="5312687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6" name="Google Shape;2096;p20"/>
          <p:cNvSpPr/>
          <p:nvPr/>
        </p:nvSpPr>
        <p:spPr>
          <a:xfrm>
            <a:off x="5335683" y="-197585"/>
            <a:ext cx="79839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7" name="Google Shape;2097;p20"/>
          <p:cNvSpPr/>
          <p:nvPr/>
        </p:nvSpPr>
        <p:spPr>
          <a:xfrm>
            <a:off x="5346964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8" name="Google Shape;2098;p20"/>
          <p:cNvSpPr/>
          <p:nvPr/>
        </p:nvSpPr>
        <p:spPr>
          <a:xfrm>
            <a:off x="4941949" y="-226149"/>
            <a:ext cx="142964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9" name="Google Shape;2099;p20"/>
          <p:cNvSpPr/>
          <p:nvPr/>
        </p:nvSpPr>
        <p:spPr>
          <a:xfrm>
            <a:off x="4942341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0" name="Google Shape;2100;p20"/>
          <p:cNvSpPr/>
          <p:nvPr/>
        </p:nvSpPr>
        <p:spPr>
          <a:xfrm>
            <a:off x="4965334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1" name="Google Shape;2101;p20"/>
          <p:cNvSpPr/>
          <p:nvPr/>
        </p:nvSpPr>
        <p:spPr>
          <a:xfrm>
            <a:off x="4977403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2" name="Google Shape;2102;p20"/>
          <p:cNvSpPr/>
          <p:nvPr/>
        </p:nvSpPr>
        <p:spPr>
          <a:xfrm>
            <a:off x="6566231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3" name="Google Shape;2103;p20"/>
          <p:cNvSpPr/>
          <p:nvPr/>
        </p:nvSpPr>
        <p:spPr>
          <a:xfrm>
            <a:off x="6566231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4" name="Google Shape;2104;p20"/>
          <p:cNvSpPr/>
          <p:nvPr/>
        </p:nvSpPr>
        <p:spPr>
          <a:xfrm>
            <a:off x="6588831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5" name="Google Shape;2105;p20"/>
          <p:cNvSpPr/>
          <p:nvPr/>
        </p:nvSpPr>
        <p:spPr>
          <a:xfrm>
            <a:off x="6600508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6" name="Google Shape;2106;p20"/>
          <p:cNvSpPr/>
          <p:nvPr/>
        </p:nvSpPr>
        <p:spPr>
          <a:xfrm>
            <a:off x="6195525" y="-226149"/>
            <a:ext cx="142932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7" name="Google Shape;2107;p20"/>
          <p:cNvSpPr/>
          <p:nvPr/>
        </p:nvSpPr>
        <p:spPr>
          <a:xfrm>
            <a:off x="6195525" y="370435"/>
            <a:ext cx="142932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8" name="Google Shape;2108;p20"/>
          <p:cNvSpPr/>
          <p:nvPr/>
        </p:nvSpPr>
        <p:spPr>
          <a:xfrm>
            <a:off x="6218486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9" name="Google Shape;2109;p20"/>
          <p:cNvSpPr/>
          <p:nvPr/>
        </p:nvSpPr>
        <p:spPr>
          <a:xfrm>
            <a:off x="6230947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0" name="Google Shape;2110;p20"/>
          <p:cNvSpPr/>
          <p:nvPr/>
        </p:nvSpPr>
        <p:spPr>
          <a:xfrm>
            <a:off x="7819418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1" name="Google Shape;2111;p20"/>
          <p:cNvSpPr/>
          <p:nvPr/>
        </p:nvSpPr>
        <p:spPr>
          <a:xfrm>
            <a:off x="7819418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2" name="Google Shape;2112;p20"/>
          <p:cNvSpPr/>
          <p:nvPr/>
        </p:nvSpPr>
        <p:spPr>
          <a:xfrm>
            <a:off x="7842375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3" name="Google Shape;2113;p20"/>
          <p:cNvSpPr/>
          <p:nvPr/>
        </p:nvSpPr>
        <p:spPr>
          <a:xfrm>
            <a:off x="7854055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4" name="Google Shape;2114;p20"/>
          <p:cNvSpPr/>
          <p:nvPr/>
        </p:nvSpPr>
        <p:spPr>
          <a:xfrm>
            <a:off x="7449069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5" name="Google Shape;2115;p20"/>
          <p:cNvSpPr/>
          <p:nvPr/>
        </p:nvSpPr>
        <p:spPr>
          <a:xfrm>
            <a:off x="7448676" y="370435"/>
            <a:ext cx="142964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6" name="Google Shape;2116;p20"/>
          <p:cNvSpPr/>
          <p:nvPr/>
        </p:nvSpPr>
        <p:spPr>
          <a:xfrm>
            <a:off x="7472029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7" name="Google Shape;2117;p20"/>
          <p:cNvSpPr/>
          <p:nvPr/>
        </p:nvSpPr>
        <p:spPr>
          <a:xfrm>
            <a:off x="7484098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8" name="Google Shape;2118;p20"/>
          <p:cNvSpPr txBox="1">
            <a:spLocks noGrp="1"/>
          </p:cNvSpPr>
          <p:nvPr>
            <p:ph type="subTitle" idx="1"/>
          </p:nvPr>
        </p:nvSpPr>
        <p:spPr>
          <a:xfrm>
            <a:off x="3406650" y="3624533"/>
            <a:ext cx="23307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9" name="Google Shape;2119;p20"/>
          <p:cNvSpPr txBox="1">
            <a:spLocks noGrp="1"/>
          </p:cNvSpPr>
          <p:nvPr>
            <p:ph type="subTitle" idx="2"/>
          </p:nvPr>
        </p:nvSpPr>
        <p:spPr>
          <a:xfrm>
            <a:off x="5858600" y="3624540"/>
            <a:ext cx="23307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0" name="Google Shape;2120;p20"/>
          <p:cNvSpPr txBox="1">
            <a:spLocks noGrp="1"/>
          </p:cNvSpPr>
          <p:nvPr>
            <p:ph type="subTitle" idx="3"/>
          </p:nvPr>
        </p:nvSpPr>
        <p:spPr>
          <a:xfrm>
            <a:off x="5858600" y="2976567"/>
            <a:ext cx="233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1" name="Google Shape;2121;p20"/>
          <p:cNvSpPr txBox="1">
            <a:spLocks noGrp="1"/>
          </p:cNvSpPr>
          <p:nvPr>
            <p:ph type="subTitle" idx="4"/>
          </p:nvPr>
        </p:nvSpPr>
        <p:spPr>
          <a:xfrm>
            <a:off x="954700" y="3624533"/>
            <a:ext cx="23307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2" name="Google Shape;2122;p20"/>
          <p:cNvSpPr txBox="1">
            <a:spLocks noGrp="1"/>
          </p:cNvSpPr>
          <p:nvPr>
            <p:ph type="subTitle" idx="5"/>
          </p:nvPr>
        </p:nvSpPr>
        <p:spPr>
          <a:xfrm>
            <a:off x="954700" y="2976567"/>
            <a:ext cx="233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3" name="Google Shape;2123;p20"/>
          <p:cNvSpPr txBox="1">
            <a:spLocks noGrp="1"/>
          </p:cNvSpPr>
          <p:nvPr>
            <p:ph type="subTitle" idx="6"/>
          </p:nvPr>
        </p:nvSpPr>
        <p:spPr>
          <a:xfrm>
            <a:off x="3406650" y="2976567"/>
            <a:ext cx="233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4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124" name="Google Shape;2124;p20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02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rgbClr val="FFECC6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" name="Google Shape;2283;p22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2284" name="Google Shape;2284;p22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288" name="Google Shape;2288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89" name="Google Shape;2289;p22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22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22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2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2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37" name="Google Shape;2337;p22"/>
          <p:cNvSpPr txBox="1">
            <a:spLocks noGrp="1"/>
          </p:cNvSpPr>
          <p:nvPr>
            <p:ph type="ctrTitle"/>
          </p:nvPr>
        </p:nvSpPr>
        <p:spPr>
          <a:xfrm>
            <a:off x="5229400" y="798267"/>
            <a:ext cx="2711400" cy="1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8" name="Google Shape;2338;p22"/>
          <p:cNvSpPr txBox="1">
            <a:spLocks noGrp="1"/>
          </p:cNvSpPr>
          <p:nvPr>
            <p:ph type="subTitle" idx="1"/>
          </p:nvPr>
        </p:nvSpPr>
        <p:spPr>
          <a:xfrm>
            <a:off x="5424300" y="2259633"/>
            <a:ext cx="2516400" cy="1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22"/>
          <p:cNvSpPr txBox="1"/>
          <p:nvPr/>
        </p:nvSpPr>
        <p:spPr>
          <a:xfrm>
            <a:off x="4084500" y="4735967"/>
            <a:ext cx="38562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 kern="0">
                <a:solidFill>
                  <a:srgbClr val="622300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 kern="0">
                <a:solidFill>
                  <a:srgbClr val="6223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kern="0">
                <a:solidFill>
                  <a:srgbClr val="622300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 kern="0">
                <a:solidFill>
                  <a:srgbClr val="6223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kern="0">
                <a:solidFill>
                  <a:srgbClr val="622300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200" b="1" kern="0">
                <a:solidFill>
                  <a:srgbClr val="62230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Freepi</a:t>
            </a:r>
            <a:r>
              <a:rPr lang="en" sz="1200" b="1" kern="0">
                <a:solidFill>
                  <a:srgbClr val="622300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endParaRPr sz="1200" b="1" kern="0">
              <a:solidFill>
                <a:srgbClr val="6223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40" name="Google Shape;2340;p22"/>
          <p:cNvGrpSpPr/>
          <p:nvPr/>
        </p:nvGrpSpPr>
        <p:grpSpPr>
          <a:xfrm>
            <a:off x="593439" y="4066655"/>
            <a:ext cx="881353" cy="2122236"/>
            <a:chOff x="593436" y="3049991"/>
            <a:chExt cx="881353" cy="1591677"/>
          </a:xfrm>
        </p:grpSpPr>
        <p:sp>
          <p:nvSpPr>
            <p:cNvPr id="2341" name="Google Shape;2341;p22"/>
            <p:cNvSpPr/>
            <p:nvPr/>
          </p:nvSpPr>
          <p:spPr>
            <a:xfrm rot="-9084608" flipH="1">
              <a:off x="682164" y="3956290"/>
              <a:ext cx="86377" cy="72370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2"/>
            <p:cNvSpPr/>
            <p:nvPr/>
          </p:nvSpPr>
          <p:spPr>
            <a:xfrm rot="-9084608" flipH="1">
              <a:off x="682452" y="3953793"/>
              <a:ext cx="79132" cy="74463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2"/>
            <p:cNvSpPr/>
            <p:nvPr/>
          </p:nvSpPr>
          <p:spPr>
            <a:xfrm rot="-9084608" flipH="1">
              <a:off x="719621" y="3970987"/>
              <a:ext cx="33166" cy="27209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22"/>
            <p:cNvSpPr/>
            <p:nvPr/>
          </p:nvSpPr>
          <p:spPr>
            <a:xfrm rot="-9084608" flipH="1">
              <a:off x="810582" y="4020635"/>
              <a:ext cx="76959" cy="76959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22"/>
            <p:cNvSpPr/>
            <p:nvPr/>
          </p:nvSpPr>
          <p:spPr>
            <a:xfrm rot="-9084608" flipH="1">
              <a:off x="804616" y="4019468"/>
              <a:ext cx="89436" cy="79132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22"/>
            <p:cNvSpPr/>
            <p:nvPr/>
          </p:nvSpPr>
          <p:spPr>
            <a:xfrm rot="-9084608" flipH="1">
              <a:off x="848730" y="4036381"/>
              <a:ext cx="30510" cy="25519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2"/>
            <p:cNvSpPr/>
            <p:nvPr/>
          </p:nvSpPr>
          <p:spPr>
            <a:xfrm rot="-9084608" flipH="1">
              <a:off x="640452" y="4049927"/>
              <a:ext cx="227173" cy="254382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2"/>
            <p:cNvSpPr/>
            <p:nvPr/>
          </p:nvSpPr>
          <p:spPr>
            <a:xfrm rot="-9084608" flipH="1">
              <a:off x="730766" y="4042228"/>
              <a:ext cx="63998" cy="158184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2"/>
            <p:cNvSpPr/>
            <p:nvPr/>
          </p:nvSpPr>
          <p:spPr>
            <a:xfrm rot="-9084608" flipH="1">
              <a:off x="1057607" y="4303887"/>
              <a:ext cx="368612" cy="263559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2"/>
            <p:cNvSpPr/>
            <p:nvPr/>
          </p:nvSpPr>
          <p:spPr>
            <a:xfrm rot="-9084608" flipH="1">
              <a:off x="1029233" y="4330363"/>
              <a:ext cx="373120" cy="188371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2"/>
            <p:cNvSpPr/>
            <p:nvPr/>
          </p:nvSpPr>
          <p:spPr>
            <a:xfrm rot="-9084608" flipH="1">
              <a:off x="1139451" y="4294602"/>
              <a:ext cx="301072" cy="219928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2"/>
            <p:cNvSpPr/>
            <p:nvPr/>
          </p:nvSpPr>
          <p:spPr>
            <a:xfrm rot="-9084608" flipH="1">
              <a:off x="1079185" y="4308754"/>
              <a:ext cx="348487" cy="265733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2"/>
            <p:cNvSpPr/>
            <p:nvPr/>
          </p:nvSpPr>
          <p:spPr>
            <a:xfrm rot="-9084608" flipH="1">
              <a:off x="1118476" y="3996131"/>
              <a:ext cx="135966" cy="223631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2"/>
            <p:cNvSpPr/>
            <p:nvPr/>
          </p:nvSpPr>
          <p:spPr>
            <a:xfrm rot="-9084608" flipH="1">
              <a:off x="1156341" y="4182181"/>
              <a:ext cx="239328" cy="99579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2"/>
            <p:cNvSpPr/>
            <p:nvPr/>
          </p:nvSpPr>
          <p:spPr>
            <a:xfrm rot="-9084608" flipH="1">
              <a:off x="1247957" y="4013678"/>
              <a:ext cx="154481" cy="211314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2"/>
            <p:cNvSpPr/>
            <p:nvPr/>
          </p:nvSpPr>
          <p:spPr>
            <a:xfrm rot="-9084608" flipH="1">
              <a:off x="1019106" y="4053340"/>
              <a:ext cx="136207" cy="223631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2"/>
            <p:cNvSpPr/>
            <p:nvPr/>
          </p:nvSpPr>
          <p:spPr>
            <a:xfrm rot="-9084608" flipH="1">
              <a:off x="1056502" y="4239168"/>
              <a:ext cx="239570" cy="100062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2"/>
            <p:cNvSpPr/>
            <p:nvPr/>
          </p:nvSpPr>
          <p:spPr>
            <a:xfrm rot="-9084608" flipH="1">
              <a:off x="926194" y="4112360"/>
              <a:ext cx="134436" cy="225402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2"/>
            <p:cNvSpPr/>
            <p:nvPr/>
          </p:nvSpPr>
          <p:spPr>
            <a:xfrm rot="-9084608" flipH="1">
              <a:off x="933800" y="4305723"/>
              <a:ext cx="237879" cy="83399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2"/>
            <p:cNvSpPr/>
            <p:nvPr/>
          </p:nvSpPr>
          <p:spPr>
            <a:xfrm rot="-9084608" flipH="1">
              <a:off x="831965" y="4162836"/>
              <a:ext cx="130814" cy="223389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2"/>
            <p:cNvSpPr/>
            <p:nvPr/>
          </p:nvSpPr>
          <p:spPr>
            <a:xfrm rot="-9084608" flipH="1">
              <a:off x="809823" y="4359358"/>
              <a:ext cx="234176" cy="7285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2"/>
            <p:cNvSpPr/>
            <p:nvPr/>
          </p:nvSpPr>
          <p:spPr>
            <a:xfrm rot="-9084608" flipH="1">
              <a:off x="973646" y="4110537"/>
              <a:ext cx="79776" cy="14023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2"/>
            <p:cNvSpPr/>
            <p:nvPr/>
          </p:nvSpPr>
          <p:spPr>
            <a:xfrm rot="-9084608" flipH="1">
              <a:off x="1045089" y="3956812"/>
              <a:ext cx="326994" cy="389462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22"/>
            <p:cNvSpPr/>
            <p:nvPr/>
          </p:nvSpPr>
          <p:spPr>
            <a:xfrm rot="-9084608" flipH="1">
              <a:off x="930461" y="4175314"/>
              <a:ext cx="34535" cy="22379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22"/>
            <p:cNvSpPr/>
            <p:nvPr/>
          </p:nvSpPr>
          <p:spPr>
            <a:xfrm rot="-9084608" flipH="1">
              <a:off x="1253462" y="4003717"/>
              <a:ext cx="106341" cy="213568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22"/>
            <p:cNvSpPr/>
            <p:nvPr/>
          </p:nvSpPr>
          <p:spPr>
            <a:xfrm rot="-9084608" flipH="1">
              <a:off x="1153188" y="3997388"/>
              <a:ext cx="71163" cy="224919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22"/>
            <p:cNvSpPr/>
            <p:nvPr/>
          </p:nvSpPr>
          <p:spPr>
            <a:xfrm rot="-9084608" flipH="1">
              <a:off x="1158060" y="4174632"/>
              <a:ext cx="214937" cy="10215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22"/>
            <p:cNvSpPr/>
            <p:nvPr/>
          </p:nvSpPr>
          <p:spPr>
            <a:xfrm rot="-9084608" flipH="1">
              <a:off x="1052749" y="4052416"/>
              <a:ext cx="74061" cy="225804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22"/>
            <p:cNvSpPr/>
            <p:nvPr/>
          </p:nvSpPr>
          <p:spPr>
            <a:xfrm rot="-9084608" flipH="1">
              <a:off x="1058259" y="4231789"/>
              <a:ext cx="214856" cy="102075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22"/>
            <p:cNvSpPr/>
            <p:nvPr/>
          </p:nvSpPr>
          <p:spPr>
            <a:xfrm rot="-9084608" flipH="1">
              <a:off x="953097" y="4108191"/>
              <a:ext cx="71968" cy="22709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22"/>
            <p:cNvSpPr/>
            <p:nvPr/>
          </p:nvSpPr>
          <p:spPr>
            <a:xfrm rot="-9084608" flipH="1">
              <a:off x="934979" y="4299645"/>
              <a:ext cx="221377" cy="87021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22"/>
            <p:cNvSpPr/>
            <p:nvPr/>
          </p:nvSpPr>
          <p:spPr>
            <a:xfrm rot="-9084608" flipH="1">
              <a:off x="849152" y="4154463"/>
              <a:ext cx="75510" cy="225885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2"/>
            <p:cNvSpPr/>
            <p:nvPr/>
          </p:nvSpPr>
          <p:spPr>
            <a:xfrm rot="-9084608" flipH="1">
              <a:off x="808025" y="4356195"/>
              <a:ext cx="226368" cy="74705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2"/>
            <p:cNvSpPr/>
            <p:nvPr/>
          </p:nvSpPr>
          <p:spPr>
            <a:xfrm rot="-9084608" flipH="1">
              <a:off x="832215" y="4023707"/>
              <a:ext cx="394775" cy="474793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22"/>
            <p:cNvSpPr/>
            <p:nvPr/>
          </p:nvSpPr>
          <p:spPr>
            <a:xfrm rot="-5400000" flipH="1">
              <a:off x="735365" y="3042708"/>
              <a:ext cx="231129" cy="249285"/>
            </a:xfrm>
            <a:custGeom>
              <a:avLst/>
              <a:gdLst/>
              <a:ahLst/>
              <a:cxnLst/>
              <a:rect l="l" t="t" r="r" b="b"/>
              <a:pathLst>
                <a:path w="3348" h="3611" extrusionOk="0">
                  <a:moveTo>
                    <a:pt x="1808" y="1"/>
                  </a:moveTo>
                  <a:cubicBezTo>
                    <a:pt x="1552" y="1"/>
                    <a:pt x="1246" y="107"/>
                    <a:pt x="893" y="416"/>
                  </a:cubicBezTo>
                  <a:cubicBezTo>
                    <a:pt x="28" y="1165"/>
                    <a:pt x="1" y="3611"/>
                    <a:pt x="1" y="3611"/>
                  </a:cubicBezTo>
                  <a:cubicBezTo>
                    <a:pt x="6" y="3611"/>
                    <a:pt x="11" y="3611"/>
                    <a:pt x="17" y="3611"/>
                  </a:cubicBezTo>
                  <a:cubicBezTo>
                    <a:pt x="853" y="3611"/>
                    <a:pt x="2565" y="2918"/>
                    <a:pt x="2955" y="2040"/>
                  </a:cubicBezTo>
                  <a:cubicBezTo>
                    <a:pt x="3348" y="1148"/>
                    <a:pt x="2598" y="380"/>
                    <a:pt x="2598" y="380"/>
                  </a:cubicBezTo>
                  <a:cubicBezTo>
                    <a:pt x="2450" y="226"/>
                    <a:pt x="2182" y="1"/>
                    <a:pt x="18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22"/>
            <p:cNvSpPr/>
            <p:nvPr/>
          </p:nvSpPr>
          <p:spPr>
            <a:xfrm rot="-5400000" flipH="1">
              <a:off x="726115" y="3047885"/>
              <a:ext cx="213387" cy="246731"/>
            </a:xfrm>
            <a:custGeom>
              <a:avLst/>
              <a:gdLst/>
              <a:ahLst/>
              <a:cxnLst/>
              <a:rect l="l" t="t" r="r" b="b"/>
              <a:pathLst>
                <a:path w="3091" h="3574" extrusionOk="0">
                  <a:moveTo>
                    <a:pt x="1083" y="1222"/>
                  </a:moveTo>
                  <a:cubicBezTo>
                    <a:pt x="1082" y="1222"/>
                    <a:pt x="1082" y="1222"/>
                    <a:pt x="1083" y="1222"/>
                  </a:cubicBezTo>
                  <a:lnTo>
                    <a:pt x="1083" y="1222"/>
                  </a:lnTo>
                  <a:close/>
                  <a:moveTo>
                    <a:pt x="3009" y="1"/>
                  </a:moveTo>
                  <a:cubicBezTo>
                    <a:pt x="3001" y="1"/>
                    <a:pt x="2993" y="3"/>
                    <a:pt x="2984" y="8"/>
                  </a:cubicBezTo>
                  <a:cubicBezTo>
                    <a:pt x="2841" y="106"/>
                    <a:pt x="2716" y="222"/>
                    <a:pt x="2600" y="347"/>
                  </a:cubicBezTo>
                  <a:cubicBezTo>
                    <a:pt x="2449" y="499"/>
                    <a:pt x="2306" y="678"/>
                    <a:pt x="2163" y="847"/>
                  </a:cubicBezTo>
                  <a:cubicBezTo>
                    <a:pt x="2092" y="936"/>
                    <a:pt x="2020" y="1026"/>
                    <a:pt x="1958" y="1124"/>
                  </a:cubicBezTo>
                  <a:lnTo>
                    <a:pt x="1199" y="1204"/>
                  </a:lnTo>
                  <a:lnTo>
                    <a:pt x="1083" y="1222"/>
                  </a:lnTo>
                  <a:lnTo>
                    <a:pt x="1083" y="1222"/>
                  </a:lnTo>
                  <a:cubicBezTo>
                    <a:pt x="1108" y="1222"/>
                    <a:pt x="1631" y="1221"/>
                    <a:pt x="1877" y="1195"/>
                  </a:cubicBezTo>
                  <a:lnTo>
                    <a:pt x="1913" y="1195"/>
                  </a:lnTo>
                  <a:cubicBezTo>
                    <a:pt x="1779" y="1383"/>
                    <a:pt x="1636" y="1570"/>
                    <a:pt x="1494" y="1757"/>
                  </a:cubicBezTo>
                  <a:cubicBezTo>
                    <a:pt x="1387" y="1900"/>
                    <a:pt x="1271" y="2043"/>
                    <a:pt x="1163" y="2186"/>
                  </a:cubicBezTo>
                  <a:lnTo>
                    <a:pt x="574" y="2346"/>
                  </a:lnTo>
                  <a:lnTo>
                    <a:pt x="485" y="2373"/>
                  </a:lnTo>
                  <a:cubicBezTo>
                    <a:pt x="690" y="2346"/>
                    <a:pt x="896" y="2311"/>
                    <a:pt x="1101" y="2257"/>
                  </a:cubicBezTo>
                  <a:lnTo>
                    <a:pt x="1101" y="2257"/>
                  </a:lnTo>
                  <a:cubicBezTo>
                    <a:pt x="842" y="2579"/>
                    <a:pt x="583" y="2891"/>
                    <a:pt x="316" y="3203"/>
                  </a:cubicBezTo>
                  <a:cubicBezTo>
                    <a:pt x="217" y="3319"/>
                    <a:pt x="110" y="3444"/>
                    <a:pt x="3" y="3569"/>
                  </a:cubicBezTo>
                  <a:cubicBezTo>
                    <a:pt x="1" y="3572"/>
                    <a:pt x="0" y="3574"/>
                    <a:pt x="1" y="3574"/>
                  </a:cubicBezTo>
                  <a:cubicBezTo>
                    <a:pt x="15" y="3574"/>
                    <a:pt x="548" y="3032"/>
                    <a:pt x="887" y="2659"/>
                  </a:cubicBezTo>
                  <a:cubicBezTo>
                    <a:pt x="905" y="2775"/>
                    <a:pt x="914" y="2891"/>
                    <a:pt x="931" y="3007"/>
                  </a:cubicBezTo>
                  <a:lnTo>
                    <a:pt x="940" y="3069"/>
                  </a:lnTo>
                  <a:cubicBezTo>
                    <a:pt x="949" y="2918"/>
                    <a:pt x="949" y="2766"/>
                    <a:pt x="940" y="2614"/>
                  </a:cubicBezTo>
                  <a:lnTo>
                    <a:pt x="940" y="2605"/>
                  </a:lnTo>
                  <a:cubicBezTo>
                    <a:pt x="1146" y="2373"/>
                    <a:pt x="1306" y="2177"/>
                    <a:pt x="1494" y="1936"/>
                  </a:cubicBezTo>
                  <a:cubicBezTo>
                    <a:pt x="1574" y="1829"/>
                    <a:pt x="1654" y="1731"/>
                    <a:pt x="1726" y="1624"/>
                  </a:cubicBezTo>
                  <a:lnTo>
                    <a:pt x="1860" y="2382"/>
                  </a:lnTo>
                  <a:lnTo>
                    <a:pt x="1877" y="2498"/>
                  </a:lnTo>
                  <a:cubicBezTo>
                    <a:pt x="1878" y="2499"/>
                    <a:pt x="1878" y="2500"/>
                    <a:pt x="1878" y="2500"/>
                  </a:cubicBezTo>
                  <a:cubicBezTo>
                    <a:pt x="1883" y="2500"/>
                    <a:pt x="1832" y="1919"/>
                    <a:pt x="1788" y="1650"/>
                  </a:cubicBezTo>
                  <a:lnTo>
                    <a:pt x="1770" y="1561"/>
                  </a:lnTo>
                  <a:cubicBezTo>
                    <a:pt x="1886" y="1409"/>
                    <a:pt x="1993" y="1258"/>
                    <a:pt x="2110" y="1106"/>
                  </a:cubicBezTo>
                  <a:cubicBezTo>
                    <a:pt x="2127" y="1079"/>
                    <a:pt x="2154" y="1043"/>
                    <a:pt x="2181" y="1017"/>
                  </a:cubicBezTo>
                  <a:lnTo>
                    <a:pt x="2395" y="1722"/>
                  </a:lnTo>
                  <a:lnTo>
                    <a:pt x="2431" y="1838"/>
                  </a:lnTo>
                  <a:cubicBezTo>
                    <a:pt x="2431" y="1839"/>
                    <a:pt x="2431" y="1839"/>
                    <a:pt x="2431" y="1839"/>
                  </a:cubicBezTo>
                  <a:cubicBezTo>
                    <a:pt x="2433" y="1839"/>
                    <a:pt x="2321" y="1294"/>
                    <a:pt x="2243" y="1043"/>
                  </a:cubicBezTo>
                  <a:cubicBezTo>
                    <a:pt x="2234" y="1017"/>
                    <a:pt x="2226" y="990"/>
                    <a:pt x="2217" y="963"/>
                  </a:cubicBezTo>
                  <a:cubicBezTo>
                    <a:pt x="2342" y="811"/>
                    <a:pt x="2467" y="660"/>
                    <a:pt x="2600" y="517"/>
                  </a:cubicBezTo>
                  <a:cubicBezTo>
                    <a:pt x="2725" y="365"/>
                    <a:pt x="2868" y="231"/>
                    <a:pt x="3029" y="124"/>
                  </a:cubicBezTo>
                  <a:cubicBezTo>
                    <a:pt x="3090" y="86"/>
                    <a:pt x="3059" y="1"/>
                    <a:pt x="30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22"/>
            <p:cNvSpPr/>
            <p:nvPr/>
          </p:nvSpPr>
          <p:spPr>
            <a:xfrm rot="-5400000" flipH="1">
              <a:off x="761461" y="3053960"/>
              <a:ext cx="202756" cy="221878"/>
            </a:xfrm>
            <a:custGeom>
              <a:avLst/>
              <a:gdLst/>
              <a:ahLst/>
              <a:cxnLst/>
              <a:rect l="l" t="t" r="r" b="b"/>
              <a:pathLst>
                <a:path w="2937" h="3214" extrusionOk="0">
                  <a:moveTo>
                    <a:pt x="0" y="2392"/>
                  </a:moveTo>
                  <a:cubicBezTo>
                    <a:pt x="0" y="2669"/>
                    <a:pt x="63" y="2954"/>
                    <a:pt x="179" y="3213"/>
                  </a:cubicBezTo>
                  <a:cubicBezTo>
                    <a:pt x="1071" y="3070"/>
                    <a:pt x="2446" y="2445"/>
                    <a:pt x="2785" y="1669"/>
                  </a:cubicBezTo>
                  <a:cubicBezTo>
                    <a:pt x="2928" y="1330"/>
                    <a:pt x="2937" y="955"/>
                    <a:pt x="2803" y="625"/>
                  </a:cubicBezTo>
                  <a:cubicBezTo>
                    <a:pt x="1500" y="0"/>
                    <a:pt x="0" y="946"/>
                    <a:pt x="0" y="239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22"/>
            <p:cNvSpPr/>
            <p:nvPr/>
          </p:nvSpPr>
          <p:spPr>
            <a:xfrm rot="-5400000" flipH="1">
              <a:off x="744720" y="3031697"/>
              <a:ext cx="214423" cy="251011"/>
            </a:xfrm>
            <a:custGeom>
              <a:avLst/>
              <a:gdLst/>
              <a:ahLst/>
              <a:cxnLst/>
              <a:rect l="l" t="t" r="r" b="b"/>
              <a:pathLst>
                <a:path w="3106" h="3636" extrusionOk="0">
                  <a:moveTo>
                    <a:pt x="2624" y="378"/>
                  </a:moveTo>
                  <a:cubicBezTo>
                    <a:pt x="2743" y="511"/>
                    <a:pt x="2839" y="654"/>
                    <a:pt x="2919" y="809"/>
                  </a:cubicBezTo>
                  <a:lnTo>
                    <a:pt x="2919" y="809"/>
                  </a:lnTo>
                  <a:cubicBezTo>
                    <a:pt x="2843" y="651"/>
                    <a:pt x="2745" y="506"/>
                    <a:pt x="2624" y="378"/>
                  </a:cubicBezTo>
                  <a:close/>
                  <a:moveTo>
                    <a:pt x="1830" y="0"/>
                  </a:moveTo>
                  <a:cubicBezTo>
                    <a:pt x="1691" y="0"/>
                    <a:pt x="1552" y="30"/>
                    <a:pt x="1428" y="92"/>
                  </a:cubicBezTo>
                  <a:cubicBezTo>
                    <a:pt x="1223" y="182"/>
                    <a:pt x="1026" y="307"/>
                    <a:pt x="866" y="458"/>
                  </a:cubicBezTo>
                  <a:cubicBezTo>
                    <a:pt x="714" y="619"/>
                    <a:pt x="589" y="806"/>
                    <a:pt x="500" y="1012"/>
                  </a:cubicBezTo>
                  <a:cubicBezTo>
                    <a:pt x="321" y="1413"/>
                    <a:pt x="196" y="1851"/>
                    <a:pt x="134" y="2288"/>
                  </a:cubicBezTo>
                  <a:cubicBezTo>
                    <a:pt x="62" y="2725"/>
                    <a:pt x="18" y="3163"/>
                    <a:pt x="0" y="3609"/>
                  </a:cubicBezTo>
                  <a:lnTo>
                    <a:pt x="0" y="3636"/>
                  </a:lnTo>
                  <a:lnTo>
                    <a:pt x="27" y="3636"/>
                  </a:lnTo>
                  <a:cubicBezTo>
                    <a:pt x="250" y="3636"/>
                    <a:pt x="473" y="3600"/>
                    <a:pt x="687" y="3546"/>
                  </a:cubicBezTo>
                  <a:cubicBezTo>
                    <a:pt x="901" y="3493"/>
                    <a:pt x="1107" y="3421"/>
                    <a:pt x="1312" y="3341"/>
                  </a:cubicBezTo>
                  <a:cubicBezTo>
                    <a:pt x="1723" y="3180"/>
                    <a:pt x="2106" y="2957"/>
                    <a:pt x="2454" y="2690"/>
                  </a:cubicBezTo>
                  <a:cubicBezTo>
                    <a:pt x="2624" y="2547"/>
                    <a:pt x="2776" y="2386"/>
                    <a:pt x="2901" y="2208"/>
                  </a:cubicBezTo>
                  <a:cubicBezTo>
                    <a:pt x="3017" y="2020"/>
                    <a:pt x="3088" y="1797"/>
                    <a:pt x="3097" y="1583"/>
                  </a:cubicBezTo>
                  <a:cubicBezTo>
                    <a:pt x="3106" y="1360"/>
                    <a:pt x="3061" y="1137"/>
                    <a:pt x="2981" y="940"/>
                  </a:cubicBezTo>
                  <a:cubicBezTo>
                    <a:pt x="2961" y="895"/>
                    <a:pt x="2941" y="852"/>
                    <a:pt x="2919" y="809"/>
                  </a:cubicBezTo>
                  <a:lnTo>
                    <a:pt x="2919" y="809"/>
                  </a:lnTo>
                  <a:cubicBezTo>
                    <a:pt x="2938" y="849"/>
                    <a:pt x="2956" y="890"/>
                    <a:pt x="2972" y="931"/>
                  </a:cubicBezTo>
                  <a:cubicBezTo>
                    <a:pt x="3061" y="1137"/>
                    <a:pt x="3097" y="1351"/>
                    <a:pt x="3088" y="1574"/>
                  </a:cubicBezTo>
                  <a:cubicBezTo>
                    <a:pt x="3070" y="1788"/>
                    <a:pt x="3008" y="2002"/>
                    <a:pt x="2892" y="2190"/>
                  </a:cubicBezTo>
                  <a:cubicBezTo>
                    <a:pt x="2767" y="2368"/>
                    <a:pt x="2615" y="2529"/>
                    <a:pt x="2445" y="2663"/>
                  </a:cubicBezTo>
                  <a:cubicBezTo>
                    <a:pt x="2097" y="2931"/>
                    <a:pt x="1714" y="3145"/>
                    <a:pt x="1303" y="3296"/>
                  </a:cubicBezTo>
                  <a:cubicBezTo>
                    <a:pt x="1098" y="3377"/>
                    <a:pt x="893" y="3448"/>
                    <a:pt x="678" y="3493"/>
                  </a:cubicBezTo>
                  <a:cubicBezTo>
                    <a:pt x="473" y="3544"/>
                    <a:pt x="268" y="3579"/>
                    <a:pt x="63" y="3582"/>
                  </a:cubicBezTo>
                  <a:lnTo>
                    <a:pt x="63" y="3582"/>
                  </a:lnTo>
                  <a:cubicBezTo>
                    <a:pt x="64" y="3145"/>
                    <a:pt x="108" y="2716"/>
                    <a:pt x="170" y="2288"/>
                  </a:cubicBezTo>
                  <a:cubicBezTo>
                    <a:pt x="232" y="1851"/>
                    <a:pt x="348" y="1422"/>
                    <a:pt x="518" y="1021"/>
                  </a:cubicBezTo>
                  <a:cubicBezTo>
                    <a:pt x="607" y="815"/>
                    <a:pt x="723" y="628"/>
                    <a:pt x="884" y="467"/>
                  </a:cubicBezTo>
                  <a:cubicBezTo>
                    <a:pt x="1035" y="315"/>
                    <a:pt x="1223" y="191"/>
                    <a:pt x="1419" y="101"/>
                  </a:cubicBezTo>
                  <a:cubicBezTo>
                    <a:pt x="1549" y="39"/>
                    <a:pt x="1686" y="9"/>
                    <a:pt x="1826" y="9"/>
                  </a:cubicBezTo>
                  <a:cubicBezTo>
                    <a:pt x="1907" y="9"/>
                    <a:pt x="1989" y="19"/>
                    <a:pt x="2071" y="39"/>
                  </a:cubicBezTo>
                  <a:cubicBezTo>
                    <a:pt x="2276" y="92"/>
                    <a:pt x="2472" y="217"/>
                    <a:pt x="2624" y="378"/>
                  </a:cubicBezTo>
                  <a:cubicBezTo>
                    <a:pt x="2472" y="217"/>
                    <a:pt x="2285" y="92"/>
                    <a:pt x="2071" y="30"/>
                  </a:cubicBezTo>
                  <a:cubicBezTo>
                    <a:pt x="1992" y="10"/>
                    <a:pt x="1911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22"/>
            <p:cNvSpPr/>
            <p:nvPr/>
          </p:nvSpPr>
          <p:spPr>
            <a:xfrm rot="-5400000" flipH="1">
              <a:off x="602679" y="3388360"/>
              <a:ext cx="298231" cy="209245"/>
            </a:xfrm>
            <a:custGeom>
              <a:avLst/>
              <a:gdLst/>
              <a:ahLst/>
              <a:cxnLst/>
              <a:rect l="l" t="t" r="r" b="b"/>
              <a:pathLst>
                <a:path w="4320" h="3031" extrusionOk="0">
                  <a:moveTo>
                    <a:pt x="2747" y="1"/>
                  </a:moveTo>
                  <a:cubicBezTo>
                    <a:pt x="1585" y="1"/>
                    <a:pt x="0" y="1151"/>
                    <a:pt x="0" y="1151"/>
                  </a:cubicBezTo>
                  <a:cubicBezTo>
                    <a:pt x="462" y="1898"/>
                    <a:pt x="1932" y="3031"/>
                    <a:pt x="2915" y="3031"/>
                  </a:cubicBezTo>
                  <a:cubicBezTo>
                    <a:pt x="2978" y="3031"/>
                    <a:pt x="3039" y="3026"/>
                    <a:pt x="3097" y="3016"/>
                  </a:cubicBezTo>
                  <a:cubicBezTo>
                    <a:pt x="4061" y="2847"/>
                    <a:pt x="4240" y="1669"/>
                    <a:pt x="4240" y="1669"/>
                  </a:cubicBezTo>
                  <a:cubicBezTo>
                    <a:pt x="4293" y="1267"/>
                    <a:pt x="4320" y="428"/>
                    <a:pt x="3169" y="62"/>
                  </a:cubicBezTo>
                  <a:cubicBezTo>
                    <a:pt x="3038" y="20"/>
                    <a:pt x="2896" y="1"/>
                    <a:pt x="27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22"/>
            <p:cNvSpPr/>
            <p:nvPr/>
          </p:nvSpPr>
          <p:spPr>
            <a:xfrm rot="-5400000" flipH="1">
              <a:off x="637577" y="3382319"/>
              <a:ext cx="264404" cy="193574"/>
            </a:xfrm>
            <a:custGeom>
              <a:avLst/>
              <a:gdLst/>
              <a:ahLst/>
              <a:cxnLst/>
              <a:rect l="l" t="t" r="r" b="b"/>
              <a:pathLst>
                <a:path w="3830" h="2804" extrusionOk="0">
                  <a:moveTo>
                    <a:pt x="1607" y="10"/>
                  </a:moveTo>
                  <a:cubicBezTo>
                    <a:pt x="1465" y="10"/>
                    <a:pt x="1322" y="18"/>
                    <a:pt x="1188" y="54"/>
                  </a:cubicBezTo>
                  <a:cubicBezTo>
                    <a:pt x="840" y="215"/>
                    <a:pt x="510" y="402"/>
                    <a:pt x="197" y="608"/>
                  </a:cubicBezTo>
                  <a:cubicBezTo>
                    <a:pt x="126" y="679"/>
                    <a:pt x="54" y="759"/>
                    <a:pt x="1" y="849"/>
                  </a:cubicBezTo>
                  <a:cubicBezTo>
                    <a:pt x="545" y="1643"/>
                    <a:pt x="2107" y="2803"/>
                    <a:pt x="3044" y="2642"/>
                  </a:cubicBezTo>
                  <a:cubicBezTo>
                    <a:pt x="3205" y="2616"/>
                    <a:pt x="3366" y="2553"/>
                    <a:pt x="3499" y="2464"/>
                  </a:cubicBezTo>
                  <a:cubicBezTo>
                    <a:pt x="3830" y="1214"/>
                    <a:pt x="2893" y="1"/>
                    <a:pt x="1607" y="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22"/>
            <p:cNvSpPr/>
            <p:nvPr/>
          </p:nvSpPr>
          <p:spPr>
            <a:xfrm rot="-5400000" flipH="1">
              <a:off x="602714" y="3385012"/>
              <a:ext cx="297679" cy="210419"/>
            </a:xfrm>
            <a:custGeom>
              <a:avLst/>
              <a:gdLst/>
              <a:ahLst/>
              <a:cxnLst/>
              <a:rect l="l" t="t" r="r" b="b"/>
              <a:pathLst>
                <a:path w="4312" h="3048" extrusionOk="0">
                  <a:moveTo>
                    <a:pt x="2754" y="1"/>
                  </a:moveTo>
                  <a:cubicBezTo>
                    <a:pt x="2690" y="1"/>
                    <a:pt x="2626" y="4"/>
                    <a:pt x="2562" y="12"/>
                  </a:cubicBezTo>
                  <a:cubicBezTo>
                    <a:pt x="2098" y="83"/>
                    <a:pt x="1652" y="226"/>
                    <a:pt x="1232" y="440"/>
                  </a:cubicBezTo>
                  <a:cubicBezTo>
                    <a:pt x="813" y="637"/>
                    <a:pt x="411" y="869"/>
                    <a:pt x="27" y="1136"/>
                  </a:cubicBezTo>
                  <a:lnTo>
                    <a:pt x="1" y="1154"/>
                  </a:lnTo>
                  <a:lnTo>
                    <a:pt x="18" y="1172"/>
                  </a:lnTo>
                  <a:cubicBezTo>
                    <a:pt x="152" y="1368"/>
                    <a:pt x="295" y="1556"/>
                    <a:pt x="474" y="1716"/>
                  </a:cubicBezTo>
                  <a:cubicBezTo>
                    <a:pt x="634" y="1886"/>
                    <a:pt x="813" y="2038"/>
                    <a:pt x="1000" y="2181"/>
                  </a:cubicBezTo>
                  <a:cubicBezTo>
                    <a:pt x="1366" y="2475"/>
                    <a:pt x="1777" y="2716"/>
                    <a:pt x="2214" y="2895"/>
                  </a:cubicBezTo>
                  <a:cubicBezTo>
                    <a:pt x="2437" y="2984"/>
                    <a:pt x="2669" y="3037"/>
                    <a:pt x="2901" y="3046"/>
                  </a:cubicBezTo>
                  <a:cubicBezTo>
                    <a:pt x="2915" y="3047"/>
                    <a:pt x="2928" y="3047"/>
                    <a:pt x="2942" y="3047"/>
                  </a:cubicBezTo>
                  <a:cubicBezTo>
                    <a:pt x="3168" y="3047"/>
                    <a:pt x="3385" y="2977"/>
                    <a:pt x="3571" y="2859"/>
                  </a:cubicBezTo>
                  <a:cubicBezTo>
                    <a:pt x="3764" y="2727"/>
                    <a:pt x="3923" y="2552"/>
                    <a:pt x="4030" y="2350"/>
                  </a:cubicBezTo>
                  <a:lnTo>
                    <a:pt x="4030" y="2350"/>
                  </a:lnTo>
                  <a:cubicBezTo>
                    <a:pt x="3923" y="2552"/>
                    <a:pt x="3764" y="2727"/>
                    <a:pt x="3571" y="2850"/>
                  </a:cubicBezTo>
                  <a:cubicBezTo>
                    <a:pt x="3378" y="2967"/>
                    <a:pt x="3162" y="3029"/>
                    <a:pt x="2945" y="3029"/>
                  </a:cubicBezTo>
                  <a:cubicBezTo>
                    <a:pt x="2930" y="3029"/>
                    <a:pt x="2916" y="3029"/>
                    <a:pt x="2901" y="3028"/>
                  </a:cubicBezTo>
                  <a:cubicBezTo>
                    <a:pt x="2660" y="3020"/>
                    <a:pt x="2437" y="2966"/>
                    <a:pt x="2223" y="2877"/>
                  </a:cubicBezTo>
                  <a:cubicBezTo>
                    <a:pt x="1786" y="2689"/>
                    <a:pt x="1384" y="2448"/>
                    <a:pt x="1018" y="2154"/>
                  </a:cubicBezTo>
                  <a:cubicBezTo>
                    <a:pt x="839" y="2011"/>
                    <a:pt x="661" y="1850"/>
                    <a:pt x="500" y="1681"/>
                  </a:cubicBezTo>
                  <a:cubicBezTo>
                    <a:pt x="337" y="1526"/>
                    <a:pt x="198" y="1354"/>
                    <a:pt x="76" y="1165"/>
                  </a:cubicBezTo>
                  <a:lnTo>
                    <a:pt x="76" y="1165"/>
                  </a:lnTo>
                  <a:cubicBezTo>
                    <a:pt x="445" y="904"/>
                    <a:pt x="839" y="668"/>
                    <a:pt x="1241" y="467"/>
                  </a:cubicBezTo>
                  <a:cubicBezTo>
                    <a:pt x="1652" y="253"/>
                    <a:pt x="2098" y="110"/>
                    <a:pt x="2562" y="39"/>
                  </a:cubicBezTo>
                  <a:cubicBezTo>
                    <a:pt x="2629" y="31"/>
                    <a:pt x="2696" y="27"/>
                    <a:pt x="2762" y="27"/>
                  </a:cubicBezTo>
                  <a:cubicBezTo>
                    <a:pt x="3157" y="27"/>
                    <a:pt x="3542" y="163"/>
                    <a:pt x="3847" y="422"/>
                  </a:cubicBezTo>
                  <a:cubicBezTo>
                    <a:pt x="4026" y="574"/>
                    <a:pt x="4160" y="770"/>
                    <a:pt x="4231" y="994"/>
                  </a:cubicBezTo>
                  <a:cubicBezTo>
                    <a:pt x="4293" y="1217"/>
                    <a:pt x="4311" y="1449"/>
                    <a:pt x="4276" y="1681"/>
                  </a:cubicBezTo>
                  <a:cubicBezTo>
                    <a:pt x="4311" y="1449"/>
                    <a:pt x="4302" y="1208"/>
                    <a:pt x="4240" y="985"/>
                  </a:cubicBezTo>
                  <a:cubicBezTo>
                    <a:pt x="4168" y="761"/>
                    <a:pt x="4044" y="565"/>
                    <a:pt x="3865" y="413"/>
                  </a:cubicBezTo>
                  <a:cubicBezTo>
                    <a:pt x="3549" y="144"/>
                    <a:pt x="3154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22"/>
            <p:cNvSpPr/>
            <p:nvPr/>
          </p:nvSpPr>
          <p:spPr>
            <a:xfrm rot="-5400000" flipH="1">
              <a:off x="589736" y="3473929"/>
              <a:ext cx="334267" cy="114874"/>
            </a:xfrm>
            <a:custGeom>
              <a:avLst/>
              <a:gdLst/>
              <a:ahLst/>
              <a:cxnLst/>
              <a:rect l="l" t="t" r="r" b="b"/>
              <a:pathLst>
                <a:path w="4842" h="1664" extrusionOk="0">
                  <a:moveTo>
                    <a:pt x="2640" y="0"/>
                  </a:moveTo>
                  <a:cubicBezTo>
                    <a:pt x="2632" y="0"/>
                    <a:pt x="2967" y="516"/>
                    <a:pt x="3141" y="742"/>
                  </a:cubicBezTo>
                  <a:lnTo>
                    <a:pt x="3168" y="769"/>
                  </a:lnTo>
                  <a:cubicBezTo>
                    <a:pt x="2927" y="751"/>
                    <a:pt x="2686" y="742"/>
                    <a:pt x="2454" y="715"/>
                  </a:cubicBezTo>
                  <a:cubicBezTo>
                    <a:pt x="2267" y="698"/>
                    <a:pt x="2079" y="680"/>
                    <a:pt x="1892" y="662"/>
                  </a:cubicBezTo>
                  <a:lnTo>
                    <a:pt x="1401" y="198"/>
                  </a:lnTo>
                  <a:lnTo>
                    <a:pt x="1321" y="117"/>
                  </a:lnTo>
                  <a:lnTo>
                    <a:pt x="1321" y="117"/>
                  </a:lnTo>
                  <a:cubicBezTo>
                    <a:pt x="1463" y="305"/>
                    <a:pt x="1624" y="483"/>
                    <a:pt x="1785" y="644"/>
                  </a:cubicBezTo>
                  <a:cubicBezTo>
                    <a:pt x="1365" y="590"/>
                    <a:pt x="955" y="537"/>
                    <a:pt x="535" y="474"/>
                  </a:cubicBezTo>
                  <a:lnTo>
                    <a:pt x="44" y="394"/>
                  </a:lnTo>
                  <a:cubicBezTo>
                    <a:pt x="43" y="394"/>
                    <a:pt x="41" y="394"/>
                    <a:pt x="40" y="394"/>
                  </a:cubicBezTo>
                  <a:cubicBezTo>
                    <a:pt x="0" y="394"/>
                    <a:pt x="797" y="584"/>
                    <a:pt x="1330" y="689"/>
                  </a:cubicBezTo>
                  <a:lnTo>
                    <a:pt x="1071" y="947"/>
                  </a:lnTo>
                  <a:lnTo>
                    <a:pt x="1026" y="992"/>
                  </a:lnTo>
                  <a:cubicBezTo>
                    <a:pt x="1160" y="912"/>
                    <a:pt x="1285" y="814"/>
                    <a:pt x="1401" y="715"/>
                  </a:cubicBezTo>
                  <a:lnTo>
                    <a:pt x="1410" y="706"/>
                  </a:lnTo>
                  <a:cubicBezTo>
                    <a:pt x="1731" y="760"/>
                    <a:pt x="1981" y="796"/>
                    <a:pt x="2302" y="831"/>
                  </a:cubicBezTo>
                  <a:cubicBezTo>
                    <a:pt x="2436" y="840"/>
                    <a:pt x="2570" y="858"/>
                    <a:pt x="2695" y="867"/>
                  </a:cubicBezTo>
                  <a:lnTo>
                    <a:pt x="2160" y="1447"/>
                  </a:lnTo>
                  <a:lnTo>
                    <a:pt x="2070" y="1537"/>
                  </a:lnTo>
                  <a:cubicBezTo>
                    <a:pt x="2069" y="1538"/>
                    <a:pt x="2069" y="1539"/>
                    <a:pt x="2069" y="1539"/>
                  </a:cubicBezTo>
                  <a:cubicBezTo>
                    <a:pt x="2081" y="1539"/>
                    <a:pt x="2525" y="1144"/>
                    <a:pt x="2713" y="939"/>
                  </a:cubicBezTo>
                  <a:lnTo>
                    <a:pt x="2775" y="867"/>
                  </a:lnTo>
                  <a:cubicBezTo>
                    <a:pt x="2972" y="885"/>
                    <a:pt x="3168" y="894"/>
                    <a:pt x="3356" y="912"/>
                  </a:cubicBezTo>
                  <a:lnTo>
                    <a:pt x="3472" y="930"/>
                  </a:lnTo>
                  <a:lnTo>
                    <a:pt x="3025" y="1563"/>
                  </a:lnTo>
                  <a:lnTo>
                    <a:pt x="2954" y="1661"/>
                  </a:lnTo>
                  <a:cubicBezTo>
                    <a:pt x="2953" y="1663"/>
                    <a:pt x="2953" y="1663"/>
                    <a:pt x="2953" y="1663"/>
                  </a:cubicBezTo>
                  <a:cubicBezTo>
                    <a:pt x="2956" y="1663"/>
                    <a:pt x="3335" y="1225"/>
                    <a:pt x="3498" y="1001"/>
                  </a:cubicBezTo>
                  <a:lnTo>
                    <a:pt x="3543" y="930"/>
                  </a:lnTo>
                  <a:cubicBezTo>
                    <a:pt x="3748" y="956"/>
                    <a:pt x="3945" y="983"/>
                    <a:pt x="4150" y="1028"/>
                  </a:cubicBezTo>
                  <a:cubicBezTo>
                    <a:pt x="4346" y="1055"/>
                    <a:pt x="4543" y="1117"/>
                    <a:pt x="4739" y="1197"/>
                  </a:cubicBezTo>
                  <a:cubicBezTo>
                    <a:pt x="4744" y="1199"/>
                    <a:pt x="4750" y="1200"/>
                    <a:pt x="4755" y="1200"/>
                  </a:cubicBezTo>
                  <a:cubicBezTo>
                    <a:pt x="4809" y="1200"/>
                    <a:pt x="4841" y="1122"/>
                    <a:pt x="4792" y="1081"/>
                  </a:cubicBezTo>
                  <a:cubicBezTo>
                    <a:pt x="4632" y="1010"/>
                    <a:pt x="4462" y="956"/>
                    <a:pt x="4284" y="921"/>
                  </a:cubicBezTo>
                  <a:cubicBezTo>
                    <a:pt x="4061" y="876"/>
                    <a:pt x="3837" y="840"/>
                    <a:pt x="3605" y="814"/>
                  </a:cubicBezTo>
                  <a:cubicBezTo>
                    <a:pt x="3489" y="796"/>
                    <a:pt x="3364" y="787"/>
                    <a:pt x="3248" y="778"/>
                  </a:cubicBezTo>
                  <a:lnTo>
                    <a:pt x="2713" y="100"/>
                  </a:lnTo>
                  <a:lnTo>
                    <a:pt x="2642" y="1"/>
                  </a:lnTo>
                  <a:cubicBezTo>
                    <a:pt x="2641" y="1"/>
                    <a:pt x="2640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22"/>
            <p:cNvSpPr/>
            <p:nvPr/>
          </p:nvSpPr>
          <p:spPr>
            <a:xfrm rot="-5400000" flipH="1">
              <a:off x="729498" y="3423981"/>
              <a:ext cx="350698" cy="334751"/>
            </a:xfrm>
            <a:custGeom>
              <a:avLst/>
              <a:gdLst/>
              <a:ahLst/>
              <a:cxnLst/>
              <a:rect l="l" t="t" r="r" b="b"/>
              <a:pathLst>
                <a:path w="5080" h="4849" extrusionOk="0">
                  <a:moveTo>
                    <a:pt x="4991" y="0"/>
                  </a:moveTo>
                  <a:cubicBezTo>
                    <a:pt x="4985" y="0"/>
                    <a:pt x="4978" y="1"/>
                    <a:pt x="4971" y="4"/>
                  </a:cubicBezTo>
                  <a:cubicBezTo>
                    <a:pt x="4025" y="334"/>
                    <a:pt x="3328" y="1191"/>
                    <a:pt x="2980" y="2119"/>
                  </a:cubicBezTo>
                  <a:cubicBezTo>
                    <a:pt x="2592" y="2011"/>
                    <a:pt x="2194" y="1958"/>
                    <a:pt x="1797" y="1958"/>
                  </a:cubicBezTo>
                  <a:cubicBezTo>
                    <a:pt x="1210" y="1958"/>
                    <a:pt x="625" y="2074"/>
                    <a:pt x="71" y="2297"/>
                  </a:cubicBezTo>
                  <a:cubicBezTo>
                    <a:pt x="0" y="2329"/>
                    <a:pt x="19" y="2429"/>
                    <a:pt x="79" y="2429"/>
                  </a:cubicBezTo>
                  <a:cubicBezTo>
                    <a:pt x="87" y="2429"/>
                    <a:pt x="97" y="2427"/>
                    <a:pt x="107" y="2422"/>
                  </a:cubicBezTo>
                  <a:cubicBezTo>
                    <a:pt x="643" y="2204"/>
                    <a:pt x="1213" y="2092"/>
                    <a:pt x="1785" y="2092"/>
                  </a:cubicBezTo>
                  <a:cubicBezTo>
                    <a:pt x="2147" y="2092"/>
                    <a:pt x="2509" y="2136"/>
                    <a:pt x="2864" y="2226"/>
                  </a:cubicBezTo>
                  <a:cubicBezTo>
                    <a:pt x="2195" y="2592"/>
                    <a:pt x="1624" y="3172"/>
                    <a:pt x="1186" y="3797"/>
                  </a:cubicBezTo>
                  <a:cubicBezTo>
                    <a:pt x="1156" y="3846"/>
                    <a:pt x="1201" y="3891"/>
                    <a:pt x="1247" y="3891"/>
                  </a:cubicBezTo>
                  <a:cubicBezTo>
                    <a:pt x="1268" y="3891"/>
                    <a:pt x="1289" y="3882"/>
                    <a:pt x="1302" y="3859"/>
                  </a:cubicBezTo>
                  <a:cubicBezTo>
                    <a:pt x="1731" y="3226"/>
                    <a:pt x="2302" y="2699"/>
                    <a:pt x="2971" y="2324"/>
                  </a:cubicBezTo>
                  <a:lnTo>
                    <a:pt x="2971" y="2324"/>
                  </a:lnTo>
                  <a:cubicBezTo>
                    <a:pt x="2998" y="3083"/>
                    <a:pt x="2847" y="3842"/>
                    <a:pt x="2534" y="4538"/>
                  </a:cubicBezTo>
                  <a:cubicBezTo>
                    <a:pt x="2510" y="4592"/>
                    <a:pt x="2555" y="4637"/>
                    <a:pt x="2595" y="4637"/>
                  </a:cubicBezTo>
                  <a:cubicBezTo>
                    <a:pt x="2614" y="4637"/>
                    <a:pt x="2632" y="4627"/>
                    <a:pt x="2641" y="4600"/>
                  </a:cubicBezTo>
                  <a:cubicBezTo>
                    <a:pt x="2945" y="3913"/>
                    <a:pt x="3141" y="3119"/>
                    <a:pt x="3096" y="2351"/>
                  </a:cubicBezTo>
                  <a:lnTo>
                    <a:pt x="3096" y="2351"/>
                  </a:lnTo>
                  <a:cubicBezTo>
                    <a:pt x="3775" y="3011"/>
                    <a:pt x="4230" y="3868"/>
                    <a:pt x="4382" y="4796"/>
                  </a:cubicBezTo>
                  <a:cubicBezTo>
                    <a:pt x="4389" y="4833"/>
                    <a:pt x="4413" y="4848"/>
                    <a:pt x="4440" y="4848"/>
                  </a:cubicBezTo>
                  <a:cubicBezTo>
                    <a:pt x="4479" y="4848"/>
                    <a:pt x="4521" y="4814"/>
                    <a:pt x="4515" y="4761"/>
                  </a:cubicBezTo>
                  <a:cubicBezTo>
                    <a:pt x="4346" y="3770"/>
                    <a:pt x="3846" y="2860"/>
                    <a:pt x="3105" y="2173"/>
                  </a:cubicBezTo>
                  <a:cubicBezTo>
                    <a:pt x="3436" y="1280"/>
                    <a:pt x="4105" y="450"/>
                    <a:pt x="5006" y="138"/>
                  </a:cubicBezTo>
                  <a:cubicBezTo>
                    <a:pt x="5079" y="113"/>
                    <a:pt x="5056" y="0"/>
                    <a:pt x="49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2"/>
            <p:cNvSpPr/>
            <p:nvPr/>
          </p:nvSpPr>
          <p:spPr>
            <a:xfrm rot="-5400000" flipH="1">
              <a:off x="1031116" y="3684306"/>
              <a:ext cx="106038" cy="104036"/>
            </a:xfrm>
            <a:custGeom>
              <a:avLst/>
              <a:gdLst/>
              <a:ahLst/>
              <a:cxnLst/>
              <a:rect l="l" t="t" r="r" b="b"/>
              <a:pathLst>
                <a:path w="1536" h="1507" extrusionOk="0">
                  <a:moveTo>
                    <a:pt x="715" y="0"/>
                  </a:moveTo>
                  <a:cubicBezTo>
                    <a:pt x="621" y="0"/>
                    <a:pt x="527" y="21"/>
                    <a:pt x="438" y="64"/>
                  </a:cubicBezTo>
                  <a:cubicBezTo>
                    <a:pt x="117" y="225"/>
                    <a:pt x="1" y="653"/>
                    <a:pt x="179" y="1010"/>
                  </a:cubicBezTo>
                  <a:cubicBezTo>
                    <a:pt x="320" y="1292"/>
                    <a:pt x="632" y="1506"/>
                    <a:pt x="920" y="1506"/>
                  </a:cubicBezTo>
                  <a:cubicBezTo>
                    <a:pt x="997" y="1506"/>
                    <a:pt x="1073" y="1491"/>
                    <a:pt x="1143" y="1457"/>
                  </a:cubicBezTo>
                  <a:cubicBezTo>
                    <a:pt x="1465" y="1287"/>
                    <a:pt x="1536" y="769"/>
                    <a:pt x="1357" y="412"/>
                  </a:cubicBezTo>
                  <a:cubicBezTo>
                    <a:pt x="1221" y="152"/>
                    <a:pt x="969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2"/>
            <p:cNvSpPr/>
            <p:nvPr/>
          </p:nvSpPr>
          <p:spPr>
            <a:xfrm rot="-5400000" flipH="1">
              <a:off x="1025869" y="3537057"/>
              <a:ext cx="104795" cy="105278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805" y="0"/>
                  </a:moveTo>
                  <a:cubicBezTo>
                    <a:pt x="531" y="0"/>
                    <a:pt x="263" y="183"/>
                    <a:pt x="143" y="471"/>
                  </a:cubicBezTo>
                  <a:cubicBezTo>
                    <a:pt x="1" y="846"/>
                    <a:pt x="117" y="1354"/>
                    <a:pt x="456" y="1488"/>
                  </a:cubicBezTo>
                  <a:cubicBezTo>
                    <a:pt x="514" y="1513"/>
                    <a:pt x="576" y="1524"/>
                    <a:pt x="638" y="1524"/>
                  </a:cubicBezTo>
                  <a:cubicBezTo>
                    <a:pt x="935" y="1524"/>
                    <a:pt x="1250" y="1264"/>
                    <a:pt x="1375" y="962"/>
                  </a:cubicBezTo>
                  <a:cubicBezTo>
                    <a:pt x="1518" y="587"/>
                    <a:pt x="1366" y="176"/>
                    <a:pt x="1027" y="42"/>
                  </a:cubicBezTo>
                  <a:cubicBezTo>
                    <a:pt x="955" y="14"/>
                    <a:pt x="880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2"/>
            <p:cNvSpPr/>
            <p:nvPr/>
          </p:nvSpPr>
          <p:spPr>
            <a:xfrm rot="-5400000" flipH="1">
              <a:off x="843027" y="3358433"/>
              <a:ext cx="111630" cy="91057"/>
            </a:xfrm>
            <a:custGeom>
              <a:avLst/>
              <a:gdLst/>
              <a:ahLst/>
              <a:cxnLst/>
              <a:rect l="l" t="t" r="r" b="b"/>
              <a:pathLst>
                <a:path w="1617" h="1319" extrusionOk="0">
                  <a:moveTo>
                    <a:pt x="876" y="0"/>
                  </a:moveTo>
                  <a:cubicBezTo>
                    <a:pt x="852" y="0"/>
                    <a:pt x="828" y="2"/>
                    <a:pt x="804" y="4"/>
                  </a:cubicBezTo>
                  <a:cubicBezTo>
                    <a:pt x="402" y="39"/>
                    <a:pt x="1" y="370"/>
                    <a:pt x="36" y="736"/>
                  </a:cubicBezTo>
                  <a:cubicBezTo>
                    <a:pt x="62" y="1070"/>
                    <a:pt x="472" y="1319"/>
                    <a:pt x="846" y="1319"/>
                  </a:cubicBezTo>
                  <a:cubicBezTo>
                    <a:pt x="871" y="1319"/>
                    <a:pt x="896" y="1318"/>
                    <a:pt x="920" y="1316"/>
                  </a:cubicBezTo>
                  <a:cubicBezTo>
                    <a:pt x="1322" y="1280"/>
                    <a:pt x="1616" y="959"/>
                    <a:pt x="1589" y="593"/>
                  </a:cubicBezTo>
                  <a:cubicBezTo>
                    <a:pt x="1556" y="257"/>
                    <a:pt x="1246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2"/>
            <p:cNvSpPr/>
            <p:nvPr/>
          </p:nvSpPr>
          <p:spPr>
            <a:xfrm rot="-5400000" flipH="1">
              <a:off x="968535" y="3439271"/>
              <a:ext cx="107280" cy="101205"/>
            </a:xfrm>
            <a:custGeom>
              <a:avLst/>
              <a:gdLst/>
              <a:ahLst/>
              <a:cxnLst/>
              <a:rect l="l" t="t" r="r" b="b"/>
              <a:pathLst>
                <a:path w="1554" h="1466" extrusionOk="0">
                  <a:moveTo>
                    <a:pt x="843" y="1"/>
                  </a:moveTo>
                  <a:cubicBezTo>
                    <a:pt x="625" y="1"/>
                    <a:pt x="404" y="107"/>
                    <a:pt x="260" y="308"/>
                  </a:cubicBezTo>
                  <a:cubicBezTo>
                    <a:pt x="19" y="629"/>
                    <a:pt x="1" y="1156"/>
                    <a:pt x="287" y="1370"/>
                  </a:cubicBezTo>
                  <a:cubicBezTo>
                    <a:pt x="377" y="1436"/>
                    <a:pt x="487" y="1465"/>
                    <a:pt x="603" y="1465"/>
                  </a:cubicBezTo>
                  <a:cubicBezTo>
                    <a:pt x="863" y="1465"/>
                    <a:pt x="1152" y="1316"/>
                    <a:pt x="1313" y="1093"/>
                  </a:cubicBezTo>
                  <a:cubicBezTo>
                    <a:pt x="1554" y="772"/>
                    <a:pt x="1509" y="334"/>
                    <a:pt x="1215" y="120"/>
                  </a:cubicBezTo>
                  <a:cubicBezTo>
                    <a:pt x="1104" y="40"/>
                    <a:pt x="974" y="1"/>
                    <a:pt x="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2"/>
            <p:cNvSpPr/>
            <p:nvPr/>
          </p:nvSpPr>
          <p:spPr>
            <a:xfrm rot="-5400000" flipH="1">
              <a:off x="994527" y="3452491"/>
              <a:ext cx="40731" cy="43975"/>
            </a:xfrm>
            <a:custGeom>
              <a:avLst/>
              <a:gdLst/>
              <a:ahLst/>
              <a:cxnLst/>
              <a:rect l="l" t="t" r="r" b="b"/>
              <a:pathLst>
                <a:path w="590" h="637" extrusionOk="0">
                  <a:moveTo>
                    <a:pt x="350" y="1"/>
                  </a:moveTo>
                  <a:cubicBezTo>
                    <a:pt x="333" y="1"/>
                    <a:pt x="318" y="3"/>
                    <a:pt x="304" y="8"/>
                  </a:cubicBezTo>
                  <a:lnTo>
                    <a:pt x="242" y="8"/>
                  </a:lnTo>
                  <a:cubicBezTo>
                    <a:pt x="233" y="17"/>
                    <a:pt x="215" y="17"/>
                    <a:pt x="206" y="25"/>
                  </a:cubicBezTo>
                  <a:cubicBezTo>
                    <a:pt x="188" y="34"/>
                    <a:pt x="179" y="34"/>
                    <a:pt x="161" y="43"/>
                  </a:cubicBezTo>
                  <a:cubicBezTo>
                    <a:pt x="153" y="52"/>
                    <a:pt x="126" y="70"/>
                    <a:pt x="108" y="88"/>
                  </a:cubicBezTo>
                  <a:lnTo>
                    <a:pt x="108" y="97"/>
                  </a:lnTo>
                  <a:cubicBezTo>
                    <a:pt x="90" y="115"/>
                    <a:pt x="72" y="133"/>
                    <a:pt x="63" y="150"/>
                  </a:cubicBezTo>
                  <a:cubicBezTo>
                    <a:pt x="54" y="150"/>
                    <a:pt x="54" y="159"/>
                    <a:pt x="54" y="159"/>
                  </a:cubicBezTo>
                  <a:cubicBezTo>
                    <a:pt x="36" y="186"/>
                    <a:pt x="28" y="213"/>
                    <a:pt x="19" y="240"/>
                  </a:cubicBezTo>
                  <a:cubicBezTo>
                    <a:pt x="10" y="266"/>
                    <a:pt x="1" y="302"/>
                    <a:pt x="1" y="329"/>
                  </a:cubicBezTo>
                  <a:cubicBezTo>
                    <a:pt x="1" y="365"/>
                    <a:pt x="1" y="400"/>
                    <a:pt x="10" y="436"/>
                  </a:cubicBezTo>
                  <a:lnTo>
                    <a:pt x="10" y="445"/>
                  </a:lnTo>
                  <a:lnTo>
                    <a:pt x="36" y="507"/>
                  </a:lnTo>
                  <a:lnTo>
                    <a:pt x="36" y="516"/>
                  </a:lnTo>
                  <a:lnTo>
                    <a:pt x="72" y="561"/>
                  </a:lnTo>
                  <a:lnTo>
                    <a:pt x="117" y="597"/>
                  </a:lnTo>
                  <a:cubicBezTo>
                    <a:pt x="144" y="615"/>
                    <a:pt x="161" y="623"/>
                    <a:pt x="188" y="623"/>
                  </a:cubicBezTo>
                  <a:cubicBezTo>
                    <a:pt x="206" y="632"/>
                    <a:pt x="226" y="637"/>
                    <a:pt x="247" y="637"/>
                  </a:cubicBezTo>
                  <a:cubicBezTo>
                    <a:pt x="269" y="637"/>
                    <a:pt x="291" y="632"/>
                    <a:pt x="313" y="623"/>
                  </a:cubicBezTo>
                  <a:cubicBezTo>
                    <a:pt x="322" y="623"/>
                    <a:pt x="340" y="615"/>
                    <a:pt x="349" y="615"/>
                  </a:cubicBezTo>
                  <a:cubicBezTo>
                    <a:pt x="367" y="606"/>
                    <a:pt x="376" y="606"/>
                    <a:pt x="385" y="597"/>
                  </a:cubicBezTo>
                  <a:lnTo>
                    <a:pt x="411" y="579"/>
                  </a:lnTo>
                  <a:cubicBezTo>
                    <a:pt x="420" y="579"/>
                    <a:pt x="420" y="570"/>
                    <a:pt x="429" y="570"/>
                  </a:cubicBezTo>
                  <a:lnTo>
                    <a:pt x="456" y="552"/>
                  </a:lnTo>
                  <a:lnTo>
                    <a:pt x="483" y="525"/>
                  </a:lnTo>
                  <a:lnTo>
                    <a:pt x="501" y="507"/>
                  </a:lnTo>
                  <a:cubicBezTo>
                    <a:pt x="536" y="472"/>
                    <a:pt x="572" y="418"/>
                    <a:pt x="581" y="365"/>
                  </a:cubicBezTo>
                  <a:cubicBezTo>
                    <a:pt x="581" y="347"/>
                    <a:pt x="590" y="311"/>
                    <a:pt x="590" y="293"/>
                  </a:cubicBezTo>
                  <a:cubicBezTo>
                    <a:pt x="590" y="266"/>
                    <a:pt x="590" y="249"/>
                    <a:pt x="581" y="222"/>
                  </a:cubicBezTo>
                  <a:cubicBezTo>
                    <a:pt x="581" y="195"/>
                    <a:pt x="572" y="177"/>
                    <a:pt x="563" y="150"/>
                  </a:cubicBezTo>
                  <a:cubicBezTo>
                    <a:pt x="554" y="142"/>
                    <a:pt x="554" y="133"/>
                    <a:pt x="545" y="124"/>
                  </a:cubicBezTo>
                  <a:cubicBezTo>
                    <a:pt x="527" y="79"/>
                    <a:pt x="492" y="52"/>
                    <a:pt x="456" y="34"/>
                  </a:cubicBezTo>
                  <a:cubicBezTo>
                    <a:pt x="447" y="34"/>
                    <a:pt x="411" y="17"/>
                    <a:pt x="402" y="8"/>
                  </a:cubicBezTo>
                  <a:cubicBezTo>
                    <a:pt x="385" y="3"/>
                    <a:pt x="367" y="1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2"/>
            <p:cNvSpPr/>
            <p:nvPr/>
          </p:nvSpPr>
          <p:spPr>
            <a:xfrm rot="-5400000" flipH="1">
              <a:off x="864636" y="3375277"/>
              <a:ext cx="48739" cy="43768"/>
            </a:xfrm>
            <a:custGeom>
              <a:avLst/>
              <a:gdLst/>
              <a:ahLst/>
              <a:cxnLst/>
              <a:rect l="l" t="t" r="r" b="b"/>
              <a:pathLst>
                <a:path w="706" h="634" extrusionOk="0">
                  <a:moveTo>
                    <a:pt x="384" y="0"/>
                  </a:moveTo>
                  <a:lnTo>
                    <a:pt x="304" y="9"/>
                  </a:lnTo>
                  <a:lnTo>
                    <a:pt x="295" y="9"/>
                  </a:lnTo>
                  <a:lnTo>
                    <a:pt x="251" y="36"/>
                  </a:lnTo>
                  <a:cubicBezTo>
                    <a:pt x="224" y="36"/>
                    <a:pt x="206" y="54"/>
                    <a:pt x="188" y="62"/>
                  </a:cubicBezTo>
                  <a:cubicBezTo>
                    <a:pt x="179" y="62"/>
                    <a:pt x="170" y="71"/>
                    <a:pt x="170" y="80"/>
                  </a:cubicBezTo>
                  <a:cubicBezTo>
                    <a:pt x="117" y="107"/>
                    <a:pt x="72" y="152"/>
                    <a:pt x="45" y="196"/>
                  </a:cubicBezTo>
                  <a:cubicBezTo>
                    <a:pt x="19" y="241"/>
                    <a:pt x="1" y="295"/>
                    <a:pt x="1" y="348"/>
                  </a:cubicBezTo>
                  <a:cubicBezTo>
                    <a:pt x="1" y="384"/>
                    <a:pt x="10" y="419"/>
                    <a:pt x="27" y="455"/>
                  </a:cubicBezTo>
                  <a:cubicBezTo>
                    <a:pt x="36" y="491"/>
                    <a:pt x="63" y="527"/>
                    <a:pt x="90" y="553"/>
                  </a:cubicBezTo>
                  <a:cubicBezTo>
                    <a:pt x="126" y="589"/>
                    <a:pt x="170" y="616"/>
                    <a:pt x="215" y="625"/>
                  </a:cubicBezTo>
                  <a:cubicBezTo>
                    <a:pt x="242" y="634"/>
                    <a:pt x="277" y="634"/>
                    <a:pt x="313" y="634"/>
                  </a:cubicBezTo>
                  <a:lnTo>
                    <a:pt x="331" y="634"/>
                  </a:lnTo>
                  <a:cubicBezTo>
                    <a:pt x="358" y="634"/>
                    <a:pt x="393" y="634"/>
                    <a:pt x="420" y="625"/>
                  </a:cubicBezTo>
                  <a:lnTo>
                    <a:pt x="465" y="625"/>
                  </a:lnTo>
                  <a:lnTo>
                    <a:pt x="527" y="598"/>
                  </a:lnTo>
                  <a:cubicBezTo>
                    <a:pt x="536" y="589"/>
                    <a:pt x="545" y="589"/>
                    <a:pt x="554" y="580"/>
                  </a:cubicBezTo>
                  <a:lnTo>
                    <a:pt x="572" y="580"/>
                  </a:lnTo>
                  <a:cubicBezTo>
                    <a:pt x="608" y="553"/>
                    <a:pt x="643" y="527"/>
                    <a:pt x="670" y="482"/>
                  </a:cubicBezTo>
                  <a:cubicBezTo>
                    <a:pt x="670" y="482"/>
                    <a:pt x="670" y="473"/>
                    <a:pt x="670" y="473"/>
                  </a:cubicBezTo>
                  <a:lnTo>
                    <a:pt x="670" y="464"/>
                  </a:lnTo>
                  <a:cubicBezTo>
                    <a:pt x="679" y="446"/>
                    <a:pt x="688" y="419"/>
                    <a:pt x="697" y="402"/>
                  </a:cubicBezTo>
                  <a:cubicBezTo>
                    <a:pt x="697" y="393"/>
                    <a:pt x="697" y="393"/>
                    <a:pt x="697" y="393"/>
                  </a:cubicBezTo>
                  <a:cubicBezTo>
                    <a:pt x="697" y="384"/>
                    <a:pt x="706" y="330"/>
                    <a:pt x="706" y="321"/>
                  </a:cubicBezTo>
                  <a:cubicBezTo>
                    <a:pt x="706" y="303"/>
                    <a:pt x="697" y="250"/>
                    <a:pt x="697" y="241"/>
                  </a:cubicBezTo>
                  <a:lnTo>
                    <a:pt x="706" y="205"/>
                  </a:lnTo>
                  <a:cubicBezTo>
                    <a:pt x="706" y="205"/>
                    <a:pt x="679" y="143"/>
                    <a:pt x="679" y="143"/>
                  </a:cubicBezTo>
                  <a:cubicBezTo>
                    <a:pt x="679" y="143"/>
                    <a:pt x="634" y="89"/>
                    <a:pt x="634" y="80"/>
                  </a:cubicBezTo>
                  <a:cubicBezTo>
                    <a:pt x="625" y="80"/>
                    <a:pt x="581" y="45"/>
                    <a:pt x="572" y="36"/>
                  </a:cubicBezTo>
                  <a:lnTo>
                    <a:pt x="500" y="9"/>
                  </a:lnTo>
                  <a:lnTo>
                    <a:pt x="492" y="9"/>
                  </a:lnTo>
                  <a:cubicBezTo>
                    <a:pt x="465" y="9"/>
                    <a:pt x="438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2"/>
            <p:cNvSpPr/>
            <p:nvPr/>
          </p:nvSpPr>
          <p:spPr>
            <a:xfrm rot="-5400000" flipH="1">
              <a:off x="1049652" y="3556974"/>
              <a:ext cx="43216" cy="50672"/>
            </a:xfrm>
            <a:custGeom>
              <a:avLst/>
              <a:gdLst/>
              <a:ahLst/>
              <a:cxnLst/>
              <a:rect l="l" t="t" r="r" b="b"/>
              <a:pathLst>
                <a:path w="626" h="734" extrusionOk="0">
                  <a:moveTo>
                    <a:pt x="309" y="0"/>
                  </a:moveTo>
                  <a:cubicBezTo>
                    <a:pt x="289" y="0"/>
                    <a:pt x="269" y="3"/>
                    <a:pt x="251" y="7"/>
                  </a:cubicBezTo>
                  <a:cubicBezTo>
                    <a:pt x="206" y="25"/>
                    <a:pt x="161" y="43"/>
                    <a:pt x="126" y="79"/>
                  </a:cubicBezTo>
                  <a:lnTo>
                    <a:pt x="126" y="88"/>
                  </a:lnTo>
                  <a:cubicBezTo>
                    <a:pt x="108" y="114"/>
                    <a:pt x="90" y="132"/>
                    <a:pt x="72" y="150"/>
                  </a:cubicBezTo>
                  <a:cubicBezTo>
                    <a:pt x="63" y="159"/>
                    <a:pt x="63" y="168"/>
                    <a:pt x="63" y="177"/>
                  </a:cubicBezTo>
                  <a:cubicBezTo>
                    <a:pt x="54" y="186"/>
                    <a:pt x="45" y="204"/>
                    <a:pt x="45" y="221"/>
                  </a:cubicBezTo>
                  <a:cubicBezTo>
                    <a:pt x="28" y="239"/>
                    <a:pt x="19" y="266"/>
                    <a:pt x="10" y="293"/>
                  </a:cubicBezTo>
                  <a:cubicBezTo>
                    <a:pt x="10" y="302"/>
                    <a:pt x="10" y="311"/>
                    <a:pt x="10" y="320"/>
                  </a:cubicBezTo>
                  <a:cubicBezTo>
                    <a:pt x="1" y="346"/>
                    <a:pt x="1" y="382"/>
                    <a:pt x="1" y="409"/>
                  </a:cubicBezTo>
                  <a:cubicBezTo>
                    <a:pt x="1" y="445"/>
                    <a:pt x="1" y="489"/>
                    <a:pt x="10" y="525"/>
                  </a:cubicBezTo>
                  <a:cubicBezTo>
                    <a:pt x="19" y="569"/>
                    <a:pt x="45" y="614"/>
                    <a:pt x="81" y="650"/>
                  </a:cubicBezTo>
                  <a:cubicBezTo>
                    <a:pt x="108" y="677"/>
                    <a:pt x="144" y="694"/>
                    <a:pt x="179" y="712"/>
                  </a:cubicBezTo>
                  <a:cubicBezTo>
                    <a:pt x="199" y="725"/>
                    <a:pt x="228" y="734"/>
                    <a:pt x="256" y="734"/>
                  </a:cubicBezTo>
                  <a:cubicBezTo>
                    <a:pt x="267" y="734"/>
                    <a:pt x="277" y="733"/>
                    <a:pt x="286" y="730"/>
                  </a:cubicBezTo>
                  <a:cubicBezTo>
                    <a:pt x="340" y="730"/>
                    <a:pt x="385" y="721"/>
                    <a:pt x="429" y="694"/>
                  </a:cubicBezTo>
                  <a:cubicBezTo>
                    <a:pt x="492" y="659"/>
                    <a:pt x="536" y="614"/>
                    <a:pt x="572" y="561"/>
                  </a:cubicBezTo>
                  <a:lnTo>
                    <a:pt x="581" y="534"/>
                  </a:lnTo>
                  <a:cubicBezTo>
                    <a:pt x="590" y="516"/>
                    <a:pt x="608" y="489"/>
                    <a:pt x="617" y="462"/>
                  </a:cubicBezTo>
                  <a:lnTo>
                    <a:pt x="617" y="445"/>
                  </a:lnTo>
                  <a:cubicBezTo>
                    <a:pt x="626" y="418"/>
                    <a:pt x="626" y="382"/>
                    <a:pt x="626" y="355"/>
                  </a:cubicBezTo>
                  <a:cubicBezTo>
                    <a:pt x="626" y="346"/>
                    <a:pt x="626" y="337"/>
                    <a:pt x="626" y="328"/>
                  </a:cubicBezTo>
                  <a:lnTo>
                    <a:pt x="617" y="248"/>
                  </a:lnTo>
                  <a:cubicBezTo>
                    <a:pt x="617" y="239"/>
                    <a:pt x="608" y="221"/>
                    <a:pt x="608" y="212"/>
                  </a:cubicBezTo>
                  <a:cubicBezTo>
                    <a:pt x="599" y="195"/>
                    <a:pt x="590" y="168"/>
                    <a:pt x="572" y="141"/>
                  </a:cubicBezTo>
                  <a:cubicBezTo>
                    <a:pt x="545" y="105"/>
                    <a:pt x="510" y="70"/>
                    <a:pt x="474" y="43"/>
                  </a:cubicBezTo>
                  <a:cubicBezTo>
                    <a:pt x="438" y="25"/>
                    <a:pt x="402" y="7"/>
                    <a:pt x="367" y="7"/>
                  </a:cubicBezTo>
                  <a:cubicBezTo>
                    <a:pt x="349" y="3"/>
                    <a:pt x="329" y="0"/>
                    <a:pt x="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2"/>
            <p:cNvSpPr/>
            <p:nvPr/>
          </p:nvSpPr>
          <p:spPr>
            <a:xfrm rot="-5400000" flipH="1">
              <a:off x="1059075" y="3726969"/>
              <a:ext cx="40731" cy="45908"/>
            </a:xfrm>
            <a:custGeom>
              <a:avLst/>
              <a:gdLst/>
              <a:ahLst/>
              <a:cxnLst/>
              <a:rect l="l" t="t" r="r" b="b"/>
              <a:pathLst>
                <a:path w="590" h="665" extrusionOk="0">
                  <a:moveTo>
                    <a:pt x="286" y="0"/>
                  </a:moveTo>
                  <a:cubicBezTo>
                    <a:pt x="265" y="0"/>
                    <a:pt x="244" y="4"/>
                    <a:pt x="223" y="15"/>
                  </a:cubicBezTo>
                  <a:lnTo>
                    <a:pt x="152" y="42"/>
                  </a:lnTo>
                  <a:lnTo>
                    <a:pt x="98" y="77"/>
                  </a:lnTo>
                  <a:cubicBezTo>
                    <a:pt x="81" y="104"/>
                    <a:pt x="63" y="122"/>
                    <a:pt x="54" y="149"/>
                  </a:cubicBezTo>
                  <a:lnTo>
                    <a:pt x="45" y="167"/>
                  </a:lnTo>
                  <a:cubicBezTo>
                    <a:pt x="18" y="211"/>
                    <a:pt x="0" y="265"/>
                    <a:pt x="0" y="309"/>
                  </a:cubicBezTo>
                  <a:lnTo>
                    <a:pt x="0" y="318"/>
                  </a:lnTo>
                  <a:cubicBezTo>
                    <a:pt x="0" y="354"/>
                    <a:pt x="9" y="381"/>
                    <a:pt x="9" y="408"/>
                  </a:cubicBezTo>
                  <a:cubicBezTo>
                    <a:pt x="9" y="416"/>
                    <a:pt x="9" y="416"/>
                    <a:pt x="9" y="425"/>
                  </a:cubicBezTo>
                  <a:lnTo>
                    <a:pt x="9" y="434"/>
                  </a:lnTo>
                  <a:lnTo>
                    <a:pt x="45" y="515"/>
                  </a:lnTo>
                  <a:cubicBezTo>
                    <a:pt x="45" y="515"/>
                    <a:pt x="54" y="524"/>
                    <a:pt x="54" y="532"/>
                  </a:cubicBezTo>
                  <a:lnTo>
                    <a:pt x="98" y="586"/>
                  </a:lnTo>
                  <a:lnTo>
                    <a:pt x="152" y="631"/>
                  </a:lnTo>
                  <a:lnTo>
                    <a:pt x="223" y="657"/>
                  </a:lnTo>
                  <a:cubicBezTo>
                    <a:pt x="241" y="662"/>
                    <a:pt x="259" y="664"/>
                    <a:pt x="277" y="664"/>
                  </a:cubicBezTo>
                  <a:cubicBezTo>
                    <a:pt x="295" y="664"/>
                    <a:pt x="313" y="662"/>
                    <a:pt x="330" y="657"/>
                  </a:cubicBezTo>
                  <a:cubicBezTo>
                    <a:pt x="357" y="657"/>
                    <a:pt x="384" y="649"/>
                    <a:pt x="402" y="640"/>
                  </a:cubicBezTo>
                  <a:cubicBezTo>
                    <a:pt x="429" y="631"/>
                    <a:pt x="447" y="622"/>
                    <a:pt x="464" y="604"/>
                  </a:cubicBezTo>
                  <a:cubicBezTo>
                    <a:pt x="482" y="595"/>
                    <a:pt x="500" y="577"/>
                    <a:pt x="518" y="550"/>
                  </a:cubicBezTo>
                  <a:cubicBezTo>
                    <a:pt x="536" y="524"/>
                    <a:pt x="554" y="497"/>
                    <a:pt x="563" y="461"/>
                  </a:cubicBezTo>
                  <a:lnTo>
                    <a:pt x="571" y="443"/>
                  </a:lnTo>
                  <a:cubicBezTo>
                    <a:pt x="589" y="399"/>
                    <a:pt x="589" y="345"/>
                    <a:pt x="580" y="300"/>
                  </a:cubicBezTo>
                  <a:cubicBezTo>
                    <a:pt x="580" y="292"/>
                    <a:pt x="580" y="283"/>
                    <a:pt x="580" y="283"/>
                  </a:cubicBezTo>
                  <a:lnTo>
                    <a:pt x="580" y="256"/>
                  </a:lnTo>
                  <a:cubicBezTo>
                    <a:pt x="580" y="247"/>
                    <a:pt x="571" y="238"/>
                    <a:pt x="571" y="229"/>
                  </a:cubicBezTo>
                  <a:cubicBezTo>
                    <a:pt x="554" y="193"/>
                    <a:pt x="545" y="167"/>
                    <a:pt x="527" y="140"/>
                  </a:cubicBezTo>
                  <a:lnTo>
                    <a:pt x="482" y="86"/>
                  </a:lnTo>
                  <a:cubicBezTo>
                    <a:pt x="464" y="59"/>
                    <a:pt x="429" y="42"/>
                    <a:pt x="402" y="24"/>
                  </a:cubicBezTo>
                  <a:cubicBezTo>
                    <a:pt x="375" y="15"/>
                    <a:pt x="357" y="6"/>
                    <a:pt x="330" y="6"/>
                  </a:cubicBezTo>
                  <a:cubicBezTo>
                    <a:pt x="316" y="2"/>
                    <a:pt x="301" y="0"/>
                    <a:pt x="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2"/>
            <p:cNvSpPr/>
            <p:nvPr/>
          </p:nvSpPr>
          <p:spPr>
            <a:xfrm rot="-5400000" flipH="1">
              <a:off x="1034637" y="3684513"/>
              <a:ext cx="98030" cy="105555"/>
            </a:xfrm>
            <a:custGeom>
              <a:avLst/>
              <a:gdLst/>
              <a:ahLst/>
              <a:cxnLst/>
              <a:rect l="l" t="t" r="r" b="b"/>
              <a:pathLst>
                <a:path w="1420" h="1529" extrusionOk="0">
                  <a:moveTo>
                    <a:pt x="656" y="1"/>
                  </a:moveTo>
                  <a:cubicBezTo>
                    <a:pt x="570" y="1"/>
                    <a:pt x="484" y="19"/>
                    <a:pt x="402" y="56"/>
                  </a:cubicBezTo>
                  <a:cubicBezTo>
                    <a:pt x="223" y="136"/>
                    <a:pt x="90" y="288"/>
                    <a:pt x="45" y="475"/>
                  </a:cubicBezTo>
                  <a:cubicBezTo>
                    <a:pt x="1" y="660"/>
                    <a:pt x="18" y="854"/>
                    <a:pt x="104" y="1022"/>
                  </a:cubicBezTo>
                  <a:lnTo>
                    <a:pt x="104" y="1022"/>
                  </a:lnTo>
                  <a:cubicBezTo>
                    <a:pt x="18" y="854"/>
                    <a:pt x="1" y="660"/>
                    <a:pt x="54" y="484"/>
                  </a:cubicBezTo>
                  <a:cubicBezTo>
                    <a:pt x="132" y="205"/>
                    <a:pt x="379" y="30"/>
                    <a:pt x="641" y="30"/>
                  </a:cubicBezTo>
                  <a:cubicBezTo>
                    <a:pt x="741" y="30"/>
                    <a:pt x="842" y="55"/>
                    <a:pt x="937" y="109"/>
                  </a:cubicBezTo>
                  <a:cubicBezTo>
                    <a:pt x="1098" y="198"/>
                    <a:pt x="1223" y="341"/>
                    <a:pt x="1285" y="511"/>
                  </a:cubicBezTo>
                  <a:cubicBezTo>
                    <a:pt x="1357" y="680"/>
                    <a:pt x="1375" y="868"/>
                    <a:pt x="1339" y="1046"/>
                  </a:cubicBezTo>
                  <a:cubicBezTo>
                    <a:pt x="1312" y="1234"/>
                    <a:pt x="1196" y="1394"/>
                    <a:pt x="1027" y="1475"/>
                  </a:cubicBezTo>
                  <a:cubicBezTo>
                    <a:pt x="957" y="1499"/>
                    <a:pt x="885" y="1511"/>
                    <a:pt x="814" y="1511"/>
                  </a:cubicBezTo>
                  <a:cubicBezTo>
                    <a:pt x="702" y="1511"/>
                    <a:pt x="593" y="1481"/>
                    <a:pt x="500" y="1421"/>
                  </a:cubicBezTo>
                  <a:cubicBezTo>
                    <a:pt x="333" y="1333"/>
                    <a:pt x="200" y="1192"/>
                    <a:pt x="111" y="1034"/>
                  </a:cubicBezTo>
                  <a:lnTo>
                    <a:pt x="111" y="1034"/>
                  </a:lnTo>
                  <a:cubicBezTo>
                    <a:pt x="200" y="1192"/>
                    <a:pt x="332" y="1333"/>
                    <a:pt x="491" y="1421"/>
                  </a:cubicBezTo>
                  <a:cubicBezTo>
                    <a:pt x="598" y="1493"/>
                    <a:pt x="725" y="1528"/>
                    <a:pt x="851" y="1528"/>
                  </a:cubicBezTo>
                  <a:cubicBezTo>
                    <a:pt x="914" y="1528"/>
                    <a:pt x="976" y="1519"/>
                    <a:pt x="1036" y="1501"/>
                  </a:cubicBezTo>
                  <a:cubicBezTo>
                    <a:pt x="1214" y="1412"/>
                    <a:pt x="1348" y="1252"/>
                    <a:pt x="1384" y="1055"/>
                  </a:cubicBezTo>
                  <a:cubicBezTo>
                    <a:pt x="1419" y="868"/>
                    <a:pt x="1402" y="671"/>
                    <a:pt x="1339" y="493"/>
                  </a:cubicBezTo>
                  <a:cubicBezTo>
                    <a:pt x="1268" y="306"/>
                    <a:pt x="1125" y="163"/>
                    <a:pt x="955" y="73"/>
                  </a:cubicBezTo>
                  <a:cubicBezTo>
                    <a:pt x="859" y="25"/>
                    <a:pt x="758" y="1"/>
                    <a:pt x="656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2"/>
            <p:cNvSpPr/>
            <p:nvPr/>
          </p:nvSpPr>
          <p:spPr>
            <a:xfrm rot="-5400000" flipH="1">
              <a:off x="1029631" y="3536954"/>
              <a:ext cx="97408" cy="106797"/>
            </a:xfrm>
            <a:custGeom>
              <a:avLst/>
              <a:gdLst/>
              <a:ahLst/>
              <a:cxnLst/>
              <a:rect l="l" t="t" r="r" b="b"/>
              <a:pathLst>
                <a:path w="1411" h="1547" extrusionOk="0">
                  <a:moveTo>
                    <a:pt x="740" y="1"/>
                  </a:moveTo>
                  <a:cubicBezTo>
                    <a:pt x="642" y="1"/>
                    <a:pt x="545" y="23"/>
                    <a:pt x="455" y="70"/>
                  </a:cubicBezTo>
                  <a:cubicBezTo>
                    <a:pt x="286" y="159"/>
                    <a:pt x="152" y="302"/>
                    <a:pt x="80" y="481"/>
                  </a:cubicBezTo>
                  <a:cubicBezTo>
                    <a:pt x="152" y="311"/>
                    <a:pt x="286" y="168"/>
                    <a:pt x="455" y="88"/>
                  </a:cubicBezTo>
                  <a:cubicBezTo>
                    <a:pt x="544" y="44"/>
                    <a:pt x="637" y="23"/>
                    <a:pt x="728" y="23"/>
                  </a:cubicBezTo>
                  <a:cubicBezTo>
                    <a:pt x="1001" y="23"/>
                    <a:pt x="1254" y="210"/>
                    <a:pt x="1321" y="499"/>
                  </a:cubicBezTo>
                  <a:cubicBezTo>
                    <a:pt x="1357" y="677"/>
                    <a:pt x="1339" y="865"/>
                    <a:pt x="1250" y="1034"/>
                  </a:cubicBezTo>
                  <a:cubicBezTo>
                    <a:pt x="1169" y="1195"/>
                    <a:pt x="1044" y="1329"/>
                    <a:pt x="884" y="1427"/>
                  </a:cubicBezTo>
                  <a:cubicBezTo>
                    <a:pt x="786" y="1487"/>
                    <a:pt x="677" y="1517"/>
                    <a:pt x="567" y="1517"/>
                  </a:cubicBezTo>
                  <a:cubicBezTo>
                    <a:pt x="497" y="1517"/>
                    <a:pt x="427" y="1505"/>
                    <a:pt x="357" y="1480"/>
                  </a:cubicBezTo>
                  <a:cubicBezTo>
                    <a:pt x="196" y="1382"/>
                    <a:pt x="80" y="1222"/>
                    <a:pt x="45" y="1043"/>
                  </a:cubicBezTo>
                  <a:cubicBezTo>
                    <a:pt x="1" y="858"/>
                    <a:pt x="18" y="663"/>
                    <a:pt x="78" y="486"/>
                  </a:cubicBezTo>
                  <a:lnTo>
                    <a:pt x="78" y="486"/>
                  </a:lnTo>
                  <a:cubicBezTo>
                    <a:pt x="18" y="663"/>
                    <a:pt x="1" y="858"/>
                    <a:pt x="36" y="1034"/>
                  </a:cubicBezTo>
                  <a:cubicBezTo>
                    <a:pt x="63" y="1230"/>
                    <a:pt x="179" y="1400"/>
                    <a:pt x="348" y="1489"/>
                  </a:cubicBezTo>
                  <a:cubicBezTo>
                    <a:pt x="425" y="1528"/>
                    <a:pt x="508" y="1546"/>
                    <a:pt x="590" y="1546"/>
                  </a:cubicBezTo>
                  <a:cubicBezTo>
                    <a:pt x="698" y="1546"/>
                    <a:pt x="805" y="1514"/>
                    <a:pt x="902" y="1454"/>
                  </a:cubicBezTo>
                  <a:cubicBezTo>
                    <a:pt x="1071" y="1364"/>
                    <a:pt x="1214" y="1222"/>
                    <a:pt x="1303" y="1052"/>
                  </a:cubicBezTo>
                  <a:cubicBezTo>
                    <a:pt x="1384" y="873"/>
                    <a:pt x="1410" y="677"/>
                    <a:pt x="1357" y="481"/>
                  </a:cubicBezTo>
                  <a:cubicBezTo>
                    <a:pt x="1312" y="293"/>
                    <a:pt x="1178" y="142"/>
                    <a:pt x="1000" y="52"/>
                  </a:cubicBezTo>
                  <a:cubicBezTo>
                    <a:pt x="915" y="19"/>
                    <a:pt x="827" y="1"/>
                    <a:pt x="740" y="1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2"/>
            <p:cNvSpPr/>
            <p:nvPr/>
          </p:nvSpPr>
          <p:spPr>
            <a:xfrm rot="-5400000" flipH="1">
              <a:off x="842095" y="3357432"/>
              <a:ext cx="111630" cy="93059"/>
            </a:xfrm>
            <a:custGeom>
              <a:avLst/>
              <a:gdLst/>
              <a:ahLst/>
              <a:cxnLst/>
              <a:rect l="l" t="t" r="r" b="b"/>
              <a:pathLst>
                <a:path w="1617" h="1348" extrusionOk="0">
                  <a:moveTo>
                    <a:pt x="870" y="0"/>
                  </a:moveTo>
                  <a:cubicBezTo>
                    <a:pt x="822" y="0"/>
                    <a:pt x="773" y="5"/>
                    <a:pt x="724" y="14"/>
                  </a:cubicBezTo>
                  <a:cubicBezTo>
                    <a:pt x="536" y="50"/>
                    <a:pt x="358" y="148"/>
                    <a:pt x="224" y="282"/>
                  </a:cubicBezTo>
                  <a:cubicBezTo>
                    <a:pt x="72" y="407"/>
                    <a:pt x="1" y="603"/>
                    <a:pt x="27" y="799"/>
                  </a:cubicBezTo>
                  <a:cubicBezTo>
                    <a:pt x="72" y="987"/>
                    <a:pt x="206" y="1138"/>
                    <a:pt x="376" y="1228"/>
                  </a:cubicBezTo>
                  <a:cubicBezTo>
                    <a:pt x="520" y="1304"/>
                    <a:pt x="678" y="1348"/>
                    <a:pt x="838" y="1348"/>
                  </a:cubicBezTo>
                  <a:cubicBezTo>
                    <a:pt x="865" y="1348"/>
                    <a:pt x="893" y="1346"/>
                    <a:pt x="920" y="1344"/>
                  </a:cubicBezTo>
                  <a:lnTo>
                    <a:pt x="920" y="1344"/>
                  </a:lnTo>
                  <a:cubicBezTo>
                    <a:pt x="904" y="1344"/>
                    <a:pt x="889" y="1345"/>
                    <a:pt x="873" y="1345"/>
                  </a:cubicBezTo>
                  <a:cubicBezTo>
                    <a:pt x="701" y="1345"/>
                    <a:pt x="532" y="1300"/>
                    <a:pt x="384" y="1219"/>
                  </a:cubicBezTo>
                  <a:cubicBezTo>
                    <a:pt x="215" y="1129"/>
                    <a:pt x="99" y="978"/>
                    <a:pt x="54" y="799"/>
                  </a:cubicBezTo>
                  <a:cubicBezTo>
                    <a:pt x="36" y="612"/>
                    <a:pt x="108" y="433"/>
                    <a:pt x="251" y="308"/>
                  </a:cubicBezTo>
                  <a:cubicBezTo>
                    <a:pt x="384" y="183"/>
                    <a:pt x="554" y="103"/>
                    <a:pt x="733" y="67"/>
                  </a:cubicBezTo>
                  <a:cubicBezTo>
                    <a:pt x="783" y="57"/>
                    <a:pt x="833" y="52"/>
                    <a:pt x="884" y="52"/>
                  </a:cubicBezTo>
                  <a:cubicBezTo>
                    <a:pt x="1014" y="52"/>
                    <a:pt x="1143" y="86"/>
                    <a:pt x="1259" y="157"/>
                  </a:cubicBezTo>
                  <a:cubicBezTo>
                    <a:pt x="1420" y="246"/>
                    <a:pt x="1536" y="407"/>
                    <a:pt x="1571" y="585"/>
                  </a:cubicBezTo>
                  <a:cubicBezTo>
                    <a:pt x="1598" y="772"/>
                    <a:pt x="1545" y="960"/>
                    <a:pt x="1411" y="1103"/>
                  </a:cubicBezTo>
                  <a:cubicBezTo>
                    <a:pt x="1286" y="1237"/>
                    <a:pt x="1107" y="1326"/>
                    <a:pt x="920" y="1344"/>
                  </a:cubicBezTo>
                  <a:cubicBezTo>
                    <a:pt x="1107" y="1326"/>
                    <a:pt x="1286" y="1245"/>
                    <a:pt x="1420" y="1103"/>
                  </a:cubicBezTo>
                  <a:cubicBezTo>
                    <a:pt x="1554" y="969"/>
                    <a:pt x="1616" y="772"/>
                    <a:pt x="1589" y="585"/>
                  </a:cubicBezTo>
                  <a:cubicBezTo>
                    <a:pt x="1563" y="389"/>
                    <a:pt x="1447" y="219"/>
                    <a:pt x="1286" y="121"/>
                  </a:cubicBezTo>
                  <a:cubicBezTo>
                    <a:pt x="1159" y="41"/>
                    <a:pt x="1016" y="0"/>
                    <a:pt x="870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2"/>
            <p:cNvSpPr/>
            <p:nvPr/>
          </p:nvSpPr>
          <p:spPr>
            <a:xfrm rot="-5400000" flipH="1">
              <a:off x="972366" y="3437304"/>
              <a:ext cx="99272" cy="103345"/>
            </a:xfrm>
            <a:custGeom>
              <a:avLst/>
              <a:gdLst/>
              <a:ahLst/>
              <a:cxnLst/>
              <a:rect l="l" t="t" r="r" b="b"/>
              <a:pathLst>
                <a:path w="1438" h="1497" extrusionOk="0">
                  <a:moveTo>
                    <a:pt x="781" y="0"/>
                  </a:moveTo>
                  <a:cubicBezTo>
                    <a:pt x="717" y="0"/>
                    <a:pt x="652" y="10"/>
                    <a:pt x="590" y="31"/>
                  </a:cubicBezTo>
                  <a:cubicBezTo>
                    <a:pt x="402" y="94"/>
                    <a:pt x="250" y="219"/>
                    <a:pt x="143" y="379"/>
                  </a:cubicBezTo>
                  <a:cubicBezTo>
                    <a:pt x="45" y="549"/>
                    <a:pt x="1" y="736"/>
                    <a:pt x="10" y="933"/>
                  </a:cubicBezTo>
                  <a:cubicBezTo>
                    <a:pt x="10" y="1129"/>
                    <a:pt x="108" y="1316"/>
                    <a:pt x="268" y="1423"/>
                  </a:cubicBezTo>
                  <a:cubicBezTo>
                    <a:pt x="365" y="1472"/>
                    <a:pt x="466" y="1496"/>
                    <a:pt x="567" y="1496"/>
                  </a:cubicBezTo>
                  <a:cubicBezTo>
                    <a:pt x="653" y="1496"/>
                    <a:pt x="739" y="1478"/>
                    <a:pt x="822" y="1441"/>
                  </a:cubicBezTo>
                  <a:cubicBezTo>
                    <a:pt x="1000" y="1379"/>
                    <a:pt x="1161" y="1263"/>
                    <a:pt x="1268" y="1111"/>
                  </a:cubicBezTo>
                  <a:lnTo>
                    <a:pt x="1268" y="1111"/>
                  </a:lnTo>
                  <a:cubicBezTo>
                    <a:pt x="1152" y="1263"/>
                    <a:pt x="1000" y="1370"/>
                    <a:pt x="822" y="1432"/>
                  </a:cubicBezTo>
                  <a:cubicBezTo>
                    <a:pt x="747" y="1462"/>
                    <a:pt x="670" y="1476"/>
                    <a:pt x="593" y="1476"/>
                  </a:cubicBezTo>
                  <a:cubicBezTo>
                    <a:pt x="485" y="1476"/>
                    <a:pt x="380" y="1449"/>
                    <a:pt x="286" y="1397"/>
                  </a:cubicBezTo>
                  <a:cubicBezTo>
                    <a:pt x="134" y="1290"/>
                    <a:pt x="45" y="1111"/>
                    <a:pt x="54" y="924"/>
                  </a:cubicBezTo>
                  <a:cubicBezTo>
                    <a:pt x="45" y="745"/>
                    <a:pt x="99" y="558"/>
                    <a:pt x="188" y="406"/>
                  </a:cubicBezTo>
                  <a:cubicBezTo>
                    <a:pt x="286" y="245"/>
                    <a:pt x="429" y="129"/>
                    <a:pt x="607" y="67"/>
                  </a:cubicBezTo>
                  <a:cubicBezTo>
                    <a:pt x="670" y="47"/>
                    <a:pt x="735" y="37"/>
                    <a:pt x="802" y="37"/>
                  </a:cubicBezTo>
                  <a:cubicBezTo>
                    <a:pt x="916" y="37"/>
                    <a:pt x="1032" y="67"/>
                    <a:pt x="1134" y="129"/>
                  </a:cubicBezTo>
                  <a:cubicBezTo>
                    <a:pt x="1295" y="228"/>
                    <a:pt x="1393" y="397"/>
                    <a:pt x="1411" y="585"/>
                  </a:cubicBezTo>
                  <a:cubicBezTo>
                    <a:pt x="1438" y="772"/>
                    <a:pt x="1384" y="959"/>
                    <a:pt x="1268" y="1111"/>
                  </a:cubicBezTo>
                  <a:cubicBezTo>
                    <a:pt x="1384" y="959"/>
                    <a:pt x="1438" y="772"/>
                    <a:pt x="1429" y="585"/>
                  </a:cubicBezTo>
                  <a:cubicBezTo>
                    <a:pt x="1411" y="397"/>
                    <a:pt x="1313" y="219"/>
                    <a:pt x="1152" y="112"/>
                  </a:cubicBezTo>
                  <a:cubicBezTo>
                    <a:pt x="1039" y="40"/>
                    <a:pt x="910" y="0"/>
                    <a:pt x="781" y="0"/>
                  </a:cubicBezTo>
                  <a:close/>
                </a:path>
              </a:pathLst>
            </a:custGeom>
            <a:solidFill>
              <a:srgbClr val="6B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2"/>
            <p:cNvSpPr/>
            <p:nvPr/>
          </p:nvSpPr>
          <p:spPr>
            <a:xfrm rot="-5400000" flipH="1">
              <a:off x="1119620" y="3747334"/>
              <a:ext cx="21677" cy="24231"/>
            </a:xfrm>
            <a:custGeom>
              <a:avLst/>
              <a:gdLst/>
              <a:ahLst/>
              <a:cxnLst/>
              <a:rect l="l" t="t" r="r" b="b"/>
              <a:pathLst>
                <a:path w="314" h="351" extrusionOk="0">
                  <a:moveTo>
                    <a:pt x="149" y="0"/>
                  </a:moveTo>
                  <a:cubicBezTo>
                    <a:pt x="141" y="0"/>
                    <a:pt x="134" y="1"/>
                    <a:pt x="126" y="2"/>
                  </a:cubicBezTo>
                  <a:lnTo>
                    <a:pt x="99" y="2"/>
                  </a:lnTo>
                  <a:cubicBezTo>
                    <a:pt x="81" y="2"/>
                    <a:pt x="63" y="11"/>
                    <a:pt x="54" y="20"/>
                  </a:cubicBezTo>
                  <a:cubicBezTo>
                    <a:pt x="37" y="29"/>
                    <a:pt x="37" y="38"/>
                    <a:pt x="28" y="47"/>
                  </a:cubicBezTo>
                  <a:cubicBezTo>
                    <a:pt x="19" y="56"/>
                    <a:pt x="10" y="74"/>
                    <a:pt x="1" y="92"/>
                  </a:cubicBezTo>
                  <a:lnTo>
                    <a:pt x="1" y="127"/>
                  </a:lnTo>
                  <a:cubicBezTo>
                    <a:pt x="1" y="145"/>
                    <a:pt x="1" y="163"/>
                    <a:pt x="10" y="181"/>
                  </a:cubicBezTo>
                  <a:cubicBezTo>
                    <a:pt x="10" y="190"/>
                    <a:pt x="19" y="190"/>
                    <a:pt x="19" y="199"/>
                  </a:cubicBezTo>
                  <a:lnTo>
                    <a:pt x="28" y="217"/>
                  </a:lnTo>
                  <a:cubicBezTo>
                    <a:pt x="37" y="226"/>
                    <a:pt x="46" y="243"/>
                    <a:pt x="46" y="252"/>
                  </a:cubicBezTo>
                  <a:cubicBezTo>
                    <a:pt x="54" y="270"/>
                    <a:pt x="54" y="288"/>
                    <a:pt x="72" y="297"/>
                  </a:cubicBezTo>
                  <a:cubicBezTo>
                    <a:pt x="81" y="315"/>
                    <a:pt x="90" y="324"/>
                    <a:pt x="108" y="333"/>
                  </a:cubicBezTo>
                  <a:cubicBezTo>
                    <a:pt x="126" y="342"/>
                    <a:pt x="144" y="350"/>
                    <a:pt x="162" y="350"/>
                  </a:cubicBezTo>
                  <a:lnTo>
                    <a:pt x="215" y="350"/>
                  </a:lnTo>
                  <a:lnTo>
                    <a:pt x="251" y="333"/>
                  </a:lnTo>
                  <a:cubicBezTo>
                    <a:pt x="269" y="324"/>
                    <a:pt x="287" y="306"/>
                    <a:pt x="295" y="288"/>
                  </a:cubicBezTo>
                  <a:lnTo>
                    <a:pt x="313" y="252"/>
                  </a:lnTo>
                  <a:cubicBezTo>
                    <a:pt x="313" y="234"/>
                    <a:pt x="313" y="217"/>
                    <a:pt x="313" y="199"/>
                  </a:cubicBezTo>
                  <a:cubicBezTo>
                    <a:pt x="304" y="163"/>
                    <a:pt x="287" y="136"/>
                    <a:pt x="278" y="110"/>
                  </a:cubicBezTo>
                  <a:cubicBezTo>
                    <a:pt x="278" y="101"/>
                    <a:pt x="269" y="92"/>
                    <a:pt x="260" y="83"/>
                  </a:cubicBezTo>
                  <a:cubicBezTo>
                    <a:pt x="251" y="65"/>
                    <a:pt x="242" y="47"/>
                    <a:pt x="233" y="38"/>
                  </a:cubicBezTo>
                  <a:cubicBezTo>
                    <a:pt x="211" y="16"/>
                    <a:pt x="18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2"/>
            <p:cNvSpPr/>
            <p:nvPr/>
          </p:nvSpPr>
          <p:spPr>
            <a:xfrm rot="-5400000" flipH="1">
              <a:off x="1112026" y="3554868"/>
              <a:ext cx="23472" cy="25336"/>
            </a:xfrm>
            <a:custGeom>
              <a:avLst/>
              <a:gdLst/>
              <a:ahLst/>
              <a:cxnLst/>
              <a:rect l="l" t="t" r="r" b="b"/>
              <a:pathLst>
                <a:path w="340" h="367" extrusionOk="0">
                  <a:moveTo>
                    <a:pt x="197" y="0"/>
                  </a:moveTo>
                  <a:cubicBezTo>
                    <a:pt x="179" y="0"/>
                    <a:pt x="161" y="18"/>
                    <a:pt x="143" y="27"/>
                  </a:cubicBezTo>
                  <a:cubicBezTo>
                    <a:pt x="134" y="36"/>
                    <a:pt x="125" y="45"/>
                    <a:pt x="116" y="54"/>
                  </a:cubicBezTo>
                  <a:lnTo>
                    <a:pt x="81" y="81"/>
                  </a:lnTo>
                  <a:lnTo>
                    <a:pt x="63" y="98"/>
                  </a:lnTo>
                  <a:lnTo>
                    <a:pt x="54" y="98"/>
                  </a:lnTo>
                  <a:cubicBezTo>
                    <a:pt x="45" y="98"/>
                    <a:pt x="45" y="107"/>
                    <a:pt x="36" y="116"/>
                  </a:cubicBezTo>
                  <a:cubicBezTo>
                    <a:pt x="36" y="125"/>
                    <a:pt x="27" y="134"/>
                    <a:pt x="27" y="134"/>
                  </a:cubicBezTo>
                  <a:lnTo>
                    <a:pt x="18" y="161"/>
                  </a:lnTo>
                  <a:cubicBezTo>
                    <a:pt x="9" y="161"/>
                    <a:pt x="9" y="170"/>
                    <a:pt x="9" y="179"/>
                  </a:cubicBezTo>
                  <a:cubicBezTo>
                    <a:pt x="0" y="188"/>
                    <a:pt x="0" y="197"/>
                    <a:pt x="0" y="206"/>
                  </a:cubicBezTo>
                  <a:cubicBezTo>
                    <a:pt x="0" y="215"/>
                    <a:pt x="0" y="223"/>
                    <a:pt x="0" y="232"/>
                  </a:cubicBezTo>
                  <a:cubicBezTo>
                    <a:pt x="0" y="259"/>
                    <a:pt x="9" y="286"/>
                    <a:pt x="18" y="304"/>
                  </a:cubicBezTo>
                  <a:cubicBezTo>
                    <a:pt x="36" y="331"/>
                    <a:pt x="63" y="348"/>
                    <a:pt x="99" y="366"/>
                  </a:cubicBezTo>
                  <a:lnTo>
                    <a:pt x="170" y="366"/>
                  </a:lnTo>
                  <a:lnTo>
                    <a:pt x="206" y="348"/>
                  </a:lnTo>
                  <a:lnTo>
                    <a:pt x="232" y="331"/>
                  </a:lnTo>
                  <a:lnTo>
                    <a:pt x="250" y="313"/>
                  </a:lnTo>
                  <a:lnTo>
                    <a:pt x="277" y="286"/>
                  </a:lnTo>
                  <a:lnTo>
                    <a:pt x="277" y="277"/>
                  </a:lnTo>
                  <a:lnTo>
                    <a:pt x="286" y="250"/>
                  </a:lnTo>
                  <a:lnTo>
                    <a:pt x="295" y="215"/>
                  </a:lnTo>
                  <a:lnTo>
                    <a:pt x="322" y="179"/>
                  </a:lnTo>
                  <a:cubicBezTo>
                    <a:pt x="331" y="161"/>
                    <a:pt x="331" y="152"/>
                    <a:pt x="331" y="134"/>
                  </a:cubicBezTo>
                  <a:cubicBezTo>
                    <a:pt x="340" y="116"/>
                    <a:pt x="340" y="98"/>
                    <a:pt x="331" y="90"/>
                  </a:cubicBezTo>
                  <a:lnTo>
                    <a:pt x="331" y="54"/>
                  </a:lnTo>
                  <a:cubicBezTo>
                    <a:pt x="322" y="45"/>
                    <a:pt x="313" y="36"/>
                    <a:pt x="295" y="27"/>
                  </a:cubicBezTo>
                  <a:cubicBezTo>
                    <a:pt x="286" y="18"/>
                    <a:pt x="277" y="9"/>
                    <a:pt x="268" y="9"/>
                  </a:cubicBezTo>
                  <a:cubicBezTo>
                    <a:pt x="259" y="0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2"/>
            <p:cNvSpPr/>
            <p:nvPr/>
          </p:nvSpPr>
          <p:spPr>
            <a:xfrm rot="-5400000" flipH="1">
              <a:off x="890110" y="3343660"/>
              <a:ext cx="32101" cy="18985"/>
            </a:xfrm>
            <a:custGeom>
              <a:avLst/>
              <a:gdLst/>
              <a:ahLst/>
              <a:cxnLst/>
              <a:rect l="l" t="t" r="r" b="b"/>
              <a:pathLst>
                <a:path w="465" h="275" extrusionOk="0">
                  <a:moveTo>
                    <a:pt x="241" y="0"/>
                  </a:moveTo>
                  <a:cubicBezTo>
                    <a:pt x="205" y="0"/>
                    <a:pt x="179" y="9"/>
                    <a:pt x="152" y="9"/>
                  </a:cubicBezTo>
                  <a:cubicBezTo>
                    <a:pt x="107" y="9"/>
                    <a:pt x="63" y="27"/>
                    <a:pt x="36" y="63"/>
                  </a:cubicBezTo>
                  <a:cubicBezTo>
                    <a:pt x="18" y="72"/>
                    <a:pt x="9" y="99"/>
                    <a:pt x="9" y="116"/>
                  </a:cubicBezTo>
                  <a:cubicBezTo>
                    <a:pt x="0" y="134"/>
                    <a:pt x="0" y="161"/>
                    <a:pt x="9" y="179"/>
                  </a:cubicBezTo>
                  <a:cubicBezTo>
                    <a:pt x="9" y="206"/>
                    <a:pt x="18" y="224"/>
                    <a:pt x="36" y="241"/>
                  </a:cubicBezTo>
                  <a:cubicBezTo>
                    <a:pt x="54" y="250"/>
                    <a:pt x="71" y="259"/>
                    <a:pt x="89" y="268"/>
                  </a:cubicBezTo>
                  <a:cubicBezTo>
                    <a:pt x="108" y="272"/>
                    <a:pt x="125" y="274"/>
                    <a:pt x="141" y="274"/>
                  </a:cubicBezTo>
                  <a:cubicBezTo>
                    <a:pt x="164" y="274"/>
                    <a:pt x="184" y="270"/>
                    <a:pt x="205" y="259"/>
                  </a:cubicBezTo>
                  <a:lnTo>
                    <a:pt x="268" y="241"/>
                  </a:lnTo>
                  <a:cubicBezTo>
                    <a:pt x="304" y="232"/>
                    <a:pt x="339" y="224"/>
                    <a:pt x="375" y="215"/>
                  </a:cubicBezTo>
                  <a:cubicBezTo>
                    <a:pt x="428" y="206"/>
                    <a:pt x="464" y="152"/>
                    <a:pt x="455" y="99"/>
                  </a:cubicBezTo>
                  <a:cubicBezTo>
                    <a:pt x="446" y="81"/>
                    <a:pt x="437" y="54"/>
                    <a:pt x="420" y="45"/>
                  </a:cubicBezTo>
                  <a:lnTo>
                    <a:pt x="411" y="18"/>
                  </a:lnTo>
                  <a:cubicBezTo>
                    <a:pt x="402" y="9"/>
                    <a:pt x="375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2"/>
            <p:cNvSpPr/>
            <p:nvPr/>
          </p:nvSpPr>
          <p:spPr>
            <a:xfrm rot="-5400000" flipH="1">
              <a:off x="1044785" y="3442689"/>
              <a:ext cx="33344" cy="34103"/>
            </a:xfrm>
            <a:custGeom>
              <a:avLst/>
              <a:gdLst/>
              <a:ahLst/>
              <a:cxnLst/>
              <a:rect l="l" t="t" r="r" b="b"/>
              <a:pathLst>
                <a:path w="483" h="494" extrusionOk="0">
                  <a:moveTo>
                    <a:pt x="367" y="0"/>
                  </a:moveTo>
                  <a:cubicBezTo>
                    <a:pt x="361" y="0"/>
                    <a:pt x="355" y="1"/>
                    <a:pt x="348" y="2"/>
                  </a:cubicBezTo>
                  <a:cubicBezTo>
                    <a:pt x="304" y="2"/>
                    <a:pt x="268" y="11"/>
                    <a:pt x="241" y="38"/>
                  </a:cubicBezTo>
                  <a:lnTo>
                    <a:pt x="45" y="243"/>
                  </a:lnTo>
                  <a:cubicBezTo>
                    <a:pt x="18" y="270"/>
                    <a:pt x="0" y="306"/>
                    <a:pt x="0" y="350"/>
                  </a:cubicBezTo>
                  <a:cubicBezTo>
                    <a:pt x="0" y="431"/>
                    <a:pt x="72" y="493"/>
                    <a:pt x="152" y="493"/>
                  </a:cubicBezTo>
                  <a:cubicBezTo>
                    <a:pt x="188" y="493"/>
                    <a:pt x="223" y="475"/>
                    <a:pt x="250" y="449"/>
                  </a:cubicBezTo>
                  <a:lnTo>
                    <a:pt x="446" y="243"/>
                  </a:lnTo>
                  <a:cubicBezTo>
                    <a:pt x="473" y="217"/>
                    <a:pt x="482" y="181"/>
                    <a:pt x="482" y="136"/>
                  </a:cubicBezTo>
                  <a:cubicBezTo>
                    <a:pt x="482" y="101"/>
                    <a:pt x="473" y="65"/>
                    <a:pt x="446" y="38"/>
                  </a:cubicBezTo>
                  <a:cubicBezTo>
                    <a:pt x="424" y="16"/>
                    <a:pt x="396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0" name="Google Shape;2400;p22"/>
          <p:cNvGrpSpPr/>
          <p:nvPr/>
        </p:nvGrpSpPr>
        <p:grpSpPr>
          <a:xfrm>
            <a:off x="647222" y="786173"/>
            <a:ext cx="552829" cy="761499"/>
            <a:chOff x="647219" y="589629"/>
            <a:chExt cx="552829" cy="571124"/>
          </a:xfrm>
        </p:grpSpPr>
        <p:sp>
          <p:nvSpPr>
            <p:cNvPr id="2401" name="Google Shape;2401;p22"/>
            <p:cNvSpPr/>
            <p:nvPr/>
          </p:nvSpPr>
          <p:spPr>
            <a:xfrm rot="10769270">
              <a:off x="675083" y="781545"/>
              <a:ext cx="231489" cy="375227"/>
            </a:xfrm>
            <a:custGeom>
              <a:avLst/>
              <a:gdLst/>
              <a:ahLst/>
              <a:cxnLst/>
              <a:rect l="l" t="t" r="r" b="b"/>
              <a:pathLst>
                <a:path w="2759" h="4472" extrusionOk="0">
                  <a:moveTo>
                    <a:pt x="483" y="0"/>
                  </a:moveTo>
                  <a:lnTo>
                    <a:pt x="483" y="0"/>
                  </a:lnTo>
                  <a:cubicBezTo>
                    <a:pt x="500" y="205"/>
                    <a:pt x="81" y="1464"/>
                    <a:pt x="45" y="1830"/>
                  </a:cubicBezTo>
                  <a:cubicBezTo>
                    <a:pt x="1" y="2196"/>
                    <a:pt x="179" y="2874"/>
                    <a:pt x="652" y="3499"/>
                  </a:cubicBezTo>
                  <a:cubicBezTo>
                    <a:pt x="1134" y="4123"/>
                    <a:pt x="2214" y="4471"/>
                    <a:pt x="2214" y="4471"/>
                  </a:cubicBezTo>
                  <a:cubicBezTo>
                    <a:pt x="2214" y="4471"/>
                    <a:pt x="2268" y="4454"/>
                    <a:pt x="2410" y="4007"/>
                  </a:cubicBezTo>
                  <a:cubicBezTo>
                    <a:pt x="2553" y="3570"/>
                    <a:pt x="2758" y="2570"/>
                    <a:pt x="2562" y="2017"/>
                  </a:cubicBezTo>
                  <a:cubicBezTo>
                    <a:pt x="2357" y="1455"/>
                    <a:pt x="2169" y="1196"/>
                    <a:pt x="1607" y="723"/>
                  </a:cubicBezTo>
                  <a:cubicBezTo>
                    <a:pt x="1268" y="428"/>
                    <a:pt x="893" y="187"/>
                    <a:pt x="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2"/>
            <p:cNvSpPr/>
            <p:nvPr/>
          </p:nvSpPr>
          <p:spPr>
            <a:xfrm rot="10769270">
              <a:off x="685015" y="657250"/>
              <a:ext cx="217981" cy="499492"/>
            </a:xfrm>
            <a:custGeom>
              <a:avLst/>
              <a:gdLst/>
              <a:ahLst/>
              <a:cxnLst/>
              <a:rect l="l" t="t" r="r" b="b"/>
              <a:pathLst>
                <a:path w="2598" h="5953" extrusionOk="0">
                  <a:moveTo>
                    <a:pt x="438" y="0"/>
                  </a:moveTo>
                  <a:cubicBezTo>
                    <a:pt x="438" y="18"/>
                    <a:pt x="438" y="27"/>
                    <a:pt x="438" y="36"/>
                  </a:cubicBezTo>
                  <a:cubicBezTo>
                    <a:pt x="589" y="312"/>
                    <a:pt x="714" y="598"/>
                    <a:pt x="821" y="893"/>
                  </a:cubicBezTo>
                  <a:cubicBezTo>
                    <a:pt x="652" y="803"/>
                    <a:pt x="482" y="705"/>
                    <a:pt x="313" y="607"/>
                  </a:cubicBezTo>
                  <a:lnTo>
                    <a:pt x="304" y="634"/>
                  </a:lnTo>
                  <a:cubicBezTo>
                    <a:pt x="482" y="741"/>
                    <a:pt x="670" y="839"/>
                    <a:pt x="848" y="955"/>
                  </a:cubicBezTo>
                  <a:cubicBezTo>
                    <a:pt x="929" y="1205"/>
                    <a:pt x="1009" y="1455"/>
                    <a:pt x="1098" y="1714"/>
                  </a:cubicBezTo>
                  <a:cubicBezTo>
                    <a:pt x="750" y="1624"/>
                    <a:pt x="420" y="1482"/>
                    <a:pt x="125" y="1267"/>
                  </a:cubicBezTo>
                  <a:lnTo>
                    <a:pt x="125" y="1294"/>
                  </a:lnTo>
                  <a:cubicBezTo>
                    <a:pt x="232" y="1375"/>
                    <a:pt x="348" y="1446"/>
                    <a:pt x="473" y="1517"/>
                  </a:cubicBezTo>
                  <a:cubicBezTo>
                    <a:pt x="679" y="1624"/>
                    <a:pt x="902" y="1723"/>
                    <a:pt x="1125" y="1803"/>
                  </a:cubicBezTo>
                  <a:cubicBezTo>
                    <a:pt x="1161" y="1910"/>
                    <a:pt x="1205" y="2035"/>
                    <a:pt x="1250" y="2151"/>
                  </a:cubicBezTo>
                  <a:cubicBezTo>
                    <a:pt x="1303" y="2267"/>
                    <a:pt x="1366" y="2401"/>
                    <a:pt x="1419" y="2526"/>
                  </a:cubicBezTo>
                  <a:cubicBezTo>
                    <a:pt x="902" y="2365"/>
                    <a:pt x="429" y="2106"/>
                    <a:pt x="9" y="1767"/>
                  </a:cubicBezTo>
                  <a:cubicBezTo>
                    <a:pt x="9" y="1785"/>
                    <a:pt x="9" y="1794"/>
                    <a:pt x="0" y="1803"/>
                  </a:cubicBezTo>
                  <a:cubicBezTo>
                    <a:pt x="81" y="1865"/>
                    <a:pt x="161" y="1928"/>
                    <a:pt x="241" y="1990"/>
                  </a:cubicBezTo>
                  <a:cubicBezTo>
                    <a:pt x="473" y="2151"/>
                    <a:pt x="714" y="2285"/>
                    <a:pt x="973" y="2401"/>
                  </a:cubicBezTo>
                  <a:cubicBezTo>
                    <a:pt x="1125" y="2463"/>
                    <a:pt x="1277" y="2526"/>
                    <a:pt x="1428" y="2570"/>
                  </a:cubicBezTo>
                  <a:lnTo>
                    <a:pt x="1437" y="2570"/>
                  </a:lnTo>
                  <a:cubicBezTo>
                    <a:pt x="1518" y="2758"/>
                    <a:pt x="1607" y="2945"/>
                    <a:pt x="1687" y="3124"/>
                  </a:cubicBezTo>
                  <a:lnTo>
                    <a:pt x="1669" y="3124"/>
                  </a:lnTo>
                  <a:cubicBezTo>
                    <a:pt x="1579" y="3140"/>
                    <a:pt x="1489" y="3148"/>
                    <a:pt x="1400" y="3148"/>
                  </a:cubicBezTo>
                  <a:cubicBezTo>
                    <a:pt x="966" y="3148"/>
                    <a:pt x="557" y="2964"/>
                    <a:pt x="179" y="2749"/>
                  </a:cubicBezTo>
                  <a:lnTo>
                    <a:pt x="179" y="2749"/>
                  </a:lnTo>
                  <a:lnTo>
                    <a:pt x="215" y="2829"/>
                  </a:lnTo>
                  <a:cubicBezTo>
                    <a:pt x="574" y="3035"/>
                    <a:pt x="1006" y="3192"/>
                    <a:pt x="1435" y="3192"/>
                  </a:cubicBezTo>
                  <a:cubicBezTo>
                    <a:pt x="1528" y="3192"/>
                    <a:pt x="1622" y="3184"/>
                    <a:pt x="1714" y="3168"/>
                  </a:cubicBezTo>
                  <a:cubicBezTo>
                    <a:pt x="1732" y="3222"/>
                    <a:pt x="1750" y="3276"/>
                    <a:pt x="1776" y="3329"/>
                  </a:cubicBezTo>
                  <a:cubicBezTo>
                    <a:pt x="1857" y="3525"/>
                    <a:pt x="1928" y="3722"/>
                    <a:pt x="1991" y="3927"/>
                  </a:cubicBezTo>
                  <a:cubicBezTo>
                    <a:pt x="1955" y="3928"/>
                    <a:pt x="1920" y="3928"/>
                    <a:pt x="1885" y="3928"/>
                  </a:cubicBezTo>
                  <a:cubicBezTo>
                    <a:pt x="1563" y="3928"/>
                    <a:pt x="1242" y="3891"/>
                    <a:pt x="929" y="3811"/>
                  </a:cubicBezTo>
                  <a:lnTo>
                    <a:pt x="929" y="3811"/>
                  </a:lnTo>
                  <a:cubicBezTo>
                    <a:pt x="964" y="3847"/>
                    <a:pt x="1000" y="3874"/>
                    <a:pt x="1036" y="3900"/>
                  </a:cubicBezTo>
                  <a:cubicBezTo>
                    <a:pt x="1205" y="3927"/>
                    <a:pt x="1366" y="3954"/>
                    <a:pt x="1535" y="3963"/>
                  </a:cubicBezTo>
                  <a:cubicBezTo>
                    <a:pt x="1611" y="3967"/>
                    <a:pt x="1689" y="3969"/>
                    <a:pt x="1767" y="3969"/>
                  </a:cubicBezTo>
                  <a:cubicBezTo>
                    <a:pt x="1846" y="3969"/>
                    <a:pt x="1924" y="3967"/>
                    <a:pt x="2000" y="3963"/>
                  </a:cubicBezTo>
                  <a:cubicBezTo>
                    <a:pt x="2017" y="3998"/>
                    <a:pt x="2026" y="4025"/>
                    <a:pt x="2035" y="4061"/>
                  </a:cubicBezTo>
                  <a:cubicBezTo>
                    <a:pt x="2053" y="4123"/>
                    <a:pt x="2071" y="4195"/>
                    <a:pt x="2089" y="4266"/>
                  </a:cubicBezTo>
                  <a:cubicBezTo>
                    <a:pt x="2089" y="4275"/>
                    <a:pt x="2098" y="4293"/>
                    <a:pt x="2107" y="4311"/>
                  </a:cubicBezTo>
                  <a:cubicBezTo>
                    <a:pt x="2124" y="4373"/>
                    <a:pt x="2142" y="4445"/>
                    <a:pt x="2160" y="4516"/>
                  </a:cubicBezTo>
                  <a:cubicBezTo>
                    <a:pt x="2267" y="4971"/>
                    <a:pt x="2348" y="5435"/>
                    <a:pt x="2383" y="5899"/>
                  </a:cubicBezTo>
                  <a:cubicBezTo>
                    <a:pt x="2387" y="5936"/>
                    <a:pt x="2414" y="5952"/>
                    <a:pt x="2440" y="5952"/>
                  </a:cubicBezTo>
                  <a:cubicBezTo>
                    <a:pt x="2472" y="5952"/>
                    <a:pt x="2504" y="5929"/>
                    <a:pt x="2499" y="5891"/>
                  </a:cubicBezTo>
                  <a:cubicBezTo>
                    <a:pt x="2455" y="5471"/>
                    <a:pt x="2383" y="5061"/>
                    <a:pt x="2285" y="4650"/>
                  </a:cubicBezTo>
                  <a:cubicBezTo>
                    <a:pt x="2267" y="4570"/>
                    <a:pt x="2249" y="4489"/>
                    <a:pt x="2223" y="4409"/>
                  </a:cubicBezTo>
                  <a:cubicBezTo>
                    <a:pt x="2223" y="4409"/>
                    <a:pt x="2223" y="4400"/>
                    <a:pt x="2214" y="4391"/>
                  </a:cubicBezTo>
                  <a:cubicBezTo>
                    <a:pt x="2205" y="4355"/>
                    <a:pt x="2196" y="4329"/>
                    <a:pt x="2187" y="4293"/>
                  </a:cubicBezTo>
                  <a:lnTo>
                    <a:pt x="2169" y="4222"/>
                  </a:lnTo>
                  <a:cubicBezTo>
                    <a:pt x="2160" y="4195"/>
                    <a:pt x="2151" y="4177"/>
                    <a:pt x="2151" y="4159"/>
                  </a:cubicBezTo>
                  <a:cubicBezTo>
                    <a:pt x="2133" y="4123"/>
                    <a:pt x="2124" y="4088"/>
                    <a:pt x="2116" y="4052"/>
                  </a:cubicBezTo>
                  <a:lnTo>
                    <a:pt x="2116" y="4043"/>
                  </a:lnTo>
                  <a:cubicBezTo>
                    <a:pt x="2089" y="3954"/>
                    <a:pt x="2062" y="3874"/>
                    <a:pt x="2026" y="3793"/>
                  </a:cubicBezTo>
                  <a:cubicBezTo>
                    <a:pt x="2214" y="3713"/>
                    <a:pt x="2383" y="3597"/>
                    <a:pt x="2517" y="3445"/>
                  </a:cubicBezTo>
                  <a:cubicBezTo>
                    <a:pt x="2526" y="3409"/>
                    <a:pt x="2535" y="3374"/>
                    <a:pt x="2535" y="3329"/>
                  </a:cubicBezTo>
                  <a:lnTo>
                    <a:pt x="2535" y="3329"/>
                  </a:lnTo>
                  <a:cubicBezTo>
                    <a:pt x="2392" y="3508"/>
                    <a:pt x="2214" y="3641"/>
                    <a:pt x="2008" y="3731"/>
                  </a:cubicBezTo>
                  <a:cubicBezTo>
                    <a:pt x="1973" y="3641"/>
                    <a:pt x="1937" y="3543"/>
                    <a:pt x="1901" y="3454"/>
                  </a:cubicBezTo>
                  <a:cubicBezTo>
                    <a:pt x="1875" y="3400"/>
                    <a:pt x="1857" y="3356"/>
                    <a:pt x="1839" y="3302"/>
                  </a:cubicBezTo>
                  <a:cubicBezTo>
                    <a:pt x="2151" y="3070"/>
                    <a:pt x="2410" y="2785"/>
                    <a:pt x="2597" y="2446"/>
                  </a:cubicBezTo>
                  <a:cubicBezTo>
                    <a:pt x="2597" y="2419"/>
                    <a:pt x="2597" y="2383"/>
                    <a:pt x="2589" y="2347"/>
                  </a:cubicBezTo>
                  <a:cubicBezTo>
                    <a:pt x="2571" y="2392"/>
                    <a:pt x="2544" y="2428"/>
                    <a:pt x="2517" y="2472"/>
                  </a:cubicBezTo>
                  <a:cubicBezTo>
                    <a:pt x="2401" y="2669"/>
                    <a:pt x="2267" y="2856"/>
                    <a:pt x="2107" y="3026"/>
                  </a:cubicBezTo>
                  <a:cubicBezTo>
                    <a:pt x="2017" y="3115"/>
                    <a:pt x="1928" y="3204"/>
                    <a:pt x="1830" y="3284"/>
                  </a:cubicBezTo>
                  <a:cubicBezTo>
                    <a:pt x="1750" y="3106"/>
                    <a:pt x="1669" y="2927"/>
                    <a:pt x="1589" y="2749"/>
                  </a:cubicBezTo>
                  <a:cubicBezTo>
                    <a:pt x="1910" y="2446"/>
                    <a:pt x="2187" y="2097"/>
                    <a:pt x="2401" y="1723"/>
                  </a:cubicBezTo>
                  <a:cubicBezTo>
                    <a:pt x="2392" y="1705"/>
                    <a:pt x="2392" y="1687"/>
                    <a:pt x="2383" y="1669"/>
                  </a:cubicBezTo>
                  <a:cubicBezTo>
                    <a:pt x="2348" y="1732"/>
                    <a:pt x="2312" y="1794"/>
                    <a:pt x="2267" y="1856"/>
                  </a:cubicBezTo>
                  <a:cubicBezTo>
                    <a:pt x="2142" y="2062"/>
                    <a:pt x="2008" y="2249"/>
                    <a:pt x="1848" y="2428"/>
                  </a:cubicBezTo>
                  <a:cubicBezTo>
                    <a:pt x="1759" y="2517"/>
                    <a:pt x="1660" y="2615"/>
                    <a:pt x="1562" y="2704"/>
                  </a:cubicBezTo>
                  <a:cubicBezTo>
                    <a:pt x="1500" y="2562"/>
                    <a:pt x="1437" y="2419"/>
                    <a:pt x="1375" y="2285"/>
                  </a:cubicBezTo>
                  <a:cubicBezTo>
                    <a:pt x="1366" y="2267"/>
                    <a:pt x="1839" y="1705"/>
                    <a:pt x="2071" y="1196"/>
                  </a:cubicBezTo>
                  <a:lnTo>
                    <a:pt x="2035" y="1151"/>
                  </a:lnTo>
                  <a:cubicBezTo>
                    <a:pt x="1848" y="1526"/>
                    <a:pt x="1616" y="1883"/>
                    <a:pt x="1339" y="2205"/>
                  </a:cubicBezTo>
                  <a:cubicBezTo>
                    <a:pt x="1339" y="2205"/>
                    <a:pt x="1339" y="2205"/>
                    <a:pt x="1339" y="2213"/>
                  </a:cubicBezTo>
                  <a:cubicBezTo>
                    <a:pt x="1277" y="2071"/>
                    <a:pt x="1143" y="1696"/>
                    <a:pt x="1134" y="1687"/>
                  </a:cubicBezTo>
                  <a:cubicBezTo>
                    <a:pt x="1125" y="1642"/>
                    <a:pt x="1107" y="1607"/>
                    <a:pt x="1098" y="1571"/>
                  </a:cubicBezTo>
                  <a:cubicBezTo>
                    <a:pt x="1205" y="1357"/>
                    <a:pt x="1303" y="1142"/>
                    <a:pt x="1384" y="919"/>
                  </a:cubicBezTo>
                  <a:cubicBezTo>
                    <a:pt x="1419" y="830"/>
                    <a:pt x="1455" y="741"/>
                    <a:pt x="1482" y="643"/>
                  </a:cubicBezTo>
                  <a:lnTo>
                    <a:pt x="1428" y="607"/>
                  </a:lnTo>
                  <a:cubicBezTo>
                    <a:pt x="1393" y="705"/>
                    <a:pt x="1366" y="803"/>
                    <a:pt x="1330" y="901"/>
                  </a:cubicBezTo>
                  <a:cubicBezTo>
                    <a:pt x="1250" y="1116"/>
                    <a:pt x="1169" y="1321"/>
                    <a:pt x="1080" y="1526"/>
                  </a:cubicBezTo>
                  <a:cubicBezTo>
                    <a:pt x="1027" y="1375"/>
                    <a:pt x="982" y="1223"/>
                    <a:pt x="937" y="1071"/>
                  </a:cubicBezTo>
                  <a:cubicBezTo>
                    <a:pt x="920" y="1026"/>
                    <a:pt x="902" y="973"/>
                    <a:pt x="884" y="928"/>
                  </a:cubicBezTo>
                  <a:cubicBezTo>
                    <a:pt x="911" y="812"/>
                    <a:pt x="946" y="696"/>
                    <a:pt x="982" y="580"/>
                  </a:cubicBezTo>
                  <a:cubicBezTo>
                    <a:pt x="1009" y="500"/>
                    <a:pt x="1036" y="420"/>
                    <a:pt x="1062" y="339"/>
                  </a:cubicBezTo>
                  <a:lnTo>
                    <a:pt x="1009" y="312"/>
                  </a:lnTo>
                  <a:cubicBezTo>
                    <a:pt x="982" y="402"/>
                    <a:pt x="946" y="500"/>
                    <a:pt x="920" y="589"/>
                  </a:cubicBezTo>
                  <a:cubicBezTo>
                    <a:pt x="884" y="669"/>
                    <a:pt x="866" y="750"/>
                    <a:pt x="848" y="839"/>
                  </a:cubicBezTo>
                  <a:cubicBezTo>
                    <a:pt x="795" y="687"/>
                    <a:pt x="741" y="544"/>
                    <a:pt x="661" y="402"/>
                  </a:cubicBezTo>
                  <a:cubicBezTo>
                    <a:pt x="589" y="259"/>
                    <a:pt x="536" y="143"/>
                    <a:pt x="464" y="18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2"/>
            <p:cNvSpPr/>
            <p:nvPr/>
          </p:nvSpPr>
          <p:spPr>
            <a:xfrm rot="10769270">
              <a:off x="721170" y="880939"/>
              <a:ext cx="185091" cy="275631"/>
            </a:xfrm>
            <a:custGeom>
              <a:avLst/>
              <a:gdLst/>
              <a:ahLst/>
              <a:cxnLst/>
              <a:rect l="l" t="t" r="r" b="b"/>
              <a:pathLst>
                <a:path w="2206" h="3285" extrusionOk="0">
                  <a:moveTo>
                    <a:pt x="1910" y="1000"/>
                  </a:moveTo>
                  <a:cubicBezTo>
                    <a:pt x="1821" y="910"/>
                    <a:pt x="1723" y="821"/>
                    <a:pt x="1598" y="723"/>
                  </a:cubicBezTo>
                  <a:cubicBezTo>
                    <a:pt x="1259" y="428"/>
                    <a:pt x="884" y="187"/>
                    <a:pt x="474" y="0"/>
                  </a:cubicBezTo>
                  <a:cubicBezTo>
                    <a:pt x="491" y="205"/>
                    <a:pt x="72" y="1464"/>
                    <a:pt x="36" y="1830"/>
                  </a:cubicBezTo>
                  <a:cubicBezTo>
                    <a:pt x="1" y="2151"/>
                    <a:pt x="134" y="2722"/>
                    <a:pt x="491" y="3284"/>
                  </a:cubicBezTo>
                  <a:cubicBezTo>
                    <a:pt x="625" y="3267"/>
                    <a:pt x="759" y="3231"/>
                    <a:pt x="875" y="3186"/>
                  </a:cubicBezTo>
                  <a:cubicBezTo>
                    <a:pt x="1750" y="2847"/>
                    <a:pt x="2205" y="1883"/>
                    <a:pt x="1910" y="100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2"/>
            <p:cNvSpPr/>
            <p:nvPr/>
          </p:nvSpPr>
          <p:spPr>
            <a:xfrm rot="10769270">
              <a:off x="682564" y="781515"/>
              <a:ext cx="223267" cy="378248"/>
            </a:xfrm>
            <a:custGeom>
              <a:avLst/>
              <a:gdLst/>
              <a:ahLst/>
              <a:cxnLst/>
              <a:rect l="l" t="t" r="r" b="b"/>
              <a:pathLst>
                <a:path w="2661" h="4508" extrusionOk="0">
                  <a:moveTo>
                    <a:pt x="447" y="0"/>
                  </a:moveTo>
                  <a:lnTo>
                    <a:pt x="447" y="45"/>
                  </a:lnTo>
                  <a:cubicBezTo>
                    <a:pt x="438" y="161"/>
                    <a:pt x="420" y="268"/>
                    <a:pt x="384" y="384"/>
                  </a:cubicBezTo>
                  <a:cubicBezTo>
                    <a:pt x="358" y="491"/>
                    <a:pt x="331" y="607"/>
                    <a:pt x="295" y="714"/>
                  </a:cubicBezTo>
                  <a:lnTo>
                    <a:pt x="117" y="1384"/>
                  </a:lnTo>
                  <a:cubicBezTo>
                    <a:pt x="90" y="1500"/>
                    <a:pt x="63" y="1607"/>
                    <a:pt x="36" y="1723"/>
                  </a:cubicBezTo>
                  <a:cubicBezTo>
                    <a:pt x="9" y="1830"/>
                    <a:pt x="1" y="1955"/>
                    <a:pt x="9" y="2071"/>
                  </a:cubicBezTo>
                  <a:cubicBezTo>
                    <a:pt x="36" y="2303"/>
                    <a:pt x="90" y="2535"/>
                    <a:pt x="179" y="2749"/>
                  </a:cubicBezTo>
                  <a:cubicBezTo>
                    <a:pt x="268" y="2963"/>
                    <a:pt x="375" y="3169"/>
                    <a:pt x="509" y="3365"/>
                  </a:cubicBezTo>
                  <a:cubicBezTo>
                    <a:pt x="634" y="3561"/>
                    <a:pt x="786" y="3731"/>
                    <a:pt x="973" y="3883"/>
                  </a:cubicBezTo>
                  <a:cubicBezTo>
                    <a:pt x="1348" y="4150"/>
                    <a:pt x="1768" y="4365"/>
                    <a:pt x="2205" y="4507"/>
                  </a:cubicBezTo>
                  <a:cubicBezTo>
                    <a:pt x="1768" y="4356"/>
                    <a:pt x="1357" y="4142"/>
                    <a:pt x="991" y="3856"/>
                  </a:cubicBezTo>
                  <a:cubicBezTo>
                    <a:pt x="813" y="3713"/>
                    <a:pt x="652" y="3544"/>
                    <a:pt x="536" y="3347"/>
                  </a:cubicBezTo>
                  <a:cubicBezTo>
                    <a:pt x="402" y="3151"/>
                    <a:pt x="295" y="2946"/>
                    <a:pt x="215" y="2731"/>
                  </a:cubicBezTo>
                  <a:cubicBezTo>
                    <a:pt x="125" y="2517"/>
                    <a:pt x="72" y="2294"/>
                    <a:pt x="54" y="2062"/>
                  </a:cubicBezTo>
                  <a:cubicBezTo>
                    <a:pt x="45" y="1955"/>
                    <a:pt x="54" y="1839"/>
                    <a:pt x="81" y="1732"/>
                  </a:cubicBezTo>
                  <a:cubicBezTo>
                    <a:pt x="99" y="1616"/>
                    <a:pt x="125" y="1509"/>
                    <a:pt x="161" y="1393"/>
                  </a:cubicBezTo>
                  <a:lnTo>
                    <a:pt x="349" y="723"/>
                  </a:lnTo>
                  <a:cubicBezTo>
                    <a:pt x="375" y="616"/>
                    <a:pt x="411" y="500"/>
                    <a:pt x="438" y="393"/>
                  </a:cubicBezTo>
                  <a:cubicBezTo>
                    <a:pt x="462" y="288"/>
                    <a:pt x="486" y="183"/>
                    <a:pt x="497" y="78"/>
                  </a:cubicBezTo>
                  <a:lnTo>
                    <a:pt x="497" y="78"/>
                  </a:lnTo>
                  <a:cubicBezTo>
                    <a:pt x="896" y="264"/>
                    <a:pt x="1277" y="508"/>
                    <a:pt x="1616" y="795"/>
                  </a:cubicBezTo>
                  <a:cubicBezTo>
                    <a:pt x="1794" y="937"/>
                    <a:pt x="1955" y="1098"/>
                    <a:pt x="2107" y="1277"/>
                  </a:cubicBezTo>
                  <a:cubicBezTo>
                    <a:pt x="2250" y="1446"/>
                    <a:pt x="2366" y="1643"/>
                    <a:pt x="2455" y="1857"/>
                  </a:cubicBezTo>
                  <a:cubicBezTo>
                    <a:pt x="2660" y="2267"/>
                    <a:pt x="2633" y="2749"/>
                    <a:pt x="2580" y="3196"/>
                  </a:cubicBezTo>
                  <a:cubicBezTo>
                    <a:pt x="2544" y="3419"/>
                    <a:pt x="2500" y="3642"/>
                    <a:pt x="2446" y="3865"/>
                  </a:cubicBezTo>
                  <a:cubicBezTo>
                    <a:pt x="2419" y="3972"/>
                    <a:pt x="2384" y="4088"/>
                    <a:pt x="2348" y="4195"/>
                  </a:cubicBezTo>
                  <a:cubicBezTo>
                    <a:pt x="2330" y="4249"/>
                    <a:pt x="2312" y="4311"/>
                    <a:pt x="2285" y="4365"/>
                  </a:cubicBezTo>
                  <a:cubicBezTo>
                    <a:pt x="2312" y="4311"/>
                    <a:pt x="2330" y="4258"/>
                    <a:pt x="2348" y="4204"/>
                  </a:cubicBezTo>
                  <a:cubicBezTo>
                    <a:pt x="2392" y="4097"/>
                    <a:pt x="2428" y="3981"/>
                    <a:pt x="2455" y="3874"/>
                  </a:cubicBezTo>
                  <a:cubicBezTo>
                    <a:pt x="2517" y="3651"/>
                    <a:pt x="2562" y="3428"/>
                    <a:pt x="2598" y="3204"/>
                  </a:cubicBezTo>
                  <a:cubicBezTo>
                    <a:pt x="2633" y="2972"/>
                    <a:pt x="2651" y="2749"/>
                    <a:pt x="2642" y="2517"/>
                  </a:cubicBezTo>
                  <a:cubicBezTo>
                    <a:pt x="2633" y="2401"/>
                    <a:pt x="2624" y="2285"/>
                    <a:pt x="2598" y="2169"/>
                  </a:cubicBezTo>
                  <a:cubicBezTo>
                    <a:pt x="2571" y="2062"/>
                    <a:pt x="2535" y="1946"/>
                    <a:pt x="2491" y="1848"/>
                  </a:cubicBezTo>
                  <a:cubicBezTo>
                    <a:pt x="2401" y="1625"/>
                    <a:pt x="2285" y="1428"/>
                    <a:pt x="2134" y="1250"/>
                  </a:cubicBezTo>
                  <a:cubicBezTo>
                    <a:pt x="1982" y="1071"/>
                    <a:pt x="1821" y="911"/>
                    <a:pt x="1643" y="768"/>
                  </a:cubicBezTo>
                  <a:cubicBezTo>
                    <a:pt x="1295" y="464"/>
                    <a:pt x="902" y="215"/>
                    <a:pt x="482" y="18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2"/>
            <p:cNvSpPr/>
            <p:nvPr/>
          </p:nvSpPr>
          <p:spPr>
            <a:xfrm rot="10769270">
              <a:off x="766661" y="592878"/>
              <a:ext cx="432102" cy="289643"/>
            </a:xfrm>
            <a:custGeom>
              <a:avLst/>
              <a:gdLst/>
              <a:ahLst/>
              <a:cxnLst/>
              <a:rect l="l" t="t" r="r" b="b"/>
              <a:pathLst>
                <a:path w="5150" h="3452" extrusionOk="0">
                  <a:moveTo>
                    <a:pt x="1830" y="1"/>
                  </a:moveTo>
                  <a:cubicBezTo>
                    <a:pt x="1633" y="1"/>
                    <a:pt x="1517" y="224"/>
                    <a:pt x="1517" y="224"/>
                  </a:cubicBezTo>
                  <a:cubicBezTo>
                    <a:pt x="1517" y="224"/>
                    <a:pt x="1325" y="52"/>
                    <a:pt x="1157" y="52"/>
                  </a:cubicBezTo>
                  <a:cubicBezTo>
                    <a:pt x="1134" y="52"/>
                    <a:pt x="1111" y="56"/>
                    <a:pt x="1089" y="63"/>
                  </a:cubicBezTo>
                  <a:cubicBezTo>
                    <a:pt x="919" y="126"/>
                    <a:pt x="794" y="376"/>
                    <a:pt x="794" y="376"/>
                  </a:cubicBezTo>
                  <a:cubicBezTo>
                    <a:pt x="719" y="295"/>
                    <a:pt x="657" y="267"/>
                    <a:pt x="605" y="267"/>
                  </a:cubicBezTo>
                  <a:cubicBezTo>
                    <a:pt x="485" y="267"/>
                    <a:pt x="429" y="420"/>
                    <a:pt x="429" y="420"/>
                  </a:cubicBezTo>
                  <a:cubicBezTo>
                    <a:pt x="429" y="420"/>
                    <a:pt x="371" y="410"/>
                    <a:pt x="301" y="410"/>
                  </a:cubicBezTo>
                  <a:cubicBezTo>
                    <a:pt x="207" y="410"/>
                    <a:pt x="89" y="428"/>
                    <a:pt x="54" y="509"/>
                  </a:cubicBezTo>
                  <a:cubicBezTo>
                    <a:pt x="0" y="643"/>
                    <a:pt x="312" y="866"/>
                    <a:pt x="312" y="866"/>
                  </a:cubicBezTo>
                  <a:cubicBezTo>
                    <a:pt x="250" y="947"/>
                    <a:pt x="223" y="1045"/>
                    <a:pt x="232" y="1134"/>
                  </a:cubicBezTo>
                  <a:cubicBezTo>
                    <a:pt x="250" y="1304"/>
                    <a:pt x="562" y="1464"/>
                    <a:pt x="562" y="1464"/>
                  </a:cubicBezTo>
                  <a:cubicBezTo>
                    <a:pt x="562" y="1464"/>
                    <a:pt x="384" y="1616"/>
                    <a:pt x="437" y="1777"/>
                  </a:cubicBezTo>
                  <a:cubicBezTo>
                    <a:pt x="500" y="1937"/>
                    <a:pt x="803" y="1937"/>
                    <a:pt x="803" y="1937"/>
                  </a:cubicBezTo>
                  <a:cubicBezTo>
                    <a:pt x="803" y="1937"/>
                    <a:pt x="696" y="2250"/>
                    <a:pt x="902" y="2402"/>
                  </a:cubicBezTo>
                  <a:cubicBezTo>
                    <a:pt x="990" y="2465"/>
                    <a:pt x="1093" y="2483"/>
                    <a:pt x="1183" y="2483"/>
                  </a:cubicBezTo>
                  <a:cubicBezTo>
                    <a:pt x="1309" y="2483"/>
                    <a:pt x="1410" y="2446"/>
                    <a:pt x="1410" y="2446"/>
                  </a:cubicBezTo>
                  <a:lnTo>
                    <a:pt x="1410" y="2446"/>
                  </a:lnTo>
                  <a:cubicBezTo>
                    <a:pt x="1410" y="2446"/>
                    <a:pt x="1294" y="2616"/>
                    <a:pt x="1526" y="2839"/>
                  </a:cubicBezTo>
                  <a:cubicBezTo>
                    <a:pt x="1636" y="2948"/>
                    <a:pt x="1781" y="2976"/>
                    <a:pt x="1902" y="2976"/>
                  </a:cubicBezTo>
                  <a:cubicBezTo>
                    <a:pt x="2027" y="2976"/>
                    <a:pt x="2124" y="2946"/>
                    <a:pt x="2124" y="2946"/>
                  </a:cubicBezTo>
                  <a:lnTo>
                    <a:pt x="2124" y="2946"/>
                  </a:lnTo>
                  <a:cubicBezTo>
                    <a:pt x="2035" y="3062"/>
                    <a:pt x="2062" y="3232"/>
                    <a:pt x="2187" y="3312"/>
                  </a:cubicBezTo>
                  <a:cubicBezTo>
                    <a:pt x="2251" y="3365"/>
                    <a:pt x="2341" y="3383"/>
                    <a:pt x="2436" y="3383"/>
                  </a:cubicBezTo>
                  <a:cubicBezTo>
                    <a:pt x="2645" y="3383"/>
                    <a:pt x="2874" y="3294"/>
                    <a:pt x="2874" y="3294"/>
                  </a:cubicBezTo>
                  <a:cubicBezTo>
                    <a:pt x="2883" y="3399"/>
                    <a:pt x="2960" y="3434"/>
                    <a:pt x="3057" y="3434"/>
                  </a:cubicBezTo>
                  <a:cubicBezTo>
                    <a:pt x="3239" y="3434"/>
                    <a:pt x="3490" y="3312"/>
                    <a:pt x="3490" y="3312"/>
                  </a:cubicBezTo>
                  <a:lnTo>
                    <a:pt x="3490" y="3312"/>
                  </a:lnTo>
                  <a:cubicBezTo>
                    <a:pt x="3474" y="3389"/>
                    <a:pt x="3494" y="3451"/>
                    <a:pt x="3576" y="3451"/>
                  </a:cubicBezTo>
                  <a:cubicBezTo>
                    <a:pt x="3676" y="3451"/>
                    <a:pt x="3864" y="3361"/>
                    <a:pt x="4186" y="3098"/>
                  </a:cubicBezTo>
                  <a:cubicBezTo>
                    <a:pt x="4742" y="2658"/>
                    <a:pt x="5097" y="2642"/>
                    <a:pt x="5144" y="2642"/>
                  </a:cubicBezTo>
                  <a:cubicBezTo>
                    <a:pt x="5148" y="2642"/>
                    <a:pt x="5150" y="2643"/>
                    <a:pt x="5150" y="2643"/>
                  </a:cubicBezTo>
                  <a:cubicBezTo>
                    <a:pt x="5150" y="2643"/>
                    <a:pt x="4748" y="2187"/>
                    <a:pt x="4730" y="1911"/>
                  </a:cubicBezTo>
                  <a:cubicBezTo>
                    <a:pt x="4704" y="1634"/>
                    <a:pt x="4605" y="1045"/>
                    <a:pt x="4400" y="902"/>
                  </a:cubicBezTo>
                  <a:cubicBezTo>
                    <a:pt x="4340" y="861"/>
                    <a:pt x="4292" y="845"/>
                    <a:pt x="4253" y="845"/>
                  </a:cubicBezTo>
                  <a:cubicBezTo>
                    <a:pt x="4127" y="845"/>
                    <a:pt x="4106" y="1018"/>
                    <a:pt x="4106" y="1018"/>
                  </a:cubicBezTo>
                  <a:cubicBezTo>
                    <a:pt x="4106" y="1018"/>
                    <a:pt x="4061" y="402"/>
                    <a:pt x="3793" y="349"/>
                  </a:cubicBezTo>
                  <a:cubicBezTo>
                    <a:pt x="3776" y="346"/>
                    <a:pt x="3761" y="345"/>
                    <a:pt x="3746" y="345"/>
                  </a:cubicBezTo>
                  <a:cubicBezTo>
                    <a:pt x="3536" y="345"/>
                    <a:pt x="3543" y="626"/>
                    <a:pt x="3543" y="626"/>
                  </a:cubicBezTo>
                  <a:cubicBezTo>
                    <a:pt x="3543" y="626"/>
                    <a:pt x="3436" y="242"/>
                    <a:pt x="3160" y="188"/>
                  </a:cubicBezTo>
                  <a:cubicBezTo>
                    <a:pt x="3138" y="183"/>
                    <a:pt x="3117" y="181"/>
                    <a:pt x="3097" y="181"/>
                  </a:cubicBezTo>
                  <a:cubicBezTo>
                    <a:pt x="2968" y="181"/>
                    <a:pt x="2851" y="272"/>
                    <a:pt x="2820" y="402"/>
                  </a:cubicBezTo>
                  <a:cubicBezTo>
                    <a:pt x="2820" y="402"/>
                    <a:pt x="2606" y="161"/>
                    <a:pt x="2410" y="144"/>
                  </a:cubicBezTo>
                  <a:cubicBezTo>
                    <a:pt x="2397" y="142"/>
                    <a:pt x="2383" y="141"/>
                    <a:pt x="2370" y="141"/>
                  </a:cubicBezTo>
                  <a:cubicBezTo>
                    <a:pt x="2270" y="141"/>
                    <a:pt x="2181" y="199"/>
                    <a:pt x="2133" y="286"/>
                  </a:cubicBezTo>
                  <a:cubicBezTo>
                    <a:pt x="2133" y="286"/>
                    <a:pt x="2026" y="1"/>
                    <a:pt x="1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2"/>
            <p:cNvSpPr/>
            <p:nvPr/>
          </p:nvSpPr>
          <p:spPr>
            <a:xfrm rot="10769270">
              <a:off x="648441" y="600355"/>
              <a:ext cx="548141" cy="275715"/>
            </a:xfrm>
            <a:custGeom>
              <a:avLst/>
              <a:gdLst/>
              <a:ahLst/>
              <a:cxnLst/>
              <a:rect l="l" t="t" r="r" b="b"/>
              <a:pathLst>
                <a:path w="6533" h="3286" extrusionOk="0">
                  <a:moveTo>
                    <a:pt x="1259" y="1"/>
                  </a:moveTo>
                  <a:cubicBezTo>
                    <a:pt x="1473" y="349"/>
                    <a:pt x="1616" y="733"/>
                    <a:pt x="1678" y="1143"/>
                  </a:cubicBezTo>
                  <a:lnTo>
                    <a:pt x="1286" y="956"/>
                  </a:lnTo>
                  <a:lnTo>
                    <a:pt x="1054" y="849"/>
                  </a:lnTo>
                  <a:cubicBezTo>
                    <a:pt x="964" y="643"/>
                    <a:pt x="857" y="456"/>
                    <a:pt x="732" y="278"/>
                  </a:cubicBezTo>
                  <a:cubicBezTo>
                    <a:pt x="697" y="242"/>
                    <a:pt x="661" y="206"/>
                    <a:pt x="616" y="188"/>
                  </a:cubicBezTo>
                  <a:lnTo>
                    <a:pt x="616" y="188"/>
                  </a:lnTo>
                  <a:lnTo>
                    <a:pt x="679" y="269"/>
                  </a:lnTo>
                  <a:cubicBezTo>
                    <a:pt x="804" y="438"/>
                    <a:pt x="920" y="626"/>
                    <a:pt x="1018" y="822"/>
                  </a:cubicBezTo>
                  <a:lnTo>
                    <a:pt x="27" y="358"/>
                  </a:lnTo>
                  <a:cubicBezTo>
                    <a:pt x="18" y="367"/>
                    <a:pt x="1" y="385"/>
                    <a:pt x="1" y="402"/>
                  </a:cubicBezTo>
                  <a:cubicBezTo>
                    <a:pt x="625" y="706"/>
                    <a:pt x="1259" y="1000"/>
                    <a:pt x="1893" y="1295"/>
                  </a:cubicBezTo>
                  <a:cubicBezTo>
                    <a:pt x="1866" y="1304"/>
                    <a:pt x="1830" y="1313"/>
                    <a:pt x="1803" y="1322"/>
                  </a:cubicBezTo>
                  <a:lnTo>
                    <a:pt x="1705" y="1349"/>
                  </a:lnTo>
                  <a:cubicBezTo>
                    <a:pt x="1634" y="1366"/>
                    <a:pt x="1571" y="1384"/>
                    <a:pt x="1500" y="1402"/>
                  </a:cubicBezTo>
                  <a:cubicBezTo>
                    <a:pt x="1357" y="1438"/>
                    <a:pt x="1205" y="1473"/>
                    <a:pt x="1063" y="1491"/>
                  </a:cubicBezTo>
                  <a:cubicBezTo>
                    <a:pt x="831" y="1527"/>
                    <a:pt x="599" y="1545"/>
                    <a:pt x="367" y="1545"/>
                  </a:cubicBezTo>
                  <a:cubicBezTo>
                    <a:pt x="367" y="1563"/>
                    <a:pt x="367" y="1572"/>
                    <a:pt x="367" y="1581"/>
                  </a:cubicBezTo>
                  <a:cubicBezTo>
                    <a:pt x="406" y="1582"/>
                    <a:pt x="446" y="1583"/>
                    <a:pt x="486" y="1583"/>
                  </a:cubicBezTo>
                  <a:cubicBezTo>
                    <a:pt x="678" y="1583"/>
                    <a:pt x="870" y="1566"/>
                    <a:pt x="1063" y="1536"/>
                  </a:cubicBezTo>
                  <a:cubicBezTo>
                    <a:pt x="1214" y="1518"/>
                    <a:pt x="1357" y="1491"/>
                    <a:pt x="1509" y="1456"/>
                  </a:cubicBezTo>
                  <a:cubicBezTo>
                    <a:pt x="1580" y="1438"/>
                    <a:pt x="1652" y="1420"/>
                    <a:pt x="1723" y="1402"/>
                  </a:cubicBezTo>
                  <a:cubicBezTo>
                    <a:pt x="1759" y="1393"/>
                    <a:pt x="1795" y="1375"/>
                    <a:pt x="1830" y="1366"/>
                  </a:cubicBezTo>
                  <a:lnTo>
                    <a:pt x="1884" y="1349"/>
                  </a:lnTo>
                  <a:cubicBezTo>
                    <a:pt x="1893" y="1349"/>
                    <a:pt x="1928" y="1331"/>
                    <a:pt x="1946" y="1331"/>
                  </a:cubicBezTo>
                  <a:cubicBezTo>
                    <a:pt x="1951" y="1335"/>
                    <a:pt x="1955" y="1337"/>
                    <a:pt x="1960" y="1337"/>
                  </a:cubicBezTo>
                  <a:cubicBezTo>
                    <a:pt x="1964" y="1337"/>
                    <a:pt x="1969" y="1335"/>
                    <a:pt x="1973" y="1331"/>
                  </a:cubicBezTo>
                  <a:lnTo>
                    <a:pt x="2366" y="1500"/>
                  </a:lnTo>
                  <a:lnTo>
                    <a:pt x="2669" y="1643"/>
                  </a:lnTo>
                  <a:cubicBezTo>
                    <a:pt x="2062" y="1929"/>
                    <a:pt x="1411" y="2098"/>
                    <a:pt x="741" y="2143"/>
                  </a:cubicBezTo>
                  <a:lnTo>
                    <a:pt x="724" y="2143"/>
                  </a:lnTo>
                  <a:cubicBezTo>
                    <a:pt x="724" y="2152"/>
                    <a:pt x="732" y="2161"/>
                    <a:pt x="741" y="2170"/>
                  </a:cubicBezTo>
                  <a:cubicBezTo>
                    <a:pt x="1232" y="2143"/>
                    <a:pt x="1723" y="2045"/>
                    <a:pt x="2187" y="1875"/>
                  </a:cubicBezTo>
                  <a:cubicBezTo>
                    <a:pt x="2366" y="1813"/>
                    <a:pt x="2544" y="1741"/>
                    <a:pt x="2714" y="1652"/>
                  </a:cubicBezTo>
                  <a:cubicBezTo>
                    <a:pt x="2964" y="1768"/>
                    <a:pt x="3223" y="1875"/>
                    <a:pt x="3481" y="1973"/>
                  </a:cubicBezTo>
                  <a:cubicBezTo>
                    <a:pt x="2955" y="2357"/>
                    <a:pt x="2375" y="2643"/>
                    <a:pt x="1759" y="2812"/>
                  </a:cubicBezTo>
                  <a:lnTo>
                    <a:pt x="1661" y="2839"/>
                  </a:lnTo>
                  <a:cubicBezTo>
                    <a:pt x="1696" y="2848"/>
                    <a:pt x="1732" y="2857"/>
                    <a:pt x="1768" y="2866"/>
                  </a:cubicBezTo>
                  <a:cubicBezTo>
                    <a:pt x="2223" y="2732"/>
                    <a:pt x="2660" y="2536"/>
                    <a:pt x="3062" y="2286"/>
                  </a:cubicBezTo>
                  <a:cubicBezTo>
                    <a:pt x="3214" y="2196"/>
                    <a:pt x="3365" y="2098"/>
                    <a:pt x="3508" y="1991"/>
                  </a:cubicBezTo>
                  <a:cubicBezTo>
                    <a:pt x="3731" y="2071"/>
                    <a:pt x="3945" y="2161"/>
                    <a:pt x="4160" y="2241"/>
                  </a:cubicBezTo>
                  <a:lnTo>
                    <a:pt x="3972" y="2402"/>
                  </a:lnTo>
                  <a:cubicBezTo>
                    <a:pt x="3615" y="2723"/>
                    <a:pt x="3231" y="3000"/>
                    <a:pt x="2821" y="3232"/>
                  </a:cubicBezTo>
                  <a:cubicBezTo>
                    <a:pt x="2830" y="3250"/>
                    <a:pt x="2839" y="3267"/>
                    <a:pt x="2857" y="3285"/>
                  </a:cubicBezTo>
                  <a:cubicBezTo>
                    <a:pt x="3223" y="3080"/>
                    <a:pt x="3571" y="2830"/>
                    <a:pt x="3883" y="2553"/>
                  </a:cubicBezTo>
                  <a:cubicBezTo>
                    <a:pt x="3999" y="2455"/>
                    <a:pt x="4106" y="2357"/>
                    <a:pt x="4222" y="2259"/>
                  </a:cubicBezTo>
                  <a:cubicBezTo>
                    <a:pt x="4454" y="2348"/>
                    <a:pt x="4686" y="2437"/>
                    <a:pt x="4918" y="2518"/>
                  </a:cubicBezTo>
                  <a:cubicBezTo>
                    <a:pt x="5150" y="2598"/>
                    <a:pt x="5400" y="2678"/>
                    <a:pt x="5650" y="2759"/>
                  </a:cubicBezTo>
                  <a:cubicBezTo>
                    <a:pt x="5775" y="2794"/>
                    <a:pt x="5891" y="2839"/>
                    <a:pt x="6016" y="2884"/>
                  </a:cubicBezTo>
                  <a:cubicBezTo>
                    <a:pt x="6141" y="2919"/>
                    <a:pt x="6266" y="2964"/>
                    <a:pt x="6391" y="3009"/>
                  </a:cubicBezTo>
                  <a:cubicBezTo>
                    <a:pt x="6401" y="3012"/>
                    <a:pt x="6410" y="3013"/>
                    <a:pt x="6418" y="3013"/>
                  </a:cubicBezTo>
                  <a:cubicBezTo>
                    <a:pt x="6505" y="3013"/>
                    <a:pt x="6533" y="2864"/>
                    <a:pt x="6435" y="2848"/>
                  </a:cubicBezTo>
                  <a:cubicBezTo>
                    <a:pt x="6337" y="2830"/>
                    <a:pt x="6212" y="2803"/>
                    <a:pt x="6105" y="2777"/>
                  </a:cubicBezTo>
                  <a:cubicBezTo>
                    <a:pt x="5989" y="2750"/>
                    <a:pt x="5882" y="2723"/>
                    <a:pt x="5766" y="2696"/>
                  </a:cubicBezTo>
                  <a:cubicBezTo>
                    <a:pt x="5543" y="2634"/>
                    <a:pt x="5320" y="2571"/>
                    <a:pt x="5106" y="2500"/>
                  </a:cubicBezTo>
                  <a:lnTo>
                    <a:pt x="5061" y="2482"/>
                  </a:lnTo>
                  <a:lnTo>
                    <a:pt x="5052" y="2482"/>
                  </a:lnTo>
                  <a:lnTo>
                    <a:pt x="4784" y="2393"/>
                  </a:lnTo>
                  <a:lnTo>
                    <a:pt x="4740" y="2375"/>
                  </a:lnTo>
                  <a:lnTo>
                    <a:pt x="4418" y="2268"/>
                  </a:lnTo>
                  <a:lnTo>
                    <a:pt x="4115" y="2152"/>
                  </a:lnTo>
                  <a:lnTo>
                    <a:pt x="3945" y="2089"/>
                  </a:lnTo>
                  <a:cubicBezTo>
                    <a:pt x="3999" y="1706"/>
                    <a:pt x="3990" y="1313"/>
                    <a:pt x="3910" y="929"/>
                  </a:cubicBezTo>
                  <a:cubicBezTo>
                    <a:pt x="3865" y="697"/>
                    <a:pt x="3803" y="465"/>
                    <a:pt x="3731" y="242"/>
                  </a:cubicBezTo>
                  <a:lnTo>
                    <a:pt x="3669" y="242"/>
                  </a:lnTo>
                  <a:lnTo>
                    <a:pt x="3678" y="269"/>
                  </a:lnTo>
                  <a:cubicBezTo>
                    <a:pt x="3812" y="643"/>
                    <a:pt x="3892" y="1045"/>
                    <a:pt x="3919" y="1447"/>
                  </a:cubicBezTo>
                  <a:cubicBezTo>
                    <a:pt x="3936" y="1652"/>
                    <a:pt x="3928" y="1866"/>
                    <a:pt x="3910" y="2080"/>
                  </a:cubicBezTo>
                  <a:lnTo>
                    <a:pt x="3812" y="2045"/>
                  </a:lnTo>
                  <a:cubicBezTo>
                    <a:pt x="3535" y="1938"/>
                    <a:pt x="3258" y="1822"/>
                    <a:pt x="2973" y="1714"/>
                  </a:cubicBezTo>
                  <a:cubicBezTo>
                    <a:pt x="2973" y="1233"/>
                    <a:pt x="2901" y="759"/>
                    <a:pt x="2749" y="304"/>
                  </a:cubicBezTo>
                  <a:cubicBezTo>
                    <a:pt x="2749" y="304"/>
                    <a:pt x="2723" y="269"/>
                    <a:pt x="2678" y="224"/>
                  </a:cubicBezTo>
                  <a:lnTo>
                    <a:pt x="2678" y="224"/>
                  </a:lnTo>
                  <a:cubicBezTo>
                    <a:pt x="2767" y="501"/>
                    <a:pt x="2839" y="777"/>
                    <a:pt x="2892" y="1063"/>
                  </a:cubicBezTo>
                  <a:cubicBezTo>
                    <a:pt x="2928" y="1268"/>
                    <a:pt x="2946" y="1491"/>
                    <a:pt x="2955" y="1706"/>
                  </a:cubicBezTo>
                  <a:cubicBezTo>
                    <a:pt x="2723" y="1607"/>
                    <a:pt x="2500" y="1509"/>
                    <a:pt x="2268" y="1402"/>
                  </a:cubicBezTo>
                  <a:cubicBezTo>
                    <a:pt x="2294" y="1090"/>
                    <a:pt x="2250" y="777"/>
                    <a:pt x="2152" y="483"/>
                  </a:cubicBezTo>
                  <a:cubicBezTo>
                    <a:pt x="2125" y="394"/>
                    <a:pt x="2098" y="295"/>
                    <a:pt x="2071" y="197"/>
                  </a:cubicBezTo>
                  <a:cubicBezTo>
                    <a:pt x="2062" y="162"/>
                    <a:pt x="2035" y="126"/>
                    <a:pt x="2018" y="90"/>
                  </a:cubicBezTo>
                  <a:lnTo>
                    <a:pt x="2018" y="90"/>
                  </a:lnTo>
                  <a:cubicBezTo>
                    <a:pt x="2044" y="197"/>
                    <a:pt x="2071" y="313"/>
                    <a:pt x="2107" y="420"/>
                  </a:cubicBezTo>
                  <a:cubicBezTo>
                    <a:pt x="2143" y="572"/>
                    <a:pt x="2187" y="724"/>
                    <a:pt x="2214" y="867"/>
                  </a:cubicBezTo>
                  <a:cubicBezTo>
                    <a:pt x="2250" y="1036"/>
                    <a:pt x="2259" y="1215"/>
                    <a:pt x="2241" y="1393"/>
                  </a:cubicBezTo>
                  <a:lnTo>
                    <a:pt x="1714" y="1161"/>
                  </a:lnTo>
                  <a:cubicBezTo>
                    <a:pt x="1661" y="759"/>
                    <a:pt x="1518" y="367"/>
                    <a:pt x="1304" y="28"/>
                  </a:cubicBezTo>
                  <a:cubicBezTo>
                    <a:pt x="1286" y="19"/>
                    <a:pt x="1277" y="10"/>
                    <a:pt x="1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2"/>
            <p:cNvSpPr/>
            <p:nvPr/>
          </p:nvSpPr>
          <p:spPr>
            <a:xfrm rot="10769270">
              <a:off x="942772" y="630771"/>
              <a:ext cx="256157" cy="250207"/>
            </a:xfrm>
            <a:custGeom>
              <a:avLst/>
              <a:gdLst/>
              <a:ahLst/>
              <a:cxnLst/>
              <a:rect l="l" t="t" r="r" b="b"/>
              <a:pathLst>
                <a:path w="3053" h="2982" extrusionOk="0">
                  <a:moveTo>
                    <a:pt x="1098" y="54"/>
                  </a:moveTo>
                  <a:cubicBezTo>
                    <a:pt x="919" y="117"/>
                    <a:pt x="794" y="367"/>
                    <a:pt x="794" y="367"/>
                  </a:cubicBezTo>
                  <a:cubicBezTo>
                    <a:pt x="553" y="99"/>
                    <a:pt x="429" y="411"/>
                    <a:pt x="429" y="411"/>
                  </a:cubicBezTo>
                  <a:cubicBezTo>
                    <a:pt x="429" y="411"/>
                    <a:pt x="116" y="367"/>
                    <a:pt x="63" y="500"/>
                  </a:cubicBezTo>
                  <a:cubicBezTo>
                    <a:pt x="0" y="634"/>
                    <a:pt x="312" y="866"/>
                    <a:pt x="312" y="866"/>
                  </a:cubicBezTo>
                  <a:cubicBezTo>
                    <a:pt x="250" y="938"/>
                    <a:pt x="223" y="1036"/>
                    <a:pt x="232" y="1134"/>
                  </a:cubicBezTo>
                  <a:cubicBezTo>
                    <a:pt x="250" y="1304"/>
                    <a:pt x="571" y="1455"/>
                    <a:pt x="571" y="1455"/>
                  </a:cubicBezTo>
                  <a:cubicBezTo>
                    <a:pt x="571" y="1455"/>
                    <a:pt x="384" y="1607"/>
                    <a:pt x="446" y="1777"/>
                  </a:cubicBezTo>
                  <a:cubicBezTo>
                    <a:pt x="500" y="1937"/>
                    <a:pt x="812" y="1928"/>
                    <a:pt x="812" y="1928"/>
                  </a:cubicBezTo>
                  <a:cubicBezTo>
                    <a:pt x="812" y="1928"/>
                    <a:pt x="696" y="2241"/>
                    <a:pt x="910" y="2393"/>
                  </a:cubicBezTo>
                  <a:cubicBezTo>
                    <a:pt x="1116" y="2544"/>
                    <a:pt x="1410" y="2446"/>
                    <a:pt x="1410" y="2446"/>
                  </a:cubicBezTo>
                  <a:cubicBezTo>
                    <a:pt x="1410" y="2446"/>
                    <a:pt x="1294" y="2616"/>
                    <a:pt x="1526" y="2830"/>
                  </a:cubicBezTo>
                  <a:cubicBezTo>
                    <a:pt x="1642" y="2928"/>
                    <a:pt x="1794" y="2982"/>
                    <a:pt x="1946" y="2964"/>
                  </a:cubicBezTo>
                  <a:cubicBezTo>
                    <a:pt x="3052" y="2241"/>
                    <a:pt x="2928" y="572"/>
                    <a:pt x="1723" y="19"/>
                  </a:cubicBezTo>
                  <a:cubicBezTo>
                    <a:pt x="1633" y="63"/>
                    <a:pt x="1571" y="135"/>
                    <a:pt x="1526" y="224"/>
                  </a:cubicBezTo>
                  <a:cubicBezTo>
                    <a:pt x="1526" y="224"/>
                    <a:pt x="1267" y="1"/>
                    <a:pt x="1098" y="5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2"/>
            <p:cNvSpPr/>
            <p:nvPr/>
          </p:nvSpPr>
          <p:spPr>
            <a:xfrm rot="10769270">
              <a:off x="766660" y="591545"/>
              <a:ext cx="429921" cy="292244"/>
            </a:xfrm>
            <a:custGeom>
              <a:avLst/>
              <a:gdLst/>
              <a:ahLst/>
              <a:cxnLst/>
              <a:rect l="l" t="t" r="r" b="b"/>
              <a:pathLst>
                <a:path w="5124" h="3483" extrusionOk="0">
                  <a:moveTo>
                    <a:pt x="1788" y="1"/>
                  </a:moveTo>
                  <a:cubicBezTo>
                    <a:pt x="1728" y="1"/>
                    <a:pt x="1668" y="20"/>
                    <a:pt x="1616" y="60"/>
                  </a:cubicBezTo>
                  <a:cubicBezTo>
                    <a:pt x="1561" y="108"/>
                    <a:pt x="1520" y="155"/>
                    <a:pt x="1486" y="209"/>
                  </a:cubicBezTo>
                  <a:lnTo>
                    <a:pt x="1486" y="209"/>
                  </a:lnTo>
                  <a:cubicBezTo>
                    <a:pt x="1436" y="164"/>
                    <a:pt x="1375" y="127"/>
                    <a:pt x="1313" y="96"/>
                  </a:cubicBezTo>
                  <a:cubicBezTo>
                    <a:pt x="1264" y="61"/>
                    <a:pt x="1200" y="48"/>
                    <a:pt x="1136" y="48"/>
                  </a:cubicBezTo>
                  <a:cubicBezTo>
                    <a:pt x="1117" y="48"/>
                    <a:pt x="1099" y="49"/>
                    <a:pt x="1081" y="51"/>
                  </a:cubicBezTo>
                  <a:cubicBezTo>
                    <a:pt x="1000" y="78"/>
                    <a:pt x="938" y="123"/>
                    <a:pt x="884" y="185"/>
                  </a:cubicBezTo>
                  <a:cubicBezTo>
                    <a:pt x="838" y="240"/>
                    <a:pt x="798" y="294"/>
                    <a:pt x="765" y="355"/>
                  </a:cubicBezTo>
                  <a:lnTo>
                    <a:pt x="765" y="355"/>
                  </a:lnTo>
                  <a:cubicBezTo>
                    <a:pt x="745" y="332"/>
                    <a:pt x="723" y="314"/>
                    <a:pt x="697" y="301"/>
                  </a:cubicBezTo>
                  <a:cubicBezTo>
                    <a:pt x="652" y="275"/>
                    <a:pt x="617" y="266"/>
                    <a:pt x="563" y="266"/>
                  </a:cubicBezTo>
                  <a:cubicBezTo>
                    <a:pt x="519" y="266"/>
                    <a:pt x="483" y="292"/>
                    <a:pt x="447" y="328"/>
                  </a:cubicBezTo>
                  <a:cubicBezTo>
                    <a:pt x="425" y="350"/>
                    <a:pt x="403" y="384"/>
                    <a:pt x="386" y="415"/>
                  </a:cubicBezTo>
                  <a:lnTo>
                    <a:pt x="386" y="415"/>
                  </a:lnTo>
                  <a:cubicBezTo>
                    <a:pt x="356" y="412"/>
                    <a:pt x="325" y="411"/>
                    <a:pt x="294" y="411"/>
                  </a:cubicBezTo>
                  <a:cubicBezTo>
                    <a:pt x="257" y="411"/>
                    <a:pt x="220" y="413"/>
                    <a:pt x="179" y="417"/>
                  </a:cubicBezTo>
                  <a:cubicBezTo>
                    <a:pt x="144" y="426"/>
                    <a:pt x="108" y="435"/>
                    <a:pt x="72" y="453"/>
                  </a:cubicBezTo>
                  <a:cubicBezTo>
                    <a:pt x="28" y="480"/>
                    <a:pt x="1" y="516"/>
                    <a:pt x="1" y="569"/>
                  </a:cubicBezTo>
                  <a:cubicBezTo>
                    <a:pt x="1" y="605"/>
                    <a:pt x="19" y="649"/>
                    <a:pt x="37" y="676"/>
                  </a:cubicBezTo>
                  <a:cubicBezTo>
                    <a:pt x="54" y="712"/>
                    <a:pt x="81" y="739"/>
                    <a:pt x="108" y="765"/>
                  </a:cubicBezTo>
                  <a:cubicBezTo>
                    <a:pt x="149" y="814"/>
                    <a:pt x="204" y="863"/>
                    <a:pt x="254" y="905"/>
                  </a:cubicBezTo>
                  <a:lnTo>
                    <a:pt x="254" y="905"/>
                  </a:lnTo>
                  <a:cubicBezTo>
                    <a:pt x="226" y="953"/>
                    <a:pt x="205" y="1008"/>
                    <a:pt x="197" y="1069"/>
                  </a:cubicBezTo>
                  <a:cubicBezTo>
                    <a:pt x="188" y="1105"/>
                    <a:pt x="188" y="1131"/>
                    <a:pt x="197" y="1167"/>
                  </a:cubicBezTo>
                  <a:cubicBezTo>
                    <a:pt x="197" y="1203"/>
                    <a:pt x="206" y="1238"/>
                    <a:pt x="233" y="1265"/>
                  </a:cubicBezTo>
                  <a:cubicBezTo>
                    <a:pt x="269" y="1319"/>
                    <a:pt x="313" y="1372"/>
                    <a:pt x="376" y="1408"/>
                  </a:cubicBezTo>
                  <a:cubicBezTo>
                    <a:pt x="414" y="1438"/>
                    <a:pt x="464" y="1469"/>
                    <a:pt x="511" y="1493"/>
                  </a:cubicBezTo>
                  <a:lnTo>
                    <a:pt x="511" y="1493"/>
                  </a:lnTo>
                  <a:cubicBezTo>
                    <a:pt x="471" y="1533"/>
                    <a:pt x="441" y="1579"/>
                    <a:pt x="411" y="1631"/>
                  </a:cubicBezTo>
                  <a:cubicBezTo>
                    <a:pt x="385" y="1703"/>
                    <a:pt x="385" y="1774"/>
                    <a:pt x="411" y="1845"/>
                  </a:cubicBezTo>
                  <a:cubicBezTo>
                    <a:pt x="456" y="1899"/>
                    <a:pt x="519" y="1944"/>
                    <a:pt x="590" y="1952"/>
                  </a:cubicBezTo>
                  <a:cubicBezTo>
                    <a:pt x="644" y="1968"/>
                    <a:pt x="705" y="1977"/>
                    <a:pt x="760" y="1979"/>
                  </a:cubicBezTo>
                  <a:lnTo>
                    <a:pt x="760" y="1979"/>
                  </a:lnTo>
                  <a:cubicBezTo>
                    <a:pt x="740" y="2052"/>
                    <a:pt x="734" y="2132"/>
                    <a:pt x="742" y="2211"/>
                  </a:cubicBezTo>
                  <a:cubicBezTo>
                    <a:pt x="751" y="2301"/>
                    <a:pt x="804" y="2390"/>
                    <a:pt x="876" y="2434"/>
                  </a:cubicBezTo>
                  <a:cubicBezTo>
                    <a:pt x="956" y="2488"/>
                    <a:pt x="1045" y="2515"/>
                    <a:pt x="1134" y="2515"/>
                  </a:cubicBezTo>
                  <a:cubicBezTo>
                    <a:pt x="1157" y="2517"/>
                    <a:pt x="1179" y="2518"/>
                    <a:pt x="1201" y="2518"/>
                  </a:cubicBezTo>
                  <a:cubicBezTo>
                    <a:pt x="1255" y="2518"/>
                    <a:pt x="1307" y="2512"/>
                    <a:pt x="1357" y="2499"/>
                  </a:cubicBezTo>
                  <a:lnTo>
                    <a:pt x="1357" y="2499"/>
                  </a:lnTo>
                  <a:cubicBezTo>
                    <a:pt x="1335" y="2577"/>
                    <a:pt x="1347" y="2662"/>
                    <a:pt x="1384" y="2729"/>
                  </a:cubicBezTo>
                  <a:cubicBezTo>
                    <a:pt x="1429" y="2809"/>
                    <a:pt x="1500" y="2881"/>
                    <a:pt x="1581" y="2925"/>
                  </a:cubicBezTo>
                  <a:cubicBezTo>
                    <a:pt x="1652" y="2979"/>
                    <a:pt x="1750" y="2997"/>
                    <a:pt x="1839" y="3006"/>
                  </a:cubicBezTo>
                  <a:cubicBezTo>
                    <a:pt x="1862" y="3008"/>
                    <a:pt x="1884" y="3009"/>
                    <a:pt x="1906" y="3009"/>
                  </a:cubicBezTo>
                  <a:cubicBezTo>
                    <a:pt x="1959" y="3009"/>
                    <a:pt x="2012" y="3003"/>
                    <a:pt x="2065" y="2990"/>
                  </a:cubicBezTo>
                  <a:lnTo>
                    <a:pt x="2065" y="2990"/>
                  </a:lnTo>
                  <a:cubicBezTo>
                    <a:pt x="2026" y="3066"/>
                    <a:pt x="2026" y="3162"/>
                    <a:pt x="2071" y="3238"/>
                  </a:cubicBezTo>
                  <a:cubicBezTo>
                    <a:pt x="2116" y="3327"/>
                    <a:pt x="2205" y="3380"/>
                    <a:pt x="2304" y="3398"/>
                  </a:cubicBezTo>
                  <a:cubicBezTo>
                    <a:pt x="2348" y="3407"/>
                    <a:pt x="2395" y="3412"/>
                    <a:pt x="2443" y="3412"/>
                  </a:cubicBezTo>
                  <a:cubicBezTo>
                    <a:pt x="2491" y="3412"/>
                    <a:pt x="2540" y="3407"/>
                    <a:pt x="2589" y="3398"/>
                  </a:cubicBezTo>
                  <a:cubicBezTo>
                    <a:pt x="2674" y="3381"/>
                    <a:pt x="2758" y="3365"/>
                    <a:pt x="2843" y="3332"/>
                  </a:cubicBezTo>
                  <a:lnTo>
                    <a:pt x="2843" y="3332"/>
                  </a:lnTo>
                  <a:lnTo>
                    <a:pt x="2848" y="3363"/>
                  </a:lnTo>
                  <a:cubicBezTo>
                    <a:pt x="2857" y="3372"/>
                    <a:pt x="2866" y="3389"/>
                    <a:pt x="2875" y="3398"/>
                  </a:cubicBezTo>
                  <a:cubicBezTo>
                    <a:pt x="2893" y="3425"/>
                    <a:pt x="2919" y="3443"/>
                    <a:pt x="2955" y="3452"/>
                  </a:cubicBezTo>
                  <a:cubicBezTo>
                    <a:pt x="2986" y="3461"/>
                    <a:pt x="3018" y="3465"/>
                    <a:pt x="3048" y="3465"/>
                  </a:cubicBezTo>
                  <a:cubicBezTo>
                    <a:pt x="3078" y="3465"/>
                    <a:pt x="3107" y="3461"/>
                    <a:pt x="3134" y="3452"/>
                  </a:cubicBezTo>
                  <a:cubicBezTo>
                    <a:pt x="3240" y="3435"/>
                    <a:pt x="3347" y="3404"/>
                    <a:pt x="3447" y="3357"/>
                  </a:cubicBezTo>
                  <a:lnTo>
                    <a:pt x="3447" y="3357"/>
                  </a:lnTo>
                  <a:cubicBezTo>
                    <a:pt x="3442" y="3394"/>
                    <a:pt x="3454" y="3433"/>
                    <a:pt x="3482" y="3461"/>
                  </a:cubicBezTo>
                  <a:cubicBezTo>
                    <a:pt x="3501" y="3476"/>
                    <a:pt x="3526" y="3482"/>
                    <a:pt x="3551" y="3482"/>
                  </a:cubicBezTo>
                  <a:cubicBezTo>
                    <a:pt x="3571" y="3482"/>
                    <a:pt x="3591" y="3478"/>
                    <a:pt x="3607" y="3470"/>
                  </a:cubicBezTo>
                  <a:cubicBezTo>
                    <a:pt x="3687" y="3443"/>
                    <a:pt x="3767" y="3407"/>
                    <a:pt x="3830" y="3363"/>
                  </a:cubicBezTo>
                  <a:cubicBezTo>
                    <a:pt x="3972" y="3273"/>
                    <a:pt x="4106" y="3175"/>
                    <a:pt x="4231" y="3068"/>
                  </a:cubicBezTo>
                  <a:cubicBezTo>
                    <a:pt x="4365" y="2961"/>
                    <a:pt x="4508" y="2872"/>
                    <a:pt x="4651" y="2800"/>
                  </a:cubicBezTo>
                  <a:cubicBezTo>
                    <a:pt x="4803" y="2720"/>
                    <a:pt x="4963" y="2667"/>
                    <a:pt x="5124" y="2658"/>
                  </a:cubicBezTo>
                  <a:lnTo>
                    <a:pt x="5124" y="2658"/>
                  </a:lnTo>
                  <a:cubicBezTo>
                    <a:pt x="4963" y="2667"/>
                    <a:pt x="4803" y="2711"/>
                    <a:pt x="4660" y="2791"/>
                  </a:cubicBezTo>
                  <a:cubicBezTo>
                    <a:pt x="4508" y="2863"/>
                    <a:pt x="4365" y="2952"/>
                    <a:pt x="4231" y="3059"/>
                  </a:cubicBezTo>
                  <a:cubicBezTo>
                    <a:pt x="4106" y="3157"/>
                    <a:pt x="3972" y="3256"/>
                    <a:pt x="3830" y="3345"/>
                  </a:cubicBezTo>
                  <a:cubicBezTo>
                    <a:pt x="3758" y="3389"/>
                    <a:pt x="3687" y="3425"/>
                    <a:pt x="3607" y="3452"/>
                  </a:cubicBezTo>
                  <a:cubicBezTo>
                    <a:pt x="3594" y="3455"/>
                    <a:pt x="3579" y="3457"/>
                    <a:pt x="3565" y="3457"/>
                  </a:cubicBezTo>
                  <a:cubicBezTo>
                    <a:pt x="3541" y="3457"/>
                    <a:pt x="3516" y="3451"/>
                    <a:pt x="3499" y="3434"/>
                  </a:cubicBezTo>
                  <a:cubicBezTo>
                    <a:pt x="3473" y="3407"/>
                    <a:pt x="3464" y="3372"/>
                    <a:pt x="3482" y="3336"/>
                  </a:cubicBezTo>
                  <a:lnTo>
                    <a:pt x="3482" y="3309"/>
                  </a:lnTo>
                  <a:lnTo>
                    <a:pt x="3455" y="3318"/>
                  </a:lnTo>
                  <a:cubicBezTo>
                    <a:pt x="3348" y="3372"/>
                    <a:pt x="3232" y="3407"/>
                    <a:pt x="3116" y="3434"/>
                  </a:cubicBezTo>
                  <a:cubicBezTo>
                    <a:pt x="3089" y="3439"/>
                    <a:pt x="3062" y="3441"/>
                    <a:pt x="3034" y="3441"/>
                  </a:cubicBezTo>
                  <a:cubicBezTo>
                    <a:pt x="3006" y="3441"/>
                    <a:pt x="2977" y="3439"/>
                    <a:pt x="2946" y="3434"/>
                  </a:cubicBezTo>
                  <a:cubicBezTo>
                    <a:pt x="2902" y="3416"/>
                    <a:pt x="2857" y="3372"/>
                    <a:pt x="2857" y="3309"/>
                  </a:cubicBezTo>
                  <a:lnTo>
                    <a:pt x="2857" y="3291"/>
                  </a:lnTo>
                  <a:lnTo>
                    <a:pt x="2839" y="3300"/>
                  </a:lnTo>
                  <a:cubicBezTo>
                    <a:pt x="2750" y="3336"/>
                    <a:pt x="2661" y="3354"/>
                    <a:pt x="2571" y="3372"/>
                  </a:cubicBezTo>
                  <a:cubicBezTo>
                    <a:pt x="2527" y="3380"/>
                    <a:pt x="2482" y="3385"/>
                    <a:pt x="2436" y="3385"/>
                  </a:cubicBezTo>
                  <a:cubicBezTo>
                    <a:pt x="2391" y="3385"/>
                    <a:pt x="2344" y="3380"/>
                    <a:pt x="2295" y="3372"/>
                  </a:cubicBezTo>
                  <a:cubicBezTo>
                    <a:pt x="2214" y="3354"/>
                    <a:pt x="2134" y="3300"/>
                    <a:pt x="2089" y="3220"/>
                  </a:cubicBezTo>
                  <a:cubicBezTo>
                    <a:pt x="2045" y="3140"/>
                    <a:pt x="2054" y="3050"/>
                    <a:pt x="2107" y="2979"/>
                  </a:cubicBezTo>
                  <a:lnTo>
                    <a:pt x="2134" y="2934"/>
                  </a:lnTo>
                  <a:lnTo>
                    <a:pt x="2089" y="2952"/>
                  </a:lnTo>
                  <a:cubicBezTo>
                    <a:pt x="2089" y="2952"/>
                    <a:pt x="2089" y="2952"/>
                    <a:pt x="2089" y="2952"/>
                  </a:cubicBezTo>
                  <a:lnTo>
                    <a:pt x="2089" y="2952"/>
                  </a:lnTo>
                  <a:cubicBezTo>
                    <a:pt x="2031" y="2965"/>
                    <a:pt x="1967" y="2973"/>
                    <a:pt x="1902" y="2973"/>
                  </a:cubicBezTo>
                  <a:cubicBezTo>
                    <a:pt x="1878" y="2973"/>
                    <a:pt x="1854" y="2972"/>
                    <a:pt x="1831" y="2970"/>
                  </a:cubicBezTo>
                  <a:cubicBezTo>
                    <a:pt x="1741" y="2970"/>
                    <a:pt x="1661" y="2943"/>
                    <a:pt x="1590" y="2899"/>
                  </a:cubicBezTo>
                  <a:cubicBezTo>
                    <a:pt x="1509" y="2854"/>
                    <a:pt x="1456" y="2791"/>
                    <a:pt x="1411" y="2720"/>
                  </a:cubicBezTo>
                  <a:cubicBezTo>
                    <a:pt x="1368" y="2652"/>
                    <a:pt x="1358" y="2567"/>
                    <a:pt x="1389" y="2489"/>
                  </a:cubicBezTo>
                  <a:lnTo>
                    <a:pt x="1389" y="2489"/>
                  </a:lnTo>
                  <a:cubicBezTo>
                    <a:pt x="1390" y="2489"/>
                    <a:pt x="1392" y="2488"/>
                    <a:pt x="1393" y="2488"/>
                  </a:cubicBezTo>
                  <a:lnTo>
                    <a:pt x="1391" y="2484"/>
                  </a:lnTo>
                  <a:lnTo>
                    <a:pt x="1391" y="2484"/>
                  </a:lnTo>
                  <a:cubicBezTo>
                    <a:pt x="1392" y="2482"/>
                    <a:pt x="1392" y="2481"/>
                    <a:pt x="1393" y="2479"/>
                  </a:cubicBezTo>
                  <a:lnTo>
                    <a:pt x="1420" y="2434"/>
                  </a:lnTo>
                  <a:lnTo>
                    <a:pt x="1375" y="2452"/>
                  </a:lnTo>
                  <a:cubicBezTo>
                    <a:pt x="1375" y="2452"/>
                    <a:pt x="1375" y="2452"/>
                    <a:pt x="1375" y="2452"/>
                  </a:cubicBezTo>
                  <a:lnTo>
                    <a:pt x="1375" y="2452"/>
                  </a:lnTo>
                  <a:cubicBezTo>
                    <a:pt x="1314" y="2473"/>
                    <a:pt x="1249" y="2483"/>
                    <a:pt x="1185" y="2483"/>
                  </a:cubicBezTo>
                  <a:cubicBezTo>
                    <a:pt x="1083" y="2483"/>
                    <a:pt x="981" y="2457"/>
                    <a:pt x="893" y="2408"/>
                  </a:cubicBezTo>
                  <a:cubicBezTo>
                    <a:pt x="831" y="2363"/>
                    <a:pt x="786" y="2283"/>
                    <a:pt x="777" y="2202"/>
                  </a:cubicBezTo>
                  <a:cubicBezTo>
                    <a:pt x="768" y="2122"/>
                    <a:pt x="768" y="2042"/>
                    <a:pt x="795" y="1961"/>
                  </a:cubicBezTo>
                  <a:lnTo>
                    <a:pt x="813" y="1935"/>
                  </a:lnTo>
                  <a:lnTo>
                    <a:pt x="777" y="1935"/>
                  </a:lnTo>
                  <a:cubicBezTo>
                    <a:pt x="715" y="1935"/>
                    <a:pt x="652" y="1926"/>
                    <a:pt x="590" y="1908"/>
                  </a:cubicBezTo>
                  <a:cubicBezTo>
                    <a:pt x="536" y="1899"/>
                    <a:pt x="483" y="1863"/>
                    <a:pt x="447" y="1810"/>
                  </a:cubicBezTo>
                  <a:cubicBezTo>
                    <a:pt x="420" y="1756"/>
                    <a:pt x="420" y="1694"/>
                    <a:pt x="447" y="1649"/>
                  </a:cubicBezTo>
                  <a:cubicBezTo>
                    <a:pt x="474" y="1587"/>
                    <a:pt x="510" y="1542"/>
                    <a:pt x="554" y="1497"/>
                  </a:cubicBezTo>
                  <a:lnTo>
                    <a:pt x="581" y="1479"/>
                  </a:lnTo>
                  <a:lnTo>
                    <a:pt x="554" y="1462"/>
                  </a:lnTo>
                  <a:cubicBezTo>
                    <a:pt x="492" y="1435"/>
                    <a:pt x="438" y="1399"/>
                    <a:pt x="394" y="1363"/>
                  </a:cubicBezTo>
                  <a:cubicBezTo>
                    <a:pt x="340" y="1328"/>
                    <a:pt x="295" y="1283"/>
                    <a:pt x="260" y="1238"/>
                  </a:cubicBezTo>
                  <a:cubicBezTo>
                    <a:pt x="251" y="1212"/>
                    <a:pt x="242" y="1185"/>
                    <a:pt x="233" y="1158"/>
                  </a:cubicBezTo>
                  <a:cubicBezTo>
                    <a:pt x="233" y="1131"/>
                    <a:pt x="233" y="1096"/>
                    <a:pt x="233" y="1069"/>
                  </a:cubicBezTo>
                  <a:cubicBezTo>
                    <a:pt x="242" y="1006"/>
                    <a:pt x="269" y="953"/>
                    <a:pt x="304" y="908"/>
                  </a:cubicBezTo>
                  <a:lnTo>
                    <a:pt x="322" y="890"/>
                  </a:lnTo>
                  <a:lnTo>
                    <a:pt x="295" y="873"/>
                  </a:lnTo>
                  <a:cubicBezTo>
                    <a:pt x="242" y="828"/>
                    <a:pt x="188" y="783"/>
                    <a:pt x="144" y="730"/>
                  </a:cubicBezTo>
                  <a:cubicBezTo>
                    <a:pt x="90" y="685"/>
                    <a:pt x="63" y="623"/>
                    <a:pt x="54" y="560"/>
                  </a:cubicBezTo>
                  <a:cubicBezTo>
                    <a:pt x="54" y="507"/>
                    <a:pt x="126" y="471"/>
                    <a:pt x="188" y="462"/>
                  </a:cubicBezTo>
                  <a:cubicBezTo>
                    <a:pt x="224" y="458"/>
                    <a:pt x="260" y="455"/>
                    <a:pt x="295" y="455"/>
                  </a:cubicBezTo>
                  <a:cubicBezTo>
                    <a:pt x="331" y="455"/>
                    <a:pt x="367" y="458"/>
                    <a:pt x="403" y="462"/>
                  </a:cubicBezTo>
                  <a:lnTo>
                    <a:pt x="420" y="462"/>
                  </a:lnTo>
                  <a:lnTo>
                    <a:pt x="429" y="444"/>
                  </a:lnTo>
                  <a:cubicBezTo>
                    <a:pt x="456" y="382"/>
                    <a:pt x="510" y="319"/>
                    <a:pt x="572" y="310"/>
                  </a:cubicBezTo>
                  <a:cubicBezTo>
                    <a:pt x="608" y="310"/>
                    <a:pt x="635" y="319"/>
                    <a:pt x="670" y="337"/>
                  </a:cubicBezTo>
                  <a:cubicBezTo>
                    <a:pt x="697" y="355"/>
                    <a:pt x="724" y="382"/>
                    <a:pt x="751" y="408"/>
                  </a:cubicBezTo>
                  <a:lnTo>
                    <a:pt x="777" y="435"/>
                  </a:lnTo>
                  <a:lnTo>
                    <a:pt x="795" y="400"/>
                  </a:lnTo>
                  <a:cubicBezTo>
                    <a:pt x="822" y="337"/>
                    <a:pt x="867" y="275"/>
                    <a:pt x="920" y="221"/>
                  </a:cubicBezTo>
                  <a:cubicBezTo>
                    <a:pt x="965" y="159"/>
                    <a:pt x="1018" y="123"/>
                    <a:pt x="1090" y="96"/>
                  </a:cubicBezTo>
                  <a:cubicBezTo>
                    <a:pt x="1102" y="95"/>
                    <a:pt x="1114" y="94"/>
                    <a:pt x="1126" y="94"/>
                  </a:cubicBezTo>
                  <a:cubicBezTo>
                    <a:pt x="1185" y="94"/>
                    <a:pt x="1243" y="111"/>
                    <a:pt x="1295" y="141"/>
                  </a:cubicBezTo>
                  <a:cubicBezTo>
                    <a:pt x="1357" y="167"/>
                    <a:pt x="1420" y="212"/>
                    <a:pt x="1482" y="257"/>
                  </a:cubicBezTo>
                  <a:lnTo>
                    <a:pt x="1500" y="284"/>
                  </a:lnTo>
                  <a:lnTo>
                    <a:pt x="1518" y="257"/>
                  </a:lnTo>
                  <a:cubicBezTo>
                    <a:pt x="1545" y="194"/>
                    <a:pt x="1590" y="141"/>
                    <a:pt x="1643" y="105"/>
                  </a:cubicBezTo>
                  <a:cubicBezTo>
                    <a:pt x="1680" y="68"/>
                    <a:pt x="1736" y="49"/>
                    <a:pt x="1790" y="49"/>
                  </a:cubicBezTo>
                  <a:cubicBezTo>
                    <a:pt x="1801" y="49"/>
                    <a:pt x="1811" y="50"/>
                    <a:pt x="1822" y="51"/>
                  </a:cubicBezTo>
                  <a:cubicBezTo>
                    <a:pt x="1884" y="60"/>
                    <a:pt x="1947" y="96"/>
                    <a:pt x="1991" y="150"/>
                  </a:cubicBezTo>
                  <a:cubicBezTo>
                    <a:pt x="2031" y="190"/>
                    <a:pt x="2064" y="244"/>
                    <a:pt x="2090" y="300"/>
                  </a:cubicBezTo>
                  <a:lnTo>
                    <a:pt x="2090" y="300"/>
                  </a:lnTo>
                  <a:cubicBezTo>
                    <a:pt x="2090" y="301"/>
                    <a:pt x="2090" y="301"/>
                    <a:pt x="2089" y="301"/>
                  </a:cubicBezTo>
                  <a:lnTo>
                    <a:pt x="2090" y="301"/>
                  </a:lnTo>
                  <a:cubicBezTo>
                    <a:pt x="2093" y="307"/>
                    <a:pt x="2096" y="313"/>
                    <a:pt x="2098" y="319"/>
                  </a:cubicBezTo>
                  <a:lnTo>
                    <a:pt x="2116" y="364"/>
                  </a:lnTo>
                  <a:lnTo>
                    <a:pt x="2134" y="319"/>
                  </a:lnTo>
                  <a:cubicBezTo>
                    <a:pt x="2161" y="257"/>
                    <a:pt x="2205" y="212"/>
                    <a:pt x="2268" y="194"/>
                  </a:cubicBezTo>
                  <a:cubicBezTo>
                    <a:pt x="2299" y="181"/>
                    <a:pt x="2330" y="174"/>
                    <a:pt x="2362" y="174"/>
                  </a:cubicBezTo>
                  <a:cubicBezTo>
                    <a:pt x="2393" y="174"/>
                    <a:pt x="2424" y="181"/>
                    <a:pt x="2455" y="194"/>
                  </a:cubicBezTo>
                  <a:cubicBezTo>
                    <a:pt x="2580" y="248"/>
                    <a:pt x="2687" y="328"/>
                    <a:pt x="2777" y="426"/>
                  </a:cubicBezTo>
                  <a:lnTo>
                    <a:pt x="2803" y="453"/>
                  </a:lnTo>
                  <a:lnTo>
                    <a:pt x="2812" y="417"/>
                  </a:lnTo>
                  <a:cubicBezTo>
                    <a:pt x="2830" y="337"/>
                    <a:pt x="2884" y="266"/>
                    <a:pt x="2964" y="230"/>
                  </a:cubicBezTo>
                  <a:cubicBezTo>
                    <a:pt x="2992" y="219"/>
                    <a:pt x="3023" y="214"/>
                    <a:pt x="3055" y="214"/>
                  </a:cubicBezTo>
                  <a:cubicBezTo>
                    <a:pt x="3104" y="214"/>
                    <a:pt x="3156" y="226"/>
                    <a:pt x="3205" y="248"/>
                  </a:cubicBezTo>
                  <a:cubicBezTo>
                    <a:pt x="3276" y="284"/>
                    <a:pt x="3339" y="337"/>
                    <a:pt x="3383" y="408"/>
                  </a:cubicBezTo>
                  <a:cubicBezTo>
                    <a:pt x="3431" y="472"/>
                    <a:pt x="3465" y="544"/>
                    <a:pt x="3491" y="615"/>
                  </a:cubicBezTo>
                  <a:lnTo>
                    <a:pt x="3491" y="615"/>
                  </a:lnTo>
                  <a:cubicBezTo>
                    <a:pt x="3491" y="621"/>
                    <a:pt x="3491" y="626"/>
                    <a:pt x="3491" y="632"/>
                  </a:cubicBezTo>
                  <a:lnTo>
                    <a:pt x="3496" y="632"/>
                  </a:lnTo>
                  <a:cubicBezTo>
                    <a:pt x="3497" y="635"/>
                    <a:pt x="3498" y="638"/>
                    <a:pt x="3499" y="641"/>
                  </a:cubicBezTo>
                  <a:lnTo>
                    <a:pt x="3526" y="739"/>
                  </a:lnTo>
                  <a:lnTo>
                    <a:pt x="3526" y="641"/>
                  </a:lnTo>
                  <a:cubicBezTo>
                    <a:pt x="3526" y="638"/>
                    <a:pt x="3526" y="635"/>
                    <a:pt x="3526" y="632"/>
                  </a:cubicBezTo>
                  <a:lnTo>
                    <a:pt x="3526" y="632"/>
                  </a:lnTo>
                  <a:cubicBezTo>
                    <a:pt x="3526" y="631"/>
                    <a:pt x="3526" y="630"/>
                    <a:pt x="3525" y="629"/>
                  </a:cubicBezTo>
                  <a:lnTo>
                    <a:pt x="3525" y="629"/>
                  </a:lnTo>
                  <a:cubicBezTo>
                    <a:pt x="3521" y="535"/>
                    <a:pt x="3565" y="442"/>
                    <a:pt x="3642" y="391"/>
                  </a:cubicBezTo>
                  <a:cubicBezTo>
                    <a:pt x="3670" y="380"/>
                    <a:pt x="3697" y="372"/>
                    <a:pt x="3725" y="372"/>
                  </a:cubicBezTo>
                  <a:cubicBezTo>
                    <a:pt x="3742" y="372"/>
                    <a:pt x="3759" y="375"/>
                    <a:pt x="3776" y="382"/>
                  </a:cubicBezTo>
                  <a:cubicBezTo>
                    <a:pt x="3821" y="400"/>
                    <a:pt x="3865" y="426"/>
                    <a:pt x="3892" y="462"/>
                  </a:cubicBezTo>
                  <a:cubicBezTo>
                    <a:pt x="3946" y="542"/>
                    <a:pt x="3990" y="641"/>
                    <a:pt x="4008" y="730"/>
                  </a:cubicBezTo>
                  <a:cubicBezTo>
                    <a:pt x="4032" y="816"/>
                    <a:pt x="4048" y="902"/>
                    <a:pt x="4058" y="994"/>
                  </a:cubicBezTo>
                  <a:lnTo>
                    <a:pt x="4058" y="994"/>
                  </a:lnTo>
                  <a:cubicBezTo>
                    <a:pt x="4056" y="1002"/>
                    <a:pt x="4054" y="1009"/>
                    <a:pt x="4053" y="1015"/>
                  </a:cubicBezTo>
                  <a:lnTo>
                    <a:pt x="4060" y="1015"/>
                  </a:lnTo>
                  <a:cubicBezTo>
                    <a:pt x="4061" y="1021"/>
                    <a:pt x="4061" y="1027"/>
                    <a:pt x="4062" y="1033"/>
                  </a:cubicBezTo>
                  <a:lnTo>
                    <a:pt x="4071" y="1131"/>
                  </a:lnTo>
                  <a:lnTo>
                    <a:pt x="4089" y="1033"/>
                  </a:lnTo>
                  <a:cubicBezTo>
                    <a:pt x="4097" y="989"/>
                    <a:pt x="4115" y="944"/>
                    <a:pt x="4142" y="908"/>
                  </a:cubicBezTo>
                  <a:cubicBezTo>
                    <a:pt x="4168" y="882"/>
                    <a:pt x="4199" y="866"/>
                    <a:pt x="4231" y="866"/>
                  </a:cubicBezTo>
                  <a:cubicBezTo>
                    <a:pt x="4243" y="866"/>
                    <a:pt x="4255" y="868"/>
                    <a:pt x="4267" y="873"/>
                  </a:cubicBezTo>
                  <a:cubicBezTo>
                    <a:pt x="4356" y="899"/>
                    <a:pt x="4437" y="962"/>
                    <a:pt x="4472" y="1051"/>
                  </a:cubicBezTo>
                  <a:cubicBezTo>
                    <a:pt x="4562" y="1221"/>
                    <a:pt x="4615" y="1417"/>
                    <a:pt x="4651" y="1604"/>
                  </a:cubicBezTo>
                  <a:cubicBezTo>
                    <a:pt x="4669" y="1703"/>
                    <a:pt x="4678" y="1801"/>
                    <a:pt x="4686" y="1899"/>
                  </a:cubicBezTo>
                  <a:cubicBezTo>
                    <a:pt x="4704" y="1997"/>
                    <a:pt x="4731" y="2086"/>
                    <a:pt x="4785" y="2176"/>
                  </a:cubicBezTo>
                  <a:cubicBezTo>
                    <a:pt x="4883" y="2345"/>
                    <a:pt x="4990" y="2506"/>
                    <a:pt x="5124" y="2658"/>
                  </a:cubicBezTo>
                  <a:cubicBezTo>
                    <a:pt x="4999" y="2506"/>
                    <a:pt x="4883" y="2336"/>
                    <a:pt x="4785" y="2167"/>
                  </a:cubicBezTo>
                  <a:cubicBezTo>
                    <a:pt x="4678" y="1988"/>
                    <a:pt x="4695" y="1783"/>
                    <a:pt x="4660" y="1595"/>
                  </a:cubicBezTo>
                  <a:cubicBezTo>
                    <a:pt x="4633" y="1399"/>
                    <a:pt x="4570" y="1212"/>
                    <a:pt x="4490" y="1033"/>
                  </a:cubicBezTo>
                  <a:cubicBezTo>
                    <a:pt x="4446" y="935"/>
                    <a:pt x="4365" y="864"/>
                    <a:pt x="4267" y="837"/>
                  </a:cubicBezTo>
                  <a:cubicBezTo>
                    <a:pt x="4253" y="832"/>
                    <a:pt x="4239" y="830"/>
                    <a:pt x="4226" y="830"/>
                  </a:cubicBezTo>
                  <a:cubicBezTo>
                    <a:pt x="4186" y="830"/>
                    <a:pt x="4148" y="848"/>
                    <a:pt x="4115" y="881"/>
                  </a:cubicBezTo>
                  <a:cubicBezTo>
                    <a:pt x="4103" y="898"/>
                    <a:pt x="4091" y="918"/>
                    <a:pt x="4080" y="940"/>
                  </a:cubicBezTo>
                  <a:lnTo>
                    <a:pt x="4080" y="940"/>
                  </a:lnTo>
                  <a:cubicBezTo>
                    <a:pt x="4070" y="867"/>
                    <a:pt x="4055" y="794"/>
                    <a:pt x="4035" y="721"/>
                  </a:cubicBezTo>
                  <a:cubicBezTo>
                    <a:pt x="4008" y="614"/>
                    <a:pt x="3972" y="524"/>
                    <a:pt x="3910" y="435"/>
                  </a:cubicBezTo>
                  <a:cubicBezTo>
                    <a:pt x="3866" y="372"/>
                    <a:pt x="3790" y="336"/>
                    <a:pt x="3715" y="336"/>
                  </a:cubicBezTo>
                  <a:cubicBezTo>
                    <a:pt x="3684" y="336"/>
                    <a:pt x="3653" y="342"/>
                    <a:pt x="3624" y="355"/>
                  </a:cubicBezTo>
                  <a:cubicBezTo>
                    <a:pt x="3571" y="382"/>
                    <a:pt x="3535" y="426"/>
                    <a:pt x="3517" y="471"/>
                  </a:cubicBezTo>
                  <a:cubicBezTo>
                    <a:pt x="3509" y="497"/>
                    <a:pt x="3502" y="523"/>
                    <a:pt x="3498" y="549"/>
                  </a:cubicBezTo>
                  <a:lnTo>
                    <a:pt x="3498" y="549"/>
                  </a:lnTo>
                  <a:cubicBezTo>
                    <a:pt x="3475" y="492"/>
                    <a:pt x="3447" y="439"/>
                    <a:pt x="3410" y="391"/>
                  </a:cubicBezTo>
                  <a:cubicBezTo>
                    <a:pt x="3366" y="310"/>
                    <a:pt x="3294" y="248"/>
                    <a:pt x="3214" y="203"/>
                  </a:cubicBezTo>
                  <a:cubicBezTo>
                    <a:pt x="3169" y="183"/>
                    <a:pt x="3118" y="172"/>
                    <a:pt x="3066" y="172"/>
                  </a:cubicBezTo>
                  <a:cubicBezTo>
                    <a:pt x="3026" y="172"/>
                    <a:pt x="2985" y="179"/>
                    <a:pt x="2946" y="194"/>
                  </a:cubicBezTo>
                  <a:cubicBezTo>
                    <a:pt x="2865" y="235"/>
                    <a:pt x="2806" y="298"/>
                    <a:pt x="2782" y="376"/>
                  </a:cubicBezTo>
                  <a:lnTo>
                    <a:pt x="2782" y="376"/>
                  </a:lnTo>
                  <a:cubicBezTo>
                    <a:pt x="2742" y="332"/>
                    <a:pt x="2697" y="295"/>
                    <a:pt x="2652" y="257"/>
                  </a:cubicBezTo>
                  <a:cubicBezTo>
                    <a:pt x="2598" y="212"/>
                    <a:pt x="2536" y="176"/>
                    <a:pt x="2464" y="150"/>
                  </a:cubicBezTo>
                  <a:cubicBezTo>
                    <a:pt x="2428" y="136"/>
                    <a:pt x="2393" y="130"/>
                    <a:pt x="2357" y="130"/>
                  </a:cubicBezTo>
                  <a:cubicBezTo>
                    <a:pt x="2321" y="130"/>
                    <a:pt x="2286" y="136"/>
                    <a:pt x="2250" y="150"/>
                  </a:cubicBezTo>
                  <a:cubicBezTo>
                    <a:pt x="2194" y="171"/>
                    <a:pt x="2149" y="208"/>
                    <a:pt x="2116" y="257"/>
                  </a:cubicBezTo>
                  <a:lnTo>
                    <a:pt x="2116" y="257"/>
                  </a:lnTo>
                  <a:cubicBezTo>
                    <a:pt x="2091" y="204"/>
                    <a:pt x="2060" y="156"/>
                    <a:pt x="2018" y="114"/>
                  </a:cubicBezTo>
                  <a:cubicBezTo>
                    <a:pt x="1960" y="40"/>
                    <a:pt x="1874" y="1"/>
                    <a:pt x="1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09" name="Google Shape;2409;p22"/>
          <p:cNvGrpSpPr/>
          <p:nvPr/>
        </p:nvGrpSpPr>
        <p:grpSpPr>
          <a:xfrm>
            <a:off x="7730726" y="713503"/>
            <a:ext cx="839452" cy="876837"/>
            <a:chOff x="7730726" y="535126"/>
            <a:chExt cx="839452" cy="657628"/>
          </a:xfrm>
        </p:grpSpPr>
        <p:sp>
          <p:nvSpPr>
            <p:cNvPr id="2410" name="Google Shape;2410;p22"/>
            <p:cNvSpPr/>
            <p:nvPr/>
          </p:nvSpPr>
          <p:spPr>
            <a:xfrm rot="1106669">
              <a:off x="7739096" y="734482"/>
              <a:ext cx="76443" cy="64046"/>
            </a:xfrm>
            <a:custGeom>
              <a:avLst/>
              <a:gdLst/>
              <a:ahLst/>
              <a:cxnLst/>
              <a:rect l="l" t="t" r="r" b="b"/>
              <a:pathLst>
                <a:path w="1073" h="899" extrusionOk="0">
                  <a:moveTo>
                    <a:pt x="493" y="0"/>
                  </a:moveTo>
                  <a:cubicBezTo>
                    <a:pt x="233" y="0"/>
                    <a:pt x="1" y="236"/>
                    <a:pt x="55" y="534"/>
                  </a:cubicBezTo>
                  <a:cubicBezTo>
                    <a:pt x="94" y="748"/>
                    <a:pt x="289" y="898"/>
                    <a:pt x="500" y="898"/>
                  </a:cubicBezTo>
                  <a:cubicBezTo>
                    <a:pt x="527" y="898"/>
                    <a:pt x="554" y="896"/>
                    <a:pt x="581" y="891"/>
                  </a:cubicBezTo>
                  <a:cubicBezTo>
                    <a:pt x="965" y="811"/>
                    <a:pt x="1072" y="302"/>
                    <a:pt x="742" y="79"/>
                  </a:cubicBezTo>
                  <a:cubicBezTo>
                    <a:pt x="662" y="25"/>
                    <a:pt x="576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2"/>
            <p:cNvSpPr/>
            <p:nvPr/>
          </p:nvSpPr>
          <p:spPr>
            <a:xfrm rot="1106669">
              <a:off x="7739350" y="732271"/>
              <a:ext cx="70031" cy="65898"/>
            </a:xfrm>
            <a:custGeom>
              <a:avLst/>
              <a:gdLst/>
              <a:ahLst/>
              <a:cxnLst/>
              <a:rect l="l" t="t" r="r" b="b"/>
              <a:pathLst>
                <a:path w="983" h="925" extrusionOk="0">
                  <a:moveTo>
                    <a:pt x="509" y="1"/>
                  </a:moveTo>
                  <a:cubicBezTo>
                    <a:pt x="241" y="1"/>
                    <a:pt x="0" y="245"/>
                    <a:pt x="55" y="551"/>
                  </a:cubicBezTo>
                  <a:cubicBezTo>
                    <a:pt x="37" y="435"/>
                    <a:pt x="55" y="310"/>
                    <a:pt x="126" y="212"/>
                  </a:cubicBezTo>
                  <a:cubicBezTo>
                    <a:pt x="216" y="89"/>
                    <a:pt x="348" y="32"/>
                    <a:pt x="478" y="32"/>
                  </a:cubicBezTo>
                  <a:cubicBezTo>
                    <a:pt x="671" y="32"/>
                    <a:pt x="860" y="158"/>
                    <a:pt x="903" y="381"/>
                  </a:cubicBezTo>
                  <a:cubicBezTo>
                    <a:pt x="958" y="670"/>
                    <a:pt x="727" y="905"/>
                    <a:pt x="472" y="905"/>
                  </a:cubicBezTo>
                  <a:cubicBezTo>
                    <a:pt x="395" y="905"/>
                    <a:pt x="316" y="884"/>
                    <a:pt x="242" y="836"/>
                  </a:cubicBezTo>
                  <a:cubicBezTo>
                    <a:pt x="144" y="765"/>
                    <a:pt x="82" y="667"/>
                    <a:pt x="55" y="551"/>
                  </a:cubicBezTo>
                  <a:lnTo>
                    <a:pt x="55" y="551"/>
                  </a:lnTo>
                  <a:cubicBezTo>
                    <a:pt x="103" y="790"/>
                    <a:pt x="306" y="925"/>
                    <a:pt x="511" y="925"/>
                  </a:cubicBezTo>
                  <a:cubicBezTo>
                    <a:pt x="651" y="925"/>
                    <a:pt x="791" y="863"/>
                    <a:pt x="885" y="729"/>
                  </a:cubicBezTo>
                  <a:cubicBezTo>
                    <a:pt x="956" y="622"/>
                    <a:pt x="983" y="497"/>
                    <a:pt x="956" y="372"/>
                  </a:cubicBezTo>
                  <a:cubicBezTo>
                    <a:pt x="938" y="247"/>
                    <a:pt x="858" y="140"/>
                    <a:pt x="760" y="78"/>
                  </a:cubicBezTo>
                  <a:cubicBezTo>
                    <a:pt x="679" y="25"/>
                    <a:pt x="593" y="1"/>
                    <a:pt x="509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2"/>
            <p:cNvSpPr/>
            <p:nvPr/>
          </p:nvSpPr>
          <p:spPr>
            <a:xfrm rot="1106669">
              <a:off x="7764081" y="766247"/>
              <a:ext cx="29352" cy="24080"/>
            </a:xfrm>
            <a:custGeom>
              <a:avLst/>
              <a:gdLst/>
              <a:ahLst/>
              <a:cxnLst/>
              <a:rect l="l" t="t" r="r" b="b"/>
              <a:pathLst>
                <a:path w="412" h="338" extrusionOk="0">
                  <a:moveTo>
                    <a:pt x="191" y="0"/>
                  </a:moveTo>
                  <a:cubicBezTo>
                    <a:pt x="91" y="0"/>
                    <a:pt x="1" y="93"/>
                    <a:pt x="28" y="201"/>
                  </a:cubicBezTo>
                  <a:cubicBezTo>
                    <a:pt x="43" y="280"/>
                    <a:pt x="108" y="338"/>
                    <a:pt x="191" y="338"/>
                  </a:cubicBezTo>
                  <a:cubicBezTo>
                    <a:pt x="202" y="338"/>
                    <a:pt x="213" y="337"/>
                    <a:pt x="224" y="335"/>
                  </a:cubicBezTo>
                  <a:cubicBezTo>
                    <a:pt x="367" y="308"/>
                    <a:pt x="411" y="112"/>
                    <a:pt x="286" y="31"/>
                  </a:cubicBezTo>
                  <a:cubicBezTo>
                    <a:pt x="256" y="10"/>
                    <a:pt x="223" y="0"/>
                    <a:pt x="19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2"/>
            <p:cNvSpPr/>
            <p:nvPr/>
          </p:nvSpPr>
          <p:spPr>
            <a:xfrm rot="1106669">
              <a:off x="7861036" y="772367"/>
              <a:ext cx="68108" cy="68107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482" y="1"/>
                  </a:moveTo>
                  <a:cubicBezTo>
                    <a:pt x="214" y="1"/>
                    <a:pt x="0" y="215"/>
                    <a:pt x="0" y="482"/>
                  </a:cubicBezTo>
                  <a:cubicBezTo>
                    <a:pt x="0" y="741"/>
                    <a:pt x="214" y="955"/>
                    <a:pt x="482" y="955"/>
                  </a:cubicBezTo>
                  <a:cubicBezTo>
                    <a:pt x="741" y="955"/>
                    <a:pt x="955" y="741"/>
                    <a:pt x="955" y="482"/>
                  </a:cubicBezTo>
                  <a:cubicBezTo>
                    <a:pt x="955" y="215"/>
                    <a:pt x="741" y="1"/>
                    <a:pt x="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2"/>
            <p:cNvSpPr/>
            <p:nvPr/>
          </p:nvSpPr>
          <p:spPr>
            <a:xfrm rot="1106669">
              <a:off x="7855627" y="771630"/>
              <a:ext cx="79150" cy="70030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78" y="1"/>
                  </a:moveTo>
                  <a:cubicBezTo>
                    <a:pt x="357" y="1"/>
                    <a:pt x="155" y="145"/>
                    <a:pt x="93" y="369"/>
                  </a:cubicBezTo>
                  <a:cubicBezTo>
                    <a:pt x="129" y="244"/>
                    <a:pt x="209" y="145"/>
                    <a:pt x="316" y="83"/>
                  </a:cubicBezTo>
                  <a:cubicBezTo>
                    <a:pt x="392" y="40"/>
                    <a:pt x="470" y="20"/>
                    <a:pt x="545" y="20"/>
                  </a:cubicBezTo>
                  <a:cubicBezTo>
                    <a:pt x="827" y="20"/>
                    <a:pt x="1070" y="291"/>
                    <a:pt x="985" y="601"/>
                  </a:cubicBezTo>
                  <a:cubicBezTo>
                    <a:pt x="930" y="827"/>
                    <a:pt x="735" y="949"/>
                    <a:pt x="539" y="949"/>
                  </a:cubicBezTo>
                  <a:cubicBezTo>
                    <a:pt x="388" y="949"/>
                    <a:pt x="236" y="877"/>
                    <a:pt x="146" y="726"/>
                  </a:cubicBezTo>
                  <a:cubicBezTo>
                    <a:pt x="75" y="618"/>
                    <a:pt x="57" y="485"/>
                    <a:pt x="93" y="369"/>
                  </a:cubicBezTo>
                  <a:lnTo>
                    <a:pt x="93" y="360"/>
                  </a:lnTo>
                  <a:lnTo>
                    <a:pt x="93" y="360"/>
                  </a:lnTo>
                  <a:cubicBezTo>
                    <a:pt x="1" y="694"/>
                    <a:pt x="265" y="983"/>
                    <a:pt x="570" y="983"/>
                  </a:cubicBezTo>
                  <a:cubicBezTo>
                    <a:pt x="648" y="983"/>
                    <a:pt x="729" y="964"/>
                    <a:pt x="807" y="922"/>
                  </a:cubicBezTo>
                  <a:cubicBezTo>
                    <a:pt x="914" y="859"/>
                    <a:pt x="1003" y="743"/>
                    <a:pt x="1039" y="618"/>
                  </a:cubicBezTo>
                  <a:cubicBezTo>
                    <a:pt x="1110" y="351"/>
                    <a:pt x="950" y="74"/>
                    <a:pt x="682" y="12"/>
                  </a:cubicBezTo>
                  <a:cubicBezTo>
                    <a:pt x="647" y="4"/>
                    <a:pt x="612" y="1"/>
                    <a:pt x="578" y="1"/>
                  </a:cubicBezTo>
                  <a:close/>
                </a:path>
              </a:pathLst>
            </a:custGeom>
            <a:solidFill>
              <a:srgbClr val="680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2"/>
            <p:cNvSpPr/>
            <p:nvPr/>
          </p:nvSpPr>
          <p:spPr>
            <a:xfrm rot="1106669">
              <a:off x="7884132" y="810808"/>
              <a:ext cx="27001" cy="22584"/>
            </a:xfrm>
            <a:custGeom>
              <a:avLst/>
              <a:gdLst/>
              <a:ahLst/>
              <a:cxnLst/>
              <a:rect l="l" t="t" r="r" b="b"/>
              <a:pathLst>
                <a:path w="379" h="317" extrusionOk="0">
                  <a:moveTo>
                    <a:pt x="178" y="1"/>
                  </a:moveTo>
                  <a:cubicBezTo>
                    <a:pt x="112" y="1"/>
                    <a:pt x="48" y="42"/>
                    <a:pt x="28" y="117"/>
                  </a:cubicBezTo>
                  <a:cubicBezTo>
                    <a:pt x="1" y="198"/>
                    <a:pt x="54" y="287"/>
                    <a:pt x="135" y="314"/>
                  </a:cubicBezTo>
                  <a:cubicBezTo>
                    <a:pt x="146" y="316"/>
                    <a:pt x="157" y="317"/>
                    <a:pt x="167" y="317"/>
                  </a:cubicBezTo>
                  <a:cubicBezTo>
                    <a:pt x="286" y="317"/>
                    <a:pt x="379" y="188"/>
                    <a:pt x="313" y="81"/>
                  </a:cubicBezTo>
                  <a:cubicBezTo>
                    <a:pt x="282" y="26"/>
                    <a:pt x="230" y="1"/>
                    <a:pt x="17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2"/>
            <p:cNvSpPr/>
            <p:nvPr/>
          </p:nvSpPr>
          <p:spPr>
            <a:xfrm rot="1106669">
              <a:off x="7813666" y="561149"/>
              <a:ext cx="201045" cy="225123"/>
            </a:xfrm>
            <a:custGeom>
              <a:avLst/>
              <a:gdLst/>
              <a:ahLst/>
              <a:cxnLst/>
              <a:rect l="l" t="t" r="r" b="b"/>
              <a:pathLst>
                <a:path w="2822" h="3160" fill="none" extrusionOk="0">
                  <a:moveTo>
                    <a:pt x="1" y="3160"/>
                  </a:moveTo>
                  <a:cubicBezTo>
                    <a:pt x="1" y="3160"/>
                    <a:pt x="1277" y="447"/>
                    <a:pt x="2821" y="0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2"/>
            <p:cNvSpPr/>
            <p:nvPr/>
          </p:nvSpPr>
          <p:spPr>
            <a:xfrm rot="1106669">
              <a:off x="7855000" y="643021"/>
              <a:ext cx="56638" cy="139989"/>
            </a:xfrm>
            <a:custGeom>
              <a:avLst/>
              <a:gdLst/>
              <a:ahLst/>
              <a:cxnLst/>
              <a:rect l="l" t="t" r="r" b="b"/>
              <a:pathLst>
                <a:path w="795" h="1965" fill="none" extrusionOk="0">
                  <a:moveTo>
                    <a:pt x="795" y="1964"/>
                  </a:moveTo>
                  <a:cubicBezTo>
                    <a:pt x="795" y="1964"/>
                    <a:pt x="0" y="1232"/>
                    <a:pt x="420" y="1"/>
                  </a:cubicBezTo>
                </a:path>
              </a:pathLst>
            </a:custGeom>
            <a:solidFill>
              <a:schemeClr val="dk1"/>
            </a:solidFill>
            <a:ln w="2000" cap="rnd" cmpd="sng">
              <a:solidFill>
                <a:srgbClr val="4D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2"/>
            <p:cNvSpPr/>
            <p:nvPr/>
          </p:nvSpPr>
          <p:spPr>
            <a:xfrm rot="1106669">
              <a:off x="8212787" y="717077"/>
              <a:ext cx="326218" cy="233244"/>
            </a:xfrm>
            <a:custGeom>
              <a:avLst/>
              <a:gdLst/>
              <a:ahLst/>
              <a:cxnLst/>
              <a:rect l="l" t="t" r="r" b="b"/>
              <a:pathLst>
                <a:path w="4579" h="3274" extrusionOk="0">
                  <a:moveTo>
                    <a:pt x="1886" y="1"/>
                  </a:moveTo>
                  <a:cubicBezTo>
                    <a:pt x="980" y="1"/>
                    <a:pt x="482" y="1004"/>
                    <a:pt x="482" y="1004"/>
                  </a:cubicBezTo>
                  <a:cubicBezTo>
                    <a:pt x="304" y="1387"/>
                    <a:pt x="0" y="2218"/>
                    <a:pt x="1036" y="2958"/>
                  </a:cubicBezTo>
                  <a:cubicBezTo>
                    <a:pt x="1363" y="3193"/>
                    <a:pt x="1833" y="3274"/>
                    <a:pt x="2325" y="3274"/>
                  </a:cubicBezTo>
                  <a:cubicBezTo>
                    <a:pt x="3401" y="3274"/>
                    <a:pt x="4579" y="2887"/>
                    <a:pt x="4579" y="2887"/>
                  </a:cubicBezTo>
                  <a:cubicBezTo>
                    <a:pt x="4338" y="1923"/>
                    <a:pt x="3089" y="156"/>
                    <a:pt x="2062" y="13"/>
                  </a:cubicBezTo>
                  <a:cubicBezTo>
                    <a:pt x="2002" y="5"/>
                    <a:pt x="1943" y="1"/>
                    <a:pt x="18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2"/>
            <p:cNvSpPr/>
            <p:nvPr/>
          </p:nvSpPr>
          <p:spPr>
            <a:xfrm rot="1106669">
              <a:off x="8187837" y="740137"/>
              <a:ext cx="330207" cy="166705"/>
            </a:xfrm>
            <a:custGeom>
              <a:avLst/>
              <a:gdLst/>
              <a:ahLst/>
              <a:cxnLst/>
              <a:rect l="l" t="t" r="r" b="b"/>
              <a:pathLst>
                <a:path w="4635" h="2340" extrusionOk="0">
                  <a:moveTo>
                    <a:pt x="104" y="1"/>
                  </a:moveTo>
                  <a:cubicBezTo>
                    <a:pt x="50" y="1"/>
                    <a:pt x="0" y="66"/>
                    <a:pt x="49" y="116"/>
                  </a:cubicBezTo>
                  <a:cubicBezTo>
                    <a:pt x="192" y="240"/>
                    <a:pt x="344" y="348"/>
                    <a:pt x="513" y="437"/>
                  </a:cubicBezTo>
                  <a:cubicBezTo>
                    <a:pt x="719" y="562"/>
                    <a:pt x="942" y="660"/>
                    <a:pt x="1156" y="767"/>
                  </a:cubicBezTo>
                  <a:cubicBezTo>
                    <a:pt x="1272" y="821"/>
                    <a:pt x="1388" y="874"/>
                    <a:pt x="1504" y="919"/>
                  </a:cubicBezTo>
                  <a:cubicBezTo>
                    <a:pt x="1611" y="1204"/>
                    <a:pt x="1718" y="1490"/>
                    <a:pt x="1825" y="1767"/>
                  </a:cubicBezTo>
                  <a:lnTo>
                    <a:pt x="1870" y="1901"/>
                  </a:lnTo>
                  <a:cubicBezTo>
                    <a:pt x="1871" y="1901"/>
                    <a:pt x="1871" y="1902"/>
                    <a:pt x="1872" y="1902"/>
                  </a:cubicBezTo>
                  <a:cubicBezTo>
                    <a:pt x="1887" y="1902"/>
                    <a:pt x="1715" y="1277"/>
                    <a:pt x="1611" y="990"/>
                  </a:cubicBezTo>
                  <a:lnTo>
                    <a:pt x="1593" y="954"/>
                  </a:lnTo>
                  <a:lnTo>
                    <a:pt x="1593" y="954"/>
                  </a:lnTo>
                  <a:cubicBezTo>
                    <a:pt x="1834" y="1044"/>
                    <a:pt x="2066" y="1133"/>
                    <a:pt x="2298" y="1240"/>
                  </a:cubicBezTo>
                  <a:cubicBezTo>
                    <a:pt x="2486" y="1311"/>
                    <a:pt x="2664" y="1392"/>
                    <a:pt x="2843" y="1481"/>
                  </a:cubicBezTo>
                  <a:cubicBezTo>
                    <a:pt x="2950" y="1686"/>
                    <a:pt x="3066" y="1892"/>
                    <a:pt x="3191" y="2097"/>
                  </a:cubicBezTo>
                  <a:lnTo>
                    <a:pt x="3244" y="2204"/>
                  </a:lnTo>
                  <a:cubicBezTo>
                    <a:pt x="3155" y="1972"/>
                    <a:pt x="3057" y="1740"/>
                    <a:pt x="2941" y="1526"/>
                  </a:cubicBezTo>
                  <a:lnTo>
                    <a:pt x="2941" y="1526"/>
                  </a:lnTo>
                  <a:cubicBezTo>
                    <a:pt x="3343" y="1713"/>
                    <a:pt x="3744" y="1909"/>
                    <a:pt x="4146" y="2097"/>
                  </a:cubicBezTo>
                  <a:lnTo>
                    <a:pt x="4619" y="2338"/>
                  </a:lnTo>
                  <a:cubicBezTo>
                    <a:pt x="4621" y="2339"/>
                    <a:pt x="4623" y="2340"/>
                    <a:pt x="4623" y="2340"/>
                  </a:cubicBezTo>
                  <a:cubicBezTo>
                    <a:pt x="4635" y="2340"/>
                    <a:pt x="3913" y="1899"/>
                    <a:pt x="3414" y="1624"/>
                  </a:cubicBezTo>
                  <a:lnTo>
                    <a:pt x="3762" y="1454"/>
                  </a:lnTo>
                  <a:lnTo>
                    <a:pt x="3825" y="1428"/>
                  </a:lnTo>
                  <a:lnTo>
                    <a:pt x="3825" y="1428"/>
                  </a:lnTo>
                  <a:cubicBezTo>
                    <a:pt x="3664" y="1463"/>
                    <a:pt x="3503" y="1517"/>
                    <a:pt x="3351" y="1579"/>
                  </a:cubicBezTo>
                  <a:lnTo>
                    <a:pt x="3343" y="1588"/>
                  </a:lnTo>
                  <a:cubicBezTo>
                    <a:pt x="3039" y="1428"/>
                    <a:pt x="2798" y="1311"/>
                    <a:pt x="2477" y="1169"/>
                  </a:cubicBezTo>
                  <a:cubicBezTo>
                    <a:pt x="2352" y="1115"/>
                    <a:pt x="2218" y="1062"/>
                    <a:pt x="2093" y="1008"/>
                  </a:cubicBezTo>
                  <a:lnTo>
                    <a:pt x="2825" y="597"/>
                  </a:lnTo>
                  <a:lnTo>
                    <a:pt x="2941" y="526"/>
                  </a:lnTo>
                  <a:cubicBezTo>
                    <a:pt x="2942" y="526"/>
                    <a:pt x="2943" y="525"/>
                    <a:pt x="2942" y="525"/>
                  </a:cubicBezTo>
                  <a:lnTo>
                    <a:pt x="2942" y="525"/>
                  </a:lnTo>
                  <a:cubicBezTo>
                    <a:pt x="2938" y="525"/>
                    <a:pt x="2352" y="781"/>
                    <a:pt x="2093" y="928"/>
                  </a:cubicBezTo>
                  <a:lnTo>
                    <a:pt x="2013" y="981"/>
                  </a:lnTo>
                  <a:cubicBezTo>
                    <a:pt x="1816" y="901"/>
                    <a:pt x="1629" y="830"/>
                    <a:pt x="1442" y="749"/>
                  </a:cubicBezTo>
                  <a:lnTo>
                    <a:pt x="1326" y="696"/>
                  </a:lnTo>
                  <a:lnTo>
                    <a:pt x="1986" y="205"/>
                  </a:lnTo>
                  <a:lnTo>
                    <a:pt x="2084" y="124"/>
                  </a:lnTo>
                  <a:cubicBezTo>
                    <a:pt x="2086" y="123"/>
                    <a:pt x="2086" y="123"/>
                    <a:pt x="2086" y="123"/>
                  </a:cubicBezTo>
                  <a:lnTo>
                    <a:pt x="2086" y="123"/>
                  </a:lnTo>
                  <a:cubicBezTo>
                    <a:pt x="2078" y="123"/>
                    <a:pt x="1557" y="435"/>
                    <a:pt x="1326" y="615"/>
                  </a:cubicBezTo>
                  <a:lnTo>
                    <a:pt x="1254" y="669"/>
                  </a:lnTo>
                  <a:cubicBezTo>
                    <a:pt x="1058" y="580"/>
                    <a:pt x="870" y="490"/>
                    <a:pt x="683" y="383"/>
                  </a:cubicBezTo>
                  <a:cubicBezTo>
                    <a:pt x="487" y="285"/>
                    <a:pt x="308" y="160"/>
                    <a:pt x="147" y="17"/>
                  </a:cubicBezTo>
                  <a:cubicBezTo>
                    <a:pt x="134" y="6"/>
                    <a:pt x="11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2"/>
            <p:cNvSpPr/>
            <p:nvPr/>
          </p:nvSpPr>
          <p:spPr>
            <a:xfrm rot="1106669">
              <a:off x="8251531" y="786273"/>
              <a:ext cx="266446" cy="194631"/>
            </a:xfrm>
            <a:custGeom>
              <a:avLst/>
              <a:gdLst/>
              <a:ahLst/>
              <a:cxnLst/>
              <a:rect l="l" t="t" r="r" b="b"/>
              <a:pathLst>
                <a:path w="3740" h="2732" extrusionOk="0">
                  <a:moveTo>
                    <a:pt x="0" y="1821"/>
                  </a:moveTo>
                  <a:cubicBezTo>
                    <a:pt x="89" y="1911"/>
                    <a:pt x="179" y="1991"/>
                    <a:pt x="286" y="2062"/>
                  </a:cubicBezTo>
                  <a:cubicBezTo>
                    <a:pt x="1205" y="2732"/>
                    <a:pt x="3293" y="2152"/>
                    <a:pt x="3740" y="2018"/>
                  </a:cubicBezTo>
                  <a:cubicBezTo>
                    <a:pt x="3276" y="134"/>
                    <a:pt x="652" y="1"/>
                    <a:pt x="0" y="182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2"/>
            <p:cNvSpPr/>
            <p:nvPr/>
          </p:nvSpPr>
          <p:spPr>
            <a:xfrm rot="1106669">
              <a:off x="8232493" y="719980"/>
              <a:ext cx="308407" cy="235168"/>
            </a:xfrm>
            <a:custGeom>
              <a:avLst/>
              <a:gdLst/>
              <a:ahLst/>
              <a:cxnLst/>
              <a:rect l="l" t="t" r="r" b="b"/>
              <a:pathLst>
                <a:path w="4329" h="3301" extrusionOk="0">
                  <a:moveTo>
                    <a:pt x="1597" y="1"/>
                  </a:moveTo>
                  <a:cubicBezTo>
                    <a:pt x="1492" y="1"/>
                    <a:pt x="1388" y="14"/>
                    <a:pt x="1285" y="41"/>
                  </a:cubicBezTo>
                  <a:cubicBezTo>
                    <a:pt x="1044" y="112"/>
                    <a:pt x="821" y="246"/>
                    <a:pt x="643" y="416"/>
                  </a:cubicBezTo>
                  <a:cubicBezTo>
                    <a:pt x="464" y="585"/>
                    <a:pt x="312" y="791"/>
                    <a:pt x="196" y="1014"/>
                  </a:cubicBezTo>
                  <a:cubicBezTo>
                    <a:pt x="312" y="791"/>
                    <a:pt x="464" y="594"/>
                    <a:pt x="652" y="425"/>
                  </a:cubicBezTo>
                  <a:cubicBezTo>
                    <a:pt x="821" y="246"/>
                    <a:pt x="1044" y="121"/>
                    <a:pt x="1285" y="59"/>
                  </a:cubicBezTo>
                  <a:cubicBezTo>
                    <a:pt x="1388" y="32"/>
                    <a:pt x="1492" y="18"/>
                    <a:pt x="1596" y="18"/>
                  </a:cubicBezTo>
                  <a:cubicBezTo>
                    <a:pt x="1736" y="18"/>
                    <a:pt x="1875" y="43"/>
                    <a:pt x="2008" y="94"/>
                  </a:cubicBezTo>
                  <a:cubicBezTo>
                    <a:pt x="2240" y="184"/>
                    <a:pt x="2454" y="309"/>
                    <a:pt x="2642" y="469"/>
                  </a:cubicBezTo>
                  <a:cubicBezTo>
                    <a:pt x="3017" y="791"/>
                    <a:pt x="3347" y="1165"/>
                    <a:pt x="3624" y="1576"/>
                  </a:cubicBezTo>
                  <a:cubicBezTo>
                    <a:pt x="3766" y="1781"/>
                    <a:pt x="3891" y="1995"/>
                    <a:pt x="3998" y="2219"/>
                  </a:cubicBezTo>
                  <a:cubicBezTo>
                    <a:pt x="4110" y="2425"/>
                    <a:pt x="4197" y="2647"/>
                    <a:pt x="4259" y="2878"/>
                  </a:cubicBezTo>
                  <a:lnTo>
                    <a:pt x="4259" y="2878"/>
                  </a:lnTo>
                  <a:cubicBezTo>
                    <a:pt x="3803" y="3026"/>
                    <a:pt x="3329" y="3130"/>
                    <a:pt x="2856" y="3200"/>
                  </a:cubicBezTo>
                  <a:cubicBezTo>
                    <a:pt x="2615" y="3236"/>
                    <a:pt x="2365" y="3263"/>
                    <a:pt x="2124" y="3263"/>
                  </a:cubicBezTo>
                  <a:cubicBezTo>
                    <a:pt x="2083" y="3264"/>
                    <a:pt x="2041" y="3265"/>
                    <a:pt x="1999" y="3265"/>
                  </a:cubicBezTo>
                  <a:cubicBezTo>
                    <a:pt x="1798" y="3265"/>
                    <a:pt x="1592" y="3248"/>
                    <a:pt x="1392" y="3218"/>
                  </a:cubicBezTo>
                  <a:cubicBezTo>
                    <a:pt x="910" y="3120"/>
                    <a:pt x="482" y="2834"/>
                    <a:pt x="214" y="2415"/>
                  </a:cubicBezTo>
                  <a:cubicBezTo>
                    <a:pt x="80" y="2210"/>
                    <a:pt x="9" y="1960"/>
                    <a:pt x="18" y="1719"/>
                  </a:cubicBezTo>
                  <a:cubicBezTo>
                    <a:pt x="18" y="1471"/>
                    <a:pt x="79" y="1233"/>
                    <a:pt x="193" y="1020"/>
                  </a:cubicBezTo>
                  <a:lnTo>
                    <a:pt x="193" y="1020"/>
                  </a:lnTo>
                  <a:cubicBezTo>
                    <a:pt x="79" y="1233"/>
                    <a:pt x="18" y="1471"/>
                    <a:pt x="9" y="1719"/>
                  </a:cubicBezTo>
                  <a:cubicBezTo>
                    <a:pt x="0" y="1969"/>
                    <a:pt x="71" y="2210"/>
                    <a:pt x="205" y="2424"/>
                  </a:cubicBezTo>
                  <a:cubicBezTo>
                    <a:pt x="473" y="2843"/>
                    <a:pt x="901" y="3138"/>
                    <a:pt x="1392" y="3236"/>
                  </a:cubicBezTo>
                  <a:cubicBezTo>
                    <a:pt x="1594" y="3281"/>
                    <a:pt x="1796" y="3301"/>
                    <a:pt x="2003" y="3301"/>
                  </a:cubicBezTo>
                  <a:cubicBezTo>
                    <a:pt x="2043" y="3301"/>
                    <a:pt x="2084" y="3300"/>
                    <a:pt x="2124" y="3299"/>
                  </a:cubicBezTo>
                  <a:cubicBezTo>
                    <a:pt x="2374" y="3290"/>
                    <a:pt x="2615" y="3272"/>
                    <a:pt x="2865" y="3236"/>
                  </a:cubicBezTo>
                  <a:cubicBezTo>
                    <a:pt x="3347" y="3174"/>
                    <a:pt x="3829" y="3066"/>
                    <a:pt x="4302" y="2924"/>
                  </a:cubicBezTo>
                  <a:lnTo>
                    <a:pt x="4329" y="2915"/>
                  </a:lnTo>
                  <a:lnTo>
                    <a:pt x="4320" y="2888"/>
                  </a:lnTo>
                  <a:cubicBezTo>
                    <a:pt x="4248" y="2647"/>
                    <a:pt x="4159" y="2415"/>
                    <a:pt x="4043" y="2192"/>
                  </a:cubicBezTo>
                  <a:cubicBezTo>
                    <a:pt x="3927" y="1978"/>
                    <a:pt x="3802" y="1763"/>
                    <a:pt x="3659" y="1558"/>
                  </a:cubicBezTo>
                  <a:cubicBezTo>
                    <a:pt x="3374" y="1139"/>
                    <a:pt x="3043" y="773"/>
                    <a:pt x="2660" y="451"/>
                  </a:cubicBezTo>
                  <a:cubicBezTo>
                    <a:pt x="2472" y="291"/>
                    <a:pt x="2249" y="157"/>
                    <a:pt x="2017" y="77"/>
                  </a:cubicBezTo>
                  <a:cubicBezTo>
                    <a:pt x="1879" y="25"/>
                    <a:pt x="1738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2"/>
            <p:cNvSpPr/>
            <p:nvPr/>
          </p:nvSpPr>
          <p:spPr>
            <a:xfrm rot="1106669">
              <a:off x="8070061" y="896504"/>
              <a:ext cx="120328" cy="197909"/>
            </a:xfrm>
            <a:custGeom>
              <a:avLst/>
              <a:gdLst/>
              <a:ahLst/>
              <a:cxnLst/>
              <a:rect l="l" t="t" r="r" b="b"/>
              <a:pathLst>
                <a:path w="1689" h="2778" extrusionOk="0">
                  <a:moveTo>
                    <a:pt x="1108" y="1"/>
                  </a:moveTo>
                  <a:cubicBezTo>
                    <a:pt x="747" y="433"/>
                    <a:pt x="1" y="2777"/>
                    <a:pt x="813" y="2777"/>
                  </a:cubicBezTo>
                  <a:cubicBezTo>
                    <a:pt x="822" y="2777"/>
                    <a:pt x="831" y="2777"/>
                    <a:pt x="841" y="2776"/>
                  </a:cubicBezTo>
                  <a:cubicBezTo>
                    <a:pt x="1689" y="2723"/>
                    <a:pt x="1109" y="1"/>
                    <a:pt x="1108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2"/>
            <p:cNvSpPr/>
            <p:nvPr/>
          </p:nvSpPr>
          <p:spPr>
            <a:xfrm rot="1106669">
              <a:off x="8158651" y="934576"/>
              <a:ext cx="211803" cy="88126"/>
            </a:xfrm>
            <a:custGeom>
              <a:avLst/>
              <a:gdLst/>
              <a:ahLst/>
              <a:cxnLst/>
              <a:rect l="l" t="t" r="r" b="b"/>
              <a:pathLst>
                <a:path w="2973" h="1237" extrusionOk="0">
                  <a:moveTo>
                    <a:pt x="277" y="0"/>
                  </a:moveTo>
                  <a:cubicBezTo>
                    <a:pt x="162" y="0"/>
                    <a:pt x="68" y="8"/>
                    <a:pt x="1" y="24"/>
                  </a:cubicBezTo>
                  <a:cubicBezTo>
                    <a:pt x="1" y="24"/>
                    <a:pt x="1471" y="1237"/>
                    <a:pt x="2224" y="1237"/>
                  </a:cubicBezTo>
                  <a:cubicBezTo>
                    <a:pt x="2380" y="1237"/>
                    <a:pt x="2505" y="1185"/>
                    <a:pt x="2580" y="1059"/>
                  </a:cubicBezTo>
                  <a:cubicBezTo>
                    <a:pt x="2972" y="416"/>
                    <a:pt x="1108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2"/>
            <p:cNvSpPr/>
            <p:nvPr/>
          </p:nvSpPr>
          <p:spPr>
            <a:xfrm rot="1106669">
              <a:off x="8152928" y="984928"/>
              <a:ext cx="136714" cy="187009"/>
            </a:xfrm>
            <a:custGeom>
              <a:avLst/>
              <a:gdLst/>
              <a:ahLst/>
              <a:cxnLst/>
              <a:rect l="l" t="t" r="r" b="b"/>
              <a:pathLst>
                <a:path w="1919" h="2625" extrusionOk="0">
                  <a:moveTo>
                    <a:pt x="107" y="0"/>
                  </a:moveTo>
                  <a:lnTo>
                    <a:pt x="107" y="0"/>
                  </a:lnTo>
                  <a:cubicBezTo>
                    <a:pt x="0" y="508"/>
                    <a:pt x="397" y="2624"/>
                    <a:pt x="1022" y="2624"/>
                  </a:cubicBezTo>
                  <a:cubicBezTo>
                    <a:pt x="1078" y="2624"/>
                    <a:pt x="1136" y="2607"/>
                    <a:pt x="1195" y="2571"/>
                  </a:cubicBezTo>
                  <a:cubicBezTo>
                    <a:pt x="1918" y="2116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2"/>
            <p:cNvSpPr/>
            <p:nvPr/>
          </p:nvSpPr>
          <p:spPr>
            <a:xfrm rot="1106669">
              <a:off x="8047135" y="797725"/>
              <a:ext cx="120542" cy="197909"/>
            </a:xfrm>
            <a:custGeom>
              <a:avLst/>
              <a:gdLst/>
              <a:ahLst/>
              <a:cxnLst/>
              <a:rect l="l" t="t" r="r" b="b"/>
              <a:pathLst>
                <a:path w="1692" h="2778" extrusionOk="0">
                  <a:moveTo>
                    <a:pt x="1112" y="1"/>
                  </a:moveTo>
                  <a:cubicBezTo>
                    <a:pt x="740" y="425"/>
                    <a:pt x="1" y="2777"/>
                    <a:pt x="812" y="2777"/>
                  </a:cubicBezTo>
                  <a:cubicBezTo>
                    <a:pt x="819" y="2777"/>
                    <a:pt x="827" y="2777"/>
                    <a:pt x="835" y="2777"/>
                  </a:cubicBezTo>
                  <a:cubicBezTo>
                    <a:pt x="1692" y="2723"/>
                    <a:pt x="1112" y="1"/>
                    <a:pt x="1112" y="1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2"/>
            <p:cNvSpPr/>
            <p:nvPr/>
          </p:nvSpPr>
          <p:spPr>
            <a:xfrm rot="1106669">
              <a:off x="8135455" y="835268"/>
              <a:ext cx="212017" cy="88553"/>
            </a:xfrm>
            <a:custGeom>
              <a:avLst/>
              <a:gdLst/>
              <a:ahLst/>
              <a:cxnLst/>
              <a:rect l="l" t="t" r="r" b="b"/>
              <a:pathLst>
                <a:path w="2976" h="1243" extrusionOk="0">
                  <a:moveTo>
                    <a:pt x="258" y="0"/>
                  </a:moveTo>
                  <a:cubicBezTo>
                    <a:pt x="152" y="0"/>
                    <a:pt x="63" y="7"/>
                    <a:pt x="0" y="21"/>
                  </a:cubicBezTo>
                  <a:cubicBezTo>
                    <a:pt x="0" y="21"/>
                    <a:pt x="1479" y="1242"/>
                    <a:pt x="2233" y="1242"/>
                  </a:cubicBezTo>
                  <a:cubicBezTo>
                    <a:pt x="2389" y="1242"/>
                    <a:pt x="2514" y="1191"/>
                    <a:pt x="2588" y="1066"/>
                  </a:cubicBezTo>
                  <a:cubicBezTo>
                    <a:pt x="2976" y="417"/>
                    <a:pt x="1080" y="0"/>
                    <a:pt x="2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22"/>
            <p:cNvSpPr/>
            <p:nvPr/>
          </p:nvSpPr>
          <p:spPr>
            <a:xfrm rot="1106669">
              <a:off x="8030134" y="700067"/>
              <a:ext cx="118974" cy="199476"/>
            </a:xfrm>
            <a:custGeom>
              <a:avLst/>
              <a:gdLst/>
              <a:ahLst/>
              <a:cxnLst/>
              <a:rect l="l" t="t" r="r" b="b"/>
              <a:pathLst>
                <a:path w="1670" h="2800" extrusionOk="0">
                  <a:moveTo>
                    <a:pt x="777" y="0"/>
                  </a:moveTo>
                  <a:cubicBezTo>
                    <a:pt x="465" y="469"/>
                    <a:pt x="1" y="2800"/>
                    <a:pt x="753" y="2800"/>
                  </a:cubicBezTo>
                  <a:cubicBezTo>
                    <a:pt x="775" y="2800"/>
                    <a:pt x="798" y="2798"/>
                    <a:pt x="822" y="2794"/>
                  </a:cubicBezTo>
                  <a:cubicBezTo>
                    <a:pt x="1670" y="264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22"/>
            <p:cNvSpPr/>
            <p:nvPr/>
          </p:nvSpPr>
          <p:spPr>
            <a:xfrm rot="1106669">
              <a:off x="8099384" y="727516"/>
              <a:ext cx="210521" cy="73806"/>
            </a:xfrm>
            <a:custGeom>
              <a:avLst/>
              <a:gdLst/>
              <a:ahLst/>
              <a:cxnLst/>
              <a:rect l="l" t="t" r="r" b="b"/>
              <a:pathLst>
                <a:path w="2955" h="1036" extrusionOk="0">
                  <a:moveTo>
                    <a:pt x="696" y="1"/>
                  </a:moveTo>
                  <a:cubicBezTo>
                    <a:pt x="391" y="1"/>
                    <a:pt x="134" y="27"/>
                    <a:pt x="0" y="73"/>
                  </a:cubicBezTo>
                  <a:cubicBezTo>
                    <a:pt x="0" y="73"/>
                    <a:pt x="1483" y="1035"/>
                    <a:pt x="2263" y="1035"/>
                  </a:cubicBezTo>
                  <a:cubicBezTo>
                    <a:pt x="2462" y="1035"/>
                    <a:pt x="2616" y="972"/>
                    <a:pt x="2687" y="814"/>
                  </a:cubicBezTo>
                  <a:cubicBezTo>
                    <a:pt x="2955" y="232"/>
                    <a:pt x="1611" y="1"/>
                    <a:pt x="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2"/>
            <p:cNvSpPr/>
            <p:nvPr/>
          </p:nvSpPr>
          <p:spPr>
            <a:xfrm rot="1106669">
              <a:off x="8005842" y="608925"/>
              <a:ext cx="115769" cy="197695"/>
            </a:xfrm>
            <a:custGeom>
              <a:avLst/>
              <a:gdLst/>
              <a:ahLst/>
              <a:cxnLst/>
              <a:rect l="l" t="t" r="r" b="b"/>
              <a:pathLst>
                <a:path w="1625" h="2775" extrusionOk="0">
                  <a:moveTo>
                    <a:pt x="446" y="0"/>
                  </a:moveTo>
                  <a:cubicBezTo>
                    <a:pt x="199" y="477"/>
                    <a:pt x="1" y="2775"/>
                    <a:pt x="697" y="2775"/>
                  </a:cubicBezTo>
                  <a:cubicBezTo>
                    <a:pt x="730" y="2775"/>
                    <a:pt x="765" y="2769"/>
                    <a:pt x="803" y="2758"/>
                  </a:cubicBezTo>
                  <a:cubicBezTo>
                    <a:pt x="1624" y="2526"/>
                    <a:pt x="446" y="1"/>
                    <a:pt x="446" y="0"/>
                  </a:cubicBezTo>
                  <a:close/>
                </a:path>
              </a:pathLst>
            </a:custGeom>
            <a:solidFill>
              <a:srgbClr val="EE7B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2"/>
            <p:cNvSpPr/>
            <p:nvPr/>
          </p:nvSpPr>
          <p:spPr>
            <a:xfrm rot="1106669">
              <a:off x="8056443" y="621528"/>
              <a:ext cx="207243" cy="64473"/>
            </a:xfrm>
            <a:custGeom>
              <a:avLst/>
              <a:gdLst/>
              <a:ahLst/>
              <a:cxnLst/>
              <a:rect l="l" t="t" r="r" b="b"/>
              <a:pathLst>
                <a:path w="2909" h="905" extrusionOk="0">
                  <a:moveTo>
                    <a:pt x="1338" y="1"/>
                  </a:moveTo>
                  <a:cubicBezTo>
                    <a:pt x="777" y="1"/>
                    <a:pt x="216" y="81"/>
                    <a:pt x="0" y="186"/>
                  </a:cubicBezTo>
                  <a:cubicBezTo>
                    <a:pt x="0" y="186"/>
                    <a:pt x="1424" y="905"/>
                    <a:pt x="2234" y="905"/>
                  </a:cubicBezTo>
                  <a:cubicBezTo>
                    <a:pt x="2495" y="905"/>
                    <a:pt x="2693" y="830"/>
                    <a:pt x="2758" y="632"/>
                  </a:cubicBezTo>
                  <a:cubicBezTo>
                    <a:pt x="2909" y="159"/>
                    <a:pt x="2123" y="1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2"/>
            <p:cNvSpPr/>
            <p:nvPr/>
          </p:nvSpPr>
          <p:spPr>
            <a:xfrm rot="1106669">
              <a:off x="8037701" y="777569"/>
              <a:ext cx="70601" cy="124102"/>
            </a:xfrm>
            <a:custGeom>
              <a:avLst/>
              <a:gdLst/>
              <a:ahLst/>
              <a:cxnLst/>
              <a:rect l="l" t="t" r="r" b="b"/>
              <a:pathLst>
                <a:path w="991" h="1742" extrusionOk="0">
                  <a:moveTo>
                    <a:pt x="527" y="1652"/>
                  </a:moveTo>
                  <a:cubicBezTo>
                    <a:pt x="991" y="1572"/>
                    <a:pt x="928" y="742"/>
                    <a:pt x="785" y="1"/>
                  </a:cubicBezTo>
                  <a:cubicBezTo>
                    <a:pt x="544" y="54"/>
                    <a:pt x="312" y="135"/>
                    <a:pt x="98" y="242"/>
                  </a:cubicBezTo>
                  <a:cubicBezTo>
                    <a:pt x="0" y="991"/>
                    <a:pt x="54" y="1741"/>
                    <a:pt x="527" y="16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2"/>
            <p:cNvSpPr/>
            <p:nvPr/>
          </p:nvSpPr>
          <p:spPr>
            <a:xfrm rot="1106669">
              <a:off x="8027110" y="811161"/>
              <a:ext cx="289386" cy="344666"/>
            </a:xfrm>
            <a:custGeom>
              <a:avLst/>
              <a:gdLst/>
              <a:ahLst/>
              <a:cxnLst/>
              <a:rect l="l" t="t" r="r" b="b"/>
              <a:pathLst>
                <a:path w="4062" h="4838" extrusionOk="0">
                  <a:moveTo>
                    <a:pt x="4061" y="2562"/>
                  </a:moveTo>
                  <a:cubicBezTo>
                    <a:pt x="4035" y="2258"/>
                    <a:pt x="3954" y="1964"/>
                    <a:pt x="3820" y="1687"/>
                  </a:cubicBezTo>
                  <a:cubicBezTo>
                    <a:pt x="3214" y="1419"/>
                    <a:pt x="2267" y="1286"/>
                    <a:pt x="1857" y="1330"/>
                  </a:cubicBezTo>
                  <a:lnTo>
                    <a:pt x="1830" y="1330"/>
                  </a:lnTo>
                  <a:cubicBezTo>
                    <a:pt x="1616" y="964"/>
                    <a:pt x="1393" y="607"/>
                    <a:pt x="1161" y="268"/>
                  </a:cubicBezTo>
                  <a:lnTo>
                    <a:pt x="1188" y="268"/>
                  </a:lnTo>
                  <a:cubicBezTo>
                    <a:pt x="1687" y="661"/>
                    <a:pt x="3124" y="1705"/>
                    <a:pt x="3553" y="1232"/>
                  </a:cubicBezTo>
                  <a:cubicBezTo>
                    <a:pt x="3214" y="768"/>
                    <a:pt x="2749" y="420"/>
                    <a:pt x="2214" y="215"/>
                  </a:cubicBezTo>
                  <a:cubicBezTo>
                    <a:pt x="1750" y="125"/>
                    <a:pt x="1286" y="90"/>
                    <a:pt x="1063" y="125"/>
                  </a:cubicBezTo>
                  <a:cubicBezTo>
                    <a:pt x="1027" y="81"/>
                    <a:pt x="1000" y="45"/>
                    <a:pt x="973" y="0"/>
                  </a:cubicBezTo>
                  <a:lnTo>
                    <a:pt x="857" y="0"/>
                  </a:lnTo>
                  <a:cubicBezTo>
                    <a:pt x="902" y="54"/>
                    <a:pt x="947" y="116"/>
                    <a:pt x="982" y="170"/>
                  </a:cubicBezTo>
                  <a:cubicBezTo>
                    <a:pt x="973" y="179"/>
                    <a:pt x="964" y="188"/>
                    <a:pt x="964" y="206"/>
                  </a:cubicBezTo>
                  <a:lnTo>
                    <a:pt x="964" y="295"/>
                  </a:lnTo>
                  <a:cubicBezTo>
                    <a:pt x="581" y="946"/>
                    <a:pt x="1" y="2981"/>
                    <a:pt x="786" y="2928"/>
                  </a:cubicBezTo>
                  <a:cubicBezTo>
                    <a:pt x="1518" y="2892"/>
                    <a:pt x="1196" y="893"/>
                    <a:pt x="1089" y="313"/>
                  </a:cubicBezTo>
                  <a:cubicBezTo>
                    <a:pt x="1330" y="661"/>
                    <a:pt x="1553" y="1018"/>
                    <a:pt x="1759" y="1375"/>
                  </a:cubicBezTo>
                  <a:lnTo>
                    <a:pt x="1759" y="1446"/>
                  </a:lnTo>
                  <a:cubicBezTo>
                    <a:pt x="1375" y="2008"/>
                    <a:pt x="723" y="4195"/>
                    <a:pt x="1536" y="4150"/>
                  </a:cubicBezTo>
                  <a:cubicBezTo>
                    <a:pt x="2250" y="4106"/>
                    <a:pt x="1964" y="2214"/>
                    <a:pt x="1848" y="1580"/>
                  </a:cubicBezTo>
                  <a:lnTo>
                    <a:pt x="1848" y="1544"/>
                  </a:lnTo>
                  <a:cubicBezTo>
                    <a:pt x="1955" y="1741"/>
                    <a:pt x="2107" y="2026"/>
                    <a:pt x="2250" y="2303"/>
                  </a:cubicBezTo>
                  <a:cubicBezTo>
                    <a:pt x="2223" y="2990"/>
                    <a:pt x="2624" y="4838"/>
                    <a:pt x="3214" y="4766"/>
                  </a:cubicBezTo>
                  <a:cubicBezTo>
                    <a:pt x="3330" y="4659"/>
                    <a:pt x="3428" y="4543"/>
                    <a:pt x="3526" y="4427"/>
                  </a:cubicBezTo>
                  <a:cubicBezTo>
                    <a:pt x="3597" y="3695"/>
                    <a:pt x="2267" y="2151"/>
                    <a:pt x="2267" y="2151"/>
                  </a:cubicBezTo>
                  <a:lnTo>
                    <a:pt x="2267" y="2151"/>
                  </a:lnTo>
                  <a:cubicBezTo>
                    <a:pt x="2160" y="1919"/>
                    <a:pt x="2035" y="1687"/>
                    <a:pt x="1910" y="1455"/>
                  </a:cubicBezTo>
                  <a:cubicBezTo>
                    <a:pt x="2303" y="1776"/>
                    <a:pt x="3472" y="2633"/>
                    <a:pt x="4061" y="256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2"/>
            <p:cNvSpPr/>
            <p:nvPr/>
          </p:nvSpPr>
          <p:spPr>
            <a:xfrm rot="1106669">
              <a:off x="8021816" y="783573"/>
              <a:ext cx="30563" cy="19805"/>
            </a:xfrm>
            <a:custGeom>
              <a:avLst/>
              <a:gdLst/>
              <a:ahLst/>
              <a:cxnLst/>
              <a:rect l="l" t="t" r="r" b="b"/>
              <a:pathLst>
                <a:path w="429" h="278" extrusionOk="0">
                  <a:moveTo>
                    <a:pt x="179" y="250"/>
                  </a:moveTo>
                  <a:cubicBezTo>
                    <a:pt x="295" y="215"/>
                    <a:pt x="393" y="116"/>
                    <a:pt x="429" y="0"/>
                  </a:cubicBezTo>
                  <a:cubicBezTo>
                    <a:pt x="277" y="72"/>
                    <a:pt x="134" y="161"/>
                    <a:pt x="0" y="259"/>
                  </a:cubicBezTo>
                  <a:cubicBezTo>
                    <a:pt x="63" y="277"/>
                    <a:pt x="116" y="268"/>
                    <a:pt x="179" y="2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2"/>
            <p:cNvSpPr/>
            <p:nvPr/>
          </p:nvSpPr>
          <p:spPr>
            <a:xfrm rot="1106669">
              <a:off x="8157311" y="977237"/>
              <a:ext cx="94111" cy="189003"/>
            </a:xfrm>
            <a:custGeom>
              <a:avLst/>
              <a:gdLst/>
              <a:ahLst/>
              <a:cxnLst/>
              <a:rect l="l" t="t" r="r" b="b"/>
              <a:pathLst>
                <a:path w="1321" h="2653" extrusionOk="0">
                  <a:moveTo>
                    <a:pt x="1259" y="1911"/>
                  </a:moveTo>
                  <a:cubicBezTo>
                    <a:pt x="1294" y="2027"/>
                    <a:pt x="1321" y="2152"/>
                    <a:pt x="1321" y="2277"/>
                  </a:cubicBezTo>
                  <a:cubicBezTo>
                    <a:pt x="1321" y="2152"/>
                    <a:pt x="1303" y="2027"/>
                    <a:pt x="1259" y="1911"/>
                  </a:cubicBezTo>
                  <a:close/>
                  <a:moveTo>
                    <a:pt x="47" y="1"/>
                  </a:moveTo>
                  <a:cubicBezTo>
                    <a:pt x="36" y="1"/>
                    <a:pt x="23" y="8"/>
                    <a:pt x="18" y="19"/>
                  </a:cubicBezTo>
                  <a:cubicBezTo>
                    <a:pt x="0" y="153"/>
                    <a:pt x="0" y="287"/>
                    <a:pt x="9" y="421"/>
                  </a:cubicBezTo>
                  <a:cubicBezTo>
                    <a:pt x="18" y="546"/>
                    <a:pt x="36" y="680"/>
                    <a:pt x="54" y="805"/>
                  </a:cubicBezTo>
                  <a:cubicBezTo>
                    <a:pt x="98" y="1064"/>
                    <a:pt x="161" y="1322"/>
                    <a:pt x="232" y="1572"/>
                  </a:cubicBezTo>
                  <a:cubicBezTo>
                    <a:pt x="304" y="1822"/>
                    <a:pt x="411" y="2063"/>
                    <a:pt x="536" y="2286"/>
                  </a:cubicBezTo>
                  <a:cubicBezTo>
                    <a:pt x="598" y="2402"/>
                    <a:pt x="687" y="2500"/>
                    <a:pt x="785" y="2581"/>
                  </a:cubicBezTo>
                  <a:cubicBezTo>
                    <a:pt x="839" y="2625"/>
                    <a:pt x="902" y="2643"/>
                    <a:pt x="973" y="2652"/>
                  </a:cubicBezTo>
                  <a:cubicBezTo>
                    <a:pt x="1035" y="2643"/>
                    <a:pt x="1097" y="2626"/>
                    <a:pt x="1150" y="2591"/>
                  </a:cubicBezTo>
                  <a:lnTo>
                    <a:pt x="1150" y="2591"/>
                  </a:lnTo>
                  <a:cubicBezTo>
                    <a:pt x="1097" y="2626"/>
                    <a:pt x="1035" y="2643"/>
                    <a:pt x="973" y="2643"/>
                  </a:cubicBezTo>
                  <a:cubicBezTo>
                    <a:pt x="902" y="2634"/>
                    <a:pt x="839" y="2617"/>
                    <a:pt x="794" y="2581"/>
                  </a:cubicBezTo>
                  <a:cubicBezTo>
                    <a:pt x="687" y="2500"/>
                    <a:pt x="607" y="2393"/>
                    <a:pt x="545" y="2286"/>
                  </a:cubicBezTo>
                  <a:cubicBezTo>
                    <a:pt x="420" y="2054"/>
                    <a:pt x="321" y="1813"/>
                    <a:pt x="259" y="1563"/>
                  </a:cubicBezTo>
                  <a:cubicBezTo>
                    <a:pt x="188" y="1305"/>
                    <a:pt x="134" y="1055"/>
                    <a:pt x="98" y="796"/>
                  </a:cubicBezTo>
                  <a:cubicBezTo>
                    <a:pt x="80" y="671"/>
                    <a:pt x="63" y="537"/>
                    <a:pt x="63" y="412"/>
                  </a:cubicBezTo>
                  <a:cubicBezTo>
                    <a:pt x="48" y="307"/>
                    <a:pt x="51" y="196"/>
                    <a:pt x="64" y="89"/>
                  </a:cubicBezTo>
                  <a:lnTo>
                    <a:pt x="64" y="89"/>
                  </a:lnTo>
                  <a:cubicBezTo>
                    <a:pt x="212" y="264"/>
                    <a:pt x="359" y="445"/>
                    <a:pt x="491" y="626"/>
                  </a:cubicBezTo>
                  <a:cubicBezTo>
                    <a:pt x="643" y="823"/>
                    <a:pt x="785" y="1028"/>
                    <a:pt x="919" y="1242"/>
                  </a:cubicBezTo>
                  <a:cubicBezTo>
                    <a:pt x="1053" y="1447"/>
                    <a:pt x="1169" y="1670"/>
                    <a:pt x="1259" y="1911"/>
                  </a:cubicBezTo>
                  <a:cubicBezTo>
                    <a:pt x="1178" y="1670"/>
                    <a:pt x="1071" y="1447"/>
                    <a:pt x="937" y="1233"/>
                  </a:cubicBezTo>
                  <a:cubicBezTo>
                    <a:pt x="687" y="796"/>
                    <a:pt x="393" y="394"/>
                    <a:pt x="63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2196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2"/>
            <p:cNvSpPr/>
            <p:nvPr/>
          </p:nvSpPr>
          <p:spPr>
            <a:xfrm rot="1106669">
              <a:off x="8101360" y="896283"/>
              <a:ext cx="62978" cy="199048"/>
            </a:xfrm>
            <a:custGeom>
              <a:avLst/>
              <a:gdLst/>
              <a:ahLst/>
              <a:cxnLst/>
              <a:rect l="l" t="t" r="r" b="b"/>
              <a:pathLst>
                <a:path w="884" h="2794" extrusionOk="0">
                  <a:moveTo>
                    <a:pt x="669" y="0"/>
                  </a:moveTo>
                  <a:cubicBezTo>
                    <a:pt x="663" y="0"/>
                    <a:pt x="656" y="2"/>
                    <a:pt x="652" y="7"/>
                  </a:cubicBezTo>
                  <a:cubicBezTo>
                    <a:pt x="571" y="114"/>
                    <a:pt x="500" y="221"/>
                    <a:pt x="455" y="346"/>
                  </a:cubicBezTo>
                  <a:cubicBezTo>
                    <a:pt x="393" y="462"/>
                    <a:pt x="348" y="578"/>
                    <a:pt x="304" y="703"/>
                  </a:cubicBezTo>
                  <a:cubicBezTo>
                    <a:pt x="214" y="953"/>
                    <a:pt x="143" y="1203"/>
                    <a:pt x="89" y="1453"/>
                  </a:cubicBezTo>
                  <a:cubicBezTo>
                    <a:pt x="36" y="1712"/>
                    <a:pt x="0" y="1970"/>
                    <a:pt x="9" y="2229"/>
                  </a:cubicBezTo>
                  <a:cubicBezTo>
                    <a:pt x="9" y="2363"/>
                    <a:pt x="36" y="2488"/>
                    <a:pt x="89" y="2613"/>
                  </a:cubicBezTo>
                  <a:cubicBezTo>
                    <a:pt x="116" y="2667"/>
                    <a:pt x="161" y="2720"/>
                    <a:pt x="214" y="2756"/>
                  </a:cubicBezTo>
                  <a:cubicBezTo>
                    <a:pt x="258" y="2778"/>
                    <a:pt x="315" y="2794"/>
                    <a:pt x="368" y="2794"/>
                  </a:cubicBezTo>
                  <a:cubicBezTo>
                    <a:pt x="379" y="2794"/>
                    <a:pt x="391" y="2793"/>
                    <a:pt x="402" y="2791"/>
                  </a:cubicBezTo>
                  <a:cubicBezTo>
                    <a:pt x="339" y="2791"/>
                    <a:pt x="277" y="2783"/>
                    <a:pt x="223" y="2747"/>
                  </a:cubicBezTo>
                  <a:cubicBezTo>
                    <a:pt x="161" y="2711"/>
                    <a:pt x="125" y="2667"/>
                    <a:pt x="98" y="2604"/>
                  </a:cubicBezTo>
                  <a:cubicBezTo>
                    <a:pt x="45" y="2488"/>
                    <a:pt x="18" y="2363"/>
                    <a:pt x="18" y="2229"/>
                  </a:cubicBezTo>
                  <a:cubicBezTo>
                    <a:pt x="27" y="1970"/>
                    <a:pt x="54" y="1712"/>
                    <a:pt x="125" y="1462"/>
                  </a:cubicBezTo>
                  <a:cubicBezTo>
                    <a:pt x="179" y="1212"/>
                    <a:pt x="259" y="962"/>
                    <a:pt x="348" y="721"/>
                  </a:cubicBezTo>
                  <a:cubicBezTo>
                    <a:pt x="393" y="596"/>
                    <a:pt x="437" y="471"/>
                    <a:pt x="500" y="364"/>
                  </a:cubicBezTo>
                  <a:cubicBezTo>
                    <a:pt x="538" y="266"/>
                    <a:pt x="595" y="167"/>
                    <a:pt x="655" y="80"/>
                  </a:cubicBezTo>
                  <a:lnTo>
                    <a:pt x="655" y="80"/>
                  </a:lnTo>
                  <a:cubicBezTo>
                    <a:pt x="702" y="304"/>
                    <a:pt x="735" y="534"/>
                    <a:pt x="768" y="757"/>
                  </a:cubicBezTo>
                  <a:cubicBezTo>
                    <a:pt x="803" y="1006"/>
                    <a:pt x="830" y="1247"/>
                    <a:pt x="848" y="1497"/>
                  </a:cubicBezTo>
                  <a:cubicBezTo>
                    <a:pt x="866" y="1747"/>
                    <a:pt x="857" y="1997"/>
                    <a:pt x="821" y="2247"/>
                  </a:cubicBezTo>
                  <a:cubicBezTo>
                    <a:pt x="803" y="2363"/>
                    <a:pt x="759" y="2488"/>
                    <a:pt x="696" y="2595"/>
                  </a:cubicBezTo>
                  <a:cubicBezTo>
                    <a:pt x="634" y="2702"/>
                    <a:pt x="527" y="2783"/>
                    <a:pt x="402" y="2791"/>
                  </a:cubicBezTo>
                  <a:cubicBezTo>
                    <a:pt x="527" y="2783"/>
                    <a:pt x="634" y="2711"/>
                    <a:pt x="705" y="2604"/>
                  </a:cubicBezTo>
                  <a:cubicBezTo>
                    <a:pt x="768" y="2497"/>
                    <a:pt x="803" y="2381"/>
                    <a:pt x="821" y="2256"/>
                  </a:cubicBezTo>
                  <a:cubicBezTo>
                    <a:pt x="866" y="2006"/>
                    <a:pt x="884" y="1756"/>
                    <a:pt x="875" y="1506"/>
                  </a:cubicBezTo>
                  <a:cubicBezTo>
                    <a:pt x="857" y="1006"/>
                    <a:pt x="794" y="516"/>
                    <a:pt x="696" y="25"/>
                  </a:cubicBezTo>
                  <a:cubicBezTo>
                    <a:pt x="696" y="16"/>
                    <a:pt x="687" y="7"/>
                    <a:pt x="687" y="7"/>
                  </a:cubicBezTo>
                  <a:cubicBezTo>
                    <a:pt x="683" y="2"/>
                    <a:pt x="676" y="0"/>
                    <a:pt x="66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 rot="1106669">
              <a:off x="8159070" y="930427"/>
              <a:ext cx="190217" cy="90405"/>
            </a:xfrm>
            <a:custGeom>
              <a:avLst/>
              <a:gdLst/>
              <a:ahLst/>
              <a:cxnLst/>
              <a:rect l="l" t="t" r="r" b="b"/>
              <a:pathLst>
                <a:path w="2670" h="1269" extrusionOk="0">
                  <a:moveTo>
                    <a:pt x="380" y="1"/>
                  </a:moveTo>
                  <a:cubicBezTo>
                    <a:pt x="253" y="1"/>
                    <a:pt x="126" y="12"/>
                    <a:pt x="1" y="34"/>
                  </a:cubicBezTo>
                  <a:cubicBezTo>
                    <a:pt x="110" y="18"/>
                    <a:pt x="222" y="11"/>
                    <a:pt x="333" y="11"/>
                  </a:cubicBezTo>
                  <a:cubicBezTo>
                    <a:pt x="476" y="11"/>
                    <a:pt x="619" y="23"/>
                    <a:pt x="759" y="43"/>
                  </a:cubicBezTo>
                  <a:cubicBezTo>
                    <a:pt x="1009" y="79"/>
                    <a:pt x="1259" y="132"/>
                    <a:pt x="1500" y="195"/>
                  </a:cubicBezTo>
                  <a:cubicBezTo>
                    <a:pt x="1750" y="257"/>
                    <a:pt x="1982" y="346"/>
                    <a:pt x="2214" y="453"/>
                  </a:cubicBezTo>
                  <a:cubicBezTo>
                    <a:pt x="2321" y="516"/>
                    <a:pt x="2428" y="587"/>
                    <a:pt x="2509" y="677"/>
                  </a:cubicBezTo>
                  <a:cubicBezTo>
                    <a:pt x="2598" y="766"/>
                    <a:pt x="2634" y="891"/>
                    <a:pt x="2589" y="1007"/>
                  </a:cubicBezTo>
                  <a:cubicBezTo>
                    <a:pt x="2544" y="1114"/>
                    <a:pt x="2437" y="1194"/>
                    <a:pt x="2321" y="1212"/>
                  </a:cubicBezTo>
                  <a:cubicBezTo>
                    <a:pt x="2280" y="1218"/>
                    <a:pt x="2238" y="1221"/>
                    <a:pt x="2197" y="1221"/>
                  </a:cubicBezTo>
                  <a:cubicBezTo>
                    <a:pt x="2114" y="1221"/>
                    <a:pt x="2033" y="1209"/>
                    <a:pt x="1955" y="1185"/>
                  </a:cubicBezTo>
                  <a:cubicBezTo>
                    <a:pt x="1714" y="1105"/>
                    <a:pt x="1482" y="1007"/>
                    <a:pt x="1259" y="882"/>
                  </a:cubicBezTo>
                  <a:cubicBezTo>
                    <a:pt x="1036" y="757"/>
                    <a:pt x="822" y="614"/>
                    <a:pt x="617" y="480"/>
                  </a:cubicBezTo>
                  <a:cubicBezTo>
                    <a:pt x="402" y="337"/>
                    <a:pt x="197" y="186"/>
                    <a:pt x="1" y="34"/>
                  </a:cubicBezTo>
                  <a:lnTo>
                    <a:pt x="1" y="34"/>
                  </a:lnTo>
                  <a:cubicBezTo>
                    <a:pt x="385" y="355"/>
                    <a:pt x="804" y="650"/>
                    <a:pt x="1241" y="909"/>
                  </a:cubicBezTo>
                  <a:cubicBezTo>
                    <a:pt x="1464" y="1043"/>
                    <a:pt x="1697" y="1150"/>
                    <a:pt x="1937" y="1221"/>
                  </a:cubicBezTo>
                  <a:cubicBezTo>
                    <a:pt x="2034" y="1256"/>
                    <a:pt x="2137" y="1269"/>
                    <a:pt x="2240" y="1269"/>
                  </a:cubicBezTo>
                  <a:cubicBezTo>
                    <a:pt x="2270" y="1269"/>
                    <a:pt x="2300" y="1268"/>
                    <a:pt x="2330" y="1266"/>
                  </a:cubicBezTo>
                  <a:cubicBezTo>
                    <a:pt x="2464" y="1239"/>
                    <a:pt x="2580" y="1150"/>
                    <a:pt x="2634" y="1025"/>
                  </a:cubicBezTo>
                  <a:cubicBezTo>
                    <a:pt x="2660" y="962"/>
                    <a:pt x="2669" y="891"/>
                    <a:pt x="2651" y="819"/>
                  </a:cubicBezTo>
                  <a:cubicBezTo>
                    <a:pt x="2634" y="757"/>
                    <a:pt x="2598" y="694"/>
                    <a:pt x="2553" y="650"/>
                  </a:cubicBezTo>
                  <a:cubicBezTo>
                    <a:pt x="2455" y="552"/>
                    <a:pt x="2348" y="480"/>
                    <a:pt x="2232" y="427"/>
                  </a:cubicBezTo>
                  <a:cubicBezTo>
                    <a:pt x="2000" y="311"/>
                    <a:pt x="1759" y="221"/>
                    <a:pt x="1509" y="168"/>
                  </a:cubicBezTo>
                  <a:cubicBezTo>
                    <a:pt x="1268" y="105"/>
                    <a:pt x="1018" y="61"/>
                    <a:pt x="759" y="34"/>
                  </a:cubicBezTo>
                  <a:cubicBezTo>
                    <a:pt x="634" y="12"/>
                    <a:pt x="507" y="1"/>
                    <a:pt x="3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2"/>
            <p:cNvSpPr/>
            <p:nvPr/>
          </p:nvSpPr>
          <p:spPr>
            <a:xfrm rot="1106669">
              <a:off x="8076290" y="798329"/>
              <a:ext cx="65543" cy="199832"/>
            </a:xfrm>
            <a:custGeom>
              <a:avLst/>
              <a:gdLst/>
              <a:ahLst/>
              <a:cxnLst/>
              <a:rect l="l" t="t" r="r" b="b"/>
              <a:pathLst>
                <a:path w="920" h="2805" extrusionOk="0">
                  <a:moveTo>
                    <a:pt x="697" y="1"/>
                  </a:moveTo>
                  <a:lnTo>
                    <a:pt x="697" y="1"/>
                  </a:lnTo>
                  <a:cubicBezTo>
                    <a:pt x="545" y="206"/>
                    <a:pt x="420" y="438"/>
                    <a:pt x="331" y="679"/>
                  </a:cubicBezTo>
                  <a:cubicBezTo>
                    <a:pt x="242" y="911"/>
                    <a:pt x="170" y="1161"/>
                    <a:pt x="108" y="1411"/>
                  </a:cubicBezTo>
                  <a:cubicBezTo>
                    <a:pt x="45" y="1652"/>
                    <a:pt x="9" y="1911"/>
                    <a:pt x="1" y="2170"/>
                  </a:cubicBezTo>
                  <a:cubicBezTo>
                    <a:pt x="1" y="2295"/>
                    <a:pt x="18" y="2429"/>
                    <a:pt x="63" y="2554"/>
                  </a:cubicBezTo>
                  <a:cubicBezTo>
                    <a:pt x="81" y="2616"/>
                    <a:pt x="125" y="2670"/>
                    <a:pt x="170" y="2723"/>
                  </a:cubicBezTo>
                  <a:cubicBezTo>
                    <a:pt x="224" y="2768"/>
                    <a:pt x="286" y="2795"/>
                    <a:pt x="358" y="2803"/>
                  </a:cubicBezTo>
                  <a:cubicBezTo>
                    <a:pt x="367" y="2804"/>
                    <a:pt x="376" y="2804"/>
                    <a:pt x="385" y="2804"/>
                  </a:cubicBezTo>
                  <a:cubicBezTo>
                    <a:pt x="517" y="2804"/>
                    <a:pt x="639" y="2743"/>
                    <a:pt x="715" y="2643"/>
                  </a:cubicBezTo>
                  <a:cubicBezTo>
                    <a:pt x="786" y="2527"/>
                    <a:pt x="839" y="2411"/>
                    <a:pt x="857" y="2277"/>
                  </a:cubicBezTo>
                  <a:cubicBezTo>
                    <a:pt x="902" y="2027"/>
                    <a:pt x="920" y="1768"/>
                    <a:pt x="902" y="1509"/>
                  </a:cubicBezTo>
                  <a:cubicBezTo>
                    <a:pt x="875" y="1001"/>
                    <a:pt x="804" y="501"/>
                    <a:pt x="697" y="1"/>
                  </a:cubicBezTo>
                  <a:lnTo>
                    <a:pt x="697" y="1"/>
                  </a:lnTo>
                  <a:cubicBezTo>
                    <a:pt x="741" y="251"/>
                    <a:pt x="777" y="501"/>
                    <a:pt x="804" y="760"/>
                  </a:cubicBezTo>
                  <a:cubicBezTo>
                    <a:pt x="839" y="1010"/>
                    <a:pt x="857" y="1259"/>
                    <a:pt x="866" y="1518"/>
                  </a:cubicBezTo>
                  <a:cubicBezTo>
                    <a:pt x="875" y="1768"/>
                    <a:pt x="857" y="2018"/>
                    <a:pt x="813" y="2268"/>
                  </a:cubicBezTo>
                  <a:cubicBezTo>
                    <a:pt x="786" y="2393"/>
                    <a:pt x="741" y="2509"/>
                    <a:pt x="670" y="2607"/>
                  </a:cubicBezTo>
                  <a:cubicBezTo>
                    <a:pt x="604" y="2698"/>
                    <a:pt x="499" y="2751"/>
                    <a:pt x="392" y="2751"/>
                  </a:cubicBezTo>
                  <a:cubicBezTo>
                    <a:pt x="383" y="2751"/>
                    <a:pt x="375" y="2751"/>
                    <a:pt x="366" y="2750"/>
                  </a:cubicBezTo>
                  <a:cubicBezTo>
                    <a:pt x="242" y="2732"/>
                    <a:pt x="143" y="2652"/>
                    <a:pt x="108" y="2536"/>
                  </a:cubicBezTo>
                  <a:cubicBezTo>
                    <a:pt x="72" y="2411"/>
                    <a:pt x="54" y="2286"/>
                    <a:pt x="54" y="2170"/>
                  </a:cubicBezTo>
                  <a:cubicBezTo>
                    <a:pt x="63" y="1911"/>
                    <a:pt x="99" y="1661"/>
                    <a:pt x="152" y="1420"/>
                  </a:cubicBezTo>
                  <a:cubicBezTo>
                    <a:pt x="206" y="1170"/>
                    <a:pt x="277" y="920"/>
                    <a:pt x="366" y="688"/>
                  </a:cubicBezTo>
                  <a:cubicBezTo>
                    <a:pt x="438" y="438"/>
                    <a:pt x="554" y="215"/>
                    <a:pt x="697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 rot="1106669">
              <a:off x="8135870" y="831357"/>
              <a:ext cx="190145" cy="90334"/>
            </a:xfrm>
            <a:custGeom>
              <a:avLst/>
              <a:gdLst/>
              <a:ahLst/>
              <a:cxnLst/>
              <a:rect l="l" t="t" r="r" b="b"/>
              <a:pathLst>
                <a:path w="2669" h="1268" extrusionOk="0">
                  <a:moveTo>
                    <a:pt x="384" y="1"/>
                  </a:moveTo>
                  <a:cubicBezTo>
                    <a:pt x="257" y="1"/>
                    <a:pt x="129" y="9"/>
                    <a:pt x="0" y="27"/>
                  </a:cubicBezTo>
                  <a:cubicBezTo>
                    <a:pt x="97" y="17"/>
                    <a:pt x="193" y="12"/>
                    <a:pt x="288" y="12"/>
                  </a:cubicBezTo>
                  <a:cubicBezTo>
                    <a:pt x="446" y="12"/>
                    <a:pt x="603" y="26"/>
                    <a:pt x="759" y="54"/>
                  </a:cubicBezTo>
                  <a:cubicBezTo>
                    <a:pt x="1009" y="81"/>
                    <a:pt x="1258" y="134"/>
                    <a:pt x="1508" y="197"/>
                  </a:cubicBezTo>
                  <a:cubicBezTo>
                    <a:pt x="1749" y="259"/>
                    <a:pt x="1990" y="349"/>
                    <a:pt x="2213" y="456"/>
                  </a:cubicBezTo>
                  <a:cubicBezTo>
                    <a:pt x="2329" y="518"/>
                    <a:pt x="2428" y="590"/>
                    <a:pt x="2517" y="679"/>
                  </a:cubicBezTo>
                  <a:cubicBezTo>
                    <a:pt x="2606" y="768"/>
                    <a:pt x="2633" y="893"/>
                    <a:pt x="2588" y="1009"/>
                  </a:cubicBezTo>
                  <a:cubicBezTo>
                    <a:pt x="2544" y="1116"/>
                    <a:pt x="2446" y="1196"/>
                    <a:pt x="2321" y="1214"/>
                  </a:cubicBezTo>
                  <a:cubicBezTo>
                    <a:pt x="2289" y="1219"/>
                    <a:pt x="2258" y="1221"/>
                    <a:pt x="2226" y="1221"/>
                  </a:cubicBezTo>
                  <a:cubicBezTo>
                    <a:pt x="2138" y="1221"/>
                    <a:pt x="2046" y="1205"/>
                    <a:pt x="1955" y="1179"/>
                  </a:cubicBezTo>
                  <a:cubicBezTo>
                    <a:pt x="1714" y="1107"/>
                    <a:pt x="1482" y="1009"/>
                    <a:pt x="1267" y="884"/>
                  </a:cubicBezTo>
                  <a:cubicBezTo>
                    <a:pt x="1044" y="759"/>
                    <a:pt x="830" y="616"/>
                    <a:pt x="616" y="474"/>
                  </a:cubicBezTo>
                  <a:cubicBezTo>
                    <a:pt x="411" y="340"/>
                    <a:pt x="205" y="188"/>
                    <a:pt x="0" y="27"/>
                  </a:cubicBezTo>
                  <a:lnTo>
                    <a:pt x="0" y="27"/>
                  </a:lnTo>
                  <a:cubicBezTo>
                    <a:pt x="393" y="358"/>
                    <a:pt x="803" y="652"/>
                    <a:pt x="1250" y="911"/>
                  </a:cubicBezTo>
                  <a:cubicBezTo>
                    <a:pt x="1464" y="1045"/>
                    <a:pt x="1696" y="1152"/>
                    <a:pt x="1946" y="1223"/>
                  </a:cubicBezTo>
                  <a:cubicBezTo>
                    <a:pt x="2031" y="1254"/>
                    <a:pt x="2121" y="1268"/>
                    <a:pt x="2209" y="1268"/>
                  </a:cubicBezTo>
                  <a:cubicBezTo>
                    <a:pt x="2249" y="1268"/>
                    <a:pt x="2290" y="1265"/>
                    <a:pt x="2329" y="1259"/>
                  </a:cubicBezTo>
                  <a:cubicBezTo>
                    <a:pt x="2472" y="1241"/>
                    <a:pt x="2588" y="1152"/>
                    <a:pt x="2642" y="1027"/>
                  </a:cubicBezTo>
                  <a:cubicBezTo>
                    <a:pt x="2669" y="955"/>
                    <a:pt x="2669" y="884"/>
                    <a:pt x="2651" y="822"/>
                  </a:cubicBezTo>
                  <a:cubicBezTo>
                    <a:pt x="2633" y="759"/>
                    <a:pt x="2597" y="697"/>
                    <a:pt x="2553" y="643"/>
                  </a:cubicBezTo>
                  <a:cubicBezTo>
                    <a:pt x="2463" y="554"/>
                    <a:pt x="2356" y="482"/>
                    <a:pt x="2240" y="420"/>
                  </a:cubicBezTo>
                  <a:cubicBezTo>
                    <a:pt x="2008" y="313"/>
                    <a:pt x="1767" y="224"/>
                    <a:pt x="1517" y="170"/>
                  </a:cubicBezTo>
                  <a:cubicBezTo>
                    <a:pt x="1267" y="108"/>
                    <a:pt x="1018" y="63"/>
                    <a:pt x="768" y="27"/>
                  </a:cubicBezTo>
                  <a:cubicBezTo>
                    <a:pt x="638" y="9"/>
                    <a:pt x="511" y="1"/>
                    <a:pt x="384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2"/>
            <p:cNvSpPr/>
            <p:nvPr/>
          </p:nvSpPr>
          <p:spPr>
            <a:xfrm rot="1106669">
              <a:off x="8053011" y="698518"/>
              <a:ext cx="63690" cy="200972"/>
            </a:xfrm>
            <a:custGeom>
              <a:avLst/>
              <a:gdLst/>
              <a:ahLst/>
              <a:cxnLst/>
              <a:rect l="l" t="t" r="r" b="b"/>
              <a:pathLst>
                <a:path w="894" h="2821" extrusionOk="0">
                  <a:moveTo>
                    <a:pt x="456" y="0"/>
                  </a:moveTo>
                  <a:cubicBezTo>
                    <a:pt x="527" y="241"/>
                    <a:pt x="590" y="491"/>
                    <a:pt x="652" y="741"/>
                  </a:cubicBezTo>
                  <a:cubicBezTo>
                    <a:pt x="715" y="982"/>
                    <a:pt x="759" y="1232"/>
                    <a:pt x="795" y="1482"/>
                  </a:cubicBezTo>
                  <a:cubicBezTo>
                    <a:pt x="840" y="1732"/>
                    <a:pt x="849" y="1991"/>
                    <a:pt x="831" y="2240"/>
                  </a:cubicBezTo>
                  <a:cubicBezTo>
                    <a:pt x="822" y="2365"/>
                    <a:pt x="786" y="2481"/>
                    <a:pt x="733" y="2597"/>
                  </a:cubicBezTo>
                  <a:cubicBezTo>
                    <a:pt x="670" y="2705"/>
                    <a:pt x="563" y="2767"/>
                    <a:pt x="438" y="2767"/>
                  </a:cubicBezTo>
                  <a:cubicBezTo>
                    <a:pt x="322" y="2767"/>
                    <a:pt x="206" y="2696"/>
                    <a:pt x="161" y="2580"/>
                  </a:cubicBezTo>
                  <a:cubicBezTo>
                    <a:pt x="108" y="2472"/>
                    <a:pt x="81" y="2348"/>
                    <a:pt x="72" y="2223"/>
                  </a:cubicBezTo>
                  <a:cubicBezTo>
                    <a:pt x="45" y="1973"/>
                    <a:pt x="45" y="1723"/>
                    <a:pt x="81" y="1473"/>
                  </a:cubicBezTo>
                  <a:cubicBezTo>
                    <a:pt x="108" y="1214"/>
                    <a:pt x="153" y="964"/>
                    <a:pt x="206" y="723"/>
                  </a:cubicBezTo>
                  <a:cubicBezTo>
                    <a:pt x="260" y="473"/>
                    <a:pt x="340" y="223"/>
                    <a:pt x="456" y="0"/>
                  </a:cubicBezTo>
                  <a:lnTo>
                    <a:pt x="456" y="0"/>
                  </a:lnTo>
                  <a:cubicBezTo>
                    <a:pt x="331" y="223"/>
                    <a:pt x="242" y="464"/>
                    <a:pt x="179" y="714"/>
                  </a:cubicBezTo>
                  <a:cubicBezTo>
                    <a:pt x="117" y="955"/>
                    <a:pt x="72" y="1214"/>
                    <a:pt x="37" y="1464"/>
                  </a:cubicBezTo>
                  <a:cubicBezTo>
                    <a:pt x="1" y="1714"/>
                    <a:pt x="1" y="1973"/>
                    <a:pt x="19" y="2232"/>
                  </a:cubicBezTo>
                  <a:cubicBezTo>
                    <a:pt x="28" y="2356"/>
                    <a:pt x="63" y="2490"/>
                    <a:pt x="117" y="2606"/>
                  </a:cubicBezTo>
                  <a:cubicBezTo>
                    <a:pt x="144" y="2669"/>
                    <a:pt x="188" y="2722"/>
                    <a:pt x="242" y="2758"/>
                  </a:cubicBezTo>
                  <a:cubicBezTo>
                    <a:pt x="304" y="2803"/>
                    <a:pt x="367" y="2821"/>
                    <a:pt x="438" y="2821"/>
                  </a:cubicBezTo>
                  <a:cubicBezTo>
                    <a:pt x="581" y="2821"/>
                    <a:pt x="706" y="2740"/>
                    <a:pt x="777" y="2615"/>
                  </a:cubicBezTo>
                  <a:cubicBezTo>
                    <a:pt x="831" y="2499"/>
                    <a:pt x="867" y="2374"/>
                    <a:pt x="875" y="2249"/>
                  </a:cubicBezTo>
                  <a:cubicBezTo>
                    <a:pt x="893" y="1991"/>
                    <a:pt x="884" y="1732"/>
                    <a:pt x="840" y="1482"/>
                  </a:cubicBezTo>
                  <a:cubicBezTo>
                    <a:pt x="751" y="973"/>
                    <a:pt x="626" y="482"/>
                    <a:pt x="456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 rot="1106669">
              <a:off x="8099658" y="723907"/>
              <a:ext cx="195916" cy="77012"/>
            </a:xfrm>
            <a:custGeom>
              <a:avLst/>
              <a:gdLst/>
              <a:ahLst/>
              <a:cxnLst/>
              <a:rect l="l" t="t" r="r" b="b"/>
              <a:pathLst>
                <a:path w="2750" h="1081" extrusionOk="0">
                  <a:moveTo>
                    <a:pt x="680" y="1"/>
                  </a:moveTo>
                  <a:cubicBezTo>
                    <a:pt x="449" y="1"/>
                    <a:pt x="225" y="35"/>
                    <a:pt x="0" y="91"/>
                  </a:cubicBezTo>
                  <a:cubicBezTo>
                    <a:pt x="198" y="49"/>
                    <a:pt x="401" y="24"/>
                    <a:pt x="602" y="24"/>
                  </a:cubicBezTo>
                  <a:cubicBezTo>
                    <a:pt x="654" y="24"/>
                    <a:pt x="707" y="25"/>
                    <a:pt x="759" y="29"/>
                  </a:cubicBezTo>
                  <a:cubicBezTo>
                    <a:pt x="1018" y="38"/>
                    <a:pt x="1268" y="56"/>
                    <a:pt x="1518" y="100"/>
                  </a:cubicBezTo>
                  <a:cubicBezTo>
                    <a:pt x="1768" y="127"/>
                    <a:pt x="2017" y="190"/>
                    <a:pt x="2258" y="279"/>
                  </a:cubicBezTo>
                  <a:cubicBezTo>
                    <a:pt x="2374" y="315"/>
                    <a:pt x="2482" y="377"/>
                    <a:pt x="2580" y="457"/>
                  </a:cubicBezTo>
                  <a:cubicBezTo>
                    <a:pt x="2678" y="529"/>
                    <a:pt x="2723" y="654"/>
                    <a:pt x="2687" y="770"/>
                  </a:cubicBezTo>
                  <a:cubicBezTo>
                    <a:pt x="2660" y="886"/>
                    <a:pt x="2571" y="975"/>
                    <a:pt x="2446" y="1011"/>
                  </a:cubicBezTo>
                  <a:cubicBezTo>
                    <a:pt x="2382" y="1026"/>
                    <a:pt x="2315" y="1032"/>
                    <a:pt x="2248" y="1032"/>
                  </a:cubicBezTo>
                  <a:cubicBezTo>
                    <a:pt x="2192" y="1032"/>
                    <a:pt x="2136" y="1028"/>
                    <a:pt x="2080" y="1020"/>
                  </a:cubicBezTo>
                  <a:cubicBezTo>
                    <a:pt x="1830" y="966"/>
                    <a:pt x="1589" y="895"/>
                    <a:pt x="1357" y="797"/>
                  </a:cubicBezTo>
                  <a:cubicBezTo>
                    <a:pt x="1125" y="698"/>
                    <a:pt x="902" y="582"/>
                    <a:pt x="670" y="466"/>
                  </a:cubicBezTo>
                  <a:cubicBezTo>
                    <a:pt x="438" y="350"/>
                    <a:pt x="224" y="225"/>
                    <a:pt x="0" y="91"/>
                  </a:cubicBezTo>
                  <a:lnTo>
                    <a:pt x="0" y="91"/>
                  </a:lnTo>
                  <a:cubicBezTo>
                    <a:pt x="429" y="377"/>
                    <a:pt x="866" y="618"/>
                    <a:pt x="1330" y="832"/>
                  </a:cubicBezTo>
                  <a:cubicBezTo>
                    <a:pt x="1571" y="939"/>
                    <a:pt x="1812" y="1011"/>
                    <a:pt x="2062" y="1064"/>
                  </a:cubicBezTo>
                  <a:cubicBezTo>
                    <a:pt x="2118" y="1076"/>
                    <a:pt x="2173" y="1080"/>
                    <a:pt x="2227" y="1080"/>
                  </a:cubicBezTo>
                  <a:cubicBezTo>
                    <a:pt x="2302" y="1080"/>
                    <a:pt x="2377" y="1071"/>
                    <a:pt x="2455" y="1055"/>
                  </a:cubicBezTo>
                  <a:cubicBezTo>
                    <a:pt x="2589" y="1020"/>
                    <a:pt x="2696" y="913"/>
                    <a:pt x="2731" y="788"/>
                  </a:cubicBezTo>
                  <a:cubicBezTo>
                    <a:pt x="2749" y="716"/>
                    <a:pt x="2749" y="645"/>
                    <a:pt x="2723" y="582"/>
                  </a:cubicBezTo>
                  <a:cubicBezTo>
                    <a:pt x="2696" y="520"/>
                    <a:pt x="2651" y="457"/>
                    <a:pt x="2606" y="422"/>
                  </a:cubicBezTo>
                  <a:cubicBezTo>
                    <a:pt x="2499" y="332"/>
                    <a:pt x="2392" y="270"/>
                    <a:pt x="2267" y="225"/>
                  </a:cubicBezTo>
                  <a:cubicBezTo>
                    <a:pt x="2026" y="145"/>
                    <a:pt x="1776" y="83"/>
                    <a:pt x="1518" y="56"/>
                  </a:cubicBezTo>
                  <a:cubicBezTo>
                    <a:pt x="1268" y="20"/>
                    <a:pt x="1018" y="2"/>
                    <a:pt x="759" y="2"/>
                  </a:cubicBezTo>
                  <a:cubicBezTo>
                    <a:pt x="733" y="1"/>
                    <a:pt x="706" y="1"/>
                    <a:pt x="680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 rot="1106669">
              <a:off x="8019387" y="605341"/>
              <a:ext cx="66825" cy="199903"/>
            </a:xfrm>
            <a:custGeom>
              <a:avLst/>
              <a:gdLst/>
              <a:ahLst/>
              <a:cxnLst/>
              <a:rect l="l" t="t" r="r" b="b"/>
              <a:pathLst>
                <a:path w="938" h="2806" extrusionOk="0">
                  <a:moveTo>
                    <a:pt x="259" y="0"/>
                  </a:moveTo>
                  <a:cubicBezTo>
                    <a:pt x="161" y="233"/>
                    <a:pt x="98" y="482"/>
                    <a:pt x="72" y="732"/>
                  </a:cubicBezTo>
                  <a:cubicBezTo>
                    <a:pt x="36" y="982"/>
                    <a:pt x="9" y="1241"/>
                    <a:pt x="9" y="1500"/>
                  </a:cubicBezTo>
                  <a:cubicBezTo>
                    <a:pt x="0" y="1750"/>
                    <a:pt x="27" y="2009"/>
                    <a:pt x="72" y="2259"/>
                  </a:cubicBezTo>
                  <a:cubicBezTo>
                    <a:pt x="98" y="2383"/>
                    <a:pt x="143" y="2508"/>
                    <a:pt x="214" y="2624"/>
                  </a:cubicBezTo>
                  <a:cubicBezTo>
                    <a:pt x="250" y="2678"/>
                    <a:pt x="295" y="2732"/>
                    <a:pt x="357" y="2767"/>
                  </a:cubicBezTo>
                  <a:cubicBezTo>
                    <a:pt x="409" y="2789"/>
                    <a:pt x="466" y="2805"/>
                    <a:pt x="520" y="2805"/>
                  </a:cubicBezTo>
                  <a:cubicBezTo>
                    <a:pt x="531" y="2805"/>
                    <a:pt x="542" y="2805"/>
                    <a:pt x="553" y="2803"/>
                  </a:cubicBezTo>
                  <a:cubicBezTo>
                    <a:pt x="696" y="2785"/>
                    <a:pt x="812" y="2696"/>
                    <a:pt x="866" y="2562"/>
                  </a:cubicBezTo>
                  <a:cubicBezTo>
                    <a:pt x="910" y="2446"/>
                    <a:pt x="937" y="2312"/>
                    <a:pt x="928" y="2178"/>
                  </a:cubicBezTo>
                  <a:cubicBezTo>
                    <a:pt x="919" y="1928"/>
                    <a:pt x="875" y="1669"/>
                    <a:pt x="803" y="1428"/>
                  </a:cubicBezTo>
                  <a:cubicBezTo>
                    <a:pt x="661" y="938"/>
                    <a:pt x="482" y="456"/>
                    <a:pt x="259" y="0"/>
                  </a:cubicBezTo>
                  <a:lnTo>
                    <a:pt x="259" y="0"/>
                  </a:lnTo>
                  <a:cubicBezTo>
                    <a:pt x="366" y="233"/>
                    <a:pt x="464" y="465"/>
                    <a:pt x="545" y="706"/>
                  </a:cubicBezTo>
                  <a:cubicBezTo>
                    <a:pt x="625" y="947"/>
                    <a:pt x="705" y="1188"/>
                    <a:pt x="768" y="1437"/>
                  </a:cubicBezTo>
                  <a:cubicBezTo>
                    <a:pt x="830" y="1678"/>
                    <a:pt x="875" y="1928"/>
                    <a:pt x="884" y="2178"/>
                  </a:cubicBezTo>
                  <a:cubicBezTo>
                    <a:pt x="884" y="2303"/>
                    <a:pt x="866" y="2428"/>
                    <a:pt x="821" y="2544"/>
                  </a:cubicBezTo>
                  <a:cubicBezTo>
                    <a:pt x="777" y="2651"/>
                    <a:pt x="669" y="2732"/>
                    <a:pt x="553" y="2749"/>
                  </a:cubicBezTo>
                  <a:cubicBezTo>
                    <a:pt x="545" y="2750"/>
                    <a:pt x="536" y="2750"/>
                    <a:pt x="527" y="2750"/>
                  </a:cubicBezTo>
                  <a:cubicBezTo>
                    <a:pt x="412" y="2750"/>
                    <a:pt x="309" y="2697"/>
                    <a:pt x="259" y="2598"/>
                  </a:cubicBezTo>
                  <a:cubicBezTo>
                    <a:pt x="188" y="2491"/>
                    <a:pt x="143" y="2375"/>
                    <a:pt x="125" y="2250"/>
                  </a:cubicBezTo>
                  <a:cubicBezTo>
                    <a:pt x="72" y="2000"/>
                    <a:pt x="45" y="1750"/>
                    <a:pt x="54" y="1500"/>
                  </a:cubicBezTo>
                  <a:cubicBezTo>
                    <a:pt x="45" y="1241"/>
                    <a:pt x="63" y="991"/>
                    <a:pt x="98" y="741"/>
                  </a:cubicBezTo>
                  <a:cubicBezTo>
                    <a:pt x="116" y="482"/>
                    <a:pt x="170" y="233"/>
                    <a:pt x="259" y="0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2"/>
            <p:cNvSpPr/>
            <p:nvPr/>
          </p:nvSpPr>
          <p:spPr>
            <a:xfrm rot="1106669">
              <a:off x="8055010" y="618364"/>
              <a:ext cx="200333" cy="66112"/>
            </a:xfrm>
            <a:custGeom>
              <a:avLst/>
              <a:gdLst/>
              <a:ahLst/>
              <a:cxnLst/>
              <a:rect l="l" t="t" r="r" b="b"/>
              <a:pathLst>
                <a:path w="2812" h="928" extrusionOk="0">
                  <a:moveTo>
                    <a:pt x="1272" y="1"/>
                  </a:moveTo>
                  <a:cubicBezTo>
                    <a:pt x="1109" y="1"/>
                    <a:pt x="946" y="8"/>
                    <a:pt x="786" y="19"/>
                  </a:cubicBezTo>
                  <a:cubicBezTo>
                    <a:pt x="661" y="37"/>
                    <a:pt x="527" y="46"/>
                    <a:pt x="402" y="73"/>
                  </a:cubicBezTo>
                  <a:cubicBezTo>
                    <a:pt x="268" y="91"/>
                    <a:pt x="143" y="126"/>
                    <a:pt x="18" y="180"/>
                  </a:cubicBezTo>
                  <a:cubicBezTo>
                    <a:pt x="9" y="189"/>
                    <a:pt x="9" y="189"/>
                    <a:pt x="9" y="198"/>
                  </a:cubicBezTo>
                  <a:cubicBezTo>
                    <a:pt x="1" y="207"/>
                    <a:pt x="9" y="225"/>
                    <a:pt x="18" y="233"/>
                  </a:cubicBezTo>
                  <a:cubicBezTo>
                    <a:pt x="465" y="448"/>
                    <a:pt x="929" y="635"/>
                    <a:pt x="1411" y="778"/>
                  </a:cubicBezTo>
                  <a:cubicBezTo>
                    <a:pt x="1652" y="849"/>
                    <a:pt x="1893" y="903"/>
                    <a:pt x="2143" y="921"/>
                  </a:cubicBezTo>
                  <a:cubicBezTo>
                    <a:pt x="2177" y="926"/>
                    <a:pt x="2212" y="928"/>
                    <a:pt x="2247" y="928"/>
                  </a:cubicBezTo>
                  <a:cubicBezTo>
                    <a:pt x="2337" y="928"/>
                    <a:pt x="2427" y="913"/>
                    <a:pt x="2517" y="894"/>
                  </a:cubicBezTo>
                  <a:cubicBezTo>
                    <a:pt x="2642" y="858"/>
                    <a:pt x="2740" y="769"/>
                    <a:pt x="2785" y="653"/>
                  </a:cubicBezTo>
                  <a:lnTo>
                    <a:pt x="2785" y="653"/>
                  </a:lnTo>
                  <a:cubicBezTo>
                    <a:pt x="2740" y="769"/>
                    <a:pt x="2633" y="858"/>
                    <a:pt x="2508" y="885"/>
                  </a:cubicBezTo>
                  <a:cubicBezTo>
                    <a:pt x="2431" y="909"/>
                    <a:pt x="2350" y="921"/>
                    <a:pt x="2267" y="921"/>
                  </a:cubicBezTo>
                  <a:cubicBezTo>
                    <a:pt x="2226" y="921"/>
                    <a:pt x="2184" y="918"/>
                    <a:pt x="2143" y="912"/>
                  </a:cubicBezTo>
                  <a:cubicBezTo>
                    <a:pt x="1893" y="885"/>
                    <a:pt x="1652" y="831"/>
                    <a:pt x="1411" y="751"/>
                  </a:cubicBezTo>
                  <a:cubicBezTo>
                    <a:pt x="1179" y="680"/>
                    <a:pt x="947" y="590"/>
                    <a:pt x="715" y="492"/>
                  </a:cubicBezTo>
                  <a:cubicBezTo>
                    <a:pt x="502" y="402"/>
                    <a:pt x="297" y="313"/>
                    <a:pt x="93" y="209"/>
                  </a:cubicBezTo>
                  <a:lnTo>
                    <a:pt x="93" y="209"/>
                  </a:lnTo>
                  <a:cubicBezTo>
                    <a:pt x="192" y="169"/>
                    <a:pt x="297" y="141"/>
                    <a:pt x="402" y="126"/>
                  </a:cubicBezTo>
                  <a:cubicBezTo>
                    <a:pt x="536" y="100"/>
                    <a:pt x="661" y="82"/>
                    <a:pt x="786" y="73"/>
                  </a:cubicBezTo>
                  <a:cubicBezTo>
                    <a:pt x="1045" y="46"/>
                    <a:pt x="1304" y="37"/>
                    <a:pt x="1562" y="37"/>
                  </a:cubicBezTo>
                  <a:cubicBezTo>
                    <a:pt x="1821" y="37"/>
                    <a:pt x="2080" y="73"/>
                    <a:pt x="2330" y="135"/>
                  </a:cubicBezTo>
                  <a:cubicBezTo>
                    <a:pt x="2455" y="162"/>
                    <a:pt x="2580" y="225"/>
                    <a:pt x="2678" y="305"/>
                  </a:cubicBezTo>
                  <a:cubicBezTo>
                    <a:pt x="2732" y="341"/>
                    <a:pt x="2767" y="394"/>
                    <a:pt x="2794" y="457"/>
                  </a:cubicBezTo>
                  <a:cubicBezTo>
                    <a:pt x="2803" y="519"/>
                    <a:pt x="2803" y="590"/>
                    <a:pt x="2785" y="653"/>
                  </a:cubicBezTo>
                  <a:cubicBezTo>
                    <a:pt x="2803" y="590"/>
                    <a:pt x="2812" y="519"/>
                    <a:pt x="2794" y="448"/>
                  </a:cubicBezTo>
                  <a:cubicBezTo>
                    <a:pt x="2776" y="385"/>
                    <a:pt x="2741" y="332"/>
                    <a:pt x="2687" y="287"/>
                  </a:cubicBezTo>
                  <a:cubicBezTo>
                    <a:pt x="2580" y="207"/>
                    <a:pt x="2464" y="153"/>
                    <a:pt x="2339" y="117"/>
                  </a:cubicBezTo>
                  <a:cubicBezTo>
                    <a:pt x="2089" y="55"/>
                    <a:pt x="1830" y="10"/>
                    <a:pt x="1571" y="10"/>
                  </a:cubicBezTo>
                  <a:cubicBezTo>
                    <a:pt x="1472" y="4"/>
                    <a:pt x="1372" y="1"/>
                    <a:pt x="1272" y="1"/>
                  </a:cubicBezTo>
                  <a:close/>
                </a:path>
              </a:pathLst>
            </a:custGeom>
            <a:solidFill>
              <a:srgbClr val="CB4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 rot="1106669">
              <a:off x="7960105" y="591414"/>
              <a:ext cx="349372" cy="420182"/>
            </a:xfrm>
            <a:custGeom>
              <a:avLst/>
              <a:gdLst/>
              <a:ahLst/>
              <a:cxnLst/>
              <a:rect l="l" t="t" r="r" b="b"/>
              <a:pathLst>
                <a:path w="4904" h="5898" extrusionOk="0">
                  <a:moveTo>
                    <a:pt x="69" y="1"/>
                  </a:moveTo>
                  <a:cubicBezTo>
                    <a:pt x="32" y="1"/>
                    <a:pt x="0" y="57"/>
                    <a:pt x="36" y="85"/>
                  </a:cubicBezTo>
                  <a:cubicBezTo>
                    <a:pt x="259" y="255"/>
                    <a:pt x="473" y="442"/>
                    <a:pt x="687" y="629"/>
                  </a:cubicBezTo>
                  <a:cubicBezTo>
                    <a:pt x="669" y="647"/>
                    <a:pt x="669" y="665"/>
                    <a:pt x="669" y="683"/>
                  </a:cubicBezTo>
                  <a:cubicBezTo>
                    <a:pt x="732" y="978"/>
                    <a:pt x="794" y="1272"/>
                    <a:pt x="848" y="1567"/>
                  </a:cubicBezTo>
                  <a:cubicBezTo>
                    <a:pt x="884" y="1808"/>
                    <a:pt x="919" y="2057"/>
                    <a:pt x="937" y="2307"/>
                  </a:cubicBezTo>
                  <a:cubicBezTo>
                    <a:pt x="964" y="2049"/>
                    <a:pt x="964" y="1781"/>
                    <a:pt x="937" y="1522"/>
                  </a:cubicBezTo>
                  <a:cubicBezTo>
                    <a:pt x="893" y="1254"/>
                    <a:pt x="839" y="986"/>
                    <a:pt x="776" y="728"/>
                  </a:cubicBezTo>
                  <a:lnTo>
                    <a:pt x="776" y="728"/>
                  </a:lnTo>
                  <a:cubicBezTo>
                    <a:pt x="1071" y="1004"/>
                    <a:pt x="1348" y="1299"/>
                    <a:pt x="1607" y="1584"/>
                  </a:cubicBezTo>
                  <a:cubicBezTo>
                    <a:pt x="1669" y="1656"/>
                    <a:pt x="1731" y="1736"/>
                    <a:pt x="1803" y="1808"/>
                  </a:cubicBezTo>
                  <a:cubicBezTo>
                    <a:pt x="1803" y="2084"/>
                    <a:pt x="1803" y="2361"/>
                    <a:pt x="1794" y="2647"/>
                  </a:cubicBezTo>
                  <a:cubicBezTo>
                    <a:pt x="1776" y="2896"/>
                    <a:pt x="1794" y="3209"/>
                    <a:pt x="1758" y="3459"/>
                  </a:cubicBezTo>
                  <a:cubicBezTo>
                    <a:pt x="1812" y="3200"/>
                    <a:pt x="1847" y="2941"/>
                    <a:pt x="1865" y="2673"/>
                  </a:cubicBezTo>
                  <a:cubicBezTo>
                    <a:pt x="1874" y="2441"/>
                    <a:pt x="1892" y="2156"/>
                    <a:pt x="1892" y="1924"/>
                  </a:cubicBezTo>
                  <a:cubicBezTo>
                    <a:pt x="2178" y="2254"/>
                    <a:pt x="2445" y="2602"/>
                    <a:pt x="2695" y="2959"/>
                  </a:cubicBezTo>
                  <a:cubicBezTo>
                    <a:pt x="2686" y="2968"/>
                    <a:pt x="2678" y="2986"/>
                    <a:pt x="2678" y="2995"/>
                  </a:cubicBezTo>
                  <a:cubicBezTo>
                    <a:pt x="2669" y="3289"/>
                    <a:pt x="2651" y="3584"/>
                    <a:pt x="2624" y="3878"/>
                  </a:cubicBezTo>
                  <a:cubicBezTo>
                    <a:pt x="2606" y="4137"/>
                    <a:pt x="2570" y="4387"/>
                    <a:pt x="2526" y="4637"/>
                  </a:cubicBezTo>
                  <a:cubicBezTo>
                    <a:pt x="2615" y="4396"/>
                    <a:pt x="2686" y="4155"/>
                    <a:pt x="2722" y="3905"/>
                  </a:cubicBezTo>
                  <a:cubicBezTo>
                    <a:pt x="2749" y="3628"/>
                    <a:pt x="2758" y="3343"/>
                    <a:pt x="2776" y="3066"/>
                  </a:cubicBezTo>
                  <a:cubicBezTo>
                    <a:pt x="3017" y="3423"/>
                    <a:pt x="3249" y="3789"/>
                    <a:pt x="3463" y="4173"/>
                  </a:cubicBezTo>
                  <a:cubicBezTo>
                    <a:pt x="3454" y="4485"/>
                    <a:pt x="3436" y="4806"/>
                    <a:pt x="3409" y="5128"/>
                  </a:cubicBezTo>
                  <a:cubicBezTo>
                    <a:pt x="3383" y="5351"/>
                    <a:pt x="3356" y="5583"/>
                    <a:pt x="3311" y="5806"/>
                  </a:cubicBezTo>
                  <a:cubicBezTo>
                    <a:pt x="3409" y="5538"/>
                    <a:pt x="3472" y="5262"/>
                    <a:pt x="3516" y="4976"/>
                  </a:cubicBezTo>
                  <a:cubicBezTo>
                    <a:pt x="3534" y="4762"/>
                    <a:pt x="3543" y="4548"/>
                    <a:pt x="3552" y="4333"/>
                  </a:cubicBezTo>
                  <a:cubicBezTo>
                    <a:pt x="3831" y="4830"/>
                    <a:pt x="4391" y="5897"/>
                    <a:pt x="4392" y="5897"/>
                  </a:cubicBezTo>
                  <a:cubicBezTo>
                    <a:pt x="4392" y="5897"/>
                    <a:pt x="4392" y="5896"/>
                    <a:pt x="4391" y="5895"/>
                  </a:cubicBezTo>
                  <a:cubicBezTo>
                    <a:pt x="4168" y="5315"/>
                    <a:pt x="3900" y="4762"/>
                    <a:pt x="3606" y="4217"/>
                  </a:cubicBezTo>
                  <a:lnTo>
                    <a:pt x="3606" y="4217"/>
                  </a:lnTo>
                  <a:cubicBezTo>
                    <a:pt x="3847" y="4244"/>
                    <a:pt x="4088" y="4378"/>
                    <a:pt x="4293" y="4485"/>
                  </a:cubicBezTo>
                  <a:cubicBezTo>
                    <a:pt x="4464" y="4567"/>
                    <a:pt x="4867" y="4731"/>
                    <a:pt x="4901" y="4731"/>
                  </a:cubicBezTo>
                  <a:cubicBezTo>
                    <a:pt x="4904" y="4731"/>
                    <a:pt x="4904" y="4729"/>
                    <a:pt x="4900" y="4726"/>
                  </a:cubicBezTo>
                  <a:cubicBezTo>
                    <a:pt x="4721" y="4592"/>
                    <a:pt x="4534" y="4485"/>
                    <a:pt x="4338" y="4396"/>
                  </a:cubicBezTo>
                  <a:cubicBezTo>
                    <a:pt x="4106" y="4271"/>
                    <a:pt x="3820" y="4119"/>
                    <a:pt x="3552" y="4119"/>
                  </a:cubicBezTo>
                  <a:cubicBezTo>
                    <a:pt x="3347" y="3753"/>
                    <a:pt x="3124" y="3396"/>
                    <a:pt x="2883" y="3048"/>
                  </a:cubicBezTo>
                  <a:lnTo>
                    <a:pt x="2883" y="3048"/>
                  </a:lnTo>
                  <a:cubicBezTo>
                    <a:pt x="3106" y="3102"/>
                    <a:pt x="3320" y="3191"/>
                    <a:pt x="3516" y="3307"/>
                  </a:cubicBezTo>
                  <a:cubicBezTo>
                    <a:pt x="3668" y="3395"/>
                    <a:pt x="4064" y="3555"/>
                    <a:pt x="4113" y="3555"/>
                  </a:cubicBezTo>
                  <a:cubicBezTo>
                    <a:pt x="4118" y="3555"/>
                    <a:pt x="4119" y="3553"/>
                    <a:pt x="4114" y="3548"/>
                  </a:cubicBezTo>
                  <a:cubicBezTo>
                    <a:pt x="3936" y="3423"/>
                    <a:pt x="3749" y="3307"/>
                    <a:pt x="3552" y="3218"/>
                  </a:cubicBezTo>
                  <a:cubicBezTo>
                    <a:pt x="3329" y="3102"/>
                    <a:pt x="3070" y="2959"/>
                    <a:pt x="2811" y="2941"/>
                  </a:cubicBezTo>
                  <a:cubicBezTo>
                    <a:pt x="2526" y="2539"/>
                    <a:pt x="2231" y="2165"/>
                    <a:pt x="1919" y="1799"/>
                  </a:cubicBezTo>
                  <a:cubicBezTo>
                    <a:pt x="2160" y="1799"/>
                    <a:pt x="2428" y="1933"/>
                    <a:pt x="2642" y="2031"/>
                  </a:cubicBezTo>
                  <a:cubicBezTo>
                    <a:pt x="2803" y="2103"/>
                    <a:pt x="3211" y="2241"/>
                    <a:pt x="3256" y="2241"/>
                  </a:cubicBezTo>
                  <a:cubicBezTo>
                    <a:pt x="3261" y="2241"/>
                    <a:pt x="3262" y="2239"/>
                    <a:pt x="3258" y="2236"/>
                  </a:cubicBezTo>
                  <a:cubicBezTo>
                    <a:pt x="3070" y="2120"/>
                    <a:pt x="2883" y="2013"/>
                    <a:pt x="2678" y="1933"/>
                  </a:cubicBezTo>
                  <a:cubicBezTo>
                    <a:pt x="2447" y="1834"/>
                    <a:pt x="2172" y="1697"/>
                    <a:pt x="1906" y="1697"/>
                  </a:cubicBezTo>
                  <a:cubicBezTo>
                    <a:pt x="1884" y="1697"/>
                    <a:pt x="1861" y="1698"/>
                    <a:pt x="1839" y="1700"/>
                  </a:cubicBezTo>
                  <a:lnTo>
                    <a:pt x="1740" y="1593"/>
                  </a:lnTo>
                  <a:cubicBezTo>
                    <a:pt x="1473" y="1281"/>
                    <a:pt x="1187" y="978"/>
                    <a:pt x="884" y="683"/>
                  </a:cubicBezTo>
                  <a:cubicBezTo>
                    <a:pt x="1107" y="683"/>
                    <a:pt x="1339" y="710"/>
                    <a:pt x="1553" y="772"/>
                  </a:cubicBezTo>
                  <a:cubicBezTo>
                    <a:pt x="1720" y="810"/>
                    <a:pt x="2105" y="867"/>
                    <a:pt x="2185" y="867"/>
                  </a:cubicBezTo>
                  <a:cubicBezTo>
                    <a:pt x="2199" y="867"/>
                    <a:pt x="2204" y="866"/>
                    <a:pt x="2196" y="862"/>
                  </a:cubicBezTo>
                  <a:cubicBezTo>
                    <a:pt x="1990" y="781"/>
                    <a:pt x="1785" y="719"/>
                    <a:pt x="1571" y="683"/>
                  </a:cubicBezTo>
                  <a:cubicBezTo>
                    <a:pt x="1386" y="642"/>
                    <a:pt x="1175" y="585"/>
                    <a:pt x="969" y="585"/>
                  </a:cubicBezTo>
                  <a:cubicBezTo>
                    <a:pt x="907" y="585"/>
                    <a:pt x="846" y="590"/>
                    <a:pt x="785" y="603"/>
                  </a:cubicBezTo>
                  <a:cubicBezTo>
                    <a:pt x="571" y="389"/>
                    <a:pt x="339" y="192"/>
                    <a:pt x="98" y="14"/>
                  </a:cubicBezTo>
                  <a:cubicBezTo>
                    <a:pt x="89" y="4"/>
                    <a:pt x="79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967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FECC6"/>
        </a:solidFill>
        <a:effectLst/>
      </p:bgPr>
    </p:bg>
    <p:spTree>
      <p:nvGrpSpPr>
        <p:cNvPr id="1" name="Shape 2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" name="Google Shape;2445;p23"/>
          <p:cNvSpPr/>
          <p:nvPr/>
        </p:nvSpPr>
        <p:spPr>
          <a:xfrm>
            <a:off x="162150" y="-143073"/>
            <a:ext cx="8819708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6" name="Google Shape;2446;p23"/>
          <p:cNvSpPr/>
          <p:nvPr/>
        </p:nvSpPr>
        <p:spPr>
          <a:xfrm>
            <a:off x="164508" y="-143072"/>
            <a:ext cx="8814639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7" name="Google Shape;2447;p23"/>
          <p:cNvSpPr/>
          <p:nvPr/>
        </p:nvSpPr>
        <p:spPr>
          <a:xfrm>
            <a:off x="356075" y="292545"/>
            <a:ext cx="8241407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8" name="Google Shape;2448;p23"/>
          <p:cNvSpPr/>
          <p:nvPr/>
        </p:nvSpPr>
        <p:spPr>
          <a:xfrm>
            <a:off x="472154" y="287882"/>
            <a:ext cx="8199705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49" name="Google Shape;2449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98368"/>
            <a:ext cx="8207124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p23"/>
          <p:cNvSpPr/>
          <p:nvPr/>
        </p:nvSpPr>
        <p:spPr>
          <a:xfrm>
            <a:off x="1544390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1" name="Google Shape;2451;p23"/>
          <p:cNvSpPr/>
          <p:nvPr/>
        </p:nvSpPr>
        <p:spPr>
          <a:xfrm>
            <a:off x="1544390" y="370435"/>
            <a:ext cx="142964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2" name="Google Shape;2452;p23"/>
          <p:cNvSpPr/>
          <p:nvPr/>
        </p:nvSpPr>
        <p:spPr>
          <a:xfrm>
            <a:off x="1575776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3" name="Google Shape;2453;p23"/>
          <p:cNvSpPr/>
          <p:nvPr/>
        </p:nvSpPr>
        <p:spPr>
          <a:xfrm>
            <a:off x="1585883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4" name="Google Shape;2454;p23"/>
          <p:cNvSpPr/>
          <p:nvPr/>
        </p:nvSpPr>
        <p:spPr>
          <a:xfrm>
            <a:off x="1174078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5" name="Google Shape;2455;p23"/>
          <p:cNvSpPr/>
          <p:nvPr/>
        </p:nvSpPr>
        <p:spPr>
          <a:xfrm>
            <a:off x="1174078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6" name="Google Shape;2456;p23"/>
          <p:cNvSpPr/>
          <p:nvPr/>
        </p:nvSpPr>
        <p:spPr>
          <a:xfrm>
            <a:off x="1205038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7" name="Google Shape;2457;p23"/>
          <p:cNvSpPr/>
          <p:nvPr/>
        </p:nvSpPr>
        <p:spPr>
          <a:xfrm>
            <a:off x="1216325" y="-197585"/>
            <a:ext cx="79479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8" name="Google Shape;2458;p23"/>
          <p:cNvSpPr/>
          <p:nvPr/>
        </p:nvSpPr>
        <p:spPr>
          <a:xfrm>
            <a:off x="2797970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59" name="Google Shape;2459;p23"/>
          <p:cNvSpPr/>
          <p:nvPr/>
        </p:nvSpPr>
        <p:spPr>
          <a:xfrm>
            <a:off x="2805970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0" name="Google Shape;2460;p23"/>
          <p:cNvSpPr/>
          <p:nvPr/>
        </p:nvSpPr>
        <p:spPr>
          <a:xfrm>
            <a:off x="2828927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1" name="Google Shape;2461;p23"/>
          <p:cNvSpPr/>
          <p:nvPr/>
        </p:nvSpPr>
        <p:spPr>
          <a:xfrm>
            <a:off x="2840215" y="-197585"/>
            <a:ext cx="79479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2" name="Google Shape;2462;p23"/>
          <p:cNvSpPr/>
          <p:nvPr/>
        </p:nvSpPr>
        <p:spPr>
          <a:xfrm>
            <a:off x="2427624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3" name="Google Shape;2463;p23"/>
          <p:cNvSpPr/>
          <p:nvPr/>
        </p:nvSpPr>
        <p:spPr>
          <a:xfrm>
            <a:off x="2435624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4" name="Google Shape;2464;p23"/>
          <p:cNvSpPr/>
          <p:nvPr/>
        </p:nvSpPr>
        <p:spPr>
          <a:xfrm>
            <a:off x="2458189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5" name="Google Shape;2465;p23"/>
          <p:cNvSpPr/>
          <p:nvPr/>
        </p:nvSpPr>
        <p:spPr>
          <a:xfrm>
            <a:off x="2470260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6" name="Google Shape;2466;p23"/>
          <p:cNvSpPr/>
          <p:nvPr/>
        </p:nvSpPr>
        <p:spPr>
          <a:xfrm>
            <a:off x="4059511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7" name="Google Shape;2467;p23"/>
          <p:cNvSpPr/>
          <p:nvPr/>
        </p:nvSpPr>
        <p:spPr>
          <a:xfrm>
            <a:off x="4059511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8" name="Google Shape;2468;p23"/>
          <p:cNvSpPr/>
          <p:nvPr/>
        </p:nvSpPr>
        <p:spPr>
          <a:xfrm>
            <a:off x="4082079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69" name="Google Shape;2469;p23"/>
          <p:cNvSpPr/>
          <p:nvPr/>
        </p:nvSpPr>
        <p:spPr>
          <a:xfrm>
            <a:off x="4093003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0" name="Google Shape;2470;p23"/>
          <p:cNvSpPr/>
          <p:nvPr/>
        </p:nvSpPr>
        <p:spPr>
          <a:xfrm>
            <a:off x="3688772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1" name="Google Shape;2471;p23"/>
          <p:cNvSpPr/>
          <p:nvPr/>
        </p:nvSpPr>
        <p:spPr>
          <a:xfrm>
            <a:off x="3688772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2" name="Google Shape;2472;p23"/>
          <p:cNvSpPr/>
          <p:nvPr/>
        </p:nvSpPr>
        <p:spPr>
          <a:xfrm>
            <a:off x="3711769" y="-197585"/>
            <a:ext cx="80231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3" name="Google Shape;2473;p23"/>
          <p:cNvSpPr/>
          <p:nvPr/>
        </p:nvSpPr>
        <p:spPr>
          <a:xfrm>
            <a:off x="3723442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4" name="Google Shape;2474;p23"/>
          <p:cNvSpPr/>
          <p:nvPr/>
        </p:nvSpPr>
        <p:spPr>
          <a:xfrm>
            <a:off x="5312662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5" name="Google Shape;2475;p23"/>
          <p:cNvSpPr/>
          <p:nvPr/>
        </p:nvSpPr>
        <p:spPr>
          <a:xfrm>
            <a:off x="5312662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6" name="Google Shape;2476;p23"/>
          <p:cNvSpPr/>
          <p:nvPr/>
        </p:nvSpPr>
        <p:spPr>
          <a:xfrm>
            <a:off x="5335658" y="-197585"/>
            <a:ext cx="79839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7" name="Google Shape;2477;p23"/>
          <p:cNvSpPr/>
          <p:nvPr/>
        </p:nvSpPr>
        <p:spPr>
          <a:xfrm>
            <a:off x="5346939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8" name="Google Shape;2478;p23"/>
          <p:cNvSpPr/>
          <p:nvPr/>
        </p:nvSpPr>
        <p:spPr>
          <a:xfrm>
            <a:off x="4941924" y="-226149"/>
            <a:ext cx="142964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9" name="Google Shape;2479;p23"/>
          <p:cNvSpPr/>
          <p:nvPr/>
        </p:nvSpPr>
        <p:spPr>
          <a:xfrm>
            <a:off x="4942316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0" name="Google Shape;2480;p23"/>
          <p:cNvSpPr/>
          <p:nvPr/>
        </p:nvSpPr>
        <p:spPr>
          <a:xfrm>
            <a:off x="4965309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1" name="Google Shape;2481;p23"/>
          <p:cNvSpPr/>
          <p:nvPr/>
        </p:nvSpPr>
        <p:spPr>
          <a:xfrm>
            <a:off x="4977378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2" name="Google Shape;2482;p23"/>
          <p:cNvSpPr/>
          <p:nvPr/>
        </p:nvSpPr>
        <p:spPr>
          <a:xfrm>
            <a:off x="6566206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3" name="Google Shape;2483;p23"/>
          <p:cNvSpPr/>
          <p:nvPr/>
        </p:nvSpPr>
        <p:spPr>
          <a:xfrm>
            <a:off x="6566206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4" name="Google Shape;2484;p23"/>
          <p:cNvSpPr/>
          <p:nvPr/>
        </p:nvSpPr>
        <p:spPr>
          <a:xfrm>
            <a:off x="6588806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5" name="Google Shape;2485;p23"/>
          <p:cNvSpPr/>
          <p:nvPr/>
        </p:nvSpPr>
        <p:spPr>
          <a:xfrm>
            <a:off x="6600483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6" name="Google Shape;2486;p23"/>
          <p:cNvSpPr/>
          <p:nvPr/>
        </p:nvSpPr>
        <p:spPr>
          <a:xfrm>
            <a:off x="6195500" y="-226149"/>
            <a:ext cx="142932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7" name="Google Shape;2487;p23"/>
          <p:cNvSpPr/>
          <p:nvPr/>
        </p:nvSpPr>
        <p:spPr>
          <a:xfrm>
            <a:off x="6195500" y="370435"/>
            <a:ext cx="142932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8" name="Google Shape;2488;p23"/>
          <p:cNvSpPr/>
          <p:nvPr/>
        </p:nvSpPr>
        <p:spPr>
          <a:xfrm>
            <a:off x="6218461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9" name="Google Shape;2489;p23"/>
          <p:cNvSpPr/>
          <p:nvPr/>
        </p:nvSpPr>
        <p:spPr>
          <a:xfrm>
            <a:off x="6230922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0" name="Google Shape;2490;p23"/>
          <p:cNvSpPr/>
          <p:nvPr/>
        </p:nvSpPr>
        <p:spPr>
          <a:xfrm>
            <a:off x="7819393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1" name="Google Shape;2491;p23"/>
          <p:cNvSpPr/>
          <p:nvPr/>
        </p:nvSpPr>
        <p:spPr>
          <a:xfrm>
            <a:off x="7819393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2" name="Google Shape;2492;p23"/>
          <p:cNvSpPr/>
          <p:nvPr/>
        </p:nvSpPr>
        <p:spPr>
          <a:xfrm>
            <a:off x="7842350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3" name="Google Shape;2493;p23"/>
          <p:cNvSpPr/>
          <p:nvPr/>
        </p:nvSpPr>
        <p:spPr>
          <a:xfrm>
            <a:off x="7854030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4" name="Google Shape;2494;p23"/>
          <p:cNvSpPr/>
          <p:nvPr/>
        </p:nvSpPr>
        <p:spPr>
          <a:xfrm>
            <a:off x="7449044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5" name="Google Shape;2495;p23"/>
          <p:cNvSpPr/>
          <p:nvPr/>
        </p:nvSpPr>
        <p:spPr>
          <a:xfrm>
            <a:off x="7448651" y="370435"/>
            <a:ext cx="142964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6" name="Google Shape;2496;p23"/>
          <p:cNvSpPr/>
          <p:nvPr/>
        </p:nvSpPr>
        <p:spPr>
          <a:xfrm>
            <a:off x="7472004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7" name="Google Shape;2497;p23"/>
          <p:cNvSpPr/>
          <p:nvPr/>
        </p:nvSpPr>
        <p:spPr>
          <a:xfrm>
            <a:off x="7484073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8" name="Google Shape;2498;p23"/>
          <p:cNvSpPr/>
          <p:nvPr/>
        </p:nvSpPr>
        <p:spPr>
          <a:xfrm rot="2831864">
            <a:off x="6996310" y="868129"/>
            <a:ext cx="726560" cy="589681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9" name="Google Shape;2499;p23"/>
          <p:cNvSpPr/>
          <p:nvPr/>
        </p:nvSpPr>
        <p:spPr>
          <a:xfrm rot="2831864">
            <a:off x="7072468" y="843445"/>
            <a:ext cx="431496" cy="413144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0" name="Google Shape;2500;p23"/>
          <p:cNvSpPr/>
          <p:nvPr/>
        </p:nvSpPr>
        <p:spPr>
          <a:xfrm rot="2831864">
            <a:off x="6995968" y="859637"/>
            <a:ext cx="733005" cy="602483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1" name="Google Shape;2501;p23"/>
          <p:cNvSpPr/>
          <p:nvPr/>
        </p:nvSpPr>
        <p:spPr>
          <a:xfrm rot="2831864">
            <a:off x="7127599" y="971482"/>
            <a:ext cx="534983" cy="405445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2" name="Google Shape;2502;p23"/>
          <p:cNvSpPr/>
          <p:nvPr/>
        </p:nvSpPr>
        <p:spPr>
          <a:xfrm rot="2438462">
            <a:off x="7571617" y="1122033"/>
            <a:ext cx="354061" cy="344601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3" name="Google Shape;2503;p23"/>
          <p:cNvSpPr/>
          <p:nvPr/>
        </p:nvSpPr>
        <p:spPr>
          <a:xfrm rot="2438462">
            <a:off x="7550869" y="1147832"/>
            <a:ext cx="356120" cy="254005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4" name="Google Shape;2504;p23"/>
          <p:cNvSpPr/>
          <p:nvPr/>
        </p:nvSpPr>
        <p:spPr>
          <a:xfrm rot="2438462">
            <a:off x="7655801" y="1121946"/>
            <a:ext cx="268477" cy="381484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5" name="Google Shape;2505;p23"/>
          <p:cNvSpPr/>
          <p:nvPr/>
        </p:nvSpPr>
        <p:spPr>
          <a:xfrm rot="2438462">
            <a:off x="7594744" y="1132773"/>
            <a:ext cx="330875" cy="347944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6" name="Google Shape;2506;p23"/>
          <p:cNvSpPr/>
          <p:nvPr/>
        </p:nvSpPr>
        <p:spPr>
          <a:xfrm rot="2831864">
            <a:off x="7730385" y="961117"/>
            <a:ext cx="741003" cy="562198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7" name="Google Shape;2507;p23"/>
          <p:cNvSpPr/>
          <p:nvPr/>
        </p:nvSpPr>
        <p:spPr>
          <a:xfrm rot="2831864">
            <a:off x="7805911" y="1024492"/>
            <a:ext cx="92028" cy="54787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8" name="Google Shape;2508;p23"/>
          <p:cNvSpPr/>
          <p:nvPr/>
        </p:nvSpPr>
        <p:spPr>
          <a:xfrm rot="2831864">
            <a:off x="7892547" y="928478"/>
            <a:ext cx="119243" cy="71170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9" name="Google Shape;2509;p23"/>
          <p:cNvSpPr/>
          <p:nvPr/>
        </p:nvSpPr>
        <p:spPr>
          <a:xfrm rot="2831864">
            <a:off x="8218142" y="1177358"/>
            <a:ext cx="171763" cy="99996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0" name="Google Shape;2510;p23"/>
          <p:cNvSpPr/>
          <p:nvPr/>
        </p:nvSpPr>
        <p:spPr>
          <a:xfrm rot="2831864">
            <a:off x="8190925" y="1381768"/>
            <a:ext cx="145264" cy="86210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1" name="Google Shape;2511;p23"/>
          <p:cNvSpPr/>
          <p:nvPr/>
        </p:nvSpPr>
        <p:spPr>
          <a:xfrm rot="2831864">
            <a:off x="7935291" y="1177072"/>
            <a:ext cx="159827" cy="95072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2" name="Google Shape;2512;p23"/>
          <p:cNvSpPr/>
          <p:nvPr/>
        </p:nvSpPr>
        <p:spPr>
          <a:xfrm rot="2831864">
            <a:off x="7957558" y="1407860"/>
            <a:ext cx="129508" cy="76989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3" name="Google Shape;2513;p23"/>
          <p:cNvSpPr/>
          <p:nvPr/>
        </p:nvSpPr>
        <p:spPr>
          <a:xfrm rot="2831864">
            <a:off x="7865357" y="1154785"/>
            <a:ext cx="102413" cy="60964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4" name="Google Shape;2514;p23"/>
          <p:cNvSpPr/>
          <p:nvPr/>
        </p:nvSpPr>
        <p:spPr>
          <a:xfrm rot="2831864">
            <a:off x="8152406" y="1591899"/>
            <a:ext cx="113872" cy="67768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5" name="Google Shape;2515;p23"/>
          <p:cNvSpPr/>
          <p:nvPr/>
        </p:nvSpPr>
        <p:spPr>
          <a:xfrm rot="2831864">
            <a:off x="8012053" y="1672545"/>
            <a:ext cx="157797" cy="9310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6" name="Google Shape;2516;p23"/>
          <p:cNvSpPr/>
          <p:nvPr/>
        </p:nvSpPr>
        <p:spPr>
          <a:xfrm rot="2831864">
            <a:off x="7915161" y="1578609"/>
            <a:ext cx="131896" cy="78332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7" name="Google Shape;2517;p23"/>
          <p:cNvSpPr/>
          <p:nvPr/>
        </p:nvSpPr>
        <p:spPr>
          <a:xfrm rot="2831864">
            <a:off x="7956322" y="1614046"/>
            <a:ext cx="53355" cy="41180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8" name="Google Shape;2518;p23"/>
          <p:cNvSpPr/>
          <p:nvPr/>
        </p:nvSpPr>
        <p:spPr>
          <a:xfrm rot="2831864">
            <a:off x="8064509" y="1723001"/>
            <a:ext cx="44880" cy="36883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9" name="Google Shape;2519;p23"/>
          <p:cNvSpPr/>
          <p:nvPr/>
        </p:nvSpPr>
        <p:spPr>
          <a:xfrm rot="2831864">
            <a:off x="8192856" y="1622626"/>
            <a:ext cx="38555" cy="30169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0" name="Google Shape;2520;p23"/>
          <p:cNvSpPr/>
          <p:nvPr/>
        </p:nvSpPr>
        <p:spPr>
          <a:xfrm rot="2831864">
            <a:off x="8240218" y="1425282"/>
            <a:ext cx="42732" cy="32855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1" name="Google Shape;2521;p23"/>
          <p:cNvSpPr/>
          <p:nvPr/>
        </p:nvSpPr>
        <p:spPr>
          <a:xfrm rot="2831864">
            <a:off x="8268316" y="1228219"/>
            <a:ext cx="56577" cy="42791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2" name="Google Shape;2522;p23"/>
          <p:cNvSpPr/>
          <p:nvPr/>
        </p:nvSpPr>
        <p:spPr>
          <a:xfrm rot="2831864">
            <a:off x="8002003" y="1439433"/>
            <a:ext cx="39509" cy="34735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3" name="Google Shape;2523;p23"/>
          <p:cNvSpPr/>
          <p:nvPr/>
        </p:nvSpPr>
        <p:spPr>
          <a:xfrm rot="2831864">
            <a:off x="7984331" y="1217696"/>
            <a:ext cx="53475" cy="41449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4" name="Google Shape;2524;p23"/>
          <p:cNvSpPr/>
          <p:nvPr/>
        </p:nvSpPr>
        <p:spPr>
          <a:xfrm rot="2831864">
            <a:off x="7892570" y="1177908"/>
            <a:ext cx="42732" cy="29990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5" name="Google Shape;2525;p23"/>
          <p:cNvSpPr/>
          <p:nvPr/>
        </p:nvSpPr>
        <p:spPr>
          <a:xfrm rot="2831864">
            <a:off x="7830359" y="1043856"/>
            <a:ext cx="41777" cy="3025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6" name="Google Shape;2526;p23"/>
          <p:cNvSpPr/>
          <p:nvPr/>
        </p:nvSpPr>
        <p:spPr>
          <a:xfrm rot="2831864">
            <a:off x="7933884" y="968649"/>
            <a:ext cx="40583" cy="29632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7" name="Google Shape;2527;p23"/>
          <p:cNvSpPr/>
          <p:nvPr/>
        </p:nvSpPr>
        <p:spPr>
          <a:xfrm rot="2831864">
            <a:off x="7815184" y="1025874"/>
            <a:ext cx="84151" cy="55325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8" name="Google Shape;2528;p23"/>
          <p:cNvSpPr/>
          <p:nvPr/>
        </p:nvSpPr>
        <p:spPr>
          <a:xfrm rot="2831864">
            <a:off x="7903334" y="934056"/>
            <a:ext cx="104443" cy="71170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9" name="Google Shape;2529;p23"/>
          <p:cNvSpPr/>
          <p:nvPr/>
        </p:nvSpPr>
        <p:spPr>
          <a:xfrm rot="2831864">
            <a:off x="8229997" y="1181517"/>
            <a:ext cx="154693" cy="100891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0" name="Google Shape;2530;p23"/>
          <p:cNvSpPr/>
          <p:nvPr/>
        </p:nvSpPr>
        <p:spPr>
          <a:xfrm rot="2831864">
            <a:off x="8204730" y="1391609"/>
            <a:ext cx="128076" cy="8522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1" name="Google Shape;2531;p23"/>
          <p:cNvSpPr/>
          <p:nvPr/>
        </p:nvSpPr>
        <p:spPr>
          <a:xfrm rot="2831864">
            <a:off x="7952630" y="1181874"/>
            <a:ext cx="127957" cy="93550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2" name="Google Shape;2532;p23"/>
          <p:cNvSpPr/>
          <p:nvPr/>
        </p:nvSpPr>
        <p:spPr>
          <a:xfrm rot="2831864">
            <a:off x="7970187" y="1414932"/>
            <a:ext cx="113036" cy="76720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3" name="Google Shape;2533;p23"/>
          <p:cNvSpPr/>
          <p:nvPr/>
        </p:nvSpPr>
        <p:spPr>
          <a:xfrm rot="2831864">
            <a:off x="7871846" y="1155640"/>
            <a:ext cx="92505" cy="60875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4" name="Google Shape;2534;p23"/>
          <p:cNvSpPr/>
          <p:nvPr/>
        </p:nvSpPr>
        <p:spPr>
          <a:xfrm rot="2831864">
            <a:off x="8161800" y="1597440"/>
            <a:ext cx="102055" cy="67768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23"/>
          <p:cNvSpPr/>
          <p:nvPr/>
        </p:nvSpPr>
        <p:spPr>
          <a:xfrm rot="2831864">
            <a:off x="8029153" y="1677399"/>
            <a:ext cx="127957" cy="92655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6" name="Google Shape;2536;p23"/>
          <p:cNvSpPr/>
          <p:nvPr/>
        </p:nvSpPr>
        <p:spPr>
          <a:xfrm rot="2831864">
            <a:off x="7927838" y="1586720"/>
            <a:ext cx="115663" cy="77526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7" name="Google Shape;2537;p23"/>
          <p:cNvSpPr/>
          <p:nvPr/>
        </p:nvSpPr>
        <p:spPr>
          <a:xfrm rot="-7840361">
            <a:off x="7853229" y="2277793"/>
            <a:ext cx="355591" cy="303492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8" name="Google Shape;2538;p23"/>
          <p:cNvSpPr/>
          <p:nvPr/>
        </p:nvSpPr>
        <p:spPr>
          <a:xfrm rot="-7840361">
            <a:off x="7952194" y="2228052"/>
            <a:ext cx="223748" cy="340291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9" name="Google Shape;2539;p23"/>
          <p:cNvSpPr/>
          <p:nvPr/>
        </p:nvSpPr>
        <p:spPr>
          <a:xfrm rot="-7840361">
            <a:off x="7913685" y="2302523"/>
            <a:ext cx="283657" cy="27748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0" name="Google Shape;2540;p23"/>
          <p:cNvSpPr/>
          <p:nvPr/>
        </p:nvSpPr>
        <p:spPr>
          <a:xfrm rot="-7840361">
            <a:off x="7875291" y="2283061"/>
            <a:ext cx="316296" cy="306391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1" name="Google Shape;2541;p23"/>
          <p:cNvSpPr/>
          <p:nvPr/>
        </p:nvSpPr>
        <p:spPr>
          <a:xfrm rot="-7840361">
            <a:off x="8218126" y="2361748"/>
            <a:ext cx="172535" cy="223050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2" name="Google Shape;2542;p23"/>
          <p:cNvSpPr/>
          <p:nvPr/>
        </p:nvSpPr>
        <p:spPr>
          <a:xfrm rot="-7840361">
            <a:off x="8272370" y="2428287"/>
            <a:ext cx="310176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3" name="Google Shape;2543;p23"/>
          <p:cNvSpPr/>
          <p:nvPr/>
        </p:nvSpPr>
        <p:spPr>
          <a:xfrm rot="-7840361">
            <a:off x="8226684" y="2516228"/>
            <a:ext cx="247368" cy="185123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4" name="Google Shape;2544;p23"/>
          <p:cNvSpPr/>
          <p:nvPr/>
        </p:nvSpPr>
        <p:spPr>
          <a:xfrm rot="-7840361">
            <a:off x="8222842" y="2209108"/>
            <a:ext cx="173393" cy="222405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5" name="Google Shape;2545;p23"/>
          <p:cNvSpPr/>
          <p:nvPr/>
        </p:nvSpPr>
        <p:spPr>
          <a:xfrm rot="-7840361">
            <a:off x="8277070" y="2275124"/>
            <a:ext cx="310176" cy="70136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6" name="Google Shape;2546;p23"/>
          <p:cNvSpPr/>
          <p:nvPr/>
        </p:nvSpPr>
        <p:spPr>
          <a:xfrm rot="-7840361">
            <a:off x="8219122" y="2058626"/>
            <a:ext cx="184667" cy="218460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7" name="Google Shape;2547;p23"/>
          <p:cNvSpPr/>
          <p:nvPr/>
        </p:nvSpPr>
        <p:spPr>
          <a:xfrm rot="-7840361">
            <a:off x="8280830" y="2091232"/>
            <a:ext cx="305773" cy="67317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8" name="Google Shape;2548;p23"/>
          <p:cNvSpPr/>
          <p:nvPr/>
        </p:nvSpPr>
        <p:spPr>
          <a:xfrm rot="-7840361">
            <a:off x="8198900" y="1909881"/>
            <a:ext cx="205065" cy="211374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49" name="Google Shape;2549;p23"/>
          <p:cNvSpPr/>
          <p:nvPr/>
        </p:nvSpPr>
        <p:spPr>
          <a:xfrm rot="-7840361">
            <a:off x="8274345" y="1911416"/>
            <a:ext cx="299655" cy="69331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0" name="Google Shape;2550;p23"/>
          <p:cNvSpPr/>
          <p:nvPr/>
        </p:nvSpPr>
        <p:spPr>
          <a:xfrm rot="-7840361">
            <a:off x="8236453" y="2493872"/>
            <a:ext cx="203241" cy="187378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1" name="Google Shape;2551;p23"/>
          <p:cNvSpPr/>
          <p:nvPr/>
        </p:nvSpPr>
        <p:spPr>
          <a:xfrm rot="-7840361">
            <a:off x="8244259" y="2343304"/>
            <a:ext cx="100708" cy="225304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2" name="Google Shape;2552;p23"/>
          <p:cNvSpPr/>
          <p:nvPr/>
        </p:nvSpPr>
        <p:spPr>
          <a:xfrm rot="-7840361">
            <a:off x="8274241" y="2423662"/>
            <a:ext cx="301908" cy="73679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3" name="Google Shape;2553;p23"/>
          <p:cNvSpPr/>
          <p:nvPr/>
        </p:nvSpPr>
        <p:spPr>
          <a:xfrm rot="-7840361">
            <a:off x="8246536" y="2193616"/>
            <a:ext cx="104573" cy="224579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4" name="Google Shape;2554;p23"/>
          <p:cNvSpPr/>
          <p:nvPr/>
        </p:nvSpPr>
        <p:spPr>
          <a:xfrm rot="-7840361">
            <a:off x="8278907" y="2270336"/>
            <a:ext cx="302875" cy="74242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5" name="Google Shape;2555;p23"/>
          <p:cNvSpPr/>
          <p:nvPr/>
        </p:nvSpPr>
        <p:spPr>
          <a:xfrm rot="-7840361">
            <a:off x="8239510" y="2040916"/>
            <a:ext cx="119819" cy="220312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6" name="Google Shape;2556;p23"/>
          <p:cNvSpPr/>
          <p:nvPr/>
        </p:nvSpPr>
        <p:spPr>
          <a:xfrm rot="-7840361">
            <a:off x="8281418" y="2088735"/>
            <a:ext cx="302875" cy="70458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7" name="Google Shape;2557;p23"/>
          <p:cNvSpPr/>
          <p:nvPr/>
        </p:nvSpPr>
        <p:spPr>
          <a:xfrm rot="-7840361">
            <a:off x="8218851" y="1891498"/>
            <a:ext cx="140003" cy="213548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8" name="Google Shape;2558;p23"/>
          <p:cNvSpPr/>
          <p:nvPr/>
        </p:nvSpPr>
        <p:spPr>
          <a:xfrm rot="-7840361">
            <a:off x="8272137" y="1909308"/>
            <a:ext cx="301908" cy="71344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9" name="Google Shape;2559;p23"/>
          <p:cNvSpPr/>
          <p:nvPr/>
        </p:nvSpPr>
        <p:spPr>
          <a:xfrm rot="-7840361">
            <a:off x="8010022" y="1973275"/>
            <a:ext cx="641395" cy="382083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0" name="Google Shape;2560;p23"/>
          <p:cNvSpPr/>
          <p:nvPr/>
        </p:nvSpPr>
        <p:spPr>
          <a:xfrm rot="-7840361">
            <a:off x="8205523" y="2125849"/>
            <a:ext cx="130448" cy="150256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1" name="Google Shape;2561;p23"/>
          <p:cNvSpPr/>
          <p:nvPr/>
        </p:nvSpPr>
        <p:spPr>
          <a:xfrm rot="-7840361">
            <a:off x="8133161" y="2276309"/>
            <a:ext cx="409273" cy="35148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2" name="Google Shape;2562;p23"/>
          <p:cNvSpPr/>
          <p:nvPr/>
        </p:nvSpPr>
        <p:spPr>
          <a:xfrm rot="-7840361">
            <a:off x="8225688" y="2098317"/>
            <a:ext cx="37471" cy="29552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3" name="Google Shape;2563;p23"/>
          <p:cNvSpPr/>
          <p:nvPr/>
        </p:nvSpPr>
        <p:spPr>
          <a:xfrm rot="-3422581">
            <a:off x="8035463" y="3346400"/>
            <a:ext cx="330481" cy="226418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4" name="Google Shape;2564;p23"/>
          <p:cNvSpPr/>
          <p:nvPr/>
        </p:nvSpPr>
        <p:spPr>
          <a:xfrm rot="-3422581">
            <a:off x="8026631" y="3302433"/>
            <a:ext cx="419875" cy="253118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5" name="Google Shape;2565;p23"/>
          <p:cNvSpPr/>
          <p:nvPr/>
        </p:nvSpPr>
        <p:spPr>
          <a:xfrm rot="-3422581">
            <a:off x="8044523" y="3397029"/>
            <a:ext cx="214467" cy="17880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6" name="Google Shape;2566;p23"/>
          <p:cNvSpPr/>
          <p:nvPr/>
        </p:nvSpPr>
        <p:spPr>
          <a:xfrm rot="-3422581">
            <a:off x="8038073" y="3343885"/>
            <a:ext cx="327016" cy="22884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7" name="Google Shape;2567;p23"/>
          <p:cNvSpPr/>
          <p:nvPr/>
        </p:nvSpPr>
        <p:spPr>
          <a:xfrm rot="-7115392">
            <a:off x="1068461" y="5933035"/>
            <a:ext cx="115169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8" name="Google Shape;2568;p23"/>
          <p:cNvSpPr/>
          <p:nvPr/>
        </p:nvSpPr>
        <p:spPr>
          <a:xfrm rot="-7115392">
            <a:off x="1074740" y="5936437"/>
            <a:ext cx="105509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9" name="Google Shape;2569;p23"/>
          <p:cNvSpPr/>
          <p:nvPr/>
        </p:nvSpPr>
        <p:spPr>
          <a:xfrm rot="-7115392">
            <a:off x="1111817" y="5941149"/>
            <a:ext cx="44221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0" name="Google Shape;2570;p23"/>
          <p:cNvSpPr/>
          <p:nvPr/>
        </p:nvSpPr>
        <p:spPr>
          <a:xfrm rot="-7115392">
            <a:off x="1008099" y="5765798"/>
            <a:ext cx="102612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1" name="Google Shape;2571;p23"/>
          <p:cNvSpPr/>
          <p:nvPr/>
        </p:nvSpPr>
        <p:spPr>
          <a:xfrm rot="-7115392">
            <a:off x="999860" y="5764346"/>
            <a:ext cx="119248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2" name="Google Shape;2572;p23"/>
          <p:cNvSpPr/>
          <p:nvPr/>
        </p:nvSpPr>
        <p:spPr>
          <a:xfrm rot="-7115392">
            <a:off x="1049037" y="5771619"/>
            <a:ext cx="4068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3" name="Google Shape;2573;p23"/>
          <p:cNvSpPr/>
          <p:nvPr/>
        </p:nvSpPr>
        <p:spPr>
          <a:xfrm rot="-7115392">
            <a:off x="789954" y="5803781"/>
            <a:ext cx="302897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4" name="Google Shape;2574;p23"/>
          <p:cNvSpPr/>
          <p:nvPr/>
        </p:nvSpPr>
        <p:spPr>
          <a:xfrm rot="-7115392">
            <a:off x="954534" y="5840245"/>
            <a:ext cx="85331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5" name="Google Shape;2575;p23"/>
          <p:cNvSpPr/>
          <p:nvPr/>
        </p:nvSpPr>
        <p:spPr>
          <a:xfrm rot="-7115392">
            <a:off x="437111" y="5148695"/>
            <a:ext cx="491483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6" name="Google Shape;2576;p23"/>
          <p:cNvSpPr/>
          <p:nvPr/>
        </p:nvSpPr>
        <p:spPr>
          <a:xfrm rot="-7115392">
            <a:off x="445224" y="5221116"/>
            <a:ext cx="497493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7" name="Google Shape;2577;p23"/>
          <p:cNvSpPr/>
          <p:nvPr/>
        </p:nvSpPr>
        <p:spPr>
          <a:xfrm rot="-7115392">
            <a:off x="513239" y="5106411"/>
            <a:ext cx="401429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8" name="Google Shape;2578;p23"/>
          <p:cNvSpPr/>
          <p:nvPr/>
        </p:nvSpPr>
        <p:spPr>
          <a:xfrm rot="-7115392">
            <a:off x="444575" y="5132255"/>
            <a:ext cx="464649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9" name="Google Shape;2579;p23"/>
          <p:cNvSpPr/>
          <p:nvPr/>
        </p:nvSpPr>
        <p:spPr>
          <a:xfrm rot="-7115392">
            <a:off x="919928" y="5242598"/>
            <a:ext cx="181288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0" name="Google Shape;2580;p23"/>
          <p:cNvSpPr/>
          <p:nvPr/>
        </p:nvSpPr>
        <p:spPr>
          <a:xfrm rot="-7115392">
            <a:off x="726995" y="5185229"/>
            <a:ext cx="319104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1" name="Google Shape;2581;p23"/>
          <p:cNvSpPr/>
          <p:nvPr/>
        </p:nvSpPr>
        <p:spPr>
          <a:xfrm rot="-7115392">
            <a:off x="896199" y="5063771"/>
            <a:ext cx="205975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2" name="Google Shape;2582;p23"/>
          <p:cNvSpPr/>
          <p:nvPr/>
        </p:nvSpPr>
        <p:spPr>
          <a:xfrm rot="-7115392">
            <a:off x="862561" y="5374931"/>
            <a:ext cx="181609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3" name="Google Shape;2583;p23"/>
          <p:cNvSpPr/>
          <p:nvPr/>
        </p:nvSpPr>
        <p:spPr>
          <a:xfrm rot="-7115392">
            <a:off x="669607" y="5317944"/>
            <a:ext cx="319427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4" name="Google Shape;2584;p23"/>
          <p:cNvSpPr/>
          <p:nvPr/>
        </p:nvSpPr>
        <p:spPr>
          <a:xfrm rot="-7115392">
            <a:off x="803833" y="5499107"/>
            <a:ext cx="179248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5" name="Google Shape;2585;p23"/>
          <p:cNvSpPr/>
          <p:nvPr/>
        </p:nvSpPr>
        <p:spPr>
          <a:xfrm rot="-7115392">
            <a:off x="612511" y="5491007"/>
            <a:ext cx="317172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6" name="Google Shape;2586;p23"/>
          <p:cNvSpPr/>
          <p:nvPr/>
        </p:nvSpPr>
        <p:spPr>
          <a:xfrm rot="-7115392">
            <a:off x="756780" y="5628168"/>
            <a:ext cx="174419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7" name="Google Shape;2587;p23"/>
          <p:cNvSpPr/>
          <p:nvPr/>
        </p:nvSpPr>
        <p:spPr>
          <a:xfrm rot="-7115392">
            <a:off x="566617" y="5664051"/>
            <a:ext cx="312235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8" name="Google Shape;2588;p23"/>
          <p:cNvSpPr/>
          <p:nvPr/>
        </p:nvSpPr>
        <p:spPr>
          <a:xfrm rot="-7115392">
            <a:off x="884681" y="5514863"/>
            <a:ext cx="106368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9" name="Google Shape;2589;p23"/>
          <p:cNvSpPr/>
          <p:nvPr/>
        </p:nvSpPr>
        <p:spPr>
          <a:xfrm rot="-7115392">
            <a:off x="748979" y="5130178"/>
            <a:ext cx="435992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0" name="Google Shape;2590;p23"/>
          <p:cNvSpPr/>
          <p:nvPr/>
        </p:nvSpPr>
        <p:spPr>
          <a:xfrm rot="-7115392">
            <a:off x="908994" y="5661532"/>
            <a:ext cx="46047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1" name="Google Shape;2591;p23"/>
          <p:cNvSpPr/>
          <p:nvPr/>
        </p:nvSpPr>
        <p:spPr>
          <a:xfrm rot="-7115392">
            <a:off x="937123" y="5087396"/>
            <a:ext cx="141788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2" name="Google Shape;2592;p23"/>
          <p:cNvSpPr/>
          <p:nvPr/>
        </p:nvSpPr>
        <p:spPr>
          <a:xfrm rot="-7115392">
            <a:off x="961230" y="5238874"/>
            <a:ext cx="94884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3" name="Google Shape;2593;p23"/>
          <p:cNvSpPr/>
          <p:nvPr/>
        </p:nvSpPr>
        <p:spPr>
          <a:xfrm rot="-7115392">
            <a:off x="749519" y="5197911"/>
            <a:ext cx="286583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4" name="Google Shape;2594;p23"/>
          <p:cNvSpPr/>
          <p:nvPr/>
        </p:nvSpPr>
        <p:spPr>
          <a:xfrm rot="-7115392">
            <a:off x="903827" y="5370415"/>
            <a:ext cx="98748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5" name="Google Shape;2595;p23"/>
          <p:cNvSpPr/>
          <p:nvPr/>
        </p:nvSpPr>
        <p:spPr>
          <a:xfrm rot="-7115392">
            <a:off x="692453" y="5331072"/>
            <a:ext cx="286475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6" name="Google Shape;2596;p23"/>
          <p:cNvSpPr/>
          <p:nvPr/>
        </p:nvSpPr>
        <p:spPr>
          <a:xfrm rot="-7115392">
            <a:off x="848804" y="5504037"/>
            <a:ext cx="95957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7" name="Google Shape;2597;p23"/>
          <p:cNvSpPr/>
          <p:nvPr/>
        </p:nvSpPr>
        <p:spPr>
          <a:xfrm rot="-7115392">
            <a:off x="627781" y="5498624"/>
            <a:ext cx="295169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8" name="Google Shape;2598;p23"/>
          <p:cNvSpPr/>
          <p:nvPr/>
        </p:nvSpPr>
        <p:spPr>
          <a:xfrm rot="-7115392">
            <a:off x="800772" y="5640874"/>
            <a:ext cx="10068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9" name="Google Shape;2599;p23"/>
          <p:cNvSpPr/>
          <p:nvPr/>
        </p:nvSpPr>
        <p:spPr>
          <a:xfrm rot="-7115392">
            <a:off x="574058" y="5670729"/>
            <a:ext cx="301824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0" name="Google Shape;2600;p23"/>
          <p:cNvSpPr/>
          <p:nvPr/>
        </p:nvSpPr>
        <p:spPr>
          <a:xfrm rot="-7115392">
            <a:off x="594234" y="5326160"/>
            <a:ext cx="526367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1" name="Google Shape;2601;p23"/>
          <p:cNvSpPr/>
          <p:nvPr/>
        </p:nvSpPr>
        <p:spPr>
          <a:xfrm rot="10800000">
            <a:off x="1835606" y="5635595"/>
            <a:ext cx="231129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2" name="Google Shape;2602;p23"/>
          <p:cNvSpPr/>
          <p:nvPr/>
        </p:nvSpPr>
        <p:spPr>
          <a:xfrm rot="10800000">
            <a:off x="1840576" y="5661461"/>
            <a:ext cx="213387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3" name="Google Shape;2603;p23"/>
          <p:cNvSpPr/>
          <p:nvPr/>
        </p:nvSpPr>
        <p:spPr>
          <a:xfrm rot="10800000">
            <a:off x="1852240" y="5637987"/>
            <a:ext cx="202756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4" name="Google Shape;2604;p23"/>
          <p:cNvSpPr/>
          <p:nvPr/>
        </p:nvSpPr>
        <p:spPr>
          <a:xfrm rot="10800000">
            <a:off x="1854105" y="5633110"/>
            <a:ext cx="214423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5" name="Google Shape;2605;p23"/>
          <p:cNvSpPr/>
          <p:nvPr/>
        </p:nvSpPr>
        <p:spPr>
          <a:xfrm rot="10800000">
            <a:off x="1476422" y="5794469"/>
            <a:ext cx="29823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6" name="Google Shape;2606;p23"/>
          <p:cNvSpPr/>
          <p:nvPr/>
        </p:nvSpPr>
        <p:spPr>
          <a:xfrm rot="10800000">
            <a:off x="1507209" y="5780937"/>
            <a:ext cx="264404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7" name="Google Shape;2607;p23"/>
          <p:cNvSpPr/>
          <p:nvPr/>
        </p:nvSpPr>
        <p:spPr>
          <a:xfrm rot="10800000">
            <a:off x="1479460" y="5794009"/>
            <a:ext cx="297679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8" name="Google Shape;2608;p23"/>
          <p:cNvSpPr/>
          <p:nvPr/>
        </p:nvSpPr>
        <p:spPr>
          <a:xfrm rot="10800000">
            <a:off x="1420021" y="5850616"/>
            <a:ext cx="334267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9" name="Google Shape;2609;p23"/>
          <p:cNvSpPr/>
          <p:nvPr/>
        </p:nvSpPr>
        <p:spPr>
          <a:xfrm rot="10800000">
            <a:off x="1351813" y="5506730"/>
            <a:ext cx="350698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0" name="Google Shape;2610;p23"/>
          <p:cNvSpPr/>
          <p:nvPr/>
        </p:nvSpPr>
        <p:spPr>
          <a:xfrm rot="10800000">
            <a:off x="1329175" y="5421488"/>
            <a:ext cx="106038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1" name="Google Shape;2611;p23"/>
          <p:cNvSpPr/>
          <p:nvPr/>
        </p:nvSpPr>
        <p:spPr>
          <a:xfrm rot="10800000">
            <a:off x="1476426" y="5428484"/>
            <a:ext cx="104795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2" name="Google Shape;2612;p23"/>
          <p:cNvSpPr/>
          <p:nvPr/>
        </p:nvSpPr>
        <p:spPr>
          <a:xfrm rot="10800000">
            <a:off x="1658741" y="5677198"/>
            <a:ext cx="11163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3" name="Google Shape;2613;p23"/>
          <p:cNvSpPr/>
          <p:nvPr/>
        </p:nvSpPr>
        <p:spPr>
          <a:xfrm rot="10800000">
            <a:off x="1575003" y="5505987"/>
            <a:ext cx="10728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4" name="Google Shape;2614;p23"/>
          <p:cNvSpPr/>
          <p:nvPr/>
        </p:nvSpPr>
        <p:spPr>
          <a:xfrm rot="10800000">
            <a:off x="1623676" y="5553853"/>
            <a:ext cx="40731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5" name="Google Shape;2615;p23"/>
          <p:cNvSpPr/>
          <p:nvPr/>
        </p:nvSpPr>
        <p:spPr>
          <a:xfrm rot="10800000">
            <a:off x="1696990" y="5721840"/>
            <a:ext cx="48739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6" name="Google Shape;2616;p23"/>
          <p:cNvSpPr/>
          <p:nvPr/>
        </p:nvSpPr>
        <p:spPr>
          <a:xfrm rot="10800000">
            <a:off x="1514600" y="5474229"/>
            <a:ext cx="43216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7" name="Google Shape;2617;p23"/>
          <p:cNvSpPr/>
          <p:nvPr/>
        </p:nvSpPr>
        <p:spPr>
          <a:xfrm rot="10800000">
            <a:off x="1348232" y="5466497"/>
            <a:ext cx="40731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8" name="Google Shape;2618;p23"/>
          <p:cNvSpPr/>
          <p:nvPr/>
        </p:nvSpPr>
        <p:spPr>
          <a:xfrm rot="10800000">
            <a:off x="1332212" y="5421119"/>
            <a:ext cx="98030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19" name="Google Shape;2619;p23"/>
          <p:cNvSpPr/>
          <p:nvPr/>
        </p:nvSpPr>
        <p:spPr>
          <a:xfrm rot="10800000">
            <a:off x="1479461" y="5427379"/>
            <a:ext cx="97408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0" name="Google Shape;2620;p23"/>
          <p:cNvSpPr/>
          <p:nvPr/>
        </p:nvSpPr>
        <p:spPr>
          <a:xfrm rot="10800000">
            <a:off x="1658741" y="5677106"/>
            <a:ext cx="11163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1" name="Google Shape;2621;p23"/>
          <p:cNvSpPr/>
          <p:nvPr/>
        </p:nvSpPr>
        <p:spPr>
          <a:xfrm rot="10800000">
            <a:off x="1579905" y="5504793"/>
            <a:ext cx="99272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2" name="Google Shape;2622;p23"/>
          <p:cNvSpPr/>
          <p:nvPr/>
        </p:nvSpPr>
        <p:spPr>
          <a:xfrm rot="10800000">
            <a:off x="1348233" y="5412927"/>
            <a:ext cx="21677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3" name="Google Shape;2623;p23"/>
          <p:cNvSpPr/>
          <p:nvPr/>
        </p:nvSpPr>
        <p:spPr>
          <a:xfrm rot="10800000">
            <a:off x="1539246" y="5421119"/>
            <a:ext cx="23472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4" name="Google Shape;2624;p23"/>
          <p:cNvSpPr/>
          <p:nvPr/>
        </p:nvSpPr>
        <p:spPr>
          <a:xfrm rot="10800000">
            <a:off x="1749318" y="5715489"/>
            <a:ext cx="321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5" name="Google Shape;2625;p23"/>
          <p:cNvSpPr/>
          <p:nvPr/>
        </p:nvSpPr>
        <p:spPr>
          <a:xfrm rot="10800000">
            <a:off x="1642106" y="5498347"/>
            <a:ext cx="33344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6" name="Google Shape;2626;p23"/>
          <p:cNvSpPr/>
          <p:nvPr/>
        </p:nvSpPr>
        <p:spPr>
          <a:xfrm rot="2247870">
            <a:off x="791285" y="4347541"/>
            <a:ext cx="162972" cy="352209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7" name="Google Shape;2627;p23"/>
          <p:cNvSpPr/>
          <p:nvPr/>
        </p:nvSpPr>
        <p:spPr>
          <a:xfrm rot="2247870">
            <a:off x="767348" y="4333379"/>
            <a:ext cx="153462" cy="468852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8" name="Google Shape;2628;p23"/>
          <p:cNvSpPr/>
          <p:nvPr/>
        </p:nvSpPr>
        <p:spPr>
          <a:xfrm rot="2247870">
            <a:off x="816403" y="4344365"/>
            <a:ext cx="130307" cy="258723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9" name="Google Shape;2629;p23"/>
          <p:cNvSpPr/>
          <p:nvPr/>
        </p:nvSpPr>
        <p:spPr>
          <a:xfrm rot="2247870">
            <a:off x="792954" y="4343080"/>
            <a:ext cx="157183" cy="355045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0" name="Google Shape;2630;p23"/>
          <p:cNvSpPr/>
          <p:nvPr/>
        </p:nvSpPr>
        <p:spPr>
          <a:xfrm rot="2247870">
            <a:off x="513914" y="4448134"/>
            <a:ext cx="304206" cy="27187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1" name="Google Shape;2631;p23"/>
          <p:cNvSpPr/>
          <p:nvPr/>
        </p:nvSpPr>
        <p:spPr>
          <a:xfrm rot="2247870">
            <a:off x="506701" y="4489064"/>
            <a:ext cx="385899" cy="258801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2" name="Google Shape;2632;p23"/>
          <p:cNvSpPr/>
          <p:nvPr/>
        </p:nvSpPr>
        <p:spPr>
          <a:xfrm rot="2247870">
            <a:off x="534809" y="4402281"/>
            <a:ext cx="180338" cy="234859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3" name="Google Shape;2633;p23"/>
          <p:cNvSpPr/>
          <p:nvPr/>
        </p:nvSpPr>
        <p:spPr>
          <a:xfrm rot="2247870">
            <a:off x="515273" y="4447567"/>
            <a:ext cx="302670" cy="274317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790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FECC6"/>
        </a:solidFill>
        <a:effectLst/>
      </p:bgPr>
    </p:bg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24"/>
          <p:cNvSpPr/>
          <p:nvPr/>
        </p:nvSpPr>
        <p:spPr>
          <a:xfrm>
            <a:off x="162150" y="-143073"/>
            <a:ext cx="8819708" cy="6774944"/>
          </a:xfrm>
          <a:custGeom>
            <a:avLst/>
            <a:gdLst/>
            <a:ahLst/>
            <a:cxnLst/>
            <a:rect l="l" t="t" r="r" b="b"/>
            <a:pathLst>
              <a:path w="269654" h="155353" extrusionOk="0">
                <a:moveTo>
                  <a:pt x="1394" y="0"/>
                </a:moveTo>
                <a:cubicBezTo>
                  <a:pt x="2537" y="2298"/>
                  <a:pt x="3227" y="5358"/>
                  <a:pt x="3227" y="8739"/>
                </a:cubicBezTo>
                <a:cubicBezTo>
                  <a:pt x="3227" y="13323"/>
                  <a:pt x="1941" y="17348"/>
                  <a:pt x="1" y="19622"/>
                </a:cubicBezTo>
                <a:lnTo>
                  <a:pt x="1" y="152769"/>
                </a:lnTo>
                <a:cubicBezTo>
                  <a:pt x="1" y="154138"/>
                  <a:pt x="1072" y="155257"/>
                  <a:pt x="2394" y="155257"/>
                </a:cubicBezTo>
                <a:lnTo>
                  <a:pt x="51245" y="155257"/>
                </a:lnTo>
                <a:cubicBezTo>
                  <a:pt x="51459" y="155317"/>
                  <a:pt x="51686" y="155353"/>
                  <a:pt x="51912" y="155353"/>
                </a:cubicBezTo>
                <a:lnTo>
                  <a:pt x="267260" y="155353"/>
                </a:lnTo>
                <a:cubicBezTo>
                  <a:pt x="268582" y="155353"/>
                  <a:pt x="269653" y="154233"/>
                  <a:pt x="269653" y="152864"/>
                </a:cubicBezTo>
                <a:lnTo>
                  <a:pt x="269653" y="20038"/>
                </a:lnTo>
                <a:cubicBezTo>
                  <a:pt x="267558" y="17860"/>
                  <a:pt x="266129" y="13657"/>
                  <a:pt x="266129" y="8835"/>
                </a:cubicBezTo>
                <a:cubicBezTo>
                  <a:pt x="266129" y="5406"/>
                  <a:pt x="266844" y="2298"/>
                  <a:pt x="2680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6" name="Google Shape;2636;p24"/>
          <p:cNvSpPr/>
          <p:nvPr/>
        </p:nvSpPr>
        <p:spPr>
          <a:xfrm>
            <a:off x="164508" y="-143072"/>
            <a:ext cx="8814639" cy="882711"/>
          </a:xfrm>
          <a:custGeom>
            <a:avLst/>
            <a:gdLst/>
            <a:ahLst/>
            <a:cxnLst/>
            <a:rect l="l" t="t" r="r" b="b"/>
            <a:pathLst>
              <a:path w="269499" h="20241" extrusionOk="0">
                <a:moveTo>
                  <a:pt x="1405" y="0"/>
                </a:moveTo>
                <a:cubicBezTo>
                  <a:pt x="2524" y="2250"/>
                  <a:pt x="3239" y="5334"/>
                  <a:pt x="3239" y="8739"/>
                </a:cubicBezTo>
                <a:cubicBezTo>
                  <a:pt x="3239" y="13395"/>
                  <a:pt x="1881" y="17431"/>
                  <a:pt x="0" y="19622"/>
                </a:cubicBezTo>
                <a:lnTo>
                  <a:pt x="49828" y="19622"/>
                </a:lnTo>
                <a:cubicBezTo>
                  <a:pt x="49649" y="19836"/>
                  <a:pt x="49482" y="20050"/>
                  <a:pt x="49292" y="20241"/>
                </a:cubicBezTo>
                <a:lnTo>
                  <a:pt x="269498" y="20241"/>
                </a:lnTo>
                <a:lnTo>
                  <a:pt x="269498" y="20074"/>
                </a:lnTo>
                <a:cubicBezTo>
                  <a:pt x="267486" y="17848"/>
                  <a:pt x="265974" y="13776"/>
                  <a:pt x="265974" y="9085"/>
                </a:cubicBezTo>
                <a:cubicBezTo>
                  <a:pt x="265974" y="5632"/>
                  <a:pt x="266593" y="2477"/>
                  <a:pt x="267867" y="0"/>
                </a:cubicBez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7" name="Google Shape;2637;p24"/>
          <p:cNvSpPr/>
          <p:nvPr/>
        </p:nvSpPr>
        <p:spPr>
          <a:xfrm>
            <a:off x="356075" y="292545"/>
            <a:ext cx="8241407" cy="6090616"/>
          </a:xfrm>
          <a:custGeom>
            <a:avLst/>
            <a:gdLst/>
            <a:ahLst/>
            <a:cxnLst/>
            <a:rect l="l" t="t" r="r" b="b"/>
            <a:pathLst>
              <a:path w="251973" h="139661" extrusionOk="0">
                <a:moveTo>
                  <a:pt x="1" y="1"/>
                </a:moveTo>
                <a:lnTo>
                  <a:pt x="1" y="139661"/>
                </a:lnTo>
                <a:lnTo>
                  <a:pt x="251973" y="139661"/>
                </a:lnTo>
                <a:lnTo>
                  <a:pt x="251973" y="1"/>
                </a:lnTo>
                <a:close/>
              </a:path>
            </a:pathLst>
          </a:custGeom>
          <a:solidFill>
            <a:srgbClr val="272425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8" name="Google Shape;2638;p24"/>
          <p:cNvSpPr/>
          <p:nvPr/>
        </p:nvSpPr>
        <p:spPr>
          <a:xfrm>
            <a:off x="472154" y="287882"/>
            <a:ext cx="8199705" cy="5944697"/>
          </a:xfrm>
          <a:custGeom>
            <a:avLst/>
            <a:gdLst/>
            <a:ahLst/>
            <a:cxnLst/>
            <a:rect l="l" t="t" r="r" b="b"/>
            <a:pathLst>
              <a:path w="250698" h="136315" extrusionOk="0">
                <a:moveTo>
                  <a:pt x="0" y="0"/>
                </a:moveTo>
                <a:lnTo>
                  <a:pt x="0" y="136315"/>
                </a:lnTo>
                <a:lnTo>
                  <a:pt x="250698" y="136315"/>
                </a:lnTo>
                <a:lnTo>
                  <a:pt x="2506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39" name="Google Shape;26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438" y="298368"/>
            <a:ext cx="8207124" cy="5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640" name="Google Shape;2640;p24"/>
          <p:cNvSpPr/>
          <p:nvPr/>
        </p:nvSpPr>
        <p:spPr>
          <a:xfrm>
            <a:off x="1544390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1" name="Google Shape;2641;p24"/>
          <p:cNvSpPr/>
          <p:nvPr/>
        </p:nvSpPr>
        <p:spPr>
          <a:xfrm>
            <a:off x="1544390" y="370435"/>
            <a:ext cx="142964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4" y="0"/>
                </a:moveTo>
                <a:cubicBezTo>
                  <a:pt x="513" y="0"/>
                  <a:pt x="13" y="512"/>
                  <a:pt x="1" y="1132"/>
                </a:cubicBezTo>
                <a:lnTo>
                  <a:pt x="1" y="2679"/>
                </a:lnTo>
                <a:cubicBezTo>
                  <a:pt x="13" y="3310"/>
                  <a:pt x="513" y="3810"/>
                  <a:pt x="1144" y="3810"/>
                </a:cubicBezTo>
                <a:lnTo>
                  <a:pt x="3228" y="3810"/>
                </a:lnTo>
                <a:cubicBezTo>
                  <a:pt x="3859" y="3810"/>
                  <a:pt x="4359" y="3310"/>
                  <a:pt x="4371" y="2679"/>
                </a:cubicBezTo>
                <a:lnTo>
                  <a:pt x="4371" y="1132"/>
                </a:lnTo>
                <a:cubicBezTo>
                  <a:pt x="4359" y="512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2" name="Google Shape;2642;p24"/>
          <p:cNvSpPr/>
          <p:nvPr/>
        </p:nvSpPr>
        <p:spPr>
          <a:xfrm>
            <a:off x="1575776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81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cubicBezTo>
                  <a:pt x="1298" y="16181"/>
                  <a:pt x="1381" y="16169"/>
                  <a:pt x="1465" y="16157"/>
                </a:cubicBezTo>
                <a:lnTo>
                  <a:pt x="1501" y="16145"/>
                </a:lnTo>
                <a:cubicBezTo>
                  <a:pt x="1572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3" name="Google Shape;2643;p24"/>
          <p:cNvSpPr/>
          <p:nvPr/>
        </p:nvSpPr>
        <p:spPr>
          <a:xfrm>
            <a:off x="1585883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144" y="0"/>
                </a:moveTo>
                <a:cubicBezTo>
                  <a:pt x="1061" y="0"/>
                  <a:pt x="977" y="24"/>
                  <a:pt x="882" y="48"/>
                </a:cubicBezTo>
                <a:cubicBezTo>
                  <a:pt x="846" y="60"/>
                  <a:pt x="799" y="71"/>
                  <a:pt x="751" y="83"/>
                </a:cubicBezTo>
                <a:cubicBezTo>
                  <a:pt x="727" y="107"/>
                  <a:pt x="691" y="119"/>
                  <a:pt x="656" y="131"/>
                </a:cubicBezTo>
                <a:cubicBezTo>
                  <a:pt x="620" y="155"/>
                  <a:pt x="608" y="167"/>
                  <a:pt x="572" y="179"/>
                </a:cubicBezTo>
                <a:cubicBezTo>
                  <a:pt x="549" y="202"/>
                  <a:pt x="525" y="214"/>
                  <a:pt x="513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82" y="333"/>
                  <a:pt x="358" y="357"/>
                  <a:pt x="346" y="369"/>
                </a:cubicBezTo>
                <a:cubicBezTo>
                  <a:pt x="334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68" y="607"/>
                </a:lnTo>
                <a:lnTo>
                  <a:pt x="144" y="655"/>
                </a:lnTo>
                <a:cubicBezTo>
                  <a:pt x="132" y="667"/>
                  <a:pt x="120" y="679"/>
                  <a:pt x="120" y="703"/>
                </a:cubicBez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9" y="881"/>
                </a:lnTo>
                <a:cubicBezTo>
                  <a:pt x="49" y="905"/>
                  <a:pt x="37" y="917"/>
                  <a:pt x="37" y="929"/>
                </a:cubicBezTo>
                <a:cubicBezTo>
                  <a:pt x="25" y="953"/>
                  <a:pt x="25" y="964"/>
                  <a:pt x="25" y="976"/>
                </a:cubicBezTo>
                <a:cubicBezTo>
                  <a:pt x="25" y="1000"/>
                  <a:pt x="25" y="1012"/>
                  <a:pt x="13" y="1024"/>
                </a:cubicBezTo>
                <a:cubicBezTo>
                  <a:pt x="13" y="1048"/>
                  <a:pt x="13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lnTo>
                  <a:pt x="13" y="15097"/>
                </a:lnTo>
                <a:cubicBezTo>
                  <a:pt x="13" y="15109"/>
                  <a:pt x="13" y="15121"/>
                  <a:pt x="13" y="15145"/>
                </a:cubicBezTo>
                <a:cubicBezTo>
                  <a:pt x="25" y="15157"/>
                  <a:pt x="13" y="15169"/>
                  <a:pt x="25" y="15192"/>
                </a:cubicBezTo>
                <a:cubicBezTo>
                  <a:pt x="25" y="15204"/>
                  <a:pt x="25" y="15216"/>
                  <a:pt x="37" y="15240"/>
                </a:cubicBezTo>
                <a:cubicBezTo>
                  <a:pt x="49" y="15252"/>
                  <a:pt x="37" y="15276"/>
                  <a:pt x="49" y="15288"/>
                </a:cubicBezTo>
                <a:cubicBezTo>
                  <a:pt x="49" y="15300"/>
                  <a:pt x="60" y="15323"/>
                  <a:pt x="60" y="15335"/>
                </a:cubicBezTo>
                <a:cubicBezTo>
                  <a:pt x="72" y="15347"/>
                  <a:pt x="72" y="15371"/>
                  <a:pt x="84" y="15383"/>
                </a:cubicBezTo>
                <a:cubicBezTo>
                  <a:pt x="84" y="15407"/>
                  <a:pt x="96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32" y="15502"/>
                  <a:pt x="132" y="15514"/>
                  <a:pt x="144" y="15526"/>
                </a:cubicBezTo>
                <a:cubicBezTo>
                  <a:pt x="156" y="15550"/>
                  <a:pt x="168" y="15561"/>
                  <a:pt x="179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15" y="15645"/>
                  <a:pt x="227" y="15657"/>
                  <a:pt x="239" y="15681"/>
                </a:cubicBezTo>
                <a:cubicBezTo>
                  <a:pt x="251" y="15692"/>
                  <a:pt x="263" y="15716"/>
                  <a:pt x="275" y="15728"/>
                </a:cubicBezTo>
                <a:lnTo>
                  <a:pt x="322" y="15776"/>
                </a:lnTo>
                <a:lnTo>
                  <a:pt x="370" y="15823"/>
                </a:lnTo>
                <a:lnTo>
                  <a:pt x="418" y="15871"/>
                </a:lnTo>
                <a:cubicBezTo>
                  <a:pt x="441" y="15895"/>
                  <a:pt x="453" y="15907"/>
                  <a:pt x="477" y="15931"/>
                </a:cubicBezTo>
                <a:cubicBezTo>
                  <a:pt x="501" y="15942"/>
                  <a:pt x="525" y="15954"/>
                  <a:pt x="549" y="15978"/>
                </a:cubicBezTo>
                <a:cubicBezTo>
                  <a:pt x="608" y="16014"/>
                  <a:pt x="668" y="16050"/>
                  <a:pt x="727" y="16073"/>
                </a:cubicBezTo>
                <a:cubicBezTo>
                  <a:pt x="775" y="16097"/>
                  <a:pt x="822" y="16109"/>
                  <a:pt x="870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2" y="16169"/>
                  <a:pt x="1549" y="16133"/>
                </a:cubicBezTo>
                <a:cubicBezTo>
                  <a:pt x="1596" y="16121"/>
                  <a:pt x="1644" y="16109"/>
                  <a:pt x="1692" y="16085"/>
                </a:cubicBezTo>
                <a:cubicBezTo>
                  <a:pt x="1727" y="16073"/>
                  <a:pt x="1751" y="16062"/>
                  <a:pt x="1787" y="16038"/>
                </a:cubicBezTo>
                <a:cubicBezTo>
                  <a:pt x="1823" y="16026"/>
                  <a:pt x="1846" y="16014"/>
                  <a:pt x="1870" y="15990"/>
                </a:cubicBezTo>
                <a:lnTo>
                  <a:pt x="1942" y="15942"/>
                </a:lnTo>
                <a:lnTo>
                  <a:pt x="2001" y="15895"/>
                </a:lnTo>
                <a:lnTo>
                  <a:pt x="2061" y="15847"/>
                </a:lnTo>
                <a:lnTo>
                  <a:pt x="2108" y="15800"/>
                </a:lnTo>
                <a:lnTo>
                  <a:pt x="2144" y="15752"/>
                </a:lnTo>
                <a:cubicBezTo>
                  <a:pt x="2156" y="15740"/>
                  <a:pt x="2168" y="15716"/>
                  <a:pt x="2192" y="15704"/>
                </a:cubicBezTo>
                <a:lnTo>
                  <a:pt x="2227" y="15657"/>
                </a:lnTo>
                <a:lnTo>
                  <a:pt x="2251" y="15609"/>
                </a:lnTo>
                <a:lnTo>
                  <a:pt x="2287" y="15561"/>
                </a:lnTo>
                <a:cubicBezTo>
                  <a:pt x="2299" y="15538"/>
                  <a:pt x="2299" y="15526"/>
                  <a:pt x="2311" y="15514"/>
                </a:cubicBezTo>
                <a:cubicBezTo>
                  <a:pt x="2323" y="15490"/>
                  <a:pt x="2323" y="15478"/>
                  <a:pt x="2335" y="15466"/>
                </a:cubicBezTo>
                <a:cubicBezTo>
                  <a:pt x="2346" y="15442"/>
                  <a:pt x="2346" y="15431"/>
                  <a:pt x="2358" y="15419"/>
                </a:cubicBezTo>
                <a:cubicBezTo>
                  <a:pt x="2358" y="15395"/>
                  <a:pt x="2370" y="15383"/>
                  <a:pt x="2370" y="15371"/>
                </a:cubicBezTo>
                <a:cubicBezTo>
                  <a:pt x="2370" y="15347"/>
                  <a:pt x="2382" y="15335"/>
                  <a:pt x="2394" y="15311"/>
                </a:cubicBezTo>
                <a:cubicBezTo>
                  <a:pt x="2394" y="15300"/>
                  <a:pt x="2394" y="15288"/>
                  <a:pt x="2406" y="15264"/>
                </a:cubicBezTo>
                <a:cubicBezTo>
                  <a:pt x="2406" y="15252"/>
                  <a:pt x="2418" y="15240"/>
                  <a:pt x="2418" y="15216"/>
                </a:cubicBezTo>
                <a:cubicBezTo>
                  <a:pt x="2418" y="15204"/>
                  <a:pt x="2418" y="15192"/>
                  <a:pt x="2430" y="15169"/>
                </a:cubicBezTo>
                <a:cubicBezTo>
                  <a:pt x="2430" y="15157"/>
                  <a:pt x="2430" y="15133"/>
                  <a:pt x="2430" y="15121"/>
                </a:cubicBezTo>
                <a:cubicBezTo>
                  <a:pt x="2430" y="15109"/>
                  <a:pt x="2430" y="15085"/>
                  <a:pt x="2442" y="15073"/>
                </a:cubicBezTo>
                <a:cubicBezTo>
                  <a:pt x="2442" y="15061"/>
                  <a:pt x="2442" y="15038"/>
                  <a:pt x="2442" y="15026"/>
                </a:cubicBezTo>
                <a:lnTo>
                  <a:pt x="2442" y="14978"/>
                </a:lnTo>
                <a:lnTo>
                  <a:pt x="2442" y="1214"/>
                </a:lnTo>
                <a:lnTo>
                  <a:pt x="2454" y="1214"/>
                </a:lnTo>
                <a:lnTo>
                  <a:pt x="2454" y="1167"/>
                </a:lnTo>
                <a:lnTo>
                  <a:pt x="2454" y="1119"/>
                </a:lnTo>
                <a:lnTo>
                  <a:pt x="2454" y="1072"/>
                </a:lnTo>
                <a:cubicBezTo>
                  <a:pt x="2442" y="1060"/>
                  <a:pt x="2442" y="1036"/>
                  <a:pt x="2442" y="1024"/>
                </a:cubicBezTo>
                <a:lnTo>
                  <a:pt x="2442" y="976"/>
                </a:lnTo>
                <a:cubicBezTo>
                  <a:pt x="2442" y="964"/>
                  <a:pt x="2430" y="941"/>
                  <a:pt x="2430" y="929"/>
                </a:cubicBezTo>
                <a:cubicBezTo>
                  <a:pt x="2430" y="905"/>
                  <a:pt x="2430" y="893"/>
                  <a:pt x="2418" y="881"/>
                </a:cubicBezTo>
                <a:cubicBezTo>
                  <a:pt x="2406" y="869"/>
                  <a:pt x="2406" y="845"/>
                  <a:pt x="2406" y="833"/>
                </a:cubicBezTo>
                <a:cubicBezTo>
                  <a:pt x="2394" y="822"/>
                  <a:pt x="2394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70" y="714"/>
                  <a:pt x="2346" y="703"/>
                  <a:pt x="2346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75" y="595"/>
                </a:cubicBezTo>
                <a:cubicBezTo>
                  <a:pt x="2263" y="572"/>
                  <a:pt x="2251" y="560"/>
                  <a:pt x="2239" y="548"/>
                </a:cubicBezTo>
                <a:cubicBezTo>
                  <a:pt x="2227" y="524"/>
                  <a:pt x="2215" y="512"/>
                  <a:pt x="2204" y="500"/>
                </a:cubicBezTo>
                <a:lnTo>
                  <a:pt x="2168" y="452"/>
                </a:lnTo>
                <a:lnTo>
                  <a:pt x="2120" y="393"/>
                </a:lnTo>
                <a:lnTo>
                  <a:pt x="2084" y="345"/>
                </a:lnTo>
                <a:lnTo>
                  <a:pt x="2025" y="298"/>
                </a:lnTo>
                <a:cubicBezTo>
                  <a:pt x="2013" y="286"/>
                  <a:pt x="1989" y="274"/>
                  <a:pt x="1965" y="250"/>
                </a:cubicBezTo>
                <a:lnTo>
                  <a:pt x="1906" y="202"/>
                </a:lnTo>
                <a:lnTo>
                  <a:pt x="1823" y="155"/>
                </a:lnTo>
                <a:cubicBezTo>
                  <a:pt x="1787" y="143"/>
                  <a:pt x="1751" y="119"/>
                  <a:pt x="1727" y="107"/>
                </a:cubicBezTo>
                <a:cubicBezTo>
                  <a:pt x="1680" y="95"/>
                  <a:pt x="1644" y="71"/>
                  <a:pt x="1596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311" y="0"/>
                  <a:pt x="1263" y="0"/>
                  <a:pt x="1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4" name="Google Shape;2644;p24"/>
          <p:cNvSpPr/>
          <p:nvPr/>
        </p:nvSpPr>
        <p:spPr>
          <a:xfrm>
            <a:off x="1174078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5" name="Google Shape;2645;p24"/>
          <p:cNvSpPr/>
          <p:nvPr/>
        </p:nvSpPr>
        <p:spPr>
          <a:xfrm>
            <a:off x="1174078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01"/>
                  <a:pt x="0" y="1132"/>
                </a:cubicBezTo>
                <a:lnTo>
                  <a:pt x="0" y="2679"/>
                </a:lnTo>
                <a:cubicBezTo>
                  <a:pt x="0" y="3298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6" name="Google Shape;2646;p24"/>
          <p:cNvSpPr/>
          <p:nvPr/>
        </p:nvSpPr>
        <p:spPr>
          <a:xfrm>
            <a:off x="1205038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2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3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7" name="Google Shape;2647;p24"/>
          <p:cNvSpPr/>
          <p:nvPr/>
        </p:nvSpPr>
        <p:spPr>
          <a:xfrm>
            <a:off x="1216325" y="-197585"/>
            <a:ext cx="79479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lnTo>
                  <a:pt x="560" y="179"/>
                </a:lnTo>
                <a:lnTo>
                  <a:pt x="501" y="226"/>
                </a:lnTo>
                <a:cubicBezTo>
                  <a:pt x="477" y="238"/>
                  <a:pt x="453" y="262"/>
                  <a:pt x="429" y="274"/>
                </a:cubicBezTo>
                <a:lnTo>
                  <a:pt x="382" y="322"/>
                </a:lnTo>
                <a:lnTo>
                  <a:pt x="334" y="369"/>
                </a:lnTo>
                <a:cubicBezTo>
                  <a:pt x="322" y="381"/>
                  <a:pt x="310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8" y="583"/>
                  <a:pt x="156" y="607"/>
                </a:cubicBezTo>
                <a:cubicBezTo>
                  <a:pt x="144" y="619"/>
                  <a:pt x="144" y="631"/>
                  <a:pt x="132" y="655"/>
                </a:cubicBezTo>
                <a:lnTo>
                  <a:pt x="108" y="703"/>
                </a:ln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7" y="881"/>
                </a:lnTo>
                <a:lnTo>
                  <a:pt x="25" y="929"/>
                </a:lnTo>
                <a:cubicBezTo>
                  <a:pt x="25" y="953"/>
                  <a:pt x="13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3" y="1048"/>
                  <a:pt x="13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cubicBezTo>
                  <a:pt x="1" y="15157"/>
                  <a:pt x="1" y="15169"/>
                  <a:pt x="13" y="15192"/>
                </a:cubicBezTo>
                <a:cubicBezTo>
                  <a:pt x="25" y="15204"/>
                  <a:pt x="25" y="15216"/>
                  <a:pt x="25" y="15240"/>
                </a:cubicBezTo>
                <a:cubicBezTo>
                  <a:pt x="25" y="15252"/>
                  <a:pt x="25" y="15276"/>
                  <a:pt x="37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68" y="15597"/>
                  <a:pt x="156" y="15573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06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7" y="15978"/>
                </a:lnTo>
                <a:cubicBezTo>
                  <a:pt x="596" y="16014"/>
                  <a:pt x="656" y="16050"/>
                  <a:pt x="715" y="16073"/>
                </a:cubicBezTo>
                <a:cubicBezTo>
                  <a:pt x="763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75" y="16038"/>
                </a:lnTo>
                <a:lnTo>
                  <a:pt x="1858" y="15990"/>
                </a:lnTo>
                <a:lnTo>
                  <a:pt x="1930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9" y="15859"/>
                </a:lnTo>
                <a:cubicBezTo>
                  <a:pt x="2061" y="15835"/>
                  <a:pt x="2084" y="15823"/>
                  <a:pt x="2096" y="15812"/>
                </a:cubicBez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cubicBezTo>
                  <a:pt x="2192" y="15692"/>
                  <a:pt x="2204" y="15681"/>
                  <a:pt x="2215" y="15657"/>
                </a:cubicBez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87" y="15538"/>
                  <a:pt x="2299" y="15514"/>
                </a:cubicBezTo>
                <a:cubicBezTo>
                  <a:pt x="2311" y="15502"/>
                  <a:pt x="2323" y="15478"/>
                  <a:pt x="2323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58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4" y="15288"/>
                  <a:pt x="2394" y="15276"/>
                </a:cubicBezTo>
                <a:lnTo>
                  <a:pt x="2406" y="15228"/>
                </a:lnTo>
                <a:lnTo>
                  <a:pt x="2418" y="15180"/>
                </a:lnTo>
                <a:cubicBezTo>
                  <a:pt x="2418" y="15157"/>
                  <a:pt x="2418" y="15145"/>
                  <a:pt x="2418" y="15133"/>
                </a:cubicBezTo>
                <a:cubicBezTo>
                  <a:pt x="2418" y="15109"/>
                  <a:pt x="2418" y="15097"/>
                  <a:pt x="2418" y="15085"/>
                </a:cubicBezTo>
                <a:cubicBezTo>
                  <a:pt x="2430" y="15061"/>
                  <a:pt x="2418" y="15050"/>
                  <a:pt x="2418" y="15026"/>
                </a:cubicBez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lnTo>
                  <a:pt x="2430" y="1072"/>
                </a:lnTo>
                <a:cubicBezTo>
                  <a:pt x="2418" y="1060"/>
                  <a:pt x="2418" y="1036"/>
                  <a:pt x="2418" y="1024"/>
                </a:cubicBezTo>
                <a:cubicBezTo>
                  <a:pt x="2418" y="1000"/>
                  <a:pt x="2418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17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58" y="786"/>
                </a:lnTo>
                <a:lnTo>
                  <a:pt x="2334" y="738"/>
                </a:lnTo>
                <a:lnTo>
                  <a:pt x="2311" y="691"/>
                </a:lnTo>
                <a:cubicBezTo>
                  <a:pt x="2299" y="667"/>
                  <a:pt x="2299" y="655"/>
                  <a:pt x="2287" y="643"/>
                </a:cubicBezTo>
                <a:lnTo>
                  <a:pt x="2263" y="595"/>
                </a:lnTo>
                <a:lnTo>
                  <a:pt x="2227" y="548"/>
                </a:lnTo>
                <a:cubicBezTo>
                  <a:pt x="2215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73" y="345"/>
                </a:lnTo>
                <a:lnTo>
                  <a:pt x="2013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30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8" name="Google Shape;2648;p24"/>
          <p:cNvSpPr/>
          <p:nvPr/>
        </p:nvSpPr>
        <p:spPr>
          <a:xfrm>
            <a:off x="2797970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9" name="Google Shape;2649;p24"/>
          <p:cNvSpPr/>
          <p:nvPr/>
        </p:nvSpPr>
        <p:spPr>
          <a:xfrm>
            <a:off x="2805970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0" name="Google Shape;2650;p24"/>
          <p:cNvSpPr/>
          <p:nvPr/>
        </p:nvSpPr>
        <p:spPr>
          <a:xfrm>
            <a:off x="2828927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15" y="0"/>
                </a:moveTo>
                <a:cubicBezTo>
                  <a:pt x="917" y="0"/>
                  <a:pt x="632" y="119"/>
                  <a:pt x="405" y="310"/>
                </a:cubicBezTo>
                <a:lnTo>
                  <a:pt x="382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51" y="476"/>
                  <a:pt x="239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4" y="655"/>
                  <a:pt x="120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1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4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1" name="Google Shape;2651;p24"/>
          <p:cNvSpPr/>
          <p:nvPr/>
        </p:nvSpPr>
        <p:spPr>
          <a:xfrm>
            <a:off x="2840215" y="-197585"/>
            <a:ext cx="79479" cy="705653"/>
          </a:xfrm>
          <a:custGeom>
            <a:avLst/>
            <a:gdLst/>
            <a:ahLst/>
            <a:cxnLst/>
            <a:rect l="l" t="t" r="r" b="b"/>
            <a:pathLst>
              <a:path w="2430" h="16181" extrusionOk="0">
                <a:moveTo>
                  <a:pt x="1144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99" y="71"/>
                  <a:pt x="751" y="83"/>
                </a:cubicBezTo>
                <a:cubicBezTo>
                  <a:pt x="715" y="107"/>
                  <a:pt x="680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9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9" y="417"/>
                </a:cubicBezTo>
                <a:cubicBezTo>
                  <a:pt x="287" y="429"/>
                  <a:pt x="275" y="441"/>
                  <a:pt x="263" y="464"/>
                </a:cubicBezTo>
                <a:cubicBezTo>
                  <a:pt x="251" y="476"/>
                  <a:pt x="239" y="488"/>
                  <a:pt x="227" y="512"/>
                </a:cubicBezTo>
                <a:lnTo>
                  <a:pt x="191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7" y="881"/>
                </a:lnTo>
                <a:cubicBezTo>
                  <a:pt x="37" y="905"/>
                  <a:pt x="37" y="917"/>
                  <a:pt x="25" y="929"/>
                </a:cubicBezTo>
                <a:cubicBezTo>
                  <a:pt x="25" y="953"/>
                  <a:pt x="25" y="964"/>
                  <a:pt x="13" y="976"/>
                </a:cubicBezTo>
                <a:cubicBezTo>
                  <a:pt x="13" y="1000"/>
                  <a:pt x="13" y="1012"/>
                  <a:pt x="13" y="1024"/>
                </a:cubicBezTo>
                <a:cubicBezTo>
                  <a:pt x="1" y="1048"/>
                  <a:pt x="13" y="1060"/>
                  <a:pt x="13" y="1072"/>
                </a:cubicBezTo>
                <a:lnTo>
                  <a:pt x="13" y="1119"/>
                </a:ln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13" y="15145"/>
                </a:cubicBezTo>
                <a:cubicBezTo>
                  <a:pt x="13" y="15157"/>
                  <a:pt x="13" y="15169"/>
                  <a:pt x="13" y="15192"/>
                </a:cubicBez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37" y="15276"/>
                  <a:pt x="37" y="15288"/>
                </a:cubicBezTo>
                <a:cubicBezTo>
                  <a:pt x="49" y="15300"/>
                  <a:pt x="49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6" y="15561"/>
                  <a:pt x="168" y="15585"/>
                </a:cubicBezTo>
                <a:cubicBezTo>
                  <a:pt x="180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3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8" y="15871"/>
                </a:lnTo>
                <a:cubicBezTo>
                  <a:pt x="430" y="15895"/>
                  <a:pt x="453" y="15907"/>
                  <a:pt x="477" y="15931"/>
                </a:cubicBezTo>
                <a:cubicBezTo>
                  <a:pt x="489" y="15942"/>
                  <a:pt x="513" y="15954"/>
                  <a:pt x="537" y="15978"/>
                </a:cubicBezTo>
                <a:cubicBezTo>
                  <a:pt x="596" y="16014"/>
                  <a:pt x="656" y="16050"/>
                  <a:pt x="727" y="16073"/>
                </a:cubicBezTo>
                <a:cubicBezTo>
                  <a:pt x="763" y="16097"/>
                  <a:pt x="811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23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cubicBezTo>
                  <a:pt x="1715" y="16073"/>
                  <a:pt x="1751" y="16062"/>
                  <a:pt x="1787" y="16038"/>
                </a:cubicBezTo>
                <a:cubicBezTo>
                  <a:pt x="1811" y="16026"/>
                  <a:pt x="1834" y="16014"/>
                  <a:pt x="1858" y="15990"/>
                </a:cubicBezTo>
                <a:lnTo>
                  <a:pt x="1930" y="15942"/>
                </a:lnTo>
                <a:cubicBezTo>
                  <a:pt x="1954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cubicBezTo>
                  <a:pt x="2156" y="15740"/>
                  <a:pt x="2168" y="15728"/>
                  <a:pt x="2180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5" y="15561"/>
                </a:lnTo>
                <a:cubicBezTo>
                  <a:pt x="2287" y="15550"/>
                  <a:pt x="2299" y="15538"/>
                  <a:pt x="2311" y="15514"/>
                </a:cubicBezTo>
                <a:cubicBezTo>
                  <a:pt x="2311" y="15502"/>
                  <a:pt x="2323" y="15478"/>
                  <a:pt x="2335" y="15466"/>
                </a:cubicBezTo>
                <a:cubicBezTo>
                  <a:pt x="2335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394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18" y="15192"/>
                  <a:pt x="2418" y="15180"/>
                </a:cubicBezTo>
                <a:cubicBezTo>
                  <a:pt x="2430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214"/>
                </a:ln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06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70" y="833"/>
                </a:cubicBezTo>
                <a:cubicBezTo>
                  <a:pt x="2370" y="822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35" y="714"/>
                  <a:pt x="2323" y="703"/>
                  <a:pt x="2311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39" y="560"/>
                  <a:pt x="2239" y="548"/>
                </a:cubicBezTo>
                <a:lnTo>
                  <a:pt x="2204" y="500"/>
                </a:lnTo>
                <a:lnTo>
                  <a:pt x="2168" y="452"/>
                </a:lnTo>
                <a:lnTo>
                  <a:pt x="2120" y="393"/>
                </a:lnTo>
                <a:lnTo>
                  <a:pt x="2073" y="345"/>
                </a:lnTo>
                <a:lnTo>
                  <a:pt x="2025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80" y="95"/>
                  <a:pt x="1632" y="71"/>
                  <a:pt x="1584" y="60"/>
                </a:cubicBezTo>
                <a:cubicBezTo>
                  <a:pt x="1513" y="36"/>
                  <a:pt x="1430" y="12"/>
                  <a:pt x="1346" y="12"/>
                </a:cubicBezTo>
                <a:cubicBezTo>
                  <a:pt x="1299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2" name="Google Shape;2652;p24"/>
          <p:cNvSpPr/>
          <p:nvPr/>
        </p:nvSpPr>
        <p:spPr>
          <a:xfrm>
            <a:off x="2427624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3" name="Google Shape;2653;p24"/>
          <p:cNvSpPr/>
          <p:nvPr/>
        </p:nvSpPr>
        <p:spPr>
          <a:xfrm>
            <a:off x="2435624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31" y="0"/>
                </a:moveTo>
                <a:cubicBezTo>
                  <a:pt x="500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2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4" name="Google Shape;2654;p24"/>
          <p:cNvSpPr/>
          <p:nvPr/>
        </p:nvSpPr>
        <p:spPr>
          <a:xfrm>
            <a:off x="2458189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13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42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5" name="Google Shape;2655;p24"/>
          <p:cNvSpPr/>
          <p:nvPr/>
        </p:nvSpPr>
        <p:spPr>
          <a:xfrm>
            <a:off x="2470260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3" y="60"/>
                  <a:pt x="775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cubicBezTo>
                  <a:pt x="465" y="238"/>
                  <a:pt x="442" y="262"/>
                  <a:pt x="430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1" y="381"/>
                  <a:pt x="299" y="393"/>
                  <a:pt x="287" y="417"/>
                </a:cubicBezTo>
                <a:lnTo>
                  <a:pt x="239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44" y="607"/>
                </a:cubicBezTo>
                <a:cubicBezTo>
                  <a:pt x="144" y="619"/>
                  <a:pt x="132" y="631"/>
                  <a:pt x="120" y="655"/>
                </a:cubicBezTo>
                <a:lnTo>
                  <a:pt x="96" y="703"/>
                </a:lnTo>
                <a:lnTo>
                  <a:pt x="72" y="750"/>
                </a:lnTo>
                <a:cubicBezTo>
                  <a:pt x="72" y="762"/>
                  <a:pt x="61" y="774"/>
                  <a:pt x="61" y="786"/>
                </a:cubicBezTo>
                <a:lnTo>
                  <a:pt x="37" y="833"/>
                </a:lnTo>
                <a:lnTo>
                  <a:pt x="25" y="881"/>
                </a:lnTo>
                <a:lnTo>
                  <a:pt x="13" y="929"/>
                </a:lnTo>
                <a:cubicBezTo>
                  <a:pt x="13" y="953"/>
                  <a:pt x="13" y="964"/>
                  <a:pt x="1" y="976"/>
                </a:cubicBezTo>
                <a:cubicBezTo>
                  <a:pt x="1" y="1000"/>
                  <a:pt x="1" y="1012"/>
                  <a:pt x="1" y="1024"/>
                </a:cubicBezTo>
                <a:cubicBezTo>
                  <a:pt x="1" y="1048"/>
                  <a:pt x="1" y="1060"/>
                  <a:pt x="1" y="1072"/>
                </a:cubicBez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cubicBezTo>
                  <a:pt x="1" y="15109"/>
                  <a:pt x="1" y="15121"/>
                  <a:pt x="1" y="15145"/>
                </a:cubicBezTo>
                <a:cubicBezTo>
                  <a:pt x="13" y="15157"/>
                  <a:pt x="1" y="15169"/>
                  <a:pt x="1" y="15192"/>
                </a:cubicBezTo>
                <a:cubicBezTo>
                  <a:pt x="1" y="15204"/>
                  <a:pt x="1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49" y="15371"/>
                  <a:pt x="61" y="15383"/>
                </a:cubicBezTo>
                <a:cubicBezTo>
                  <a:pt x="61" y="15407"/>
                  <a:pt x="72" y="15419"/>
                  <a:pt x="84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20" y="15514"/>
                  <a:pt x="120" y="15526"/>
                </a:cubicBezTo>
                <a:cubicBezTo>
                  <a:pt x="168" y="15597"/>
                  <a:pt x="144" y="15573"/>
                  <a:pt x="180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394" y="15871"/>
                </a:lnTo>
                <a:cubicBezTo>
                  <a:pt x="418" y="15895"/>
                  <a:pt x="442" y="15907"/>
                  <a:pt x="453" y="15931"/>
                </a:cubicBezTo>
                <a:lnTo>
                  <a:pt x="525" y="15978"/>
                </a:ln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53" y="16157"/>
                  <a:pt x="1073" y="16181"/>
                  <a:pt x="1192" y="16181"/>
                </a:cubicBezTo>
                <a:lnTo>
                  <a:pt x="1204" y="16181"/>
                </a:lnTo>
                <a:cubicBezTo>
                  <a:pt x="1311" y="16181"/>
                  <a:pt x="1418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2" y="15931"/>
                  <a:pt x="1966" y="15919"/>
                  <a:pt x="1989" y="15907"/>
                </a:cubicBezTo>
                <a:lnTo>
                  <a:pt x="2037" y="15859"/>
                </a:lnTo>
                <a:cubicBezTo>
                  <a:pt x="2049" y="15835"/>
                  <a:pt x="2073" y="15823"/>
                  <a:pt x="2085" y="15812"/>
                </a:cubicBez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cubicBezTo>
                  <a:pt x="2216" y="15645"/>
                  <a:pt x="2227" y="15633"/>
                  <a:pt x="2239" y="15609"/>
                </a:cubicBezTo>
                <a:lnTo>
                  <a:pt x="2263" y="15561"/>
                </a:lnTo>
                <a:lnTo>
                  <a:pt x="2287" y="15514"/>
                </a:lnTo>
                <a:cubicBezTo>
                  <a:pt x="2299" y="15502"/>
                  <a:pt x="2311" y="15478"/>
                  <a:pt x="2311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7" y="15407"/>
                  <a:pt x="2347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cubicBezTo>
                  <a:pt x="2382" y="15311"/>
                  <a:pt x="2382" y="15288"/>
                  <a:pt x="2382" y="15276"/>
                </a:cubicBezTo>
                <a:lnTo>
                  <a:pt x="2394" y="15228"/>
                </a:lnTo>
                <a:lnTo>
                  <a:pt x="2406" y="15180"/>
                </a:lnTo>
                <a:cubicBezTo>
                  <a:pt x="2406" y="15157"/>
                  <a:pt x="2418" y="15145"/>
                  <a:pt x="2418" y="15133"/>
                </a:cubicBezTo>
                <a:lnTo>
                  <a:pt x="2418" y="15085"/>
                </a:lnTo>
                <a:lnTo>
                  <a:pt x="2418" y="15026"/>
                </a:lnTo>
                <a:lnTo>
                  <a:pt x="2418" y="14978"/>
                </a:lnTo>
                <a:lnTo>
                  <a:pt x="2418" y="14954"/>
                </a:lnTo>
                <a:lnTo>
                  <a:pt x="2418" y="1214"/>
                </a:ln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7" y="786"/>
                </a:ln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cubicBezTo>
                  <a:pt x="2299" y="667"/>
                  <a:pt x="2287" y="655"/>
                  <a:pt x="2275" y="643"/>
                </a:cubicBezTo>
                <a:lnTo>
                  <a:pt x="2251" y="595"/>
                </a:lnTo>
                <a:lnTo>
                  <a:pt x="2216" y="548"/>
                </a:lnTo>
                <a:cubicBezTo>
                  <a:pt x="2204" y="524"/>
                  <a:pt x="2192" y="512"/>
                  <a:pt x="2180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01" y="298"/>
                </a:lnTo>
                <a:cubicBezTo>
                  <a:pt x="1989" y="286"/>
                  <a:pt x="1966" y="274"/>
                  <a:pt x="1942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63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6" name="Google Shape;2656;p24"/>
          <p:cNvSpPr/>
          <p:nvPr/>
        </p:nvSpPr>
        <p:spPr>
          <a:xfrm>
            <a:off x="4059511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7" name="Google Shape;2657;p24"/>
          <p:cNvSpPr/>
          <p:nvPr/>
        </p:nvSpPr>
        <p:spPr>
          <a:xfrm>
            <a:off x="4059511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1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10"/>
                </a:cubicBezTo>
                <a:lnTo>
                  <a:pt x="3215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8" name="Google Shape;2658;p24"/>
          <p:cNvSpPr/>
          <p:nvPr/>
        </p:nvSpPr>
        <p:spPr>
          <a:xfrm>
            <a:off x="4082079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75" y="452"/>
                  <a:pt x="263" y="476"/>
                  <a:pt x="251" y="500"/>
                </a:cubicBezTo>
                <a:cubicBezTo>
                  <a:pt x="227" y="524"/>
                  <a:pt x="203" y="560"/>
                  <a:pt x="180" y="595"/>
                </a:cubicBezTo>
                <a:cubicBezTo>
                  <a:pt x="156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9" y="917"/>
                </a:cubicBezTo>
                <a:cubicBezTo>
                  <a:pt x="49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5" y="15561"/>
                  <a:pt x="2454" y="15276"/>
                  <a:pt x="2454" y="14966"/>
                </a:cubicBezTo>
                <a:lnTo>
                  <a:pt x="2454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59" name="Google Shape;2659;p24"/>
          <p:cNvSpPr/>
          <p:nvPr/>
        </p:nvSpPr>
        <p:spPr>
          <a:xfrm>
            <a:off x="4093003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98" y="71"/>
                  <a:pt x="750" y="83"/>
                </a:cubicBezTo>
                <a:cubicBezTo>
                  <a:pt x="715" y="107"/>
                  <a:pt x="679" y="119"/>
                  <a:pt x="655" y="131"/>
                </a:cubicBezTo>
                <a:cubicBezTo>
                  <a:pt x="619" y="155"/>
                  <a:pt x="596" y="167"/>
                  <a:pt x="572" y="179"/>
                </a:cubicBezTo>
                <a:cubicBezTo>
                  <a:pt x="548" y="202"/>
                  <a:pt x="524" y="214"/>
                  <a:pt x="500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69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cubicBezTo>
                  <a:pt x="250" y="476"/>
                  <a:pt x="238" y="488"/>
                  <a:pt x="227" y="512"/>
                </a:cubicBez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07" y="703"/>
                </a:lnTo>
                <a:cubicBezTo>
                  <a:pt x="107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36" y="881"/>
                </a:lnTo>
                <a:cubicBezTo>
                  <a:pt x="36" y="905"/>
                  <a:pt x="36" y="917"/>
                  <a:pt x="24" y="929"/>
                </a:cubicBezTo>
                <a:cubicBezTo>
                  <a:pt x="24" y="953"/>
                  <a:pt x="24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0" y="1048"/>
                  <a:pt x="12" y="1060"/>
                  <a:pt x="12" y="1072"/>
                </a:cubicBezTo>
                <a:lnTo>
                  <a:pt x="12" y="1119"/>
                </a:ln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36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cubicBezTo>
                  <a:pt x="72" y="15407"/>
                  <a:pt x="84" y="15419"/>
                  <a:pt x="96" y="15431"/>
                </a:cubicBezTo>
                <a:cubicBezTo>
                  <a:pt x="96" y="15454"/>
                  <a:pt x="107" y="15466"/>
                  <a:pt x="119" y="15478"/>
                </a:cubicBezTo>
                <a:cubicBezTo>
                  <a:pt x="119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191" y="15633"/>
                </a:cubicBezTo>
                <a:lnTo>
                  <a:pt x="227" y="15681"/>
                </a:lnTo>
                <a:lnTo>
                  <a:pt x="262" y="15728"/>
                </a:lnTo>
                <a:lnTo>
                  <a:pt x="310" y="15776"/>
                </a:ln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cubicBezTo>
                  <a:pt x="500" y="15942"/>
                  <a:pt x="512" y="15954"/>
                  <a:pt x="536" y="15978"/>
                </a:cubicBezTo>
                <a:cubicBezTo>
                  <a:pt x="596" y="16014"/>
                  <a:pt x="655" y="16050"/>
                  <a:pt x="727" y="16073"/>
                </a:cubicBezTo>
                <a:cubicBezTo>
                  <a:pt x="762" y="16097"/>
                  <a:pt x="810" y="16109"/>
                  <a:pt x="858" y="16121"/>
                </a:cubicBezTo>
                <a:cubicBezTo>
                  <a:pt x="965" y="16157"/>
                  <a:pt x="1084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10" y="16026"/>
                  <a:pt x="1834" y="16014"/>
                  <a:pt x="1858" y="15990"/>
                </a:cubicBezTo>
                <a:lnTo>
                  <a:pt x="1929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2" y="15883"/>
                  <a:pt x="2036" y="15871"/>
                  <a:pt x="2048" y="15859"/>
                </a:cubicBez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lnTo>
                  <a:pt x="2274" y="15561"/>
                </a:ln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cubicBezTo>
                  <a:pt x="2334" y="15454"/>
                  <a:pt x="2346" y="15431"/>
                  <a:pt x="2346" y="15419"/>
                </a:cubicBez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3" y="15311"/>
                  <a:pt x="2393" y="15288"/>
                  <a:pt x="2393" y="15276"/>
                </a:cubicBezTo>
                <a:cubicBezTo>
                  <a:pt x="2405" y="15264"/>
                  <a:pt x="2405" y="15240"/>
                  <a:pt x="2405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214"/>
                </a:lnTo>
                <a:lnTo>
                  <a:pt x="2441" y="1214"/>
                </a:lnTo>
                <a:lnTo>
                  <a:pt x="2441" y="1167"/>
                </a:lnTo>
                <a:lnTo>
                  <a:pt x="2441" y="1119"/>
                </a:lnTo>
                <a:cubicBezTo>
                  <a:pt x="2441" y="1107"/>
                  <a:pt x="2441" y="1084"/>
                  <a:pt x="2441" y="1072"/>
                </a:cubicBezTo>
                <a:cubicBezTo>
                  <a:pt x="2441" y="1060"/>
                  <a:pt x="2441" y="1036"/>
                  <a:pt x="2441" y="1024"/>
                </a:cubicBezTo>
                <a:cubicBezTo>
                  <a:pt x="2441" y="1012"/>
                  <a:pt x="2441" y="988"/>
                  <a:pt x="2441" y="976"/>
                </a:cubicBezTo>
                <a:cubicBezTo>
                  <a:pt x="2441" y="964"/>
                  <a:pt x="2429" y="941"/>
                  <a:pt x="2429" y="929"/>
                </a:cubicBezTo>
                <a:cubicBezTo>
                  <a:pt x="2429" y="905"/>
                  <a:pt x="2429" y="893"/>
                  <a:pt x="2417" y="881"/>
                </a:cubicBezTo>
                <a:cubicBezTo>
                  <a:pt x="2417" y="869"/>
                  <a:pt x="2405" y="845"/>
                  <a:pt x="2405" y="833"/>
                </a:cubicBezTo>
                <a:cubicBezTo>
                  <a:pt x="2405" y="810"/>
                  <a:pt x="2393" y="798"/>
                  <a:pt x="2382" y="786"/>
                </a:cubicBezTo>
                <a:cubicBezTo>
                  <a:pt x="2382" y="762"/>
                  <a:pt x="2370" y="750"/>
                  <a:pt x="2370" y="738"/>
                </a:cubicBezTo>
                <a:cubicBezTo>
                  <a:pt x="2358" y="714"/>
                  <a:pt x="2346" y="703"/>
                  <a:pt x="2346" y="691"/>
                </a:cubicBezTo>
                <a:lnTo>
                  <a:pt x="2298" y="643"/>
                </a:lnTo>
                <a:cubicBezTo>
                  <a:pt x="2286" y="619"/>
                  <a:pt x="2274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lnTo>
                  <a:pt x="2072" y="345"/>
                </a:lnTo>
                <a:lnTo>
                  <a:pt x="2024" y="298"/>
                </a:lnTo>
                <a:cubicBezTo>
                  <a:pt x="2001" y="286"/>
                  <a:pt x="1977" y="274"/>
                  <a:pt x="1965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1" y="71"/>
                  <a:pt x="1596" y="60"/>
                </a:cubicBezTo>
                <a:cubicBezTo>
                  <a:pt x="1512" y="36"/>
                  <a:pt x="1429" y="12"/>
                  <a:pt x="1346" y="12"/>
                </a:cubicBezTo>
                <a:cubicBezTo>
                  <a:pt x="1298" y="0"/>
                  <a:pt x="1262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0" name="Google Shape;2660;p24"/>
          <p:cNvSpPr/>
          <p:nvPr/>
        </p:nvSpPr>
        <p:spPr>
          <a:xfrm>
            <a:off x="3688772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1" name="Google Shape;2661;p24"/>
          <p:cNvSpPr/>
          <p:nvPr/>
        </p:nvSpPr>
        <p:spPr>
          <a:xfrm>
            <a:off x="3688772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2" name="Google Shape;2662;p24"/>
          <p:cNvSpPr/>
          <p:nvPr/>
        </p:nvSpPr>
        <p:spPr>
          <a:xfrm>
            <a:off x="3711769" y="-197585"/>
            <a:ext cx="80231" cy="705653"/>
          </a:xfrm>
          <a:custGeom>
            <a:avLst/>
            <a:gdLst/>
            <a:ahLst/>
            <a:cxnLst/>
            <a:rect l="l" t="t" r="r" b="b"/>
            <a:pathLst>
              <a:path w="2453" h="16181" extrusionOk="0">
                <a:moveTo>
                  <a:pt x="1226" y="0"/>
                </a:moveTo>
                <a:cubicBezTo>
                  <a:pt x="917" y="0"/>
                  <a:pt x="631" y="107"/>
                  <a:pt x="405" y="310"/>
                </a:cubicBezTo>
                <a:lnTo>
                  <a:pt x="381" y="333"/>
                </a:lnTo>
                <a:cubicBezTo>
                  <a:pt x="357" y="369"/>
                  <a:pt x="322" y="393"/>
                  <a:pt x="286" y="429"/>
                </a:cubicBezTo>
                <a:cubicBezTo>
                  <a:pt x="274" y="452"/>
                  <a:pt x="250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31" y="655"/>
                  <a:pt x="119" y="691"/>
                </a:cubicBezTo>
                <a:cubicBezTo>
                  <a:pt x="107" y="726"/>
                  <a:pt x="95" y="750"/>
                  <a:pt x="83" y="786"/>
                </a:cubicBezTo>
                <a:cubicBezTo>
                  <a:pt x="60" y="833"/>
                  <a:pt x="48" y="869"/>
                  <a:pt x="36" y="917"/>
                </a:cubicBezTo>
                <a:cubicBezTo>
                  <a:pt x="36" y="941"/>
                  <a:pt x="24" y="964"/>
                  <a:pt x="12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6" y="16181"/>
                </a:lnTo>
                <a:cubicBezTo>
                  <a:pt x="1310" y="16181"/>
                  <a:pt x="1393" y="16169"/>
                  <a:pt x="1476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38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34" y="15561"/>
                  <a:pt x="2441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6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3" name="Google Shape;2663;p24"/>
          <p:cNvSpPr/>
          <p:nvPr/>
        </p:nvSpPr>
        <p:spPr>
          <a:xfrm>
            <a:off x="3723442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1" y="0"/>
                </a:moveTo>
                <a:cubicBezTo>
                  <a:pt x="1048" y="0"/>
                  <a:pt x="965" y="24"/>
                  <a:pt x="881" y="48"/>
                </a:cubicBezTo>
                <a:cubicBezTo>
                  <a:pt x="834" y="60"/>
                  <a:pt x="786" y="71"/>
                  <a:pt x="738" y="83"/>
                </a:cubicBezTo>
                <a:cubicBezTo>
                  <a:pt x="715" y="107"/>
                  <a:pt x="679" y="119"/>
                  <a:pt x="643" y="131"/>
                </a:cubicBezTo>
                <a:cubicBezTo>
                  <a:pt x="608" y="155"/>
                  <a:pt x="596" y="167"/>
                  <a:pt x="572" y="179"/>
                </a:cubicBezTo>
                <a:cubicBezTo>
                  <a:pt x="536" y="202"/>
                  <a:pt x="524" y="214"/>
                  <a:pt x="500" y="226"/>
                </a:cubicBezTo>
                <a:cubicBezTo>
                  <a:pt x="477" y="238"/>
                  <a:pt x="453" y="262"/>
                  <a:pt x="429" y="274"/>
                </a:cubicBezTo>
                <a:lnTo>
                  <a:pt x="381" y="322"/>
                </a:lnTo>
                <a:lnTo>
                  <a:pt x="334" y="369"/>
                </a:lnTo>
                <a:cubicBezTo>
                  <a:pt x="322" y="381"/>
                  <a:pt x="298" y="393"/>
                  <a:pt x="286" y="417"/>
                </a:cubicBezTo>
                <a:lnTo>
                  <a:pt x="250" y="464"/>
                </a:lnTo>
                <a:lnTo>
                  <a:pt x="215" y="512"/>
                </a:lnTo>
                <a:lnTo>
                  <a:pt x="179" y="560"/>
                </a:lnTo>
                <a:cubicBezTo>
                  <a:pt x="179" y="572"/>
                  <a:pt x="167" y="583"/>
                  <a:pt x="155" y="607"/>
                </a:cubicBezTo>
                <a:cubicBezTo>
                  <a:pt x="143" y="619"/>
                  <a:pt x="131" y="631"/>
                  <a:pt x="131" y="655"/>
                </a:cubicBezTo>
                <a:cubicBezTo>
                  <a:pt x="119" y="667"/>
                  <a:pt x="119" y="679"/>
                  <a:pt x="107" y="703"/>
                </a:cubicBezTo>
                <a:lnTo>
                  <a:pt x="84" y="750"/>
                </a:lnTo>
                <a:cubicBezTo>
                  <a:pt x="84" y="762"/>
                  <a:pt x="72" y="774"/>
                  <a:pt x="72" y="786"/>
                </a:cubicBezTo>
                <a:lnTo>
                  <a:pt x="48" y="833"/>
                </a:lnTo>
                <a:lnTo>
                  <a:pt x="36" y="881"/>
                </a:lnTo>
                <a:lnTo>
                  <a:pt x="24" y="929"/>
                </a:lnTo>
                <a:cubicBezTo>
                  <a:pt x="24" y="953"/>
                  <a:pt x="12" y="964"/>
                  <a:pt x="12" y="976"/>
                </a:cubicBezTo>
                <a:cubicBezTo>
                  <a:pt x="12" y="1000"/>
                  <a:pt x="12" y="1012"/>
                  <a:pt x="12" y="1024"/>
                </a:cubicBezTo>
                <a:cubicBezTo>
                  <a:pt x="12" y="1048"/>
                  <a:pt x="12" y="1060"/>
                  <a:pt x="0" y="1072"/>
                </a:cubicBez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cubicBezTo>
                  <a:pt x="0" y="15109"/>
                  <a:pt x="0" y="15121"/>
                  <a:pt x="12" y="15145"/>
                </a:cubicBezTo>
                <a:cubicBezTo>
                  <a:pt x="12" y="15157"/>
                  <a:pt x="12" y="15169"/>
                  <a:pt x="12" y="15192"/>
                </a:cubicBezTo>
                <a:cubicBezTo>
                  <a:pt x="12" y="15204"/>
                  <a:pt x="12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48" y="15335"/>
                </a:cubicBezTo>
                <a:cubicBezTo>
                  <a:pt x="60" y="15347"/>
                  <a:pt x="60" y="15371"/>
                  <a:pt x="72" y="15383"/>
                </a:cubicBezTo>
                <a:cubicBezTo>
                  <a:pt x="72" y="15407"/>
                  <a:pt x="84" y="15419"/>
                  <a:pt x="84" y="15431"/>
                </a:cubicBezTo>
                <a:cubicBezTo>
                  <a:pt x="96" y="15454"/>
                  <a:pt x="96" y="15466"/>
                  <a:pt x="107" y="15478"/>
                </a:cubicBezTo>
                <a:lnTo>
                  <a:pt x="131" y="15526"/>
                </a:lnTo>
                <a:lnTo>
                  <a:pt x="167" y="15585"/>
                </a:lnTo>
                <a:cubicBezTo>
                  <a:pt x="167" y="15597"/>
                  <a:pt x="179" y="15609"/>
                  <a:pt x="191" y="15633"/>
                </a:cubicBezTo>
                <a:cubicBezTo>
                  <a:pt x="203" y="15645"/>
                  <a:pt x="215" y="15669"/>
                  <a:pt x="227" y="15681"/>
                </a:cubicBezTo>
                <a:lnTo>
                  <a:pt x="262" y="15728"/>
                </a:lnTo>
                <a:lnTo>
                  <a:pt x="310" y="15776"/>
                </a:lnTo>
                <a:lnTo>
                  <a:pt x="357" y="15823"/>
                </a:lnTo>
                <a:lnTo>
                  <a:pt x="405" y="15871"/>
                </a:lnTo>
                <a:cubicBezTo>
                  <a:pt x="429" y="15895"/>
                  <a:pt x="453" y="15907"/>
                  <a:pt x="465" y="15931"/>
                </a:cubicBezTo>
                <a:lnTo>
                  <a:pt x="536" y="15978"/>
                </a:lnTo>
                <a:cubicBezTo>
                  <a:pt x="596" y="16014"/>
                  <a:pt x="655" y="16050"/>
                  <a:pt x="715" y="16073"/>
                </a:cubicBezTo>
                <a:cubicBezTo>
                  <a:pt x="762" y="16097"/>
                  <a:pt x="810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29" y="16169"/>
                  <a:pt x="1536" y="16133"/>
                </a:cubicBezTo>
                <a:cubicBezTo>
                  <a:pt x="1584" y="16121"/>
                  <a:pt x="1631" y="16109"/>
                  <a:pt x="1679" y="16085"/>
                </a:cubicBezTo>
                <a:cubicBezTo>
                  <a:pt x="1715" y="16073"/>
                  <a:pt x="1739" y="16062"/>
                  <a:pt x="1774" y="16038"/>
                </a:cubicBezTo>
                <a:lnTo>
                  <a:pt x="1858" y="15990"/>
                </a:lnTo>
                <a:lnTo>
                  <a:pt x="1929" y="15942"/>
                </a:lnTo>
                <a:cubicBezTo>
                  <a:pt x="1953" y="15931"/>
                  <a:pt x="1977" y="15919"/>
                  <a:pt x="1989" y="15907"/>
                </a:cubicBezTo>
                <a:lnTo>
                  <a:pt x="2048" y="15859"/>
                </a:lnTo>
                <a:lnTo>
                  <a:pt x="2096" y="15812"/>
                </a:lnTo>
                <a:lnTo>
                  <a:pt x="2143" y="15752"/>
                </a:lnTo>
                <a:cubicBezTo>
                  <a:pt x="2155" y="15740"/>
                  <a:pt x="2167" y="15728"/>
                  <a:pt x="2179" y="15704"/>
                </a:cubicBezTo>
                <a:cubicBezTo>
                  <a:pt x="2191" y="15692"/>
                  <a:pt x="2203" y="15681"/>
                  <a:pt x="2215" y="15657"/>
                </a:cubicBezTo>
                <a:cubicBezTo>
                  <a:pt x="2227" y="15645"/>
                  <a:pt x="2239" y="15633"/>
                  <a:pt x="2251" y="15609"/>
                </a:cubicBezTo>
                <a:lnTo>
                  <a:pt x="2274" y="15561"/>
                </a:lnTo>
                <a:lnTo>
                  <a:pt x="2298" y="15514"/>
                </a:lnTo>
                <a:cubicBezTo>
                  <a:pt x="2310" y="15502"/>
                  <a:pt x="2322" y="15478"/>
                  <a:pt x="2322" y="15466"/>
                </a:cubicBezTo>
                <a:cubicBezTo>
                  <a:pt x="2334" y="15454"/>
                  <a:pt x="2334" y="15431"/>
                  <a:pt x="2346" y="15419"/>
                </a:cubicBezTo>
                <a:cubicBezTo>
                  <a:pt x="2346" y="15407"/>
                  <a:pt x="2358" y="15383"/>
                  <a:pt x="2358" y="15371"/>
                </a:cubicBezTo>
                <a:cubicBezTo>
                  <a:pt x="2358" y="15359"/>
                  <a:pt x="2382" y="15335"/>
                  <a:pt x="2382" y="15323"/>
                </a:cubicBezTo>
                <a:cubicBezTo>
                  <a:pt x="2382" y="15311"/>
                  <a:pt x="2393" y="15288"/>
                  <a:pt x="2393" y="15276"/>
                </a:cubicBezTo>
                <a:lnTo>
                  <a:pt x="2405" y="15228"/>
                </a:lnTo>
                <a:lnTo>
                  <a:pt x="2417" y="15180"/>
                </a:lnTo>
                <a:cubicBezTo>
                  <a:pt x="2417" y="15157"/>
                  <a:pt x="2417" y="15145"/>
                  <a:pt x="2417" y="15133"/>
                </a:cubicBezTo>
                <a:lnTo>
                  <a:pt x="2417" y="15085"/>
                </a:lnTo>
                <a:lnTo>
                  <a:pt x="2417" y="15026"/>
                </a:lnTo>
                <a:lnTo>
                  <a:pt x="2417" y="14978"/>
                </a:lnTo>
                <a:lnTo>
                  <a:pt x="2417" y="14954"/>
                </a:lnTo>
                <a:lnTo>
                  <a:pt x="2417" y="1214"/>
                </a:lnTo>
                <a:lnTo>
                  <a:pt x="2417" y="1167"/>
                </a:lnTo>
                <a:lnTo>
                  <a:pt x="2417" y="1119"/>
                </a:lnTo>
                <a:lnTo>
                  <a:pt x="2417" y="1072"/>
                </a:lnTo>
                <a:cubicBezTo>
                  <a:pt x="2417" y="1060"/>
                  <a:pt x="2417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405" y="941"/>
                  <a:pt x="2393" y="929"/>
                </a:cubicBezTo>
                <a:cubicBezTo>
                  <a:pt x="2393" y="917"/>
                  <a:pt x="2393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lnTo>
                  <a:pt x="2346" y="786"/>
                </a:lnTo>
                <a:lnTo>
                  <a:pt x="2334" y="738"/>
                </a:lnTo>
                <a:cubicBezTo>
                  <a:pt x="2322" y="714"/>
                  <a:pt x="2310" y="703"/>
                  <a:pt x="2310" y="691"/>
                </a:cubicBezTo>
                <a:cubicBezTo>
                  <a:pt x="2298" y="667"/>
                  <a:pt x="2298" y="655"/>
                  <a:pt x="2286" y="643"/>
                </a:cubicBezTo>
                <a:lnTo>
                  <a:pt x="2251" y="595"/>
                </a:lnTo>
                <a:lnTo>
                  <a:pt x="2227" y="548"/>
                </a:lnTo>
                <a:cubicBezTo>
                  <a:pt x="2215" y="524"/>
                  <a:pt x="2203" y="512"/>
                  <a:pt x="2191" y="500"/>
                </a:cubicBezTo>
                <a:cubicBezTo>
                  <a:pt x="2179" y="476"/>
                  <a:pt x="2167" y="464"/>
                  <a:pt x="2155" y="452"/>
                </a:cubicBezTo>
                <a:lnTo>
                  <a:pt x="2108" y="393"/>
                </a:lnTo>
                <a:lnTo>
                  <a:pt x="2072" y="345"/>
                </a:lnTo>
                <a:lnTo>
                  <a:pt x="2012" y="298"/>
                </a:lnTo>
                <a:cubicBezTo>
                  <a:pt x="2001" y="286"/>
                  <a:pt x="1977" y="274"/>
                  <a:pt x="1953" y="250"/>
                </a:cubicBezTo>
                <a:lnTo>
                  <a:pt x="1893" y="202"/>
                </a:lnTo>
                <a:lnTo>
                  <a:pt x="1810" y="155"/>
                </a:lnTo>
                <a:cubicBezTo>
                  <a:pt x="1774" y="143"/>
                  <a:pt x="1739" y="119"/>
                  <a:pt x="1715" y="107"/>
                </a:cubicBezTo>
                <a:cubicBezTo>
                  <a:pt x="1667" y="95"/>
                  <a:pt x="1631" y="71"/>
                  <a:pt x="1584" y="60"/>
                </a:cubicBezTo>
                <a:cubicBezTo>
                  <a:pt x="1500" y="36"/>
                  <a:pt x="1417" y="12"/>
                  <a:pt x="1346" y="12"/>
                </a:cubicBezTo>
                <a:cubicBezTo>
                  <a:pt x="1298" y="0"/>
                  <a:pt x="1250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4" name="Google Shape;2664;p24"/>
          <p:cNvSpPr/>
          <p:nvPr/>
        </p:nvSpPr>
        <p:spPr>
          <a:xfrm>
            <a:off x="5312662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5" name="Google Shape;2665;p24"/>
          <p:cNvSpPr/>
          <p:nvPr/>
        </p:nvSpPr>
        <p:spPr>
          <a:xfrm>
            <a:off x="5312662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44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10"/>
                </a:cubicBezTo>
                <a:lnTo>
                  <a:pt x="3227" y="3810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6" name="Google Shape;2666;p24"/>
          <p:cNvSpPr/>
          <p:nvPr/>
        </p:nvSpPr>
        <p:spPr>
          <a:xfrm>
            <a:off x="5335658" y="-197585"/>
            <a:ext cx="79839" cy="705653"/>
          </a:xfrm>
          <a:custGeom>
            <a:avLst/>
            <a:gdLst/>
            <a:ahLst/>
            <a:cxnLst/>
            <a:rect l="l" t="t" r="r" b="b"/>
            <a:pathLst>
              <a:path w="2441" h="16181" extrusionOk="0">
                <a:moveTo>
                  <a:pt x="1215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7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4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5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15" y="16181"/>
                </a:cubicBezTo>
                <a:lnTo>
                  <a:pt x="1227" y="16181"/>
                </a:ln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55" y="16097"/>
                  <a:pt x="1715" y="16073"/>
                </a:cubicBezTo>
                <a:lnTo>
                  <a:pt x="1727" y="16073"/>
                </a:lnTo>
                <a:cubicBezTo>
                  <a:pt x="1881" y="16002"/>
                  <a:pt x="2012" y="15907"/>
                  <a:pt x="2119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15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7" name="Google Shape;2667;p24"/>
          <p:cNvSpPr/>
          <p:nvPr/>
        </p:nvSpPr>
        <p:spPr>
          <a:xfrm>
            <a:off x="5346939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3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46" y="60"/>
                  <a:pt x="798" y="71"/>
                  <a:pt x="751" y="83"/>
                </a:cubicBezTo>
                <a:cubicBezTo>
                  <a:pt x="715" y="107"/>
                  <a:pt x="691" y="119"/>
                  <a:pt x="655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4" y="214"/>
                  <a:pt x="501" y="226"/>
                </a:cubicBezTo>
                <a:lnTo>
                  <a:pt x="441" y="274"/>
                </a:lnTo>
                <a:lnTo>
                  <a:pt x="393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34" y="381"/>
                  <a:pt x="310" y="393"/>
                  <a:pt x="298" y="417"/>
                </a:cubicBezTo>
                <a:cubicBezTo>
                  <a:pt x="286" y="429"/>
                  <a:pt x="274" y="441"/>
                  <a:pt x="262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1" y="655"/>
                </a:lnTo>
                <a:lnTo>
                  <a:pt x="120" y="703"/>
                </a:lnTo>
                <a:cubicBezTo>
                  <a:pt x="120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2" y="1072"/>
                </a:cubicBezTo>
                <a:cubicBezTo>
                  <a:pt x="0" y="1095"/>
                  <a:pt x="12" y="1107"/>
                  <a:pt x="12" y="1119"/>
                </a:cubicBezTo>
                <a:lnTo>
                  <a:pt x="12" y="1167"/>
                </a:lnTo>
                <a:lnTo>
                  <a:pt x="12" y="1214"/>
                </a:lnTo>
                <a:lnTo>
                  <a:pt x="12" y="14954"/>
                </a:lnTo>
                <a:cubicBezTo>
                  <a:pt x="12" y="14966"/>
                  <a:pt x="12" y="14978"/>
                  <a:pt x="12" y="14990"/>
                </a:cubicBezTo>
                <a:lnTo>
                  <a:pt x="12" y="15050"/>
                </a:lnTo>
                <a:cubicBezTo>
                  <a:pt x="12" y="15061"/>
                  <a:pt x="12" y="15073"/>
                  <a:pt x="12" y="15097"/>
                </a:cubicBezTo>
                <a:cubicBezTo>
                  <a:pt x="12" y="15109"/>
                  <a:pt x="12" y="15121"/>
                  <a:pt x="24" y="15145"/>
                </a:cubicBezTo>
                <a:cubicBezTo>
                  <a:pt x="24" y="15157"/>
                  <a:pt x="24" y="15169"/>
                  <a:pt x="24" y="15192"/>
                </a:cubicBezTo>
                <a:cubicBezTo>
                  <a:pt x="24" y="15204"/>
                  <a:pt x="24" y="15216"/>
                  <a:pt x="36" y="15240"/>
                </a:cubicBezTo>
                <a:cubicBezTo>
                  <a:pt x="36" y="15252"/>
                  <a:pt x="36" y="15276"/>
                  <a:pt x="48" y="15288"/>
                </a:cubicBezTo>
                <a:cubicBezTo>
                  <a:pt x="60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1" y="15514"/>
                  <a:pt x="143" y="15526"/>
                </a:cubicBezTo>
                <a:cubicBezTo>
                  <a:pt x="143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50" y="15692"/>
                  <a:pt x="262" y="15716"/>
                  <a:pt x="274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5" y="16050"/>
                  <a:pt x="691" y="16062"/>
                  <a:pt x="727" y="16073"/>
                </a:cubicBezTo>
                <a:cubicBezTo>
                  <a:pt x="774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48" y="16133"/>
                </a:cubicBezTo>
                <a:cubicBezTo>
                  <a:pt x="1584" y="16121"/>
                  <a:pt x="1632" y="16109"/>
                  <a:pt x="1679" y="16085"/>
                </a:cubicBezTo>
                <a:cubicBezTo>
                  <a:pt x="1715" y="16073"/>
                  <a:pt x="1751" y="16062"/>
                  <a:pt x="1786" y="16038"/>
                </a:cubicBezTo>
                <a:cubicBezTo>
                  <a:pt x="1822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25" y="15883"/>
                  <a:pt x="2036" y="15871"/>
                  <a:pt x="2048" y="15859"/>
                </a:cubicBezTo>
                <a:lnTo>
                  <a:pt x="2108" y="15812"/>
                </a:lnTo>
                <a:lnTo>
                  <a:pt x="2144" y="15752"/>
                </a:lnTo>
                <a:cubicBezTo>
                  <a:pt x="2155" y="15740"/>
                  <a:pt x="2167" y="15728"/>
                  <a:pt x="2179" y="15704"/>
                </a:cubicBez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6" y="15561"/>
                </a:cubicBezTo>
                <a:cubicBezTo>
                  <a:pt x="2286" y="15550"/>
                  <a:pt x="2298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70" y="15383"/>
                  <a:pt x="2370" y="15371"/>
                </a:cubicBezTo>
                <a:cubicBezTo>
                  <a:pt x="2370" y="15359"/>
                  <a:pt x="2382" y="15335"/>
                  <a:pt x="2394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17" y="15228"/>
                </a:cubicBezTo>
                <a:cubicBezTo>
                  <a:pt x="2417" y="15204"/>
                  <a:pt x="2417" y="15192"/>
                  <a:pt x="2417" y="15180"/>
                </a:cubicBezTo>
                <a:cubicBezTo>
                  <a:pt x="2429" y="15157"/>
                  <a:pt x="2417" y="15145"/>
                  <a:pt x="2429" y="15133"/>
                </a:cubicBezTo>
                <a:cubicBezTo>
                  <a:pt x="2441" y="15109"/>
                  <a:pt x="2429" y="15097"/>
                  <a:pt x="2429" y="15085"/>
                </a:cubicBezTo>
                <a:lnTo>
                  <a:pt x="2429" y="15026"/>
                </a:lnTo>
                <a:lnTo>
                  <a:pt x="2429" y="14978"/>
                </a:lnTo>
                <a:lnTo>
                  <a:pt x="2429" y="1214"/>
                </a:lnTo>
                <a:lnTo>
                  <a:pt x="2429" y="1167"/>
                </a:lnTo>
                <a:lnTo>
                  <a:pt x="2429" y="1119"/>
                </a:lnTo>
                <a:cubicBezTo>
                  <a:pt x="2429" y="1107"/>
                  <a:pt x="2429" y="1084"/>
                  <a:pt x="2429" y="1072"/>
                </a:cubicBezTo>
                <a:cubicBezTo>
                  <a:pt x="2417" y="1060"/>
                  <a:pt x="2417" y="1036"/>
                  <a:pt x="2417" y="1024"/>
                </a:cubicBezTo>
                <a:cubicBezTo>
                  <a:pt x="2417" y="1012"/>
                  <a:pt x="2417" y="988"/>
                  <a:pt x="2417" y="976"/>
                </a:cubicBezTo>
                <a:cubicBezTo>
                  <a:pt x="2417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94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8" y="643"/>
                </a:lnTo>
                <a:cubicBezTo>
                  <a:pt x="2286" y="619"/>
                  <a:pt x="2275" y="607"/>
                  <a:pt x="2263" y="595"/>
                </a:cubicBezTo>
                <a:cubicBezTo>
                  <a:pt x="2263" y="572"/>
                  <a:pt x="2251" y="560"/>
                  <a:pt x="2239" y="548"/>
                </a:cubicBezTo>
                <a:lnTo>
                  <a:pt x="2203" y="500"/>
                </a:lnTo>
                <a:lnTo>
                  <a:pt x="2167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6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8" name="Google Shape;2668;p24"/>
          <p:cNvSpPr/>
          <p:nvPr/>
        </p:nvSpPr>
        <p:spPr>
          <a:xfrm>
            <a:off x="4941924" y="-226149"/>
            <a:ext cx="142964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9" name="Google Shape;2669;p24"/>
          <p:cNvSpPr/>
          <p:nvPr/>
        </p:nvSpPr>
        <p:spPr>
          <a:xfrm>
            <a:off x="4942316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13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13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0" name="Google Shape;2670;p24"/>
          <p:cNvSpPr/>
          <p:nvPr/>
        </p:nvSpPr>
        <p:spPr>
          <a:xfrm>
            <a:off x="4965309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227" y="0"/>
                </a:moveTo>
                <a:cubicBezTo>
                  <a:pt x="917" y="0"/>
                  <a:pt x="631" y="119"/>
                  <a:pt x="405" y="310"/>
                </a:cubicBezTo>
                <a:lnTo>
                  <a:pt x="393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4" y="452"/>
                  <a:pt x="262" y="476"/>
                  <a:pt x="238" y="500"/>
                </a:cubicBezTo>
                <a:cubicBezTo>
                  <a:pt x="215" y="524"/>
                  <a:pt x="191" y="560"/>
                  <a:pt x="179" y="595"/>
                </a:cubicBezTo>
                <a:cubicBezTo>
                  <a:pt x="155" y="631"/>
                  <a:pt x="143" y="655"/>
                  <a:pt x="119" y="691"/>
                </a:cubicBezTo>
                <a:cubicBezTo>
                  <a:pt x="107" y="726"/>
                  <a:pt x="96" y="750"/>
                  <a:pt x="84" y="786"/>
                </a:cubicBezTo>
                <a:cubicBezTo>
                  <a:pt x="72" y="833"/>
                  <a:pt x="48" y="869"/>
                  <a:pt x="36" y="917"/>
                </a:cubicBezTo>
                <a:cubicBezTo>
                  <a:pt x="36" y="941"/>
                  <a:pt x="24" y="964"/>
                  <a:pt x="24" y="1000"/>
                </a:cubicBezTo>
                <a:cubicBezTo>
                  <a:pt x="0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10" y="16181"/>
                  <a:pt x="1393" y="16169"/>
                  <a:pt x="1477" y="16157"/>
                </a:cubicBezTo>
                <a:lnTo>
                  <a:pt x="1512" y="16145"/>
                </a:lnTo>
                <a:cubicBezTo>
                  <a:pt x="1584" y="16121"/>
                  <a:pt x="1643" y="16097"/>
                  <a:pt x="1715" y="16073"/>
                </a:cubicBezTo>
                <a:lnTo>
                  <a:pt x="1727" y="16073"/>
                </a:lnTo>
                <a:cubicBezTo>
                  <a:pt x="1882" y="16002"/>
                  <a:pt x="2012" y="15907"/>
                  <a:pt x="2120" y="15788"/>
                </a:cubicBezTo>
                <a:cubicBezTo>
                  <a:pt x="2322" y="15561"/>
                  <a:pt x="2441" y="15276"/>
                  <a:pt x="2441" y="14966"/>
                </a:cubicBezTo>
                <a:lnTo>
                  <a:pt x="2441" y="1226"/>
                </a:lnTo>
                <a:cubicBezTo>
                  <a:pt x="2441" y="548"/>
                  <a:pt x="1893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1" name="Google Shape;2671;p24"/>
          <p:cNvSpPr/>
          <p:nvPr/>
        </p:nvSpPr>
        <p:spPr>
          <a:xfrm>
            <a:off x="4977378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6" y="0"/>
                  <a:pt x="953" y="24"/>
                  <a:pt x="870" y="48"/>
                </a:cubicBezTo>
                <a:cubicBezTo>
                  <a:pt x="822" y="60"/>
                  <a:pt x="774" y="71"/>
                  <a:pt x="739" y="83"/>
                </a:cubicBezTo>
                <a:cubicBezTo>
                  <a:pt x="703" y="107"/>
                  <a:pt x="667" y="119"/>
                  <a:pt x="631" y="131"/>
                </a:cubicBezTo>
                <a:cubicBezTo>
                  <a:pt x="608" y="155"/>
                  <a:pt x="584" y="167"/>
                  <a:pt x="560" y="179"/>
                </a:cubicBezTo>
                <a:cubicBezTo>
                  <a:pt x="536" y="202"/>
                  <a:pt x="512" y="214"/>
                  <a:pt x="489" y="226"/>
                </a:cubicBezTo>
                <a:cubicBezTo>
                  <a:pt x="465" y="238"/>
                  <a:pt x="441" y="262"/>
                  <a:pt x="429" y="274"/>
                </a:cubicBez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98" y="393"/>
                  <a:pt x="286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79" y="560"/>
                </a:lnTo>
                <a:cubicBezTo>
                  <a:pt x="167" y="572"/>
                  <a:pt x="155" y="583"/>
                  <a:pt x="143" y="607"/>
                </a:cubicBezTo>
                <a:cubicBezTo>
                  <a:pt x="131" y="619"/>
                  <a:pt x="131" y="631"/>
                  <a:pt x="119" y="655"/>
                </a:cubicBezTo>
                <a:cubicBezTo>
                  <a:pt x="108" y="667"/>
                  <a:pt x="108" y="679"/>
                  <a:pt x="96" y="703"/>
                </a:cubicBezTo>
                <a:lnTo>
                  <a:pt x="72" y="750"/>
                </a:lnTo>
                <a:cubicBezTo>
                  <a:pt x="72" y="762"/>
                  <a:pt x="60" y="774"/>
                  <a:pt x="60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2" y="917"/>
                  <a:pt x="12" y="929"/>
                </a:cubicBezTo>
                <a:cubicBezTo>
                  <a:pt x="12" y="953"/>
                  <a:pt x="0" y="964"/>
                  <a:pt x="0" y="976"/>
                </a:cubicBezTo>
                <a:lnTo>
                  <a:pt x="0" y="1024"/>
                </a:lnTo>
                <a:lnTo>
                  <a:pt x="0" y="1072"/>
                </a:lnTo>
                <a:lnTo>
                  <a:pt x="0" y="1119"/>
                </a:lnTo>
                <a:lnTo>
                  <a:pt x="0" y="1167"/>
                </a:lnTo>
                <a:lnTo>
                  <a:pt x="0" y="1214"/>
                </a:lnTo>
                <a:lnTo>
                  <a:pt x="0" y="14954"/>
                </a:lnTo>
                <a:lnTo>
                  <a:pt x="0" y="14990"/>
                </a:lnTo>
                <a:lnTo>
                  <a:pt x="0" y="15050"/>
                </a:lnTo>
                <a:lnTo>
                  <a:pt x="0" y="15097"/>
                </a:lnTo>
                <a:lnTo>
                  <a:pt x="0" y="15145"/>
                </a:lnTo>
                <a:lnTo>
                  <a:pt x="0" y="15192"/>
                </a:lnTo>
                <a:cubicBezTo>
                  <a:pt x="0" y="15204"/>
                  <a:pt x="12" y="15216"/>
                  <a:pt x="12" y="15240"/>
                </a:cubicBezTo>
                <a:cubicBezTo>
                  <a:pt x="24" y="15252"/>
                  <a:pt x="12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48" y="15347"/>
                  <a:pt x="48" y="15371"/>
                  <a:pt x="60" y="15383"/>
                </a:cubicBezTo>
                <a:cubicBezTo>
                  <a:pt x="60" y="15407"/>
                  <a:pt x="72" y="15419"/>
                  <a:pt x="72" y="15431"/>
                </a:cubicBezTo>
                <a:cubicBezTo>
                  <a:pt x="84" y="15454"/>
                  <a:pt x="96" y="15466"/>
                  <a:pt x="96" y="15478"/>
                </a:cubicBezTo>
                <a:cubicBezTo>
                  <a:pt x="108" y="15502"/>
                  <a:pt x="119" y="15514"/>
                  <a:pt x="119" y="15526"/>
                </a:cubicBezTo>
                <a:cubicBezTo>
                  <a:pt x="131" y="15550"/>
                  <a:pt x="143" y="15561"/>
                  <a:pt x="155" y="15585"/>
                </a:cubicBezTo>
                <a:cubicBezTo>
                  <a:pt x="167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0" y="15728"/>
                </a:lnTo>
                <a:lnTo>
                  <a:pt x="298" y="15776"/>
                </a:lnTo>
                <a:lnTo>
                  <a:pt x="346" y="15823"/>
                </a:lnTo>
                <a:lnTo>
                  <a:pt x="393" y="15871"/>
                </a:lnTo>
                <a:cubicBezTo>
                  <a:pt x="417" y="15895"/>
                  <a:pt x="441" y="15907"/>
                  <a:pt x="453" y="15931"/>
                </a:cubicBezTo>
                <a:lnTo>
                  <a:pt x="524" y="15978"/>
                </a:lnTo>
                <a:cubicBezTo>
                  <a:pt x="584" y="16014"/>
                  <a:pt x="643" y="16050"/>
                  <a:pt x="715" y="16073"/>
                </a:cubicBezTo>
                <a:cubicBezTo>
                  <a:pt x="751" y="16097"/>
                  <a:pt x="798" y="16109"/>
                  <a:pt x="846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4" y="16133"/>
                </a:cubicBezTo>
                <a:cubicBezTo>
                  <a:pt x="1572" y="16121"/>
                  <a:pt x="1620" y="16109"/>
                  <a:pt x="1667" y="16085"/>
                </a:cubicBezTo>
                <a:cubicBezTo>
                  <a:pt x="1703" y="16073"/>
                  <a:pt x="1739" y="16062"/>
                  <a:pt x="1763" y="16038"/>
                </a:cubicBezTo>
                <a:lnTo>
                  <a:pt x="1846" y="15990"/>
                </a:lnTo>
                <a:lnTo>
                  <a:pt x="1917" y="15942"/>
                </a:lnTo>
                <a:cubicBezTo>
                  <a:pt x="1941" y="15931"/>
                  <a:pt x="1965" y="15919"/>
                  <a:pt x="1989" y="15907"/>
                </a:cubicBezTo>
                <a:lnTo>
                  <a:pt x="2036" y="15859"/>
                </a:lnTo>
                <a:lnTo>
                  <a:pt x="2084" y="15812"/>
                </a:lnTo>
                <a:lnTo>
                  <a:pt x="2132" y="15752"/>
                </a:lnTo>
                <a:cubicBezTo>
                  <a:pt x="2144" y="15740"/>
                  <a:pt x="2155" y="15728"/>
                  <a:pt x="2167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39" y="15609"/>
                </a:lnTo>
                <a:lnTo>
                  <a:pt x="2263" y="15561"/>
                </a:lnTo>
                <a:cubicBezTo>
                  <a:pt x="2275" y="15550"/>
                  <a:pt x="2286" y="15538"/>
                  <a:pt x="2286" y="15514"/>
                </a:cubicBezTo>
                <a:cubicBezTo>
                  <a:pt x="2298" y="15502"/>
                  <a:pt x="2310" y="15478"/>
                  <a:pt x="2310" y="15466"/>
                </a:cubicBezTo>
                <a:cubicBezTo>
                  <a:pt x="2310" y="15454"/>
                  <a:pt x="2334" y="15431"/>
                  <a:pt x="2334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5" y="15180"/>
                </a:lnTo>
                <a:cubicBezTo>
                  <a:pt x="2405" y="15157"/>
                  <a:pt x="2405" y="15145"/>
                  <a:pt x="2405" y="15133"/>
                </a:cubicBezTo>
                <a:lnTo>
                  <a:pt x="2405" y="15085"/>
                </a:lnTo>
                <a:lnTo>
                  <a:pt x="2405" y="15026"/>
                </a:lnTo>
                <a:lnTo>
                  <a:pt x="2405" y="14978"/>
                </a:lnTo>
                <a:lnTo>
                  <a:pt x="2405" y="14954"/>
                </a:lnTo>
                <a:lnTo>
                  <a:pt x="2405" y="1214"/>
                </a:lnTo>
                <a:lnTo>
                  <a:pt x="2405" y="1167"/>
                </a:lnTo>
                <a:lnTo>
                  <a:pt x="2405" y="1119"/>
                </a:lnTo>
                <a:lnTo>
                  <a:pt x="2405" y="1072"/>
                </a:lnTo>
                <a:cubicBezTo>
                  <a:pt x="2405" y="1060"/>
                  <a:pt x="2405" y="1036"/>
                  <a:pt x="2405" y="1024"/>
                </a:cubicBezTo>
                <a:lnTo>
                  <a:pt x="2405" y="976"/>
                </a:lnTo>
                <a:cubicBezTo>
                  <a:pt x="2405" y="964"/>
                  <a:pt x="2394" y="941"/>
                  <a:pt x="2394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70" y="845"/>
                  <a:pt x="2358" y="833"/>
                </a:cubicBezTo>
                <a:lnTo>
                  <a:pt x="2346" y="786"/>
                </a:lnTo>
                <a:lnTo>
                  <a:pt x="2322" y="738"/>
                </a:lnTo>
                <a:cubicBezTo>
                  <a:pt x="2322" y="714"/>
                  <a:pt x="2310" y="703"/>
                  <a:pt x="2298" y="691"/>
                </a:cubicBezTo>
                <a:lnTo>
                  <a:pt x="2275" y="643"/>
                </a:lnTo>
                <a:lnTo>
                  <a:pt x="2251" y="595"/>
                </a:ln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7" y="476"/>
                  <a:pt x="2155" y="464"/>
                  <a:pt x="2144" y="452"/>
                </a:cubicBezTo>
                <a:lnTo>
                  <a:pt x="2108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89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39" y="119"/>
                  <a:pt x="1703" y="107"/>
                </a:cubicBezTo>
                <a:cubicBezTo>
                  <a:pt x="1655" y="95"/>
                  <a:pt x="1620" y="71"/>
                  <a:pt x="1572" y="60"/>
                </a:cubicBezTo>
                <a:cubicBezTo>
                  <a:pt x="1489" y="36"/>
                  <a:pt x="1417" y="12"/>
                  <a:pt x="1334" y="12"/>
                </a:cubicBezTo>
                <a:cubicBezTo>
                  <a:pt x="1286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2" name="Google Shape;2672;p24"/>
          <p:cNvSpPr/>
          <p:nvPr/>
        </p:nvSpPr>
        <p:spPr>
          <a:xfrm>
            <a:off x="6566206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3" name="Google Shape;2673;p24"/>
          <p:cNvSpPr/>
          <p:nvPr/>
        </p:nvSpPr>
        <p:spPr>
          <a:xfrm>
            <a:off x="6566206" y="370435"/>
            <a:ext cx="142572" cy="166197"/>
          </a:xfrm>
          <a:custGeom>
            <a:avLst/>
            <a:gdLst/>
            <a:ahLst/>
            <a:cxnLst/>
            <a:rect l="l" t="t" r="r" b="b"/>
            <a:pathLst>
              <a:path w="4359" h="3811" extrusionOk="0">
                <a:moveTo>
                  <a:pt x="1132" y="0"/>
                </a:moveTo>
                <a:cubicBezTo>
                  <a:pt x="501" y="0"/>
                  <a:pt x="1" y="512"/>
                  <a:pt x="1" y="1132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10"/>
                </a:cubicBezTo>
                <a:lnTo>
                  <a:pt x="3216" y="3810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2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4" name="Google Shape;2674;p24"/>
          <p:cNvSpPr/>
          <p:nvPr/>
        </p:nvSpPr>
        <p:spPr>
          <a:xfrm>
            <a:off x="6588806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43" y="119"/>
                  <a:pt x="417" y="310"/>
                </a:cubicBezTo>
                <a:lnTo>
                  <a:pt x="393" y="333"/>
                </a:lnTo>
                <a:cubicBezTo>
                  <a:pt x="370" y="369"/>
                  <a:pt x="334" y="393"/>
                  <a:pt x="298" y="429"/>
                </a:cubicBezTo>
                <a:cubicBezTo>
                  <a:pt x="286" y="452"/>
                  <a:pt x="262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3" y="655"/>
                  <a:pt x="131" y="691"/>
                </a:cubicBezTo>
                <a:cubicBezTo>
                  <a:pt x="120" y="726"/>
                  <a:pt x="108" y="750"/>
                  <a:pt x="96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36" y="964"/>
                  <a:pt x="24" y="1000"/>
                </a:cubicBezTo>
                <a:cubicBezTo>
                  <a:pt x="12" y="1072"/>
                  <a:pt x="0" y="1143"/>
                  <a:pt x="0" y="1226"/>
                </a:cubicBezTo>
                <a:lnTo>
                  <a:pt x="0" y="14954"/>
                </a:lnTo>
                <a:cubicBezTo>
                  <a:pt x="0" y="15633"/>
                  <a:pt x="548" y="16181"/>
                  <a:pt x="1227" y="16181"/>
                </a:cubicBezTo>
                <a:cubicBezTo>
                  <a:pt x="1322" y="16181"/>
                  <a:pt x="1405" y="16169"/>
                  <a:pt x="1489" y="16157"/>
                </a:cubicBezTo>
                <a:lnTo>
                  <a:pt x="1524" y="16145"/>
                </a:lnTo>
                <a:cubicBezTo>
                  <a:pt x="1596" y="16121"/>
                  <a:pt x="1655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32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5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5" name="Google Shape;2675;p24"/>
          <p:cNvSpPr/>
          <p:nvPr/>
        </p:nvSpPr>
        <p:spPr>
          <a:xfrm>
            <a:off x="6600483" y="-197585"/>
            <a:ext cx="79872" cy="705653"/>
          </a:xfrm>
          <a:custGeom>
            <a:avLst/>
            <a:gdLst/>
            <a:ahLst/>
            <a:cxnLst/>
            <a:rect l="l" t="t" r="r" b="b"/>
            <a:pathLst>
              <a:path w="2442" h="16181" extrusionOk="0">
                <a:moveTo>
                  <a:pt x="1144" y="0"/>
                </a:moveTo>
                <a:cubicBezTo>
                  <a:pt x="1060" y="0"/>
                  <a:pt x="965" y="24"/>
                  <a:pt x="882" y="48"/>
                </a:cubicBezTo>
                <a:cubicBezTo>
                  <a:pt x="834" y="60"/>
                  <a:pt x="798" y="71"/>
                  <a:pt x="751" y="83"/>
                </a:cubicBezTo>
                <a:cubicBezTo>
                  <a:pt x="715" y="107"/>
                  <a:pt x="691" y="119"/>
                  <a:pt x="656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48" y="202"/>
                  <a:pt x="525" y="214"/>
                  <a:pt x="501" y="226"/>
                </a:cubicBezTo>
                <a:lnTo>
                  <a:pt x="441" y="274"/>
                </a:lnTo>
                <a:lnTo>
                  <a:pt x="394" y="322"/>
                </a:lnTo>
                <a:cubicBezTo>
                  <a:pt x="370" y="333"/>
                  <a:pt x="358" y="357"/>
                  <a:pt x="346" y="369"/>
                </a:cubicBezTo>
                <a:cubicBezTo>
                  <a:pt x="322" y="381"/>
                  <a:pt x="310" y="393"/>
                  <a:pt x="298" y="417"/>
                </a:cubicBezTo>
                <a:cubicBezTo>
                  <a:pt x="286" y="429"/>
                  <a:pt x="275" y="441"/>
                  <a:pt x="263" y="464"/>
                </a:cubicBezTo>
                <a:lnTo>
                  <a:pt x="227" y="512"/>
                </a:lnTo>
                <a:lnTo>
                  <a:pt x="191" y="560"/>
                </a:lnTo>
                <a:lnTo>
                  <a:pt x="167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96" y="750"/>
                </a:cubicBezTo>
                <a:cubicBezTo>
                  <a:pt x="84" y="762"/>
                  <a:pt x="84" y="774"/>
                  <a:pt x="72" y="786"/>
                </a:cubicBezTo>
                <a:lnTo>
                  <a:pt x="60" y="833"/>
                </a:lnTo>
                <a:lnTo>
                  <a:pt x="48" y="881"/>
                </a:lnTo>
                <a:cubicBezTo>
                  <a:pt x="48" y="905"/>
                  <a:pt x="36" y="917"/>
                  <a:pt x="36" y="929"/>
                </a:cubicBezTo>
                <a:cubicBezTo>
                  <a:pt x="24" y="953"/>
                  <a:pt x="24" y="964"/>
                  <a:pt x="24" y="976"/>
                </a:cubicBezTo>
                <a:lnTo>
                  <a:pt x="24" y="1024"/>
                </a:lnTo>
                <a:cubicBezTo>
                  <a:pt x="24" y="1048"/>
                  <a:pt x="24" y="1060"/>
                  <a:pt x="13" y="1072"/>
                </a:cubicBezTo>
                <a:cubicBezTo>
                  <a:pt x="1" y="1095"/>
                  <a:pt x="13" y="1107"/>
                  <a:pt x="13" y="1119"/>
                </a:cubicBezTo>
                <a:lnTo>
                  <a:pt x="13" y="1167"/>
                </a:lnTo>
                <a:lnTo>
                  <a:pt x="13" y="1214"/>
                </a:lnTo>
                <a:lnTo>
                  <a:pt x="13" y="14954"/>
                </a:lnTo>
                <a:cubicBezTo>
                  <a:pt x="13" y="14966"/>
                  <a:pt x="13" y="14978"/>
                  <a:pt x="13" y="14990"/>
                </a:cubicBezTo>
                <a:lnTo>
                  <a:pt x="13" y="15050"/>
                </a:lnTo>
                <a:cubicBezTo>
                  <a:pt x="13" y="15061"/>
                  <a:pt x="13" y="15073"/>
                  <a:pt x="13" y="15097"/>
                </a:cubicBezTo>
                <a:cubicBezTo>
                  <a:pt x="13" y="15109"/>
                  <a:pt x="13" y="15121"/>
                  <a:pt x="24" y="15145"/>
                </a:cubicBezTo>
                <a:lnTo>
                  <a:pt x="24" y="15192"/>
                </a:lnTo>
                <a:cubicBezTo>
                  <a:pt x="24" y="15204"/>
                  <a:pt x="24" y="15216"/>
                  <a:pt x="24" y="15240"/>
                </a:cubicBezTo>
                <a:cubicBezTo>
                  <a:pt x="36" y="15252"/>
                  <a:pt x="24" y="15276"/>
                  <a:pt x="36" y="15288"/>
                </a:cubicBezTo>
                <a:cubicBezTo>
                  <a:pt x="48" y="15300"/>
                  <a:pt x="48" y="15323"/>
                  <a:pt x="60" y="15335"/>
                </a:cubicBezTo>
                <a:lnTo>
                  <a:pt x="72" y="15383"/>
                </a:lnTo>
                <a:lnTo>
                  <a:pt x="96" y="15431"/>
                </a:lnTo>
                <a:cubicBezTo>
                  <a:pt x="96" y="15454"/>
                  <a:pt x="108" y="15466"/>
                  <a:pt x="120" y="15478"/>
                </a:cubicBezTo>
                <a:cubicBezTo>
                  <a:pt x="120" y="15502"/>
                  <a:pt x="132" y="15514"/>
                  <a:pt x="144" y="15526"/>
                </a:cubicBezTo>
                <a:cubicBezTo>
                  <a:pt x="144" y="15550"/>
                  <a:pt x="155" y="15561"/>
                  <a:pt x="167" y="15585"/>
                </a:cubicBezTo>
                <a:cubicBezTo>
                  <a:pt x="179" y="15597"/>
                  <a:pt x="191" y="15609"/>
                  <a:pt x="203" y="15633"/>
                </a:cubicBezTo>
                <a:cubicBezTo>
                  <a:pt x="203" y="15645"/>
                  <a:pt x="227" y="15657"/>
                  <a:pt x="239" y="15681"/>
                </a:cubicBezTo>
                <a:cubicBezTo>
                  <a:pt x="239" y="15692"/>
                  <a:pt x="263" y="15716"/>
                  <a:pt x="275" y="15728"/>
                </a:cubicBezTo>
                <a:cubicBezTo>
                  <a:pt x="286" y="15740"/>
                  <a:pt x="298" y="15764"/>
                  <a:pt x="310" y="15776"/>
                </a:cubicBezTo>
                <a:lnTo>
                  <a:pt x="358" y="15823"/>
                </a:lnTo>
                <a:lnTo>
                  <a:pt x="417" y="15871"/>
                </a:lnTo>
                <a:cubicBezTo>
                  <a:pt x="429" y="15895"/>
                  <a:pt x="453" y="15907"/>
                  <a:pt x="477" y="15931"/>
                </a:cubicBezTo>
                <a:lnTo>
                  <a:pt x="536" y="15978"/>
                </a:lnTo>
                <a:cubicBezTo>
                  <a:pt x="572" y="15990"/>
                  <a:pt x="596" y="16014"/>
                  <a:pt x="620" y="16026"/>
                </a:cubicBezTo>
                <a:cubicBezTo>
                  <a:pt x="656" y="16050"/>
                  <a:pt x="691" y="16062"/>
                  <a:pt x="727" y="16073"/>
                </a:cubicBezTo>
                <a:cubicBezTo>
                  <a:pt x="763" y="16097"/>
                  <a:pt x="810" y="16109"/>
                  <a:pt x="858" y="16121"/>
                </a:cubicBezTo>
                <a:cubicBezTo>
                  <a:pt x="977" y="16157"/>
                  <a:pt x="1096" y="16181"/>
                  <a:pt x="1215" y="16181"/>
                </a:cubicBezTo>
                <a:lnTo>
                  <a:pt x="1227" y="16181"/>
                </a:lnTo>
                <a:cubicBezTo>
                  <a:pt x="1334" y="16181"/>
                  <a:pt x="1441" y="16169"/>
                  <a:pt x="1537" y="16133"/>
                </a:cubicBezTo>
                <a:cubicBezTo>
                  <a:pt x="1584" y="16121"/>
                  <a:pt x="1632" y="16109"/>
                  <a:pt x="1679" y="16085"/>
                </a:cubicBezTo>
                <a:lnTo>
                  <a:pt x="1787" y="16038"/>
                </a:lnTo>
                <a:cubicBezTo>
                  <a:pt x="1810" y="16026"/>
                  <a:pt x="1834" y="16014"/>
                  <a:pt x="1870" y="15990"/>
                </a:cubicBezTo>
                <a:lnTo>
                  <a:pt x="1941" y="15942"/>
                </a:lnTo>
                <a:cubicBezTo>
                  <a:pt x="1953" y="15931"/>
                  <a:pt x="1977" y="15919"/>
                  <a:pt x="2001" y="15907"/>
                </a:cubicBezTo>
                <a:cubicBezTo>
                  <a:pt x="2013" y="15883"/>
                  <a:pt x="2037" y="15871"/>
                  <a:pt x="2049" y="15859"/>
                </a:cubicBezTo>
                <a:lnTo>
                  <a:pt x="2096" y="15812"/>
                </a:lnTo>
                <a:lnTo>
                  <a:pt x="2144" y="15752"/>
                </a:lnTo>
                <a:lnTo>
                  <a:pt x="2180" y="15704"/>
                </a:lnTo>
                <a:lnTo>
                  <a:pt x="2215" y="15657"/>
                </a:lnTo>
                <a:lnTo>
                  <a:pt x="2251" y="15609"/>
                </a:lnTo>
                <a:cubicBezTo>
                  <a:pt x="2263" y="15597"/>
                  <a:pt x="2275" y="15585"/>
                  <a:pt x="2287" y="15561"/>
                </a:cubicBezTo>
                <a:cubicBezTo>
                  <a:pt x="2287" y="15550"/>
                  <a:pt x="2299" y="15538"/>
                  <a:pt x="2310" y="15514"/>
                </a:cubicBezTo>
                <a:cubicBezTo>
                  <a:pt x="2310" y="15502"/>
                  <a:pt x="2322" y="15478"/>
                  <a:pt x="2334" y="15466"/>
                </a:cubicBezTo>
                <a:lnTo>
                  <a:pt x="2358" y="15419"/>
                </a:lnTo>
                <a:cubicBezTo>
                  <a:pt x="2358" y="15407"/>
                  <a:pt x="2358" y="15383"/>
                  <a:pt x="2370" y="15371"/>
                </a:cubicBezTo>
                <a:cubicBezTo>
                  <a:pt x="2370" y="15359"/>
                  <a:pt x="2382" y="15335"/>
                  <a:pt x="2382" y="15323"/>
                </a:cubicBezTo>
                <a:cubicBezTo>
                  <a:pt x="2394" y="15311"/>
                  <a:pt x="2394" y="15288"/>
                  <a:pt x="2406" y="15276"/>
                </a:cubicBezTo>
                <a:cubicBezTo>
                  <a:pt x="2406" y="15264"/>
                  <a:pt x="2406" y="15240"/>
                  <a:pt x="2406" y="15228"/>
                </a:cubicBezTo>
                <a:cubicBezTo>
                  <a:pt x="2418" y="15204"/>
                  <a:pt x="2406" y="15192"/>
                  <a:pt x="2418" y="15180"/>
                </a:cubicBezTo>
                <a:cubicBezTo>
                  <a:pt x="2430" y="15157"/>
                  <a:pt x="2418" y="15145"/>
                  <a:pt x="2430" y="15133"/>
                </a:cubicBezTo>
                <a:cubicBezTo>
                  <a:pt x="2441" y="15109"/>
                  <a:pt x="2430" y="15097"/>
                  <a:pt x="2430" y="15085"/>
                </a:cubicBezTo>
                <a:lnTo>
                  <a:pt x="2430" y="15026"/>
                </a:lnTo>
                <a:lnTo>
                  <a:pt x="2430" y="14978"/>
                </a:lnTo>
                <a:lnTo>
                  <a:pt x="2430" y="1214"/>
                </a:lnTo>
                <a:lnTo>
                  <a:pt x="2430" y="1167"/>
                </a:lnTo>
                <a:lnTo>
                  <a:pt x="2430" y="1119"/>
                </a:lnTo>
                <a:cubicBezTo>
                  <a:pt x="2430" y="1107"/>
                  <a:pt x="2430" y="1084"/>
                  <a:pt x="2430" y="1072"/>
                </a:cubicBezTo>
                <a:cubicBezTo>
                  <a:pt x="2418" y="1060"/>
                  <a:pt x="2418" y="1036"/>
                  <a:pt x="2418" y="1024"/>
                </a:cubicBezTo>
                <a:cubicBezTo>
                  <a:pt x="2418" y="1012"/>
                  <a:pt x="2418" y="988"/>
                  <a:pt x="2418" y="976"/>
                </a:cubicBezTo>
                <a:cubicBezTo>
                  <a:pt x="2418" y="964"/>
                  <a:pt x="2406" y="941"/>
                  <a:pt x="2406" y="929"/>
                </a:cubicBezTo>
                <a:cubicBezTo>
                  <a:pt x="2406" y="905"/>
                  <a:pt x="2406" y="893"/>
                  <a:pt x="2394" y="881"/>
                </a:cubicBezTo>
                <a:cubicBezTo>
                  <a:pt x="2382" y="869"/>
                  <a:pt x="2382" y="845"/>
                  <a:pt x="2382" y="833"/>
                </a:cubicBezTo>
                <a:cubicBezTo>
                  <a:pt x="2382" y="810"/>
                  <a:pt x="2370" y="798"/>
                  <a:pt x="2358" y="786"/>
                </a:cubicBezTo>
                <a:cubicBezTo>
                  <a:pt x="2358" y="762"/>
                  <a:pt x="2346" y="750"/>
                  <a:pt x="2346" y="738"/>
                </a:cubicBezTo>
                <a:cubicBezTo>
                  <a:pt x="2346" y="714"/>
                  <a:pt x="2322" y="703"/>
                  <a:pt x="2322" y="691"/>
                </a:cubicBezTo>
                <a:lnTo>
                  <a:pt x="2299" y="643"/>
                </a:lnTo>
                <a:cubicBezTo>
                  <a:pt x="2287" y="619"/>
                  <a:pt x="2275" y="607"/>
                  <a:pt x="2263" y="595"/>
                </a:cubicBezTo>
                <a:cubicBezTo>
                  <a:pt x="2251" y="572"/>
                  <a:pt x="2251" y="560"/>
                  <a:pt x="2239" y="548"/>
                </a:cubicBezTo>
                <a:lnTo>
                  <a:pt x="2203" y="500"/>
                </a:lnTo>
                <a:lnTo>
                  <a:pt x="2168" y="452"/>
                </a:lnTo>
                <a:lnTo>
                  <a:pt x="2120" y="393"/>
                </a:lnTo>
                <a:cubicBezTo>
                  <a:pt x="2108" y="381"/>
                  <a:pt x="2096" y="369"/>
                  <a:pt x="2072" y="345"/>
                </a:cubicBezTo>
                <a:lnTo>
                  <a:pt x="2025" y="298"/>
                </a:lnTo>
                <a:cubicBezTo>
                  <a:pt x="2001" y="286"/>
                  <a:pt x="1989" y="274"/>
                  <a:pt x="1965" y="250"/>
                </a:cubicBezTo>
                <a:lnTo>
                  <a:pt x="1894" y="202"/>
                </a:lnTo>
                <a:lnTo>
                  <a:pt x="1822" y="155"/>
                </a:lnTo>
                <a:cubicBezTo>
                  <a:pt x="1787" y="143"/>
                  <a:pt x="1751" y="119"/>
                  <a:pt x="1715" y="107"/>
                </a:cubicBezTo>
                <a:cubicBezTo>
                  <a:pt x="1679" y="95"/>
                  <a:pt x="1632" y="71"/>
                  <a:pt x="1596" y="60"/>
                </a:cubicBezTo>
                <a:cubicBezTo>
                  <a:pt x="1513" y="36"/>
                  <a:pt x="1429" y="12"/>
                  <a:pt x="1346" y="12"/>
                </a:cubicBezTo>
                <a:cubicBezTo>
                  <a:pt x="1310" y="0"/>
                  <a:pt x="1263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6" name="Google Shape;2676;p24"/>
          <p:cNvSpPr/>
          <p:nvPr/>
        </p:nvSpPr>
        <p:spPr>
          <a:xfrm>
            <a:off x="6195500" y="-226149"/>
            <a:ext cx="142932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7" name="Google Shape;2677;p24"/>
          <p:cNvSpPr/>
          <p:nvPr/>
        </p:nvSpPr>
        <p:spPr>
          <a:xfrm>
            <a:off x="6195500" y="370435"/>
            <a:ext cx="142932" cy="166197"/>
          </a:xfrm>
          <a:custGeom>
            <a:avLst/>
            <a:gdLst/>
            <a:ahLst/>
            <a:cxnLst/>
            <a:rect l="l" t="t" r="r" b="b"/>
            <a:pathLst>
              <a:path w="4370" h="3811" extrusionOk="0">
                <a:moveTo>
                  <a:pt x="1143" y="0"/>
                </a:moveTo>
                <a:cubicBezTo>
                  <a:pt x="512" y="0"/>
                  <a:pt x="12" y="512"/>
                  <a:pt x="0" y="1132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2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8" name="Google Shape;2678;p24"/>
          <p:cNvSpPr/>
          <p:nvPr/>
        </p:nvSpPr>
        <p:spPr>
          <a:xfrm>
            <a:off x="6218461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8" y="429"/>
                </a:cubicBezTo>
                <a:cubicBezTo>
                  <a:pt x="286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7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6" y="964"/>
                  <a:pt x="24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406" y="16169"/>
                  <a:pt x="1489" y="16157"/>
                </a:cubicBezTo>
                <a:lnTo>
                  <a:pt x="1525" y="16145"/>
                </a:lnTo>
                <a:cubicBezTo>
                  <a:pt x="1596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9" name="Google Shape;2679;p24"/>
          <p:cNvSpPr/>
          <p:nvPr/>
        </p:nvSpPr>
        <p:spPr>
          <a:xfrm>
            <a:off x="6230922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20" y="0"/>
                </a:moveTo>
                <a:cubicBezTo>
                  <a:pt x="1036" y="0"/>
                  <a:pt x="941" y="24"/>
                  <a:pt x="858" y="48"/>
                </a:cubicBezTo>
                <a:cubicBezTo>
                  <a:pt x="822" y="60"/>
                  <a:pt x="775" y="71"/>
                  <a:pt x="727" y="83"/>
                </a:cubicBezTo>
                <a:cubicBezTo>
                  <a:pt x="703" y="107"/>
                  <a:pt x="667" y="119"/>
                  <a:pt x="632" y="131"/>
                </a:cubicBezTo>
                <a:cubicBezTo>
                  <a:pt x="596" y="155"/>
                  <a:pt x="584" y="167"/>
                  <a:pt x="548" y="179"/>
                </a:cubicBezTo>
                <a:cubicBezTo>
                  <a:pt x="525" y="202"/>
                  <a:pt x="501" y="214"/>
                  <a:pt x="489" y="226"/>
                </a:cubicBezTo>
                <a:lnTo>
                  <a:pt x="417" y="274"/>
                </a:lnTo>
                <a:lnTo>
                  <a:pt x="370" y="322"/>
                </a:lnTo>
                <a:lnTo>
                  <a:pt x="322" y="369"/>
                </a:lnTo>
                <a:cubicBezTo>
                  <a:pt x="310" y="381"/>
                  <a:pt x="286" y="393"/>
                  <a:pt x="274" y="417"/>
                </a:cubicBezTo>
                <a:lnTo>
                  <a:pt x="239" y="464"/>
                </a:lnTo>
                <a:lnTo>
                  <a:pt x="203" y="512"/>
                </a:lnTo>
                <a:lnTo>
                  <a:pt x="167" y="560"/>
                </a:lnTo>
                <a:cubicBezTo>
                  <a:pt x="155" y="572"/>
                  <a:pt x="155" y="583"/>
                  <a:pt x="144" y="607"/>
                </a:cubicBezTo>
                <a:lnTo>
                  <a:pt x="120" y="655"/>
                </a:lnTo>
                <a:cubicBezTo>
                  <a:pt x="108" y="667"/>
                  <a:pt x="96" y="679"/>
                  <a:pt x="96" y="703"/>
                </a:cubicBezTo>
                <a:cubicBezTo>
                  <a:pt x="84" y="714"/>
                  <a:pt x="72" y="726"/>
                  <a:pt x="72" y="750"/>
                </a:cubicBezTo>
                <a:cubicBezTo>
                  <a:pt x="60" y="762"/>
                  <a:pt x="60" y="774"/>
                  <a:pt x="48" y="786"/>
                </a:cubicBezTo>
                <a:lnTo>
                  <a:pt x="36" y="833"/>
                </a:lnTo>
                <a:lnTo>
                  <a:pt x="24" y="881"/>
                </a:lnTo>
                <a:cubicBezTo>
                  <a:pt x="24" y="905"/>
                  <a:pt x="13" y="917"/>
                  <a:pt x="13" y="929"/>
                </a:cubicBezTo>
                <a:cubicBezTo>
                  <a:pt x="1" y="953"/>
                  <a:pt x="1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" y="15216"/>
                  <a:pt x="13" y="15240"/>
                </a:cubicBezTo>
                <a:cubicBezTo>
                  <a:pt x="13" y="15252"/>
                  <a:pt x="13" y="15276"/>
                  <a:pt x="24" y="15288"/>
                </a:cubicBezTo>
                <a:cubicBezTo>
                  <a:pt x="36" y="15300"/>
                  <a:pt x="36" y="15323"/>
                  <a:pt x="36" y="15335"/>
                </a:cubicBezTo>
                <a:cubicBezTo>
                  <a:pt x="36" y="15347"/>
                  <a:pt x="48" y="15371"/>
                  <a:pt x="60" y="15383"/>
                </a:cubicBezTo>
                <a:cubicBezTo>
                  <a:pt x="60" y="15407"/>
                  <a:pt x="60" y="15419"/>
                  <a:pt x="72" y="15431"/>
                </a:cubicBezTo>
                <a:cubicBezTo>
                  <a:pt x="84" y="15454"/>
                  <a:pt x="84" y="15466"/>
                  <a:pt x="96" y="15478"/>
                </a:cubicBezTo>
                <a:cubicBezTo>
                  <a:pt x="108" y="15502"/>
                  <a:pt x="108" y="15514"/>
                  <a:pt x="120" y="15526"/>
                </a:cubicBezTo>
                <a:cubicBezTo>
                  <a:pt x="132" y="15550"/>
                  <a:pt x="144" y="15561"/>
                  <a:pt x="144" y="15585"/>
                </a:cubicBezTo>
                <a:cubicBezTo>
                  <a:pt x="155" y="15597"/>
                  <a:pt x="167" y="15609"/>
                  <a:pt x="179" y="15633"/>
                </a:cubicBezTo>
                <a:cubicBezTo>
                  <a:pt x="191" y="15645"/>
                  <a:pt x="203" y="15669"/>
                  <a:pt x="215" y="15681"/>
                </a:cubicBezTo>
                <a:lnTo>
                  <a:pt x="251" y="15728"/>
                </a:lnTo>
                <a:lnTo>
                  <a:pt x="298" y="15776"/>
                </a:lnTo>
                <a:lnTo>
                  <a:pt x="334" y="15823"/>
                </a:lnTo>
                <a:lnTo>
                  <a:pt x="394" y="15871"/>
                </a:lnTo>
                <a:cubicBezTo>
                  <a:pt x="417" y="15895"/>
                  <a:pt x="429" y="15907"/>
                  <a:pt x="453" y="15931"/>
                </a:cubicBezTo>
                <a:cubicBezTo>
                  <a:pt x="477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03" y="16073"/>
                </a:cubicBezTo>
                <a:cubicBezTo>
                  <a:pt x="751" y="16097"/>
                  <a:pt x="798" y="16109"/>
                  <a:pt x="834" y="16121"/>
                </a:cubicBezTo>
                <a:cubicBezTo>
                  <a:pt x="953" y="16157"/>
                  <a:pt x="1072" y="16181"/>
                  <a:pt x="1191" y="16181"/>
                </a:cubicBezTo>
                <a:lnTo>
                  <a:pt x="1203" y="16181"/>
                </a:lnTo>
                <a:cubicBezTo>
                  <a:pt x="1310" y="16181"/>
                  <a:pt x="1417" y="16169"/>
                  <a:pt x="1525" y="16133"/>
                </a:cubicBezTo>
                <a:cubicBezTo>
                  <a:pt x="1572" y="16121"/>
                  <a:pt x="1620" y="16109"/>
                  <a:pt x="1656" y="16085"/>
                </a:cubicBezTo>
                <a:cubicBezTo>
                  <a:pt x="1691" y="16073"/>
                  <a:pt x="1727" y="16062"/>
                  <a:pt x="1763" y="16038"/>
                </a:cubicBezTo>
                <a:lnTo>
                  <a:pt x="1846" y="15990"/>
                </a:lnTo>
                <a:lnTo>
                  <a:pt x="1918" y="15942"/>
                </a:lnTo>
                <a:cubicBezTo>
                  <a:pt x="1941" y="15931"/>
                  <a:pt x="1953" y="15919"/>
                  <a:pt x="1977" y="15907"/>
                </a:cubicBezTo>
                <a:lnTo>
                  <a:pt x="2037" y="15859"/>
                </a:lnTo>
                <a:lnTo>
                  <a:pt x="2084" y="15812"/>
                </a:lnTo>
                <a:lnTo>
                  <a:pt x="2120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79" y="15692"/>
                  <a:pt x="2191" y="15681"/>
                  <a:pt x="2203" y="15657"/>
                </a:cubicBezTo>
                <a:lnTo>
                  <a:pt x="2227" y="15609"/>
                </a:lnTo>
                <a:lnTo>
                  <a:pt x="2263" y="15561"/>
                </a:lnTo>
                <a:cubicBezTo>
                  <a:pt x="2275" y="15550"/>
                  <a:pt x="2275" y="15538"/>
                  <a:pt x="2287" y="15514"/>
                </a:cubicBezTo>
                <a:cubicBezTo>
                  <a:pt x="2299" y="15502"/>
                  <a:pt x="2299" y="15478"/>
                  <a:pt x="2310" y="15466"/>
                </a:cubicBezTo>
                <a:cubicBezTo>
                  <a:pt x="2310" y="15454"/>
                  <a:pt x="2322" y="15431"/>
                  <a:pt x="2334" y="15419"/>
                </a:cubicBezTo>
                <a:cubicBezTo>
                  <a:pt x="2334" y="15407"/>
                  <a:pt x="2346" y="15383"/>
                  <a:pt x="2346" y="15371"/>
                </a:cubicBezTo>
                <a:cubicBezTo>
                  <a:pt x="2346" y="15359"/>
                  <a:pt x="2358" y="15335"/>
                  <a:pt x="2370" y="15323"/>
                </a:cubicBezTo>
                <a:lnTo>
                  <a:pt x="2382" y="15276"/>
                </a:lnTo>
                <a:cubicBezTo>
                  <a:pt x="2382" y="15264"/>
                  <a:pt x="2394" y="15240"/>
                  <a:pt x="2394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394" y="1214"/>
                </a:lnTo>
                <a:lnTo>
                  <a:pt x="2394" y="1167"/>
                </a:lnTo>
                <a:lnTo>
                  <a:pt x="2394" y="1119"/>
                </a:lnTo>
                <a:lnTo>
                  <a:pt x="2394" y="1072"/>
                </a:lnTo>
                <a:cubicBezTo>
                  <a:pt x="2394" y="1060"/>
                  <a:pt x="2394" y="1036"/>
                  <a:pt x="2394" y="1024"/>
                </a:cubicBezTo>
                <a:lnTo>
                  <a:pt x="2394" y="976"/>
                </a:lnTo>
                <a:cubicBezTo>
                  <a:pt x="2394" y="964"/>
                  <a:pt x="2382" y="941"/>
                  <a:pt x="2382" y="929"/>
                </a:cubicBezTo>
                <a:cubicBezTo>
                  <a:pt x="2382" y="917"/>
                  <a:pt x="2382" y="893"/>
                  <a:pt x="2370" y="881"/>
                </a:cubicBezTo>
                <a:cubicBezTo>
                  <a:pt x="2370" y="869"/>
                  <a:pt x="2358" y="845"/>
                  <a:pt x="2358" y="833"/>
                </a:cubicBezTo>
                <a:lnTo>
                  <a:pt x="2334" y="786"/>
                </a:lnTo>
                <a:lnTo>
                  <a:pt x="2322" y="738"/>
                </a:lnTo>
                <a:cubicBezTo>
                  <a:pt x="2322" y="714"/>
                  <a:pt x="2299" y="703"/>
                  <a:pt x="2299" y="691"/>
                </a:cubicBezTo>
                <a:lnTo>
                  <a:pt x="2275" y="643"/>
                </a:lnTo>
                <a:cubicBezTo>
                  <a:pt x="2263" y="619"/>
                  <a:pt x="2251" y="607"/>
                  <a:pt x="2239" y="595"/>
                </a:cubicBezTo>
                <a:lnTo>
                  <a:pt x="2215" y="548"/>
                </a:lnTo>
                <a:cubicBezTo>
                  <a:pt x="2203" y="524"/>
                  <a:pt x="2191" y="512"/>
                  <a:pt x="2179" y="500"/>
                </a:cubicBezTo>
                <a:cubicBezTo>
                  <a:pt x="2168" y="476"/>
                  <a:pt x="2156" y="464"/>
                  <a:pt x="2144" y="452"/>
                </a:cubicBezTo>
                <a:lnTo>
                  <a:pt x="2096" y="393"/>
                </a:lnTo>
                <a:lnTo>
                  <a:pt x="2060" y="345"/>
                </a:lnTo>
                <a:lnTo>
                  <a:pt x="2001" y="298"/>
                </a:lnTo>
                <a:cubicBezTo>
                  <a:pt x="1977" y="286"/>
                  <a:pt x="1965" y="274"/>
                  <a:pt x="1941" y="250"/>
                </a:cubicBezTo>
                <a:lnTo>
                  <a:pt x="1882" y="202"/>
                </a:lnTo>
                <a:lnTo>
                  <a:pt x="1798" y="155"/>
                </a:lnTo>
                <a:cubicBezTo>
                  <a:pt x="1763" y="143"/>
                  <a:pt x="1727" y="119"/>
                  <a:pt x="1703" y="107"/>
                </a:cubicBezTo>
                <a:cubicBezTo>
                  <a:pt x="1656" y="95"/>
                  <a:pt x="1608" y="71"/>
                  <a:pt x="1572" y="60"/>
                </a:cubicBezTo>
                <a:cubicBezTo>
                  <a:pt x="1489" y="36"/>
                  <a:pt x="1406" y="12"/>
                  <a:pt x="1322" y="12"/>
                </a:cubicBezTo>
                <a:cubicBezTo>
                  <a:pt x="1287" y="0"/>
                  <a:pt x="1239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0" name="Google Shape;2680;p24"/>
          <p:cNvSpPr/>
          <p:nvPr/>
        </p:nvSpPr>
        <p:spPr>
          <a:xfrm>
            <a:off x="7819393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1" name="Google Shape;2681;p24"/>
          <p:cNvSpPr/>
          <p:nvPr/>
        </p:nvSpPr>
        <p:spPr>
          <a:xfrm>
            <a:off x="7819393" y="370435"/>
            <a:ext cx="142539" cy="166197"/>
          </a:xfrm>
          <a:custGeom>
            <a:avLst/>
            <a:gdLst/>
            <a:ahLst/>
            <a:cxnLst/>
            <a:rect l="l" t="t" r="r" b="b"/>
            <a:pathLst>
              <a:path w="4358" h="3811" extrusionOk="0">
                <a:moveTo>
                  <a:pt x="1143" y="0"/>
                </a:moveTo>
                <a:cubicBezTo>
                  <a:pt x="512" y="0"/>
                  <a:pt x="0" y="512"/>
                  <a:pt x="0" y="1132"/>
                </a:cubicBezTo>
                <a:lnTo>
                  <a:pt x="0" y="2679"/>
                </a:lnTo>
                <a:cubicBezTo>
                  <a:pt x="0" y="3298"/>
                  <a:pt x="512" y="3810"/>
                  <a:pt x="1143" y="3810"/>
                </a:cubicBezTo>
                <a:lnTo>
                  <a:pt x="3227" y="3810"/>
                </a:lnTo>
                <a:cubicBezTo>
                  <a:pt x="3846" y="3810"/>
                  <a:pt x="4358" y="3298"/>
                  <a:pt x="4358" y="2679"/>
                </a:cubicBezTo>
                <a:lnTo>
                  <a:pt x="4358" y="1132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2" name="Google Shape;2682;p24"/>
          <p:cNvSpPr/>
          <p:nvPr/>
        </p:nvSpPr>
        <p:spPr>
          <a:xfrm>
            <a:off x="7842350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29" y="0"/>
                  <a:pt x="632" y="119"/>
                  <a:pt x="417" y="310"/>
                </a:cubicBezTo>
                <a:lnTo>
                  <a:pt x="394" y="333"/>
                </a:lnTo>
                <a:cubicBezTo>
                  <a:pt x="358" y="369"/>
                  <a:pt x="322" y="393"/>
                  <a:pt x="298" y="429"/>
                </a:cubicBezTo>
                <a:cubicBezTo>
                  <a:pt x="275" y="452"/>
                  <a:pt x="263" y="476"/>
                  <a:pt x="239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55" y="631"/>
                  <a:pt x="144" y="655"/>
                  <a:pt x="132" y="691"/>
                </a:cubicBezTo>
                <a:cubicBezTo>
                  <a:pt x="108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36" y="941"/>
                  <a:pt x="25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8" y="16181"/>
                  <a:pt x="1227" y="16181"/>
                </a:cubicBezTo>
                <a:cubicBezTo>
                  <a:pt x="1310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27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53" y="15276"/>
                  <a:pt x="2453" y="14966"/>
                </a:cubicBezTo>
                <a:lnTo>
                  <a:pt x="2453" y="1226"/>
                </a:lnTo>
                <a:cubicBezTo>
                  <a:pt x="2453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3" name="Google Shape;2683;p24"/>
          <p:cNvSpPr/>
          <p:nvPr/>
        </p:nvSpPr>
        <p:spPr>
          <a:xfrm>
            <a:off x="7854030" y="-197585"/>
            <a:ext cx="79087" cy="705653"/>
          </a:xfrm>
          <a:custGeom>
            <a:avLst/>
            <a:gdLst/>
            <a:ahLst/>
            <a:cxnLst/>
            <a:rect l="l" t="t" r="r" b="b"/>
            <a:pathLst>
              <a:path w="2418" h="16181" extrusionOk="0">
                <a:moveTo>
                  <a:pt x="1132" y="0"/>
                </a:moveTo>
                <a:cubicBezTo>
                  <a:pt x="1049" y="0"/>
                  <a:pt x="965" y="24"/>
                  <a:pt x="882" y="48"/>
                </a:cubicBezTo>
                <a:cubicBezTo>
                  <a:pt x="834" y="60"/>
                  <a:pt x="787" y="71"/>
                  <a:pt x="739" y="83"/>
                </a:cubicBezTo>
                <a:cubicBezTo>
                  <a:pt x="715" y="107"/>
                  <a:pt x="680" y="119"/>
                  <a:pt x="644" y="131"/>
                </a:cubicBezTo>
                <a:cubicBezTo>
                  <a:pt x="620" y="155"/>
                  <a:pt x="596" y="167"/>
                  <a:pt x="572" y="179"/>
                </a:cubicBezTo>
                <a:cubicBezTo>
                  <a:pt x="537" y="202"/>
                  <a:pt x="525" y="214"/>
                  <a:pt x="501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70" y="333"/>
                  <a:pt x="346" y="357"/>
                  <a:pt x="334" y="369"/>
                </a:cubicBezTo>
                <a:lnTo>
                  <a:pt x="287" y="417"/>
                </a:lnTo>
                <a:cubicBezTo>
                  <a:pt x="275" y="429"/>
                  <a:pt x="263" y="441"/>
                  <a:pt x="251" y="464"/>
                </a:cubicBezTo>
                <a:lnTo>
                  <a:pt x="215" y="512"/>
                </a:lnTo>
                <a:lnTo>
                  <a:pt x="179" y="560"/>
                </a:lnTo>
                <a:lnTo>
                  <a:pt x="156" y="607"/>
                </a:lnTo>
                <a:lnTo>
                  <a:pt x="132" y="655"/>
                </a:lnTo>
                <a:lnTo>
                  <a:pt x="108" y="703"/>
                </a:lnTo>
                <a:cubicBezTo>
                  <a:pt x="108" y="714"/>
                  <a:pt x="96" y="726"/>
                  <a:pt x="84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37" y="881"/>
                </a:lnTo>
                <a:cubicBezTo>
                  <a:pt x="37" y="905"/>
                  <a:pt x="25" y="917"/>
                  <a:pt x="25" y="929"/>
                </a:cubicBezTo>
                <a:cubicBezTo>
                  <a:pt x="13" y="953"/>
                  <a:pt x="13" y="964"/>
                  <a:pt x="13" y="976"/>
                </a:cubicBezTo>
                <a:lnTo>
                  <a:pt x="13" y="1024"/>
                </a:lnTo>
                <a:cubicBezTo>
                  <a:pt x="13" y="1048"/>
                  <a:pt x="13" y="1060"/>
                  <a:pt x="1" y="1072"/>
                </a:cubicBezTo>
                <a:cubicBezTo>
                  <a:pt x="1" y="1095"/>
                  <a:pt x="1" y="1107"/>
                  <a:pt x="1" y="1119"/>
                </a:cubicBez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cubicBezTo>
                  <a:pt x="1" y="14966"/>
                  <a:pt x="1" y="14978"/>
                  <a:pt x="1" y="14990"/>
                </a:cubicBezTo>
                <a:lnTo>
                  <a:pt x="1" y="15050"/>
                </a:lnTo>
                <a:cubicBezTo>
                  <a:pt x="1" y="15061"/>
                  <a:pt x="1" y="15073"/>
                  <a:pt x="1" y="15097"/>
                </a:cubicBezTo>
                <a:cubicBezTo>
                  <a:pt x="1" y="15109"/>
                  <a:pt x="13" y="15121"/>
                  <a:pt x="13" y="15145"/>
                </a:cubicBezTo>
                <a:lnTo>
                  <a:pt x="13" y="15192"/>
                </a:lnTo>
                <a:cubicBezTo>
                  <a:pt x="13" y="15204"/>
                  <a:pt x="13" y="15216"/>
                  <a:pt x="25" y="15240"/>
                </a:cubicBezTo>
                <a:cubicBezTo>
                  <a:pt x="37" y="15252"/>
                  <a:pt x="25" y="15276"/>
                  <a:pt x="37" y="15288"/>
                </a:cubicBezTo>
                <a:cubicBezTo>
                  <a:pt x="49" y="15300"/>
                  <a:pt x="49" y="15323"/>
                  <a:pt x="49" y="15335"/>
                </a:cubicBezTo>
                <a:lnTo>
                  <a:pt x="60" y="15383"/>
                </a:lnTo>
                <a:lnTo>
                  <a:pt x="84" y="15431"/>
                </a:lnTo>
                <a:cubicBezTo>
                  <a:pt x="84" y="15454"/>
                  <a:pt x="96" y="15466"/>
                  <a:pt x="108" y="15478"/>
                </a:cubicBezTo>
                <a:cubicBezTo>
                  <a:pt x="120" y="15502"/>
                  <a:pt x="120" y="15514"/>
                  <a:pt x="132" y="15526"/>
                </a:cubicBezTo>
                <a:cubicBezTo>
                  <a:pt x="144" y="15550"/>
                  <a:pt x="156" y="15561"/>
                  <a:pt x="156" y="15585"/>
                </a:cubicBezTo>
                <a:cubicBezTo>
                  <a:pt x="168" y="15597"/>
                  <a:pt x="179" y="15609"/>
                  <a:pt x="191" y="15633"/>
                </a:cubicBezTo>
                <a:cubicBezTo>
                  <a:pt x="203" y="15645"/>
                  <a:pt x="215" y="15657"/>
                  <a:pt x="227" y="15681"/>
                </a:cubicBezTo>
                <a:cubicBezTo>
                  <a:pt x="239" y="15692"/>
                  <a:pt x="251" y="15716"/>
                  <a:pt x="263" y="15728"/>
                </a:cubicBezTo>
                <a:cubicBezTo>
                  <a:pt x="275" y="15740"/>
                  <a:pt x="287" y="15764"/>
                  <a:pt x="310" y="15776"/>
                </a:cubicBezTo>
                <a:lnTo>
                  <a:pt x="358" y="15823"/>
                </a:lnTo>
                <a:lnTo>
                  <a:pt x="406" y="15871"/>
                </a:lnTo>
                <a:cubicBezTo>
                  <a:pt x="430" y="15895"/>
                  <a:pt x="441" y="15907"/>
                  <a:pt x="465" y="15931"/>
                </a:cubicBezTo>
                <a:lnTo>
                  <a:pt x="537" y="15978"/>
                </a:lnTo>
                <a:cubicBezTo>
                  <a:pt x="560" y="15990"/>
                  <a:pt x="584" y="16014"/>
                  <a:pt x="620" y="16026"/>
                </a:cubicBezTo>
                <a:cubicBezTo>
                  <a:pt x="644" y="16050"/>
                  <a:pt x="680" y="16062"/>
                  <a:pt x="715" y="16073"/>
                </a:cubicBezTo>
                <a:cubicBezTo>
                  <a:pt x="763" y="16097"/>
                  <a:pt x="811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2" y="16181"/>
                  <a:pt x="1430" y="16169"/>
                  <a:pt x="1537" y="16133"/>
                </a:cubicBezTo>
                <a:cubicBezTo>
                  <a:pt x="1584" y="16121"/>
                  <a:pt x="1632" y="16109"/>
                  <a:pt x="1680" y="16085"/>
                </a:cubicBezTo>
                <a:lnTo>
                  <a:pt x="1751" y="16050"/>
                </a:lnTo>
                <a:cubicBezTo>
                  <a:pt x="1775" y="16026"/>
                  <a:pt x="1811" y="16014"/>
                  <a:pt x="1834" y="16002"/>
                </a:cubicBezTo>
                <a:lnTo>
                  <a:pt x="1906" y="15954"/>
                </a:lnTo>
                <a:cubicBezTo>
                  <a:pt x="1930" y="15931"/>
                  <a:pt x="1954" y="15919"/>
                  <a:pt x="1965" y="15907"/>
                </a:cubicBezTo>
                <a:cubicBezTo>
                  <a:pt x="1989" y="15883"/>
                  <a:pt x="2001" y="15871"/>
                  <a:pt x="2025" y="15859"/>
                </a:cubicBezTo>
                <a:lnTo>
                  <a:pt x="2073" y="15812"/>
                </a:lnTo>
                <a:lnTo>
                  <a:pt x="2108" y="15752"/>
                </a:lnTo>
                <a:lnTo>
                  <a:pt x="2156" y="15704"/>
                </a:lnTo>
                <a:lnTo>
                  <a:pt x="2192" y="15657"/>
                </a:lnTo>
                <a:lnTo>
                  <a:pt x="2215" y="15609"/>
                </a:lnTo>
                <a:cubicBezTo>
                  <a:pt x="2227" y="15597"/>
                  <a:pt x="2239" y="15585"/>
                  <a:pt x="2251" y="15561"/>
                </a:cubicBezTo>
                <a:cubicBezTo>
                  <a:pt x="2263" y="15550"/>
                  <a:pt x="2263" y="15538"/>
                  <a:pt x="2275" y="15514"/>
                </a:cubicBezTo>
                <a:cubicBezTo>
                  <a:pt x="2287" y="15502"/>
                  <a:pt x="2287" y="15478"/>
                  <a:pt x="2299" y="15466"/>
                </a:cubicBezTo>
                <a:lnTo>
                  <a:pt x="2323" y="15419"/>
                </a:lnTo>
                <a:cubicBezTo>
                  <a:pt x="2323" y="15407"/>
                  <a:pt x="2335" y="15383"/>
                  <a:pt x="2335" y="15371"/>
                </a:cubicBezTo>
                <a:cubicBezTo>
                  <a:pt x="2335" y="15359"/>
                  <a:pt x="2346" y="15335"/>
                  <a:pt x="2358" y="15323"/>
                </a:cubicBezTo>
                <a:cubicBezTo>
                  <a:pt x="2358" y="15311"/>
                  <a:pt x="2370" y="15288"/>
                  <a:pt x="2370" y="15276"/>
                </a:cubicBezTo>
                <a:cubicBezTo>
                  <a:pt x="2370" y="15264"/>
                  <a:pt x="2382" y="15240"/>
                  <a:pt x="2382" y="15228"/>
                </a:cubicBezTo>
                <a:cubicBezTo>
                  <a:pt x="2382" y="15204"/>
                  <a:pt x="2382" y="15192"/>
                  <a:pt x="2394" y="15180"/>
                </a:cubicBezTo>
                <a:cubicBezTo>
                  <a:pt x="2406" y="15157"/>
                  <a:pt x="2394" y="15145"/>
                  <a:pt x="2394" y="15133"/>
                </a:cubicBezTo>
                <a:cubicBezTo>
                  <a:pt x="2406" y="15109"/>
                  <a:pt x="2394" y="15097"/>
                  <a:pt x="2394" y="15085"/>
                </a:cubicBezTo>
                <a:lnTo>
                  <a:pt x="2394" y="15026"/>
                </a:lnTo>
                <a:lnTo>
                  <a:pt x="2394" y="14978"/>
                </a:lnTo>
                <a:lnTo>
                  <a:pt x="2394" y="14954"/>
                </a:lnTo>
                <a:lnTo>
                  <a:pt x="2394" y="1226"/>
                </a:lnTo>
                <a:cubicBezTo>
                  <a:pt x="2394" y="1226"/>
                  <a:pt x="2418" y="1214"/>
                  <a:pt x="2418" y="1214"/>
                </a:cubicBezTo>
                <a:lnTo>
                  <a:pt x="2418" y="1167"/>
                </a:lnTo>
                <a:lnTo>
                  <a:pt x="2418" y="1119"/>
                </a:lnTo>
                <a:cubicBezTo>
                  <a:pt x="2418" y="1107"/>
                  <a:pt x="2418" y="1084"/>
                  <a:pt x="2418" y="1072"/>
                </a:cubicBezTo>
                <a:cubicBezTo>
                  <a:pt x="2418" y="1060"/>
                  <a:pt x="2418" y="1036"/>
                  <a:pt x="2406" y="1024"/>
                </a:cubicBezTo>
                <a:cubicBezTo>
                  <a:pt x="2406" y="1012"/>
                  <a:pt x="2406" y="988"/>
                  <a:pt x="2406" y="976"/>
                </a:cubicBezTo>
                <a:cubicBezTo>
                  <a:pt x="2406" y="964"/>
                  <a:pt x="2406" y="941"/>
                  <a:pt x="2394" y="929"/>
                </a:cubicBezTo>
                <a:cubicBezTo>
                  <a:pt x="2394" y="905"/>
                  <a:pt x="2394" y="893"/>
                  <a:pt x="2382" y="881"/>
                </a:cubicBezTo>
                <a:cubicBezTo>
                  <a:pt x="2382" y="869"/>
                  <a:pt x="2370" y="845"/>
                  <a:pt x="2370" y="833"/>
                </a:cubicBezTo>
                <a:cubicBezTo>
                  <a:pt x="2370" y="810"/>
                  <a:pt x="2358" y="798"/>
                  <a:pt x="2358" y="786"/>
                </a:cubicBezTo>
                <a:cubicBezTo>
                  <a:pt x="2346" y="762"/>
                  <a:pt x="2346" y="750"/>
                  <a:pt x="2335" y="738"/>
                </a:cubicBezTo>
                <a:cubicBezTo>
                  <a:pt x="2323" y="714"/>
                  <a:pt x="2323" y="703"/>
                  <a:pt x="2311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63" y="595"/>
                </a:cubicBezTo>
                <a:cubicBezTo>
                  <a:pt x="2251" y="572"/>
                  <a:pt x="2239" y="560"/>
                  <a:pt x="2227" y="548"/>
                </a:cubicBezTo>
                <a:lnTo>
                  <a:pt x="2192" y="500"/>
                </a:lnTo>
                <a:lnTo>
                  <a:pt x="2156" y="452"/>
                </a:lnTo>
                <a:lnTo>
                  <a:pt x="2108" y="393"/>
                </a:lnTo>
                <a:cubicBezTo>
                  <a:pt x="2096" y="381"/>
                  <a:pt x="2084" y="369"/>
                  <a:pt x="2073" y="345"/>
                </a:cubicBezTo>
                <a:lnTo>
                  <a:pt x="2013" y="298"/>
                </a:lnTo>
                <a:cubicBezTo>
                  <a:pt x="2001" y="286"/>
                  <a:pt x="1977" y="274"/>
                  <a:pt x="1954" y="250"/>
                </a:cubicBezTo>
                <a:lnTo>
                  <a:pt x="1894" y="202"/>
                </a:lnTo>
                <a:lnTo>
                  <a:pt x="1811" y="155"/>
                </a:lnTo>
                <a:cubicBezTo>
                  <a:pt x="1775" y="143"/>
                  <a:pt x="1739" y="119"/>
                  <a:pt x="1715" y="107"/>
                </a:cubicBezTo>
                <a:cubicBezTo>
                  <a:pt x="1668" y="95"/>
                  <a:pt x="1632" y="71"/>
                  <a:pt x="1584" y="60"/>
                </a:cubicBezTo>
                <a:cubicBezTo>
                  <a:pt x="1501" y="36"/>
                  <a:pt x="1418" y="12"/>
                  <a:pt x="1346" y="12"/>
                </a:cubicBezTo>
                <a:cubicBezTo>
                  <a:pt x="1299" y="0"/>
                  <a:pt x="1251" y="0"/>
                  <a:pt x="12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4" name="Google Shape;2684;p24"/>
          <p:cNvSpPr/>
          <p:nvPr/>
        </p:nvSpPr>
        <p:spPr>
          <a:xfrm>
            <a:off x="7449044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5" name="Google Shape;2685;p24"/>
          <p:cNvSpPr/>
          <p:nvPr/>
        </p:nvSpPr>
        <p:spPr>
          <a:xfrm>
            <a:off x="7448651" y="370435"/>
            <a:ext cx="142964" cy="166197"/>
          </a:xfrm>
          <a:custGeom>
            <a:avLst/>
            <a:gdLst/>
            <a:ahLst/>
            <a:cxnLst/>
            <a:rect l="l" t="t" r="r" b="b"/>
            <a:pathLst>
              <a:path w="4371" h="3811" extrusionOk="0">
                <a:moveTo>
                  <a:pt x="1143" y="0"/>
                </a:moveTo>
                <a:cubicBezTo>
                  <a:pt x="512" y="0"/>
                  <a:pt x="0" y="501"/>
                  <a:pt x="12" y="1132"/>
                </a:cubicBezTo>
                <a:lnTo>
                  <a:pt x="12" y="2679"/>
                </a:lnTo>
                <a:cubicBezTo>
                  <a:pt x="12" y="3310"/>
                  <a:pt x="524" y="3810"/>
                  <a:pt x="1143" y="3810"/>
                </a:cubicBezTo>
                <a:lnTo>
                  <a:pt x="3227" y="3810"/>
                </a:lnTo>
                <a:cubicBezTo>
                  <a:pt x="3858" y="3810"/>
                  <a:pt x="4370" y="3298"/>
                  <a:pt x="4370" y="2679"/>
                </a:cubicBezTo>
                <a:lnTo>
                  <a:pt x="4370" y="1132"/>
                </a:lnTo>
                <a:cubicBezTo>
                  <a:pt x="4370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6" name="Google Shape;2686;p24"/>
          <p:cNvSpPr/>
          <p:nvPr/>
        </p:nvSpPr>
        <p:spPr>
          <a:xfrm>
            <a:off x="7472004" y="-197585"/>
            <a:ext cx="80264" cy="705653"/>
          </a:xfrm>
          <a:custGeom>
            <a:avLst/>
            <a:gdLst/>
            <a:ahLst/>
            <a:cxnLst/>
            <a:rect l="l" t="t" r="r" b="b"/>
            <a:pathLst>
              <a:path w="2454" h="16181" extrusionOk="0">
                <a:moveTo>
                  <a:pt x="1227" y="0"/>
                </a:moveTo>
                <a:cubicBezTo>
                  <a:pt x="930" y="0"/>
                  <a:pt x="632" y="119"/>
                  <a:pt x="418" y="310"/>
                </a:cubicBezTo>
                <a:lnTo>
                  <a:pt x="394" y="333"/>
                </a:lnTo>
                <a:cubicBezTo>
                  <a:pt x="358" y="369"/>
                  <a:pt x="334" y="393"/>
                  <a:pt x="299" y="429"/>
                </a:cubicBezTo>
                <a:cubicBezTo>
                  <a:pt x="287" y="452"/>
                  <a:pt x="263" y="476"/>
                  <a:pt x="251" y="500"/>
                </a:cubicBezTo>
                <a:cubicBezTo>
                  <a:pt x="227" y="524"/>
                  <a:pt x="203" y="560"/>
                  <a:pt x="179" y="595"/>
                </a:cubicBezTo>
                <a:cubicBezTo>
                  <a:pt x="168" y="631"/>
                  <a:pt x="144" y="655"/>
                  <a:pt x="132" y="691"/>
                </a:cubicBezTo>
                <a:cubicBezTo>
                  <a:pt x="120" y="726"/>
                  <a:pt x="96" y="750"/>
                  <a:pt x="84" y="786"/>
                </a:cubicBezTo>
                <a:cubicBezTo>
                  <a:pt x="72" y="833"/>
                  <a:pt x="60" y="869"/>
                  <a:pt x="48" y="917"/>
                </a:cubicBezTo>
                <a:cubicBezTo>
                  <a:pt x="48" y="941"/>
                  <a:pt x="37" y="964"/>
                  <a:pt x="25" y="1000"/>
                </a:cubicBezTo>
                <a:cubicBezTo>
                  <a:pt x="13" y="1072"/>
                  <a:pt x="1" y="1143"/>
                  <a:pt x="1" y="1226"/>
                </a:cubicBezTo>
                <a:lnTo>
                  <a:pt x="1" y="14954"/>
                </a:lnTo>
                <a:cubicBezTo>
                  <a:pt x="1" y="15633"/>
                  <a:pt x="549" y="16181"/>
                  <a:pt x="1227" y="16181"/>
                </a:cubicBezTo>
                <a:cubicBezTo>
                  <a:pt x="1311" y="16181"/>
                  <a:pt x="1394" y="16169"/>
                  <a:pt x="1477" y="16157"/>
                </a:cubicBezTo>
                <a:lnTo>
                  <a:pt x="1525" y="16145"/>
                </a:lnTo>
                <a:cubicBezTo>
                  <a:pt x="1584" y="16121"/>
                  <a:pt x="1656" y="16097"/>
                  <a:pt x="1715" y="16073"/>
                </a:cubicBezTo>
                <a:lnTo>
                  <a:pt x="1739" y="16073"/>
                </a:lnTo>
                <a:cubicBezTo>
                  <a:pt x="1882" y="16002"/>
                  <a:pt x="2013" y="15907"/>
                  <a:pt x="2120" y="15788"/>
                </a:cubicBezTo>
                <a:cubicBezTo>
                  <a:pt x="2334" y="15561"/>
                  <a:pt x="2442" y="15276"/>
                  <a:pt x="2442" y="14966"/>
                </a:cubicBezTo>
                <a:lnTo>
                  <a:pt x="2442" y="1226"/>
                </a:lnTo>
                <a:cubicBezTo>
                  <a:pt x="2454" y="548"/>
                  <a:pt x="1906" y="0"/>
                  <a:pt x="1227" y="0"/>
                </a:cubicBezTo>
                <a:close/>
              </a:path>
            </a:pathLst>
          </a:custGeom>
          <a:solidFill>
            <a:srgbClr val="272425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7" name="Google Shape;2687;p24"/>
          <p:cNvSpPr/>
          <p:nvPr/>
        </p:nvSpPr>
        <p:spPr>
          <a:xfrm>
            <a:off x="7484073" y="-197585"/>
            <a:ext cx="78694" cy="705653"/>
          </a:xfrm>
          <a:custGeom>
            <a:avLst/>
            <a:gdLst/>
            <a:ahLst/>
            <a:cxnLst/>
            <a:rect l="l" t="t" r="r" b="b"/>
            <a:pathLst>
              <a:path w="2406" h="16181" extrusionOk="0">
                <a:moveTo>
                  <a:pt x="1132" y="0"/>
                </a:moveTo>
                <a:cubicBezTo>
                  <a:pt x="1037" y="0"/>
                  <a:pt x="953" y="24"/>
                  <a:pt x="870" y="48"/>
                </a:cubicBezTo>
                <a:cubicBezTo>
                  <a:pt x="822" y="60"/>
                  <a:pt x="787" y="71"/>
                  <a:pt x="739" y="83"/>
                </a:cubicBezTo>
                <a:cubicBezTo>
                  <a:pt x="703" y="107"/>
                  <a:pt x="668" y="119"/>
                  <a:pt x="644" y="131"/>
                </a:cubicBezTo>
                <a:cubicBezTo>
                  <a:pt x="608" y="155"/>
                  <a:pt x="584" y="167"/>
                  <a:pt x="561" y="179"/>
                </a:cubicBezTo>
                <a:cubicBezTo>
                  <a:pt x="537" y="202"/>
                  <a:pt x="513" y="214"/>
                  <a:pt x="489" y="226"/>
                </a:cubicBezTo>
                <a:lnTo>
                  <a:pt x="430" y="274"/>
                </a:lnTo>
                <a:lnTo>
                  <a:pt x="382" y="322"/>
                </a:lnTo>
                <a:cubicBezTo>
                  <a:pt x="358" y="333"/>
                  <a:pt x="346" y="357"/>
                  <a:pt x="334" y="369"/>
                </a:cubicBezTo>
                <a:cubicBezTo>
                  <a:pt x="311" y="381"/>
                  <a:pt x="299" y="393"/>
                  <a:pt x="287" y="417"/>
                </a:cubicBezTo>
                <a:lnTo>
                  <a:pt x="251" y="464"/>
                </a:lnTo>
                <a:lnTo>
                  <a:pt x="215" y="512"/>
                </a:lnTo>
                <a:lnTo>
                  <a:pt x="180" y="560"/>
                </a:lnTo>
                <a:cubicBezTo>
                  <a:pt x="168" y="572"/>
                  <a:pt x="156" y="583"/>
                  <a:pt x="156" y="607"/>
                </a:cubicBezTo>
                <a:lnTo>
                  <a:pt x="120" y="655"/>
                </a:lnTo>
                <a:cubicBezTo>
                  <a:pt x="120" y="667"/>
                  <a:pt x="108" y="679"/>
                  <a:pt x="96" y="703"/>
                </a:cubicBezTo>
                <a:cubicBezTo>
                  <a:pt x="96" y="714"/>
                  <a:pt x="84" y="726"/>
                  <a:pt x="72" y="750"/>
                </a:cubicBezTo>
                <a:cubicBezTo>
                  <a:pt x="72" y="762"/>
                  <a:pt x="72" y="774"/>
                  <a:pt x="60" y="786"/>
                </a:cubicBezTo>
                <a:lnTo>
                  <a:pt x="49" y="833"/>
                </a:lnTo>
                <a:lnTo>
                  <a:pt x="25" y="881"/>
                </a:lnTo>
                <a:cubicBezTo>
                  <a:pt x="25" y="905"/>
                  <a:pt x="25" y="917"/>
                  <a:pt x="13" y="929"/>
                </a:cubicBezTo>
                <a:cubicBezTo>
                  <a:pt x="13" y="953"/>
                  <a:pt x="13" y="964"/>
                  <a:pt x="1" y="976"/>
                </a:cubicBezTo>
                <a:lnTo>
                  <a:pt x="1" y="1024"/>
                </a:lnTo>
                <a:lnTo>
                  <a:pt x="1" y="1072"/>
                </a:lnTo>
                <a:lnTo>
                  <a:pt x="1" y="1119"/>
                </a:lnTo>
                <a:lnTo>
                  <a:pt x="1" y="1167"/>
                </a:lnTo>
                <a:lnTo>
                  <a:pt x="1" y="1214"/>
                </a:lnTo>
                <a:lnTo>
                  <a:pt x="1" y="14954"/>
                </a:lnTo>
                <a:lnTo>
                  <a:pt x="1" y="14990"/>
                </a:lnTo>
                <a:lnTo>
                  <a:pt x="1" y="15050"/>
                </a:lnTo>
                <a:lnTo>
                  <a:pt x="1" y="15097"/>
                </a:lnTo>
                <a:lnTo>
                  <a:pt x="1" y="15145"/>
                </a:lnTo>
                <a:lnTo>
                  <a:pt x="1" y="15192"/>
                </a:lnTo>
                <a:cubicBezTo>
                  <a:pt x="1" y="15204"/>
                  <a:pt x="13" y="15216"/>
                  <a:pt x="13" y="15240"/>
                </a:cubicBezTo>
                <a:cubicBezTo>
                  <a:pt x="25" y="15252"/>
                  <a:pt x="13" y="15276"/>
                  <a:pt x="25" y="15288"/>
                </a:cubicBezTo>
                <a:cubicBezTo>
                  <a:pt x="37" y="15300"/>
                  <a:pt x="37" y="15323"/>
                  <a:pt x="49" y="15335"/>
                </a:cubicBezTo>
                <a:cubicBezTo>
                  <a:pt x="49" y="15347"/>
                  <a:pt x="60" y="15371"/>
                  <a:pt x="60" y="15383"/>
                </a:cubicBezTo>
                <a:cubicBezTo>
                  <a:pt x="72" y="15407"/>
                  <a:pt x="72" y="15419"/>
                  <a:pt x="84" y="15431"/>
                </a:cubicBezTo>
                <a:cubicBezTo>
                  <a:pt x="84" y="15454"/>
                  <a:pt x="96" y="15466"/>
                  <a:pt x="108" y="15478"/>
                </a:cubicBezTo>
                <a:cubicBezTo>
                  <a:pt x="108" y="15502"/>
                  <a:pt x="120" y="15514"/>
                  <a:pt x="132" y="15526"/>
                </a:cubicBezTo>
                <a:cubicBezTo>
                  <a:pt x="132" y="15550"/>
                  <a:pt x="144" y="15561"/>
                  <a:pt x="156" y="15585"/>
                </a:cubicBezTo>
                <a:cubicBezTo>
                  <a:pt x="168" y="15597"/>
                  <a:pt x="180" y="15609"/>
                  <a:pt x="191" y="15633"/>
                </a:cubicBezTo>
                <a:cubicBezTo>
                  <a:pt x="191" y="15645"/>
                  <a:pt x="203" y="15669"/>
                  <a:pt x="227" y="15681"/>
                </a:cubicBezTo>
                <a:lnTo>
                  <a:pt x="263" y="15728"/>
                </a:lnTo>
                <a:lnTo>
                  <a:pt x="299" y="15776"/>
                </a:lnTo>
                <a:lnTo>
                  <a:pt x="346" y="15823"/>
                </a:lnTo>
                <a:lnTo>
                  <a:pt x="406" y="15871"/>
                </a:lnTo>
                <a:cubicBezTo>
                  <a:pt x="418" y="15895"/>
                  <a:pt x="441" y="15907"/>
                  <a:pt x="465" y="15931"/>
                </a:cubicBezTo>
                <a:cubicBezTo>
                  <a:pt x="489" y="15942"/>
                  <a:pt x="501" y="15966"/>
                  <a:pt x="525" y="15978"/>
                </a:cubicBezTo>
                <a:cubicBezTo>
                  <a:pt x="584" y="16014"/>
                  <a:pt x="644" y="16050"/>
                  <a:pt x="715" y="16073"/>
                </a:cubicBezTo>
                <a:cubicBezTo>
                  <a:pt x="751" y="16097"/>
                  <a:pt x="799" y="16109"/>
                  <a:pt x="846" y="16121"/>
                </a:cubicBezTo>
                <a:cubicBezTo>
                  <a:pt x="965" y="16157"/>
                  <a:pt x="1084" y="16181"/>
                  <a:pt x="1203" y="16181"/>
                </a:cubicBezTo>
                <a:lnTo>
                  <a:pt x="1215" y="16181"/>
                </a:lnTo>
                <a:cubicBezTo>
                  <a:pt x="1323" y="16181"/>
                  <a:pt x="1430" y="16169"/>
                  <a:pt x="1525" y="16133"/>
                </a:cubicBezTo>
                <a:cubicBezTo>
                  <a:pt x="1573" y="16121"/>
                  <a:pt x="1620" y="16109"/>
                  <a:pt x="1668" y="16085"/>
                </a:cubicBezTo>
                <a:cubicBezTo>
                  <a:pt x="1704" y="16073"/>
                  <a:pt x="1739" y="16062"/>
                  <a:pt x="1775" y="16038"/>
                </a:cubicBezTo>
                <a:lnTo>
                  <a:pt x="1858" y="15990"/>
                </a:lnTo>
                <a:lnTo>
                  <a:pt x="1918" y="15942"/>
                </a:lnTo>
                <a:cubicBezTo>
                  <a:pt x="1942" y="15931"/>
                  <a:pt x="1965" y="15919"/>
                  <a:pt x="1989" y="15907"/>
                </a:cubicBezTo>
                <a:lnTo>
                  <a:pt x="2037" y="15859"/>
                </a:lnTo>
                <a:lnTo>
                  <a:pt x="2085" y="15812"/>
                </a:lnTo>
                <a:lnTo>
                  <a:pt x="2132" y="15752"/>
                </a:lnTo>
                <a:cubicBezTo>
                  <a:pt x="2144" y="15740"/>
                  <a:pt x="2156" y="15728"/>
                  <a:pt x="2168" y="15704"/>
                </a:cubicBezTo>
                <a:cubicBezTo>
                  <a:pt x="2180" y="15692"/>
                  <a:pt x="2192" y="15681"/>
                  <a:pt x="2204" y="15657"/>
                </a:cubicBezTo>
                <a:lnTo>
                  <a:pt x="2239" y="15609"/>
                </a:lnTo>
                <a:lnTo>
                  <a:pt x="2275" y="15561"/>
                </a:lnTo>
                <a:cubicBezTo>
                  <a:pt x="2275" y="15550"/>
                  <a:pt x="2287" y="15538"/>
                  <a:pt x="2299" y="15514"/>
                </a:cubicBezTo>
                <a:cubicBezTo>
                  <a:pt x="2299" y="15502"/>
                  <a:pt x="2311" y="15478"/>
                  <a:pt x="2323" y="15466"/>
                </a:cubicBezTo>
                <a:cubicBezTo>
                  <a:pt x="2323" y="15454"/>
                  <a:pt x="2335" y="15431"/>
                  <a:pt x="2335" y="15419"/>
                </a:cubicBezTo>
                <a:cubicBezTo>
                  <a:pt x="2346" y="15407"/>
                  <a:pt x="2346" y="15383"/>
                  <a:pt x="2358" y="15371"/>
                </a:cubicBezTo>
                <a:cubicBezTo>
                  <a:pt x="2358" y="15359"/>
                  <a:pt x="2370" y="15335"/>
                  <a:pt x="2370" y="15323"/>
                </a:cubicBezTo>
                <a:lnTo>
                  <a:pt x="2394" y="15276"/>
                </a:lnTo>
                <a:cubicBezTo>
                  <a:pt x="2394" y="15264"/>
                  <a:pt x="2394" y="15240"/>
                  <a:pt x="2406" y="15228"/>
                </a:cubicBezTo>
                <a:lnTo>
                  <a:pt x="2406" y="15180"/>
                </a:lnTo>
                <a:cubicBezTo>
                  <a:pt x="2406" y="15157"/>
                  <a:pt x="2406" y="15145"/>
                  <a:pt x="2406" y="15133"/>
                </a:cubicBezTo>
                <a:lnTo>
                  <a:pt x="2406" y="15085"/>
                </a:lnTo>
                <a:lnTo>
                  <a:pt x="2406" y="15026"/>
                </a:lnTo>
                <a:lnTo>
                  <a:pt x="2406" y="14978"/>
                </a:lnTo>
                <a:cubicBezTo>
                  <a:pt x="2406" y="14978"/>
                  <a:pt x="2406" y="14966"/>
                  <a:pt x="2406" y="14954"/>
                </a:cubicBezTo>
                <a:lnTo>
                  <a:pt x="2406" y="1214"/>
                </a:lnTo>
                <a:lnTo>
                  <a:pt x="2406" y="1167"/>
                </a:lnTo>
                <a:lnTo>
                  <a:pt x="2406" y="1119"/>
                </a:lnTo>
                <a:lnTo>
                  <a:pt x="2406" y="1072"/>
                </a:lnTo>
                <a:cubicBezTo>
                  <a:pt x="2406" y="1060"/>
                  <a:pt x="2406" y="1036"/>
                  <a:pt x="2406" y="1024"/>
                </a:cubicBezTo>
                <a:lnTo>
                  <a:pt x="2406" y="976"/>
                </a:lnTo>
                <a:cubicBezTo>
                  <a:pt x="2406" y="964"/>
                  <a:pt x="2394" y="941"/>
                  <a:pt x="2394" y="929"/>
                </a:cubicBezTo>
                <a:cubicBezTo>
                  <a:pt x="2394" y="917"/>
                  <a:pt x="2382" y="893"/>
                  <a:pt x="2382" y="881"/>
                </a:cubicBezTo>
                <a:cubicBezTo>
                  <a:pt x="2370" y="869"/>
                  <a:pt x="2370" y="845"/>
                  <a:pt x="2358" y="833"/>
                </a:cubicBezTo>
                <a:cubicBezTo>
                  <a:pt x="2358" y="822"/>
                  <a:pt x="2358" y="798"/>
                  <a:pt x="2346" y="786"/>
                </a:cubicBezTo>
                <a:lnTo>
                  <a:pt x="2323" y="738"/>
                </a:lnTo>
                <a:cubicBezTo>
                  <a:pt x="2323" y="714"/>
                  <a:pt x="2311" y="703"/>
                  <a:pt x="2299" y="691"/>
                </a:cubicBezTo>
                <a:lnTo>
                  <a:pt x="2287" y="643"/>
                </a:lnTo>
                <a:cubicBezTo>
                  <a:pt x="2275" y="619"/>
                  <a:pt x="2263" y="607"/>
                  <a:pt x="2251" y="595"/>
                </a:cubicBezTo>
                <a:lnTo>
                  <a:pt x="2227" y="548"/>
                </a:lnTo>
                <a:cubicBezTo>
                  <a:pt x="2216" y="524"/>
                  <a:pt x="2204" y="512"/>
                  <a:pt x="2192" y="500"/>
                </a:cubicBezTo>
                <a:cubicBezTo>
                  <a:pt x="2180" y="476"/>
                  <a:pt x="2168" y="464"/>
                  <a:pt x="2156" y="452"/>
                </a:cubicBezTo>
                <a:lnTo>
                  <a:pt x="2108" y="393"/>
                </a:lnTo>
                <a:lnTo>
                  <a:pt x="2061" y="345"/>
                </a:lnTo>
                <a:lnTo>
                  <a:pt x="2013" y="298"/>
                </a:lnTo>
                <a:cubicBezTo>
                  <a:pt x="1989" y="286"/>
                  <a:pt x="1965" y="274"/>
                  <a:pt x="1954" y="250"/>
                </a:cubicBezTo>
                <a:lnTo>
                  <a:pt x="1882" y="202"/>
                </a:lnTo>
                <a:lnTo>
                  <a:pt x="1799" y="155"/>
                </a:lnTo>
                <a:cubicBezTo>
                  <a:pt x="1775" y="143"/>
                  <a:pt x="1739" y="119"/>
                  <a:pt x="1704" y="107"/>
                </a:cubicBezTo>
                <a:cubicBezTo>
                  <a:pt x="1668" y="95"/>
                  <a:pt x="1620" y="71"/>
                  <a:pt x="1573" y="60"/>
                </a:cubicBezTo>
                <a:cubicBezTo>
                  <a:pt x="1501" y="36"/>
                  <a:pt x="1418" y="12"/>
                  <a:pt x="1334" y="12"/>
                </a:cubicBezTo>
                <a:cubicBezTo>
                  <a:pt x="1287" y="0"/>
                  <a:pt x="1251" y="0"/>
                  <a:pt x="12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8" name="Google Shape;2688;p24"/>
          <p:cNvSpPr/>
          <p:nvPr/>
        </p:nvSpPr>
        <p:spPr>
          <a:xfrm rot="7975353">
            <a:off x="1551082" y="1459730"/>
            <a:ext cx="377927" cy="326842"/>
          </a:xfrm>
          <a:custGeom>
            <a:avLst/>
            <a:gdLst/>
            <a:ahLst/>
            <a:cxnLst/>
            <a:rect l="l" t="t" r="r" b="b"/>
            <a:pathLst>
              <a:path w="3651" h="4210" extrusionOk="0">
                <a:moveTo>
                  <a:pt x="3597" y="1"/>
                </a:moveTo>
                <a:lnTo>
                  <a:pt x="3597" y="1"/>
                </a:lnTo>
                <a:cubicBezTo>
                  <a:pt x="3410" y="134"/>
                  <a:pt x="1964" y="447"/>
                  <a:pt x="1589" y="616"/>
                </a:cubicBezTo>
                <a:cubicBezTo>
                  <a:pt x="1214" y="786"/>
                  <a:pt x="670" y="1339"/>
                  <a:pt x="331" y="2152"/>
                </a:cubicBezTo>
                <a:cubicBezTo>
                  <a:pt x="1" y="2964"/>
                  <a:pt x="277" y="4204"/>
                  <a:pt x="277" y="4204"/>
                </a:cubicBezTo>
                <a:cubicBezTo>
                  <a:pt x="277" y="4204"/>
                  <a:pt x="285" y="4209"/>
                  <a:pt x="323" y="4209"/>
                </a:cubicBezTo>
                <a:cubicBezTo>
                  <a:pt x="384" y="4209"/>
                  <a:pt x="525" y="4196"/>
                  <a:pt x="840" y="4124"/>
                </a:cubicBezTo>
                <a:cubicBezTo>
                  <a:pt x="1348" y="4008"/>
                  <a:pt x="2419" y="3651"/>
                  <a:pt x="2839" y="3133"/>
                </a:cubicBezTo>
                <a:cubicBezTo>
                  <a:pt x="3267" y="2625"/>
                  <a:pt x="3410" y="2303"/>
                  <a:pt x="3553" y="1491"/>
                </a:cubicBezTo>
                <a:cubicBezTo>
                  <a:pt x="3633" y="1000"/>
                  <a:pt x="3651" y="500"/>
                  <a:pt x="35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9" name="Google Shape;2689;p24"/>
          <p:cNvSpPr/>
          <p:nvPr/>
        </p:nvSpPr>
        <p:spPr>
          <a:xfrm rot="7975353">
            <a:off x="1496314" y="1339502"/>
            <a:ext cx="481232" cy="411154"/>
          </a:xfrm>
          <a:custGeom>
            <a:avLst/>
            <a:gdLst/>
            <a:ahLst/>
            <a:cxnLst/>
            <a:rect l="l" t="t" r="r" b="b"/>
            <a:pathLst>
              <a:path w="4649" h="5296" extrusionOk="0">
                <a:moveTo>
                  <a:pt x="4621" y="1"/>
                </a:moveTo>
                <a:lnTo>
                  <a:pt x="4586" y="18"/>
                </a:lnTo>
                <a:cubicBezTo>
                  <a:pt x="4407" y="313"/>
                  <a:pt x="4202" y="599"/>
                  <a:pt x="3988" y="866"/>
                </a:cubicBezTo>
                <a:cubicBezTo>
                  <a:pt x="3979" y="643"/>
                  <a:pt x="3970" y="438"/>
                  <a:pt x="3961" y="215"/>
                </a:cubicBezTo>
                <a:lnTo>
                  <a:pt x="3934" y="224"/>
                </a:lnTo>
                <a:cubicBezTo>
                  <a:pt x="3934" y="456"/>
                  <a:pt x="3943" y="688"/>
                  <a:pt x="3934" y="929"/>
                </a:cubicBezTo>
                <a:cubicBezTo>
                  <a:pt x="3747" y="1152"/>
                  <a:pt x="3541" y="1375"/>
                  <a:pt x="3345" y="1598"/>
                </a:cubicBezTo>
                <a:cubicBezTo>
                  <a:pt x="3229" y="1214"/>
                  <a:pt x="3193" y="813"/>
                  <a:pt x="3220" y="420"/>
                </a:cubicBezTo>
                <a:lnTo>
                  <a:pt x="3193" y="420"/>
                </a:lnTo>
                <a:cubicBezTo>
                  <a:pt x="3184" y="572"/>
                  <a:pt x="3184" y="732"/>
                  <a:pt x="3184" y="884"/>
                </a:cubicBezTo>
                <a:cubicBezTo>
                  <a:pt x="3202" y="1143"/>
                  <a:pt x="3229" y="1402"/>
                  <a:pt x="3283" y="1661"/>
                </a:cubicBezTo>
                <a:cubicBezTo>
                  <a:pt x="3193" y="1777"/>
                  <a:pt x="3104" y="1875"/>
                  <a:pt x="3015" y="1991"/>
                </a:cubicBezTo>
                <a:cubicBezTo>
                  <a:pt x="2935" y="2098"/>
                  <a:pt x="2836" y="2232"/>
                  <a:pt x="2747" y="2357"/>
                </a:cubicBezTo>
                <a:cubicBezTo>
                  <a:pt x="2622" y="1777"/>
                  <a:pt x="2595" y="1170"/>
                  <a:pt x="2685" y="572"/>
                </a:cubicBezTo>
                <a:lnTo>
                  <a:pt x="2685" y="572"/>
                </a:lnTo>
                <a:lnTo>
                  <a:pt x="2640" y="590"/>
                </a:lnTo>
                <a:cubicBezTo>
                  <a:pt x="2631" y="706"/>
                  <a:pt x="2613" y="813"/>
                  <a:pt x="2604" y="929"/>
                </a:cubicBezTo>
                <a:cubicBezTo>
                  <a:pt x="2569" y="1420"/>
                  <a:pt x="2604" y="1911"/>
                  <a:pt x="2720" y="2392"/>
                </a:cubicBezTo>
                <a:cubicBezTo>
                  <a:pt x="2720" y="2392"/>
                  <a:pt x="2720" y="2401"/>
                  <a:pt x="2720" y="2401"/>
                </a:cubicBezTo>
                <a:cubicBezTo>
                  <a:pt x="2595" y="2589"/>
                  <a:pt x="2462" y="2776"/>
                  <a:pt x="2328" y="2955"/>
                </a:cubicBezTo>
                <a:lnTo>
                  <a:pt x="2310" y="2937"/>
                </a:lnTo>
                <a:cubicBezTo>
                  <a:pt x="1917" y="2482"/>
                  <a:pt x="1846" y="1875"/>
                  <a:pt x="1837" y="1295"/>
                </a:cubicBezTo>
                <a:lnTo>
                  <a:pt x="1774" y="1375"/>
                </a:lnTo>
                <a:cubicBezTo>
                  <a:pt x="1783" y="1928"/>
                  <a:pt x="1926" y="2562"/>
                  <a:pt x="2292" y="3008"/>
                </a:cubicBezTo>
                <a:cubicBezTo>
                  <a:pt x="2256" y="3053"/>
                  <a:pt x="2221" y="3106"/>
                  <a:pt x="2176" y="3151"/>
                </a:cubicBezTo>
                <a:cubicBezTo>
                  <a:pt x="2033" y="3339"/>
                  <a:pt x="1881" y="3526"/>
                  <a:pt x="1721" y="3704"/>
                </a:cubicBezTo>
                <a:cubicBezTo>
                  <a:pt x="1507" y="3365"/>
                  <a:pt x="1346" y="2999"/>
                  <a:pt x="1230" y="2616"/>
                </a:cubicBezTo>
                <a:cubicBezTo>
                  <a:pt x="1221" y="2669"/>
                  <a:pt x="1221" y="2714"/>
                  <a:pt x="1212" y="2767"/>
                </a:cubicBezTo>
                <a:cubicBezTo>
                  <a:pt x="1275" y="2946"/>
                  <a:pt x="1346" y="3115"/>
                  <a:pt x="1426" y="3285"/>
                </a:cubicBezTo>
                <a:cubicBezTo>
                  <a:pt x="1507" y="3437"/>
                  <a:pt x="1596" y="3580"/>
                  <a:pt x="1694" y="3731"/>
                </a:cubicBezTo>
                <a:lnTo>
                  <a:pt x="1623" y="3812"/>
                </a:lnTo>
                <a:cubicBezTo>
                  <a:pt x="1569" y="3865"/>
                  <a:pt x="1507" y="3919"/>
                  <a:pt x="1453" y="3981"/>
                </a:cubicBezTo>
                <a:lnTo>
                  <a:pt x="1417" y="4017"/>
                </a:lnTo>
                <a:cubicBezTo>
                  <a:pt x="1364" y="4070"/>
                  <a:pt x="1310" y="4133"/>
                  <a:pt x="1257" y="4186"/>
                </a:cubicBezTo>
                <a:cubicBezTo>
                  <a:pt x="882" y="4543"/>
                  <a:pt x="480" y="4883"/>
                  <a:pt x="52" y="5186"/>
                </a:cubicBezTo>
                <a:cubicBezTo>
                  <a:pt x="0" y="5223"/>
                  <a:pt x="40" y="5296"/>
                  <a:pt x="90" y="5296"/>
                </a:cubicBezTo>
                <a:cubicBezTo>
                  <a:pt x="101" y="5296"/>
                  <a:pt x="112" y="5292"/>
                  <a:pt x="123" y="5284"/>
                </a:cubicBezTo>
                <a:cubicBezTo>
                  <a:pt x="498" y="5008"/>
                  <a:pt x="855" y="4704"/>
                  <a:pt x="1194" y="4383"/>
                </a:cubicBezTo>
                <a:cubicBezTo>
                  <a:pt x="1257" y="4311"/>
                  <a:pt x="1319" y="4249"/>
                  <a:pt x="1391" y="4177"/>
                </a:cubicBezTo>
                <a:lnTo>
                  <a:pt x="1399" y="4169"/>
                </a:lnTo>
                <a:cubicBezTo>
                  <a:pt x="1426" y="4133"/>
                  <a:pt x="1453" y="4106"/>
                  <a:pt x="1480" y="4079"/>
                </a:cubicBezTo>
                <a:cubicBezTo>
                  <a:pt x="1507" y="4053"/>
                  <a:pt x="1524" y="4035"/>
                  <a:pt x="1542" y="4017"/>
                </a:cubicBezTo>
                <a:cubicBezTo>
                  <a:pt x="1560" y="3999"/>
                  <a:pt x="1569" y="3981"/>
                  <a:pt x="1587" y="3972"/>
                </a:cubicBezTo>
                <a:cubicBezTo>
                  <a:pt x="1596" y="3954"/>
                  <a:pt x="1640" y="3901"/>
                  <a:pt x="1676" y="3865"/>
                </a:cubicBezTo>
                <a:lnTo>
                  <a:pt x="1872" y="3642"/>
                </a:lnTo>
                <a:cubicBezTo>
                  <a:pt x="2051" y="3767"/>
                  <a:pt x="2265" y="3865"/>
                  <a:pt x="2479" y="3910"/>
                </a:cubicBezTo>
                <a:lnTo>
                  <a:pt x="2595" y="3874"/>
                </a:lnTo>
                <a:cubicBezTo>
                  <a:pt x="2346" y="3829"/>
                  <a:pt x="2113" y="3731"/>
                  <a:pt x="1908" y="3588"/>
                </a:cubicBezTo>
                <a:cubicBezTo>
                  <a:pt x="1980" y="3508"/>
                  <a:pt x="2051" y="3419"/>
                  <a:pt x="2122" y="3330"/>
                </a:cubicBezTo>
                <a:cubicBezTo>
                  <a:pt x="2158" y="3276"/>
                  <a:pt x="2194" y="3231"/>
                  <a:pt x="2229" y="3187"/>
                </a:cubicBezTo>
                <a:cubicBezTo>
                  <a:pt x="2622" y="3356"/>
                  <a:pt x="3051" y="3437"/>
                  <a:pt x="3479" y="3437"/>
                </a:cubicBezTo>
                <a:cubicBezTo>
                  <a:pt x="3515" y="3419"/>
                  <a:pt x="3541" y="3392"/>
                  <a:pt x="3577" y="3374"/>
                </a:cubicBezTo>
                <a:lnTo>
                  <a:pt x="3417" y="3374"/>
                </a:lnTo>
                <a:cubicBezTo>
                  <a:pt x="3158" y="3374"/>
                  <a:pt x="2908" y="3356"/>
                  <a:pt x="2658" y="3312"/>
                </a:cubicBezTo>
                <a:cubicBezTo>
                  <a:pt x="2524" y="3276"/>
                  <a:pt x="2381" y="3240"/>
                  <a:pt x="2247" y="3187"/>
                </a:cubicBezTo>
                <a:cubicBezTo>
                  <a:pt x="2381" y="3017"/>
                  <a:pt x="2506" y="2839"/>
                  <a:pt x="2631" y="2651"/>
                </a:cubicBezTo>
                <a:cubicBezTo>
                  <a:pt x="3069" y="2786"/>
                  <a:pt x="3531" y="2857"/>
                  <a:pt x="3995" y="2857"/>
                </a:cubicBezTo>
                <a:cubicBezTo>
                  <a:pt x="4022" y="2857"/>
                  <a:pt x="4050" y="2857"/>
                  <a:pt x="4077" y="2857"/>
                </a:cubicBezTo>
                <a:lnTo>
                  <a:pt x="4113" y="2812"/>
                </a:lnTo>
                <a:lnTo>
                  <a:pt x="3872" y="2812"/>
                </a:lnTo>
                <a:cubicBezTo>
                  <a:pt x="3604" y="2803"/>
                  <a:pt x="3345" y="2776"/>
                  <a:pt x="3086" y="2723"/>
                </a:cubicBezTo>
                <a:cubicBezTo>
                  <a:pt x="2943" y="2687"/>
                  <a:pt x="2801" y="2651"/>
                  <a:pt x="2667" y="2607"/>
                </a:cubicBezTo>
                <a:cubicBezTo>
                  <a:pt x="2765" y="2473"/>
                  <a:pt x="2854" y="2330"/>
                  <a:pt x="2952" y="2187"/>
                </a:cubicBezTo>
                <a:cubicBezTo>
                  <a:pt x="2953" y="2186"/>
                  <a:pt x="2957" y="2186"/>
                  <a:pt x="2964" y="2186"/>
                </a:cubicBezTo>
                <a:cubicBezTo>
                  <a:pt x="3044" y="2186"/>
                  <a:pt x="3525" y="2261"/>
                  <a:pt x="4008" y="2261"/>
                </a:cubicBezTo>
                <a:cubicBezTo>
                  <a:pt x="4141" y="2261"/>
                  <a:pt x="4274" y="2255"/>
                  <a:pt x="4398" y="2241"/>
                </a:cubicBezTo>
                <a:cubicBezTo>
                  <a:pt x="4407" y="2223"/>
                  <a:pt x="4407" y="2205"/>
                  <a:pt x="4416" y="2187"/>
                </a:cubicBezTo>
                <a:lnTo>
                  <a:pt x="4416" y="2187"/>
                </a:lnTo>
                <a:cubicBezTo>
                  <a:pt x="4281" y="2198"/>
                  <a:pt x="4145" y="2203"/>
                  <a:pt x="4008" y="2203"/>
                </a:cubicBezTo>
                <a:cubicBezTo>
                  <a:pt x="3677" y="2203"/>
                  <a:pt x="3344" y="2173"/>
                  <a:pt x="3015" y="2116"/>
                </a:cubicBezTo>
                <a:lnTo>
                  <a:pt x="3006" y="2116"/>
                </a:lnTo>
                <a:cubicBezTo>
                  <a:pt x="3113" y="1982"/>
                  <a:pt x="3390" y="1634"/>
                  <a:pt x="3399" y="1625"/>
                </a:cubicBezTo>
                <a:lnTo>
                  <a:pt x="3488" y="1518"/>
                </a:lnTo>
                <a:cubicBezTo>
                  <a:pt x="3747" y="1509"/>
                  <a:pt x="4014" y="1473"/>
                  <a:pt x="4273" y="1429"/>
                </a:cubicBezTo>
                <a:cubicBezTo>
                  <a:pt x="4380" y="1411"/>
                  <a:pt x="4488" y="1393"/>
                  <a:pt x="4595" y="1366"/>
                </a:cubicBezTo>
                <a:cubicBezTo>
                  <a:pt x="4595" y="1339"/>
                  <a:pt x="4604" y="1321"/>
                  <a:pt x="4604" y="1295"/>
                </a:cubicBezTo>
                <a:lnTo>
                  <a:pt x="4604" y="1295"/>
                </a:lnTo>
                <a:cubicBezTo>
                  <a:pt x="4496" y="1321"/>
                  <a:pt x="4371" y="1348"/>
                  <a:pt x="4264" y="1366"/>
                </a:cubicBezTo>
                <a:cubicBezTo>
                  <a:pt x="4014" y="1411"/>
                  <a:pt x="3765" y="1446"/>
                  <a:pt x="3515" y="1473"/>
                </a:cubicBezTo>
                <a:cubicBezTo>
                  <a:pt x="3640" y="1348"/>
                  <a:pt x="3756" y="1214"/>
                  <a:pt x="3872" y="1081"/>
                </a:cubicBezTo>
                <a:lnTo>
                  <a:pt x="3988" y="947"/>
                </a:lnTo>
                <a:cubicBezTo>
                  <a:pt x="4113" y="911"/>
                  <a:pt x="4247" y="875"/>
                  <a:pt x="4371" y="848"/>
                </a:cubicBezTo>
                <a:cubicBezTo>
                  <a:pt x="4470" y="831"/>
                  <a:pt x="4559" y="813"/>
                  <a:pt x="4648" y="786"/>
                </a:cubicBezTo>
                <a:lnTo>
                  <a:pt x="4648" y="724"/>
                </a:lnTo>
                <a:cubicBezTo>
                  <a:pt x="4532" y="750"/>
                  <a:pt x="4434" y="768"/>
                  <a:pt x="4327" y="786"/>
                </a:cubicBezTo>
                <a:cubicBezTo>
                  <a:pt x="4229" y="804"/>
                  <a:pt x="4139" y="831"/>
                  <a:pt x="4050" y="866"/>
                </a:cubicBezTo>
                <a:cubicBezTo>
                  <a:pt x="4157" y="724"/>
                  <a:pt x="4264" y="590"/>
                  <a:pt x="4363" y="438"/>
                </a:cubicBezTo>
                <a:cubicBezTo>
                  <a:pt x="4461" y="295"/>
                  <a:pt x="4541" y="170"/>
                  <a:pt x="4621" y="36"/>
                </a:cubicBezTo>
                <a:lnTo>
                  <a:pt x="46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0" name="Google Shape;2690;p24"/>
          <p:cNvSpPr/>
          <p:nvPr/>
        </p:nvSpPr>
        <p:spPr>
          <a:xfrm rot="7975353">
            <a:off x="1602197" y="1578216"/>
            <a:ext cx="330000" cy="220405"/>
          </a:xfrm>
          <a:custGeom>
            <a:avLst/>
            <a:gdLst/>
            <a:ahLst/>
            <a:cxnLst/>
            <a:rect l="l" t="t" r="r" b="b"/>
            <a:pathLst>
              <a:path w="3188" h="2839" extrusionOk="0">
                <a:moveTo>
                  <a:pt x="3000" y="1955"/>
                </a:moveTo>
                <a:cubicBezTo>
                  <a:pt x="3035" y="1821"/>
                  <a:pt x="3062" y="1670"/>
                  <a:pt x="3089" y="1491"/>
                </a:cubicBezTo>
                <a:cubicBezTo>
                  <a:pt x="3178" y="1000"/>
                  <a:pt x="3187" y="500"/>
                  <a:pt x="3142" y="1"/>
                </a:cubicBezTo>
                <a:cubicBezTo>
                  <a:pt x="2955" y="134"/>
                  <a:pt x="1500" y="447"/>
                  <a:pt x="1134" y="616"/>
                </a:cubicBezTo>
                <a:cubicBezTo>
                  <a:pt x="804" y="768"/>
                  <a:pt x="331" y="1214"/>
                  <a:pt x="1" y="1884"/>
                </a:cubicBezTo>
                <a:cubicBezTo>
                  <a:pt x="90" y="2000"/>
                  <a:pt x="197" y="2107"/>
                  <a:pt x="313" y="2196"/>
                </a:cubicBezTo>
                <a:cubicBezTo>
                  <a:pt x="1125" y="2839"/>
                  <a:pt x="2312" y="2732"/>
                  <a:pt x="3000" y="195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1" name="Google Shape;2691;p24"/>
          <p:cNvSpPr/>
          <p:nvPr/>
        </p:nvSpPr>
        <p:spPr>
          <a:xfrm rot="7975353">
            <a:off x="1554404" y="1465480"/>
            <a:ext cx="365919" cy="330181"/>
          </a:xfrm>
          <a:custGeom>
            <a:avLst/>
            <a:gdLst/>
            <a:ahLst/>
            <a:cxnLst/>
            <a:rect l="l" t="t" r="r" b="b"/>
            <a:pathLst>
              <a:path w="3535" h="4253" extrusionOk="0">
                <a:moveTo>
                  <a:pt x="527" y="4205"/>
                </a:moveTo>
                <a:lnTo>
                  <a:pt x="527" y="4205"/>
                </a:lnTo>
                <a:cubicBezTo>
                  <a:pt x="465" y="4214"/>
                  <a:pt x="402" y="4231"/>
                  <a:pt x="340" y="4240"/>
                </a:cubicBezTo>
                <a:cubicBezTo>
                  <a:pt x="402" y="4231"/>
                  <a:pt x="465" y="4222"/>
                  <a:pt x="527" y="4205"/>
                </a:cubicBezTo>
                <a:close/>
                <a:moveTo>
                  <a:pt x="3481" y="1"/>
                </a:moveTo>
                <a:lnTo>
                  <a:pt x="3446" y="28"/>
                </a:lnTo>
                <a:cubicBezTo>
                  <a:pt x="3330" y="81"/>
                  <a:pt x="3213" y="126"/>
                  <a:pt x="3089" y="153"/>
                </a:cubicBezTo>
                <a:cubicBezTo>
                  <a:pt x="2973" y="197"/>
                  <a:pt x="2848" y="233"/>
                  <a:pt x="2723" y="269"/>
                </a:cubicBezTo>
                <a:lnTo>
                  <a:pt x="1973" y="474"/>
                </a:lnTo>
                <a:cubicBezTo>
                  <a:pt x="1848" y="501"/>
                  <a:pt x="1723" y="536"/>
                  <a:pt x="1598" y="581"/>
                </a:cubicBezTo>
                <a:cubicBezTo>
                  <a:pt x="1473" y="626"/>
                  <a:pt x="1357" y="679"/>
                  <a:pt x="1250" y="760"/>
                </a:cubicBezTo>
                <a:cubicBezTo>
                  <a:pt x="1045" y="911"/>
                  <a:pt x="848" y="1099"/>
                  <a:pt x="697" y="1304"/>
                </a:cubicBezTo>
                <a:cubicBezTo>
                  <a:pt x="536" y="1509"/>
                  <a:pt x="402" y="1732"/>
                  <a:pt x="286" y="1964"/>
                </a:cubicBezTo>
                <a:cubicBezTo>
                  <a:pt x="170" y="2197"/>
                  <a:pt x="90" y="2446"/>
                  <a:pt x="54" y="2705"/>
                </a:cubicBezTo>
                <a:cubicBezTo>
                  <a:pt x="0" y="3223"/>
                  <a:pt x="36" y="3741"/>
                  <a:pt x="143" y="4249"/>
                </a:cubicBezTo>
                <a:cubicBezTo>
                  <a:pt x="45" y="3741"/>
                  <a:pt x="18" y="3214"/>
                  <a:pt x="81" y="2705"/>
                </a:cubicBezTo>
                <a:cubicBezTo>
                  <a:pt x="117" y="2446"/>
                  <a:pt x="197" y="2205"/>
                  <a:pt x="313" y="1973"/>
                </a:cubicBezTo>
                <a:cubicBezTo>
                  <a:pt x="429" y="1741"/>
                  <a:pt x="563" y="1527"/>
                  <a:pt x="723" y="1322"/>
                </a:cubicBezTo>
                <a:cubicBezTo>
                  <a:pt x="875" y="1117"/>
                  <a:pt x="1063" y="938"/>
                  <a:pt x="1268" y="786"/>
                </a:cubicBezTo>
                <a:cubicBezTo>
                  <a:pt x="1375" y="715"/>
                  <a:pt x="1491" y="661"/>
                  <a:pt x="1616" y="617"/>
                </a:cubicBezTo>
                <a:cubicBezTo>
                  <a:pt x="1732" y="581"/>
                  <a:pt x="1857" y="545"/>
                  <a:pt x="1982" y="510"/>
                </a:cubicBezTo>
                <a:lnTo>
                  <a:pt x="2732" y="304"/>
                </a:lnTo>
                <a:cubicBezTo>
                  <a:pt x="2856" y="278"/>
                  <a:pt x="2981" y="242"/>
                  <a:pt x="3106" y="206"/>
                </a:cubicBezTo>
                <a:cubicBezTo>
                  <a:pt x="3220" y="174"/>
                  <a:pt x="3333" y="134"/>
                  <a:pt x="3440" y="80"/>
                </a:cubicBezTo>
                <a:lnTo>
                  <a:pt x="3440" y="80"/>
                </a:lnTo>
                <a:cubicBezTo>
                  <a:pt x="3489" y="577"/>
                  <a:pt x="3470" y="1075"/>
                  <a:pt x="3383" y="1572"/>
                </a:cubicBezTo>
                <a:cubicBezTo>
                  <a:pt x="3347" y="1822"/>
                  <a:pt x="3285" y="2072"/>
                  <a:pt x="3205" y="2313"/>
                </a:cubicBezTo>
                <a:cubicBezTo>
                  <a:pt x="3115" y="2554"/>
                  <a:pt x="2999" y="2777"/>
                  <a:pt x="2839" y="2982"/>
                </a:cubicBezTo>
                <a:cubicBezTo>
                  <a:pt x="2767" y="3080"/>
                  <a:pt x="2687" y="3178"/>
                  <a:pt x="2598" y="3276"/>
                </a:cubicBezTo>
                <a:cubicBezTo>
                  <a:pt x="2499" y="3357"/>
                  <a:pt x="2401" y="3437"/>
                  <a:pt x="2294" y="3508"/>
                </a:cubicBezTo>
                <a:cubicBezTo>
                  <a:pt x="2080" y="3642"/>
                  <a:pt x="1857" y="3758"/>
                  <a:pt x="1616" y="3857"/>
                </a:cubicBezTo>
                <a:cubicBezTo>
                  <a:pt x="1384" y="3955"/>
                  <a:pt x="1143" y="4044"/>
                  <a:pt x="893" y="4115"/>
                </a:cubicBezTo>
                <a:cubicBezTo>
                  <a:pt x="777" y="4151"/>
                  <a:pt x="652" y="4178"/>
                  <a:pt x="527" y="4205"/>
                </a:cubicBezTo>
                <a:cubicBezTo>
                  <a:pt x="652" y="4178"/>
                  <a:pt x="777" y="4151"/>
                  <a:pt x="902" y="4124"/>
                </a:cubicBezTo>
                <a:cubicBezTo>
                  <a:pt x="1143" y="4053"/>
                  <a:pt x="1393" y="3973"/>
                  <a:pt x="1625" y="3874"/>
                </a:cubicBezTo>
                <a:cubicBezTo>
                  <a:pt x="1866" y="3776"/>
                  <a:pt x="2098" y="3660"/>
                  <a:pt x="2312" y="3526"/>
                </a:cubicBezTo>
                <a:cubicBezTo>
                  <a:pt x="2419" y="3455"/>
                  <a:pt x="2526" y="3375"/>
                  <a:pt x="2616" y="3285"/>
                </a:cubicBezTo>
                <a:cubicBezTo>
                  <a:pt x="2705" y="3196"/>
                  <a:pt x="2794" y="3098"/>
                  <a:pt x="2865" y="2991"/>
                </a:cubicBezTo>
                <a:cubicBezTo>
                  <a:pt x="3026" y="2794"/>
                  <a:pt x="3151" y="2571"/>
                  <a:pt x="3240" y="2321"/>
                </a:cubicBezTo>
                <a:cubicBezTo>
                  <a:pt x="3321" y="2080"/>
                  <a:pt x="3383" y="1831"/>
                  <a:pt x="3428" y="1581"/>
                </a:cubicBezTo>
                <a:cubicBezTo>
                  <a:pt x="3517" y="1072"/>
                  <a:pt x="3535" y="554"/>
                  <a:pt x="3481" y="46"/>
                </a:cubicBezTo>
                <a:lnTo>
                  <a:pt x="3481" y="1"/>
                </a:lnTo>
                <a:close/>
                <a:moveTo>
                  <a:pt x="340" y="4240"/>
                </a:moveTo>
                <a:cubicBezTo>
                  <a:pt x="277" y="4249"/>
                  <a:pt x="206" y="4249"/>
                  <a:pt x="143" y="4249"/>
                </a:cubicBezTo>
                <a:cubicBezTo>
                  <a:pt x="162" y="4252"/>
                  <a:pt x="181" y="4253"/>
                  <a:pt x="200" y="4253"/>
                </a:cubicBezTo>
                <a:cubicBezTo>
                  <a:pt x="247" y="4253"/>
                  <a:pt x="295" y="4247"/>
                  <a:pt x="340" y="4240"/>
                </a:cubicBezTo>
                <a:close/>
              </a:path>
            </a:pathLst>
          </a:custGeom>
          <a:solidFill>
            <a:srgbClr val="B94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2" name="Google Shape;2692;p24"/>
          <p:cNvSpPr/>
          <p:nvPr/>
        </p:nvSpPr>
        <p:spPr>
          <a:xfrm rot="10800000">
            <a:off x="1301319" y="793555"/>
            <a:ext cx="194553" cy="451836"/>
          </a:xfrm>
          <a:custGeom>
            <a:avLst/>
            <a:gdLst/>
            <a:ahLst/>
            <a:cxnLst/>
            <a:rect l="l" t="t" r="r" b="b"/>
            <a:pathLst>
              <a:path w="2506" h="4365" extrusionOk="0">
                <a:moveTo>
                  <a:pt x="1876" y="0"/>
                </a:moveTo>
                <a:cubicBezTo>
                  <a:pt x="1863" y="0"/>
                  <a:pt x="1852" y="7"/>
                  <a:pt x="1852" y="24"/>
                </a:cubicBezTo>
                <a:cubicBezTo>
                  <a:pt x="1825" y="622"/>
                  <a:pt x="1745" y="1211"/>
                  <a:pt x="1611" y="1791"/>
                </a:cubicBezTo>
                <a:cubicBezTo>
                  <a:pt x="1495" y="1505"/>
                  <a:pt x="1379" y="1220"/>
                  <a:pt x="1254" y="934"/>
                </a:cubicBezTo>
                <a:cubicBezTo>
                  <a:pt x="1191" y="791"/>
                  <a:pt x="1120" y="640"/>
                  <a:pt x="1049" y="497"/>
                </a:cubicBezTo>
                <a:cubicBezTo>
                  <a:pt x="968" y="354"/>
                  <a:pt x="879" y="220"/>
                  <a:pt x="790" y="86"/>
                </a:cubicBezTo>
                <a:cubicBezTo>
                  <a:pt x="782" y="74"/>
                  <a:pt x="773" y="69"/>
                  <a:pt x="763" y="69"/>
                </a:cubicBezTo>
                <a:cubicBezTo>
                  <a:pt x="736" y="69"/>
                  <a:pt x="708" y="105"/>
                  <a:pt x="727" y="131"/>
                </a:cubicBezTo>
                <a:cubicBezTo>
                  <a:pt x="879" y="381"/>
                  <a:pt x="1004" y="640"/>
                  <a:pt x="1102" y="907"/>
                </a:cubicBezTo>
                <a:cubicBezTo>
                  <a:pt x="1218" y="1175"/>
                  <a:pt x="1334" y="1443"/>
                  <a:pt x="1441" y="1720"/>
                </a:cubicBezTo>
                <a:cubicBezTo>
                  <a:pt x="1459" y="1773"/>
                  <a:pt x="1477" y="1818"/>
                  <a:pt x="1495" y="1871"/>
                </a:cubicBezTo>
                <a:cubicBezTo>
                  <a:pt x="1379" y="1827"/>
                  <a:pt x="1263" y="1773"/>
                  <a:pt x="1147" y="1711"/>
                </a:cubicBezTo>
                <a:cubicBezTo>
                  <a:pt x="1004" y="1648"/>
                  <a:pt x="870" y="1568"/>
                  <a:pt x="736" y="1487"/>
                </a:cubicBezTo>
                <a:cubicBezTo>
                  <a:pt x="620" y="1425"/>
                  <a:pt x="504" y="1354"/>
                  <a:pt x="388" y="1273"/>
                </a:cubicBezTo>
                <a:cubicBezTo>
                  <a:pt x="281" y="1193"/>
                  <a:pt x="183" y="1104"/>
                  <a:pt x="102" y="1006"/>
                </a:cubicBezTo>
                <a:cubicBezTo>
                  <a:pt x="92" y="993"/>
                  <a:pt x="79" y="987"/>
                  <a:pt x="66" y="987"/>
                </a:cubicBezTo>
                <a:cubicBezTo>
                  <a:pt x="33" y="987"/>
                  <a:pt x="1" y="1021"/>
                  <a:pt x="13" y="1059"/>
                </a:cubicBezTo>
                <a:cubicBezTo>
                  <a:pt x="129" y="1318"/>
                  <a:pt x="433" y="1461"/>
                  <a:pt x="665" y="1595"/>
                </a:cubicBezTo>
                <a:cubicBezTo>
                  <a:pt x="808" y="1675"/>
                  <a:pt x="950" y="1755"/>
                  <a:pt x="1093" y="1818"/>
                </a:cubicBezTo>
                <a:cubicBezTo>
                  <a:pt x="1161" y="1852"/>
                  <a:pt x="1430" y="2006"/>
                  <a:pt x="1534" y="2006"/>
                </a:cubicBezTo>
                <a:cubicBezTo>
                  <a:pt x="1539" y="2006"/>
                  <a:pt x="1544" y="2006"/>
                  <a:pt x="1548" y="2005"/>
                </a:cubicBezTo>
                <a:cubicBezTo>
                  <a:pt x="1727" y="2460"/>
                  <a:pt x="1896" y="2915"/>
                  <a:pt x="2057" y="3380"/>
                </a:cubicBezTo>
                <a:cubicBezTo>
                  <a:pt x="2164" y="3692"/>
                  <a:pt x="2253" y="4013"/>
                  <a:pt x="2361" y="4326"/>
                </a:cubicBezTo>
                <a:cubicBezTo>
                  <a:pt x="2374" y="4353"/>
                  <a:pt x="2400" y="4365"/>
                  <a:pt x="2425" y="4365"/>
                </a:cubicBezTo>
                <a:cubicBezTo>
                  <a:pt x="2465" y="4365"/>
                  <a:pt x="2505" y="4334"/>
                  <a:pt x="2494" y="4290"/>
                </a:cubicBezTo>
                <a:cubicBezTo>
                  <a:pt x="2414" y="3995"/>
                  <a:pt x="2316" y="3710"/>
                  <a:pt x="2218" y="3424"/>
                </a:cubicBezTo>
                <a:cubicBezTo>
                  <a:pt x="2120" y="3148"/>
                  <a:pt x="2021" y="2871"/>
                  <a:pt x="1923" y="2594"/>
                </a:cubicBezTo>
                <a:cubicBezTo>
                  <a:pt x="1843" y="2380"/>
                  <a:pt x="1754" y="2166"/>
                  <a:pt x="1673" y="1952"/>
                </a:cubicBezTo>
                <a:cubicBezTo>
                  <a:pt x="1825" y="1791"/>
                  <a:pt x="1932" y="550"/>
                  <a:pt x="1905" y="24"/>
                </a:cubicBezTo>
                <a:cubicBezTo>
                  <a:pt x="1905" y="9"/>
                  <a:pt x="1890" y="0"/>
                  <a:pt x="1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3" name="Google Shape;2693;p24"/>
          <p:cNvSpPr/>
          <p:nvPr/>
        </p:nvSpPr>
        <p:spPr>
          <a:xfrm rot="10800000">
            <a:off x="1473355" y="1105232"/>
            <a:ext cx="76936" cy="100408"/>
          </a:xfrm>
          <a:custGeom>
            <a:avLst/>
            <a:gdLst/>
            <a:ahLst/>
            <a:cxnLst/>
            <a:rect l="l" t="t" r="r" b="b"/>
            <a:pathLst>
              <a:path w="991" h="970" extrusionOk="0">
                <a:moveTo>
                  <a:pt x="512" y="0"/>
                </a:moveTo>
                <a:cubicBezTo>
                  <a:pt x="490" y="0"/>
                  <a:pt x="468" y="2"/>
                  <a:pt x="446" y="6"/>
                </a:cubicBezTo>
                <a:cubicBezTo>
                  <a:pt x="384" y="15"/>
                  <a:pt x="322" y="41"/>
                  <a:pt x="268" y="77"/>
                </a:cubicBezTo>
                <a:cubicBezTo>
                  <a:pt x="232" y="86"/>
                  <a:pt x="206" y="104"/>
                  <a:pt x="179" y="131"/>
                </a:cubicBezTo>
                <a:cubicBezTo>
                  <a:pt x="161" y="140"/>
                  <a:pt x="152" y="148"/>
                  <a:pt x="143" y="157"/>
                </a:cubicBezTo>
                <a:cubicBezTo>
                  <a:pt x="116" y="184"/>
                  <a:pt x="98" y="211"/>
                  <a:pt x="72" y="238"/>
                </a:cubicBezTo>
                <a:cubicBezTo>
                  <a:pt x="36" y="291"/>
                  <a:pt x="9" y="363"/>
                  <a:pt x="0" y="425"/>
                </a:cubicBezTo>
                <a:cubicBezTo>
                  <a:pt x="0" y="497"/>
                  <a:pt x="9" y="568"/>
                  <a:pt x="45" y="639"/>
                </a:cubicBezTo>
                <a:cubicBezTo>
                  <a:pt x="63" y="675"/>
                  <a:pt x="81" y="702"/>
                  <a:pt x="98" y="738"/>
                </a:cubicBezTo>
                <a:cubicBezTo>
                  <a:pt x="116" y="755"/>
                  <a:pt x="125" y="773"/>
                  <a:pt x="143" y="791"/>
                </a:cubicBezTo>
                <a:cubicBezTo>
                  <a:pt x="197" y="862"/>
                  <a:pt x="277" y="907"/>
                  <a:pt x="366" y="934"/>
                </a:cubicBezTo>
                <a:lnTo>
                  <a:pt x="375" y="934"/>
                </a:lnTo>
                <a:cubicBezTo>
                  <a:pt x="420" y="952"/>
                  <a:pt x="473" y="970"/>
                  <a:pt x="527" y="970"/>
                </a:cubicBezTo>
                <a:cubicBezTo>
                  <a:pt x="598" y="970"/>
                  <a:pt x="670" y="952"/>
                  <a:pt x="732" y="925"/>
                </a:cubicBezTo>
                <a:cubicBezTo>
                  <a:pt x="795" y="889"/>
                  <a:pt x="848" y="845"/>
                  <a:pt x="893" y="791"/>
                </a:cubicBezTo>
                <a:cubicBezTo>
                  <a:pt x="928" y="746"/>
                  <a:pt x="955" y="693"/>
                  <a:pt x="973" y="639"/>
                </a:cubicBezTo>
                <a:cubicBezTo>
                  <a:pt x="982" y="604"/>
                  <a:pt x="991" y="568"/>
                  <a:pt x="991" y="532"/>
                </a:cubicBezTo>
                <a:cubicBezTo>
                  <a:pt x="991" y="479"/>
                  <a:pt x="982" y="425"/>
                  <a:pt x="964" y="372"/>
                </a:cubicBezTo>
                <a:cubicBezTo>
                  <a:pt x="955" y="345"/>
                  <a:pt x="937" y="327"/>
                  <a:pt x="928" y="309"/>
                </a:cubicBezTo>
                <a:cubicBezTo>
                  <a:pt x="928" y="291"/>
                  <a:pt x="920" y="273"/>
                  <a:pt x="911" y="265"/>
                </a:cubicBezTo>
                <a:cubicBezTo>
                  <a:pt x="875" y="184"/>
                  <a:pt x="821" y="122"/>
                  <a:pt x="750" y="77"/>
                </a:cubicBezTo>
                <a:cubicBezTo>
                  <a:pt x="679" y="27"/>
                  <a:pt x="597" y="0"/>
                  <a:pt x="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4" name="Google Shape;2694;p24"/>
          <p:cNvSpPr/>
          <p:nvPr/>
        </p:nvSpPr>
        <p:spPr>
          <a:xfrm rot="10800000">
            <a:off x="1404030" y="1211129"/>
            <a:ext cx="79731" cy="105169"/>
          </a:xfrm>
          <a:custGeom>
            <a:avLst/>
            <a:gdLst/>
            <a:ahLst/>
            <a:cxnLst/>
            <a:rect l="l" t="t" r="r" b="b"/>
            <a:pathLst>
              <a:path w="1027" h="1016" extrusionOk="0">
                <a:moveTo>
                  <a:pt x="507" y="0"/>
                </a:moveTo>
                <a:cubicBezTo>
                  <a:pt x="466" y="0"/>
                  <a:pt x="424" y="5"/>
                  <a:pt x="384" y="13"/>
                </a:cubicBezTo>
                <a:cubicBezTo>
                  <a:pt x="259" y="48"/>
                  <a:pt x="143" y="129"/>
                  <a:pt x="71" y="236"/>
                </a:cubicBezTo>
                <a:cubicBezTo>
                  <a:pt x="36" y="298"/>
                  <a:pt x="18" y="361"/>
                  <a:pt x="9" y="423"/>
                </a:cubicBezTo>
                <a:cubicBezTo>
                  <a:pt x="9" y="441"/>
                  <a:pt x="9" y="459"/>
                  <a:pt x="9" y="477"/>
                </a:cubicBezTo>
                <a:cubicBezTo>
                  <a:pt x="0" y="512"/>
                  <a:pt x="9" y="548"/>
                  <a:pt x="9" y="584"/>
                </a:cubicBezTo>
                <a:cubicBezTo>
                  <a:pt x="18" y="611"/>
                  <a:pt x="18" y="628"/>
                  <a:pt x="18" y="646"/>
                </a:cubicBezTo>
                <a:cubicBezTo>
                  <a:pt x="27" y="691"/>
                  <a:pt x="45" y="727"/>
                  <a:pt x="63" y="771"/>
                </a:cubicBezTo>
                <a:cubicBezTo>
                  <a:pt x="98" y="825"/>
                  <a:pt x="134" y="869"/>
                  <a:pt x="179" y="914"/>
                </a:cubicBezTo>
                <a:cubicBezTo>
                  <a:pt x="241" y="968"/>
                  <a:pt x="321" y="994"/>
                  <a:pt x="411" y="1012"/>
                </a:cubicBezTo>
                <a:cubicBezTo>
                  <a:pt x="431" y="1014"/>
                  <a:pt x="451" y="1016"/>
                  <a:pt x="472" y="1016"/>
                </a:cubicBezTo>
                <a:cubicBezTo>
                  <a:pt x="535" y="1016"/>
                  <a:pt x="600" y="1006"/>
                  <a:pt x="660" y="985"/>
                </a:cubicBezTo>
                <a:cubicBezTo>
                  <a:pt x="803" y="923"/>
                  <a:pt x="919" y="807"/>
                  <a:pt x="973" y="655"/>
                </a:cubicBezTo>
                <a:cubicBezTo>
                  <a:pt x="1026" y="495"/>
                  <a:pt x="1000" y="307"/>
                  <a:pt x="901" y="173"/>
                </a:cubicBezTo>
                <a:cubicBezTo>
                  <a:pt x="857" y="120"/>
                  <a:pt x="794" y="84"/>
                  <a:pt x="741" y="57"/>
                </a:cubicBezTo>
                <a:cubicBezTo>
                  <a:pt x="714" y="39"/>
                  <a:pt x="687" y="30"/>
                  <a:pt x="652" y="22"/>
                </a:cubicBezTo>
                <a:cubicBezTo>
                  <a:pt x="607" y="7"/>
                  <a:pt x="558" y="0"/>
                  <a:pt x="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5" name="Google Shape;2695;p24"/>
          <p:cNvSpPr/>
          <p:nvPr/>
        </p:nvSpPr>
        <p:spPr>
          <a:xfrm rot="10800000">
            <a:off x="1299378" y="1211748"/>
            <a:ext cx="83225" cy="111277"/>
          </a:xfrm>
          <a:custGeom>
            <a:avLst/>
            <a:gdLst/>
            <a:ahLst/>
            <a:cxnLst/>
            <a:rect l="l" t="t" r="r" b="b"/>
            <a:pathLst>
              <a:path w="1072" h="1075" extrusionOk="0">
                <a:moveTo>
                  <a:pt x="533" y="0"/>
                </a:moveTo>
                <a:cubicBezTo>
                  <a:pt x="492" y="0"/>
                  <a:pt x="451" y="5"/>
                  <a:pt x="411" y="15"/>
                </a:cubicBezTo>
                <a:cubicBezTo>
                  <a:pt x="330" y="33"/>
                  <a:pt x="259" y="78"/>
                  <a:pt x="196" y="131"/>
                </a:cubicBezTo>
                <a:cubicBezTo>
                  <a:pt x="125" y="185"/>
                  <a:pt x="80" y="256"/>
                  <a:pt x="45" y="345"/>
                </a:cubicBezTo>
                <a:cubicBezTo>
                  <a:pt x="18" y="408"/>
                  <a:pt x="0" y="479"/>
                  <a:pt x="0" y="551"/>
                </a:cubicBezTo>
                <a:cubicBezTo>
                  <a:pt x="0" y="595"/>
                  <a:pt x="9" y="631"/>
                  <a:pt x="18" y="676"/>
                </a:cubicBezTo>
                <a:cubicBezTo>
                  <a:pt x="18" y="693"/>
                  <a:pt x="27" y="720"/>
                  <a:pt x="45" y="738"/>
                </a:cubicBezTo>
                <a:cubicBezTo>
                  <a:pt x="63" y="801"/>
                  <a:pt x="89" y="854"/>
                  <a:pt x="125" y="908"/>
                </a:cubicBezTo>
                <a:cubicBezTo>
                  <a:pt x="170" y="961"/>
                  <a:pt x="232" y="1006"/>
                  <a:pt x="295" y="1042"/>
                </a:cubicBezTo>
                <a:cubicBezTo>
                  <a:pt x="357" y="1064"/>
                  <a:pt x="422" y="1075"/>
                  <a:pt x="485" y="1075"/>
                </a:cubicBezTo>
                <a:cubicBezTo>
                  <a:pt x="549" y="1075"/>
                  <a:pt x="611" y="1064"/>
                  <a:pt x="669" y="1042"/>
                </a:cubicBezTo>
                <a:cubicBezTo>
                  <a:pt x="777" y="997"/>
                  <a:pt x="875" y="925"/>
                  <a:pt x="946" y="836"/>
                </a:cubicBezTo>
                <a:cubicBezTo>
                  <a:pt x="1026" y="729"/>
                  <a:pt x="1071" y="586"/>
                  <a:pt x="1053" y="452"/>
                </a:cubicBezTo>
                <a:cubicBezTo>
                  <a:pt x="1044" y="319"/>
                  <a:pt x="973" y="203"/>
                  <a:pt x="866" y="131"/>
                </a:cubicBezTo>
                <a:lnTo>
                  <a:pt x="848" y="122"/>
                </a:lnTo>
                <a:lnTo>
                  <a:pt x="830" y="104"/>
                </a:lnTo>
                <a:cubicBezTo>
                  <a:pt x="747" y="34"/>
                  <a:pt x="640" y="0"/>
                  <a:pt x="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6" name="Google Shape;2696;p24"/>
          <p:cNvSpPr/>
          <p:nvPr/>
        </p:nvSpPr>
        <p:spPr>
          <a:xfrm rot="10800000">
            <a:off x="1329888" y="1274686"/>
            <a:ext cx="29191" cy="33124"/>
          </a:xfrm>
          <a:custGeom>
            <a:avLst/>
            <a:gdLst/>
            <a:ahLst/>
            <a:cxnLst/>
            <a:rect l="l" t="t" r="r" b="b"/>
            <a:pathLst>
              <a:path w="376" h="320" extrusionOk="0">
                <a:moveTo>
                  <a:pt x="200" y="0"/>
                </a:moveTo>
                <a:cubicBezTo>
                  <a:pt x="148" y="0"/>
                  <a:pt x="103" y="26"/>
                  <a:pt x="72" y="64"/>
                </a:cubicBezTo>
                <a:cubicBezTo>
                  <a:pt x="54" y="73"/>
                  <a:pt x="45" y="91"/>
                  <a:pt x="45" y="100"/>
                </a:cubicBezTo>
                <a:lnTo>
                  <a:pt x="27" y="127"/>
                </a:lnTo>
                <a:cubicBezTo>
                  <a:pt x="1" y="189"/>
                  <a:pt x="18" y="261"/>
                  <a:pt x="72" y="297"/>
                </a:cubicBezTo>
                <a:cubicBezTo>
                  <a:pt x="95" y="314"/>
                  <a:pt x="121" y="320"/>
                  <a:pt x="148" y="320"/>
                </a:cubicBezTo>
                <a:cubicBezTo>
                  <a:pt x="164" y="320"/>
                  <a:pt x="181" y="318"/>
                  <a:pt x="197" y="314"/>
                </a:cubicBezTo>
                <a:lnTo>
                  <a:pt x="250" y="314"/>
                </a:lnTo>
                <a:lnTo>
                  <a:pt x="277" y="305"/>
                </a:lnTo>
                <a:cubicBezTo>
                  <a:pt x="304" y="297"/>
                  <a:pt x="331" y="279"/>
                  <a:pt x="349" y="252"/>
                </a:cubicBezTo>
                <a:cubicBezTo>
                  <a:pt x="366" y="234"/>
                  <a:pt x="375" y="207"/>
                  <a:pt x="375" y="172"/>
                </a:cubicBezTo>
                <a:cubicBezTo>
                  <a:pt x="375" y="127"/>
                  <a:pt x="358" y="82"/>
                  <a:pt x="322" y="47"/>
                </a:cubicBezTo>
                <a:lnTo>
                  <a:pt x="313" y="38"/>
                </a:lnTo>
                <a:lnTo>
                  <a:pt x="304" y="29"/>
                </a:lnTo>
                <a:cubicBezTo>
                  <a:pt x="277" y="11"/>
                  <a:pt x="250" y="2"/>
                  <a:pt x="224" y="2"/>
                </a:cubicBezTo>
                <a:cubicBezTo>
                  <a:pt x="216" y="1"/>
                  <a:pt x="208" y="0"/>
                  <a:pt x="200" y="0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7" name="Google Shape;2697;p24"/>
          <p:cNvSpPr/>
          <p:nvPr/>
        </p:nvSpPr>
        <p:spPr>
          <a:xfrm rot="10800000">
            <a:off x="1426932" y="1268786"/>
            <a:ext cx="31209" cy="33745"/>
          </a:xfrm>
          <a:custGeom>
            <a:avLst/>
            <a:gdLst/>
            <a:ahLst/>
            <a:cxnLst/>
            <a:rect l="l" t="t" r="r" b="b"/>
            <a:pathLst>
              <a:path w="402" h="326" extrusionOk="0">
                <a:moveTo>
                  <a:pt x="240" y="1"/>
                </a:moveTo>
                <a:cubicBezTo>
                  <a:pt x="231" y="1"/>
                  <a:pt x="222" y="2"/>
                  <a:pt x="214" y="5"/>
                </a:cubicBezTo>
                <a:lnTo>
                  <a:pt x="152" y="5"/>
                </a:lnTo>
                <a:cubicBezTo>
                  <a:pt x="134" y="5"/>
                  <a:pt x="116" y="5"/>
                  <a:pt x="98" y="22"/>
                </a:cubicBezTo>
                <a:cubicBezTo>
                  <a:pt x="81" y="31"/>
                  <a:pt x="63" y="49"/>
                  <a:pt x="45" y="67"/>
                </a:cubicBezTo>
                <a:cubicBezTo>
                  <a:pt x="36" y="67"/>
                  <a:pt x="36" y="76"/>
                  <a:pt x="36" y="76"/>
                </a:cubicBezTo>
                <a:cubicBezTo>
                  <a:pt x="27" y="94"/>
                  <a:pt x="18" y="103"/>
                  <a:pt x="18" y="112"/>
                </a:cubicBezTo>
                <a:cubicBezTo>
                  <a:pt x="0" y="165"/>
                  <a:pt x="9" y="219"/>
                  <a:pt x="45" y="263"/>
                </a:cubicBezTo>
                <a:cubicBezTo>
                  <a:pt x="72" y="299"/>
                  <a:pt x="116" y="317"/>
                  <a:pt x="161" y="326"/>
                </a:cubicBezTo>
                <a:cubicBezTo>
                  <a:pt x="206" y="326"/>
                  <a:pt x="241" y="317"/>
                  <a:pt x="286" y="299"/>
                </a:cubicBezTo>
                <a:cubicBezTo>
                  <a:pt x="304" y="290"/>
                  <a:pt x="313" y="281"/>
                  <a:pt x="330" y="272"/>
                </a:cubicBezTo>
                <a:cubicBezTo>
                  <a:pt x="339" y="263"/>
                  <a:pt x="339" y="263"/>
                  <a:pt x="348" y="254"/>
                </a:cubicBezTo>
                <a:cubicBezTo>
                  <a:pt x="357" y="246"/>
                  <a:pt x="366" y="237"/>
                  <a:pt x="375" y="228"/>
                </a:cubicBezTo>
                <a:cubicBezTo>
                  <a:pt x="384" y="210"/>
                  <a:pt x="384" y="201"/>
                  <a:pt x="393" y="192"/>
                </a:cubicBezTo>
                <a:cubicBezTo>
                  <a:pt x="393" y="174"/>
                  <a:pt x="402" y="165"/>
                  <a:pt x="402" y="147"/>
                </a:cubicBezTo>
                <a:cubicBezTo>
                  <a:pt x="402" y="130"/>
                  <a:pt x="393" y="112"/>
                  <a:pt x="384" y="85"/>
                </a:cubicBezTo>
                <a:cubicBezTo>
                  <a:pt x="384" y="76"/>
                  <a:pt x="375" y="67"/>
                  <a:pt x="366" y="58"/>
                </a:cubicBezTo>
                <a:lnTo>
                  <a:pt x="348" y="40"/>
                </a:lnTo>
                <a:cubicBezTo>
                  <a:pt x="348" y="40"/>
                  <a:pt x="339" y="31"/>
                  <a:pt x="339" y="31"/>
                </a:cubicBezTo>
                <a:cubicBezTo>
                  <a:pt x="322" y="22"/>
                  <a:pt x="313" y="13"/>
                  <a:pt x="304" y="13"/>
                </a:cubicBezTo>
                <a:cubicBezTo>
                  <a:pt x="285" y="7"/>
                  <a:pt x="261" y="1"/>
                  <a:pt x="240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8" name="Google Shape;2698;p24"/>
          <p:cNvSpPr/>
          <p:nvPr/>
        </p:nvSpPr>
        <p:spPr>
          <a:xfrm rot="10800000">
            <a:off x="1497577" y="1160921"/>
            <a:ext cx="28492" cy="32192"/>
          </a:xfrm>
          <a:custGeom>
            <a:avLst/>
            <a:gdLst/>
            <a:ahLst/>
            <a:cxnLst/>
            <a:rect l="l" t="t" r="r" b="b"/>
            <a:pathLst>
              <a:path w="367" h="311" extrusionOk="0">
                <a:moveTo>
                  <a:pt x="161" y="1"/>
                </a:moveTo>
                <a:cubicBezTo>
                  <a:pt x="134" y="10"/>
                  <a:pt x="117" y="19"/>
                  <a:pt x="99" y="36"/>
                </a:cubicBezTo>
                <a:lnTo>
                  <a:pt x="90" y="36"/>
                </a:lnTo>
                <a:cubicBezTo>
                  <a:pt x="81" y="36"/>
                  <a:pt x="72" y="45"/>
                  <a:pt x="63" y="54"/>
                </a:cubicBezTo>
                <a:cubicBezTo>
                  <a:pt x="45" y="72"/>
                  <a:pt x="36" y="81"/>
                  <a:pt x="27" y="90"/>
                </a:cubicBezTo>
                <a:cubicBezTo>
                  <a:pt x="10" y="117"/>
                  <a:pt x="1" y="152"/>
                  <a:pt x="10" y="179"/>
                </a:cubicBezTo>
                <a:cubicBezTo>
                  <a:pt x="18" y="224"/>
                  <a:pt x="45" y="260"/>
                  <a:pt x="90" y="277"/>
                </a:cubicBezTo>
                <a:lnTo>
                  <a:pt x="99" y="286"/>
                </a:lnTo>
                <a:cubicBezTo>
                  <a:pt x="108" y="295"/>
                  <a:pt x="126" y="295"/>
                  <a:pt x="134" y="304"/>
                </a:cubicBezTo>
                <a:cubicBezTo>
                  <a:pt x="152" y="309"/>
                  <a:pt x="168" y="311"/>
                  <a:pt x="184" y="311"/>
                </a:cubicBezTo>
                <a:cubicBezTo>
                  <a:pt x="199" y="311"/>
                  <a:pt x="215" y="309"/>
                  <a:pt x="233" y="304"/>
                </a:cubicBezTo>
                <a:cubicBezTo>
                  <a:pt x="251" y="295"/>
                  <a:pt x="259" y="295"/>
                  <a:pt x="277" y="286"/>
                </a:cubicBezTo>
                <a:cubicBezTo>
                  <a:pt x="304" y="268"/>
                  <a:pt x="322" y="260"/>
                  <a:pt x="331" y="233"/>
                </a:cubicBezTo>
                <a:cubicBezTo>
                  <a:pt x="358" y="206"/>
                  <a:pt x="367" y="161"/>
                  <a:pt x="367" y="126"/>
                </a:cubicBezTo>
                <a:cubicBezTo>
                  <a:pt x="358" y="90"/>
                  <a:pt x="340" y="54"/>
                  <a:pt x="313" y="36"/>
                </a:cubicBezTo>
                <a:cubicBezTo>
                  <a:pt x="286" y="19"/>
                  <a:pt x="259" y="10"/>
                  <a:pt x="242" y="1"/>
                </a:cubicBezTo>
                <a:close/>
              </a:path>
            </a:pathLst>
          </a:custGeom>
          <a:solidFill>
            <a:srgbClr val="FF76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9" name="Google Shape;2699;p24"/>
          <p:cNvSpPr/>
          <p:nvPr/>
        </p:nvSpPr>
        <p:spPr>
          <a:xfrm rot="10800000">
            <a:off x="1471259" y="1105232"/>
            <a:ext cx="80430" cy="102064"/>
          </a:xfrm>
          <a:custGeom>
            <a:avLst/>
            <a:gdLst/>
            <a:ahLst/>
            <a:cxnLst/>
            <a:rect l="l" t="t" r="r" b="b"/>
            <a:pathLst>
              <a:path w="1036" h="986" extrusionOk="0">
                <a:moveTo>
                  <a:pt x="529" y="0"/>
                </a:moveTo>
                <a:cubicBezTo>
                  <a:pt x="440" y="0"/>
                  <a:pt x="350" y="28"/>
                  <a:pt x="277" y="84"/>
                </a:cubicBezTo>
                <a:cubicBezTo>
                  <a:pt x="232" y="102"/>
                  <a:pt x="188" y="129"/>
                  <a:pt x="152" y="164"/>
                </a:cubicBezTo>
                <a:cubicBezTo>
                  <a:pt x="116" y="191"/>
                  <a:pt x="90" y="236"/>
                  <a:pt x="63" y="281"/>
                </a:cubicBezTo>
                <a:cubicBezTo>
                  <a:pt x="18" y="361"/>
                  <a:pt x="0" y="468"/>
                  <a:pt x="18" y="566"/>
                </a:cubicBezTo>
                <a:cubicBezTo>
                  <a:pt x="27" y="611"/>
                  <a:pt x="45" y="655"/>
                  <a:pt x="72" y="700"/>
                </a:cubicBezTo>
                <a:cubicBezTo>
                  <a:pt x="99" y="736"/>
                  <a:pt x="125" y="780"/>
                  <a:pt x="161" y="816"/>
                </a:cubicBezTo>
                <a:cubicBezTo>
                  <a:pt x="224" y="887"/>
                  <a:pt x="304" y="941"/>
                  <a:pt x="402" y="959"/>
                </a:cubicBezTo>
                <a:cubicBezTo>
                  <a:pt x="447" y="977"/>
                  <a:pt x="500" y="986"/>
                  <a:pt x="545" y="986"/>
                </a:cubicBezTo>
                <a:cubicBezTo>
                  <a:pt x="500" y="986"/>
                  <a:pt x="456" y="968"/>
                  <a:pt x="411" y="950"/>
                </a:cubicBezTo>
                <a:cubicBezTo>
                  <a:pt x="313" y="932"/>
                  <a:pt x="232" y="878"/>
                  <a:pt x="170" y="807"/>
                </a:cubicBezTo>
                <a:cubicBezTo>
                  <a:pt x="143" y="771"/>
                  <a:pt x="116" y="727"/>
                  <a:pt x="99" y="682"/>
                </a:cubicBezTo>
                <a:cubicBezTo>
                  <a:pt x="72" y="646"/>
                  <a:pt x="54" y="602"/>
                  <a:pt x="45" y="557"/>
                </a:cubicBezTo>
                <a:cubicBezTo>
                  <a:pt x="36" y="468"/>
                  <a:pt x="54" y="370"/>
                  <a:pt x="99" y="289"/>
                </a:cubicBezTo>
                <a:cubicBezTo>
                  <a:pt x="125" y="254"/>
                  <a:pt x="152" y="218"/>
                  <a:pt x="188" y="191"/>
                </a:cubicBezTo>
                <a:cubicBezTo>
                  <a:pt x="224" y="156"/>
                  <a:pt x="259" y="138"/>
                  <a:pt x="304" y="120"/>
                </a:cubicBezTo>
                <a:cubicBezTo>
                  <a:pt x="372" y="69"/>
                  <a:pt x="452" y="46"/>
                  <a:pt x="533" y="46"/>
                </a:cubicBezTo>
                <a:cubicBezTo>
                  <a:pt x="578" y="46"/>
                  <a:pt x="625" y="53"/>
                  <a:pt x="670" y="66"/>
                </a:cubicBezTo>
                <a:cubicBezTo>
                  <a:pt x="732" y="93"/>
                  <a:pt x="786" y="120"/>
                  <a:pt x="830" y="173"/>
                </a:cubicBezTo>
                <a:cubicBezTo>
                  <a:pt x="884" y="218"/>
                  <a:pt x="911" y="272"/>
                  <a:pt x="938" y="334"/>
                </a:cubicBezTo>
                <a:cubicBezTo>
                  <a:pt x="973" y="397"/>
                  <a:pt x="1000" y="468"/>
                  <a:pt x="1000" y="548"/>
                </a:cubicBezTo>
                <a:cubicBezTo>
                  <a:pt x="1000" y="629"/>
                  <a:pt x="982" y="700"/>
                  <a:pt x="938" y="771"/>
                </a:cubicBezTo>
                <a:cubicBezTo>
                  <a:pt x="893" y="834"/>
                  <a:pt x="839" y="887"/>
                  <a:pt x="768" y="932"/>
                </a:cubicBezTo>
                <a:cubicBezTo>
                  <a:pt x="705" y="968"/>
                  <a:pt x="625" y="986"/>
                  <a:pt x="545" y="986"/>
                </a:cubicBezTo>
                <a:cubicBezTo>
                  <a:pt x="625" y="986"/>
                  <a:pt x="705" y="968"/>
                  <a:pt x="777" y="932"/>
                </a:cubicBezTo>
                <a:cubicBezTo>
                  <a:pt x="848" y="896"/>
                  <a:pt x="911" y="843"/>
                  <a:pt x="955" y="780"/>
                </a:cubicBezTo>
                <a:cubicBezTo>
                  <a:pt x="1000" y="718"/>
                  <a:pt x="1027" y="638"/>
                  <a:pt x="1027" y="557"/>
                </a:cubicBezTo>
                <a:cubicBezTo>
                  <a:pt x="1036" y="477"/>
                  <a:pt x="1009" y="397"/>
                  <a:pt x="973" y="325"/>
                </a:cubicBezTo>
                <a:cubicBezTo>
                  <a:pt x="955" y="254"/>
                  <a:pt x="920" y="191"/>
                  <a:pt x="866" y="138"/>
                </a:cubicBezTo>
                <a:cubicBezTo>
                  <a:pt x="813" y="93"/>
                  <a:pt x="759" y="48"/>
                  <a:pt x="688" y="31"/>
                </a:cubicBezTo>
                <a:cubicBezTo>
                  <a:pt x="637" y="11"/>
                  <a:pt x="583" y="0"/>
                  <a:pt x="5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0" name="Google Shape;2700;p24"/>
          <p:cNvSpPr/>
          <p:nvPr/>
        </p:nvSpPr>
        <p:spPr>
          <a:xfrm rot="10800000">
            <a:off x="1403328" y="1209162"/>
            <a:ext cx="80430" cy="108689"/>
          </a:xfrm>
          <a:custGeom>
            <a:avLst/>
            <a:gdLst/>
            <a:ahLst/>
            <a:cxnLst/>
            <a:rect l="l" t="t" r="r" b="b"/>
            <a:pathLst>
              <a:path w="1036" h="1050" extrusionOk="0">
                <a:moveTo>
                  <a:pt x="10" y="458"/>
                </a:moveTo>
                <a:lnTo>
                  <a:pt x="10" y="458"/>
                </a:lnTo>
                <a:cubicBezTo>
                  <a:pt x="9" y="469"/>
                  <a:pt x="9" y="480"/>
                  <a:pt x="9" y="492"/>
                </a:cubicBezTo>
                <a:cubicBezTo>
                  <a:pt x="9" y="480"/>
                  <a:pt x="9" y="469"/>
                  <a:pt x="10" y="458"/>
                </a:cubicBezTo>
                <a:close/>
                <a:moveTo>
                  <a:pt x="9" y="492"/>
                </a:moveTo>
                <a:cubicBezTo>
                  <a:pt x="0" y="527"/>
                  <a:pt x="9" y="563"/>
                  <a:pt x="9" y="599"/>
                </a:cubicBezTo>
                <a:cubicBezTo>
                  <a:pt x="14" y="647"/>
                  <a:pt x="26" y="694"/>
                  <a:pt x="44" y="737"/>
                </a:cubicBezTo>
                <a:lnTo>
                  <a:pt x="44" y="737"/>
                </a:lnTo>
                <a:cubicBezTo>
                  <a:pt x="29" y="696"/>
                  <a:pt x="20" y="653"/>
                  <a:pt x="18" y="608"/>
                </a:cubicBezTo>
                <a:cubicBezTo>
                  <a:pt x="9" y="572"/>
                  <a:pt x="0" y="528"/>
                  <a:pt x="9" y="492"/>
                </a:cubicBezTo>
                <a:close/>
                <a:moveTo>
                  <a:pt x="500" y="1"/>
                </a:moveTo>
                <a:cubicBezTo>
                  <a:pt x="411" y="1"/>
                  <a:pt x="330" y="28"/>
                  <a:pt x="250" y="72"/>
                </a:cubicBezTo>
                <a:cubicBezTo>
                  <a:pt x="117" y="156"/>
                  <a:pt x="22" y="301"/>
                  <a:pt x="10" y="458"/>
                </a:cubicBezTo>
                <a:lnTo>
                  <a:pt x="10" y="458"/>
                </a:lnTo>
                <a:cubicBezTo>
                  <a:pt x="16" y="382"/>
                  <a:pt x="41" y="313"/>
                  <a:pt x="80" y="251"/>
                </a:cubicBezTo>
                <a:cubicBezTo>
                  <a:pt x="125" y="179"/>
                  <a:pt x="187" y="117"/>
                  <a:pt x="259" y="81"/>
                </a:cubicBezTo>
                <a:cubicBezTo>
                  <a:pt x="321" y="50"/>
                  <a:pt x="396" y="26"/>
                  <a:pt x="468" y="26"/>
                </a:cubicBezTo>
                <a:cubicBezTo>
                  <a:pt x="479" y="26"/>
                  <a:pt x="489" y="26"/>
                  <a:pt x="500" y="28"/>
                </a:cubicBezTo>
                <a:cubicBezTo>
                  <a:pt x="580" y="28"/>
                  <a:pt x="660" y="45"/>
                  <a:pt x="732" y="81"/>
                </a:cubicBezTo>
                <a:cubicBezTo>
                  <a:pt x="884" y="153"/>
                  <a:pt x="982" y="313"/>
                  <a:pt x="982" y="474"/>
                </a:cubicBezTo>
                <a:cubicBezTo>
                  <a:pt x="982" y="643"/>
                  <a:pt x="901" y="804"/>
                  <a:pt x="777" y="911"/>
                </a:cubicBezTo>
                <a:cubicBezTo>
                  <a:pt x="687" y="983"/>
                  <a:pt x="578" y="1018"/>
                  <a:pt x="468" y="1018"/>
                </a:cubicBezTo>
                <a:cubicBezTo>
                  <a:pt x="413" y="1018"/>
                  <a:pt x="357" y="1009"/>
                  <a:pt x="303" y="992"/>
                </a:cubicBezTo>
                <a:cubicBezTo>
                  <a:pt x="187" y="946"/>
                  <a:pt x="93" y="853"/>
                  <a:pt x="44" y="737"/>
                </a:cubicBezTo>
                <a:lnTo>
                  <a:pt x="44" y="737"/>
                </a:lnTo>
                <a:cubicBezTo>
                  <a:pt x="88" y="858"/>
                  <a:pt x="183" y="956"/>
                  <a:pt x="303" y="1009"/>
                </a:cubicBezTo>
                <a:cubicBezTo>
                  <a:pt x="367" y="1036"/>
                  <a:pt x="434" y="1049"/>
                  <a:pt x="500" y="1049"/>
                </a:cubicBezTo>
                <a:cubicBezTo>
                  <a:pt x="609" y="1049"/>
                  <a:pt x="718" y="1014"/>
                  <a:pt x="812" y="947"/>
                </a:cubicBezTo>
                <a:cubicBezTo>
                  <a:pt x="955" y="831"/>
                  <a:pt x="1035" y="661"/>
                  <a:pt x="1035" y="483"/>
                </a:cubicBezTo>
                <a:cubicBezTo>
                  <a:pt x="1026" y="385"/>
                  <a:pt x="1000" y="295"/>
                  <a:pt x="955" y="224"/>
                </a:cubicBezTo>
                <a:cubicBezTo>
                  <a:pt x="910" y="144"/>
                  <a:pt x="839" y="81"/>
                  <a:pt x="750" y="54"/>
                </a:cubicBezTo>
                <a:cubicBezTo>
                  <a:pt x="669" y="19"/>
                  <a:pt x="580" y="1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1" name="Google Shape;2701;p24"/>
          <p:cNvSpPr/>
          <p:nvPr/>
        </p:nvSpPr>
        <p:spPr>
          <a:xfrm rot="10800000">
            <a:off x="1299378" y="1209990"/>
            <a:ext cx="85321" cy="114279"/>
          </a:xfrm>
          <a:custGeom>
            <a:avLst/>
            <a:gdLst/>
            <a:ahLst/>
            <a:cxnLst/>
            <a:rect l="l" t="t" r="r" b="b"/>
            <a:pathLst>
              <a:path w="1099" h="1104" extrusionOk="0">
                <a:moveTo>
                  <a:pt x="554" y="0"/>
                </a:moveTo>
                <a:cubicBezTo>
                  <a:pt x="438" y="9"/>
                  <a:pt x="322" y="45"/>
                  <a:pt x="223" y="116"/>
                </a:cubicBezTo>
                <a:cubicBezTo>
                  <a:pt x="134" y="188"/>
                  <a:pt x="63" y="295"/>
                  <a:pt x="27" y="402"/>
                </a:cubicBezTo>
                <a:cubicBezTo>
                  <a:pt x="9" y="464"/>
                  <a:pt x="0" y="527"/>
                  <a:pt x="0" y="580"/>
                </a:cubicBezTo>
                <a:cubicBezTo>
                  <a:pt x="0" y="616"/>
                  <a:pt x="9" y="643"/>
                  <a:pt x="9" y="670"/>
                </a:cubicBezTo>
                <a:cubicBezTo>
                  <a:pt x="18" y="705"/>
                  <a:pt x="27" y="732"/>
                  <a:pt x="45" y="759"/>
                </a:cubicBezTo>
                <a:cubicBezTo>
                  <a:pt x="63" y="839"/>
                  <a:pt x="107" y="920"/>
                  <a:pt x="161" y="982"/>
                </a:cubicBezTo>
                <a:cubicBezTo>
                  <a:pt x="223" y="1036"/>
                  <a:pt x="304" y="1080"/>
                  <a:pt x="384" y="1098"/>
                </a:cubicBezTo>
                <a:cubicBezTo>
                  <a:pt x="417" y="1101"/>
                  <a:pt x="448" y="1103"/>
                  <a:pt x="479" y="1103"/>
                </a:cubicBezTo>
                <a:cubicBezTo>
                  <a:pt x="532" y="1103"/>
                  <a:pt x="583" y="1097"/>
                  <a:pt x="634" y="1080"/>
                </a:cubicBezTo>
                <a:cubicBezTo>
                  <a:pt x="714" y="1062"/>
                  <a:pt x="795" y="1027"/>
                  <a:pt x="857" y="973"/>
                </a:cubicBezTo>
                <a:cubicBezTo>
                  <a:pt x="920" y="920"/>
                  <a:pt x="973" y="857"/>
                  <a:pt x="1018" y="786"/>
                </a:cubicBezTo>
                <a:cubicBezTo>
                  <a:pt x="1053" y="714"/>
                  <a:pt x="1080" y="634"/>
                  <a:pt x="1089" y="554"/>
                </a:cubicBezTo>
                <a:cubicBezTo>
                  <a:pt x="1098" y="393"/>
                  <a:pt x="1027" y="232"/>
                  <a:pt x="893" y="143"/>
                </a:cubicBezTo>
                <a:lnTo>
                  <a:pt x="893" y="143"/>
                </a:lnTo>
                <a:cubicBezTo>
                  <a:pt x="1018" y="232"/>
                  <a:pt x="1089" y="393"/>
                  <a:pt x="1071" y="554"/>
                </a:cubicBezTo>
                <a:cubicBezTo>
                  <a:pt x="1062" y="634"/>
                  <a:pt x="1036" y="714"/>
                  <a:pt x="991" y="777"/>
                </a:cubicBezTo>
                <a:cubicBezTo>
                  <a:pt x="946" y="839"/>
                  <a:pt x="893" y="902"/>
                  <a:pt x="830" y="946"/>
                </a:cubicBezTo>
                <a:cubicBezTo>
                  <a:pt x="768" y="991"/>
                  <a:pt x="696" y="1027"/>
                  <a:pt x="625" y="1045"/>
                </a:cubicBezTo>
                <a:cubicBezTo>
                  <a:pt x="585" y="1054"/>
                  <a:pt x="547" y="1058"/>
                  <a:pt x="510" y="1058"/>
                </a:cubicBezTo>
                <a:cubicBezTo>
                  <a:pt x="473" y="1058"/>
                  <a:pt x="438" y="1054"/>
                  <a:pt x="402" y="1045"/>
                </a:cubicBezTo>
                <a:cubicBezTo>
                  <a:pt x="322" y="1027"/>
                  <a:pt x="259" y="991"/>
                  <a:pt x="206" y="937"/>
                </a:cubicBezTo>
                <a:cubicBezTo>
                  <a:pt x="152" y="884"/>
                  <a:pt x="107" y="813"/>
                  <a:pt x="90" y="741"/>
                </a:cubicBezTo>
                <a:cubicBezTo>
                  <a:pt x="81" y="714"/>
                  <a:pt x="72" y="697"/>
                  <a:pt x="63" y="670"/>
                </a:cubicBezTo>
                <a:cubicBezTo>
                  <a:pt x="54" y="643"/>
                  <a:pt x="54" y="616"/>
                  <a:pt x="54" y="589"/>
                </a:cubicBezTo>
                <a:cubicBezTo>
                  <a:pt x="54" y="527"/>
                  <a:pt x="54" y="473"/>
                  <a:pt x="72" y="420"/>
                </a:cubicBezTo>
                <a:cubicBezTo>
                  <a:pt x="98" y="313"/>
                  <a:pt x="161" y="206"/>
                  <a:pt x="241" y="134"/>
                </a:cubicBezTo>
                <a:cubicBezTo>
                  <a:pt x="286" y="99"/>
                  <a:pt x="339" y="72"/>
                  <a:pt x="393" y="54"/>
                </a:cubicBezTo>
                <a:cubicBezTo>
                  <a:pt x="449" y="29"/>
                  <a:pt x="508" y="17"/>
                  <a:pt x="567" y="17"/>
                </a:cubicBezTo>
                <a:cubicBezTo>
                  <a:pt x="678" y="17"/>
                  <a:pt x="788" y="59"/>
                  <a:pt x="875" y="134"/>
                </a:cubicBezTo>
                <a:lnTo>
                  <a:pt x="893" y="143"/>
                </a:lnTo>
                <a:lnTo>
                  <a:pt x="893" y="143"/>
                </a:lnTo>
                <a:lnTo>
                  <a:pt x="866" y="125"/>
                </a:lnTo>
                <a:cubicBezTo>
                  <a:pt x="786" y="45"/>
                  <a:pt x="670" y="0"/>
                  <a:pt x="5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2" name="Google Shape;2702;p24"/>
          <p:cNvSpPr/>
          <p:nvPr/>
        </p:nvSpPr>
        <p:spPr>
          <a:xfrm rot="10800000">
            <a:off x="1338891" y="1262264"/>
            <a:ext cx="4270" cy="4761"/>
          </a:xfrm>
          <a:custGeom>
            <a:avLst/>
            <a:gdLst/>
            <a:ahLst/>
            <a:cxnLst/>
            <a:rect l="l" t="t" r="r" b="b"/>
            <a:pathLst>
              <a:path w="55" h="46" extrusionOk="0">
                <a:moveTo>
                  <a:pt x="10" y="1"/>
                </a:moveTo>
                <a:lnTo>
                  <a:pt x="10" y="1"/>
                </a:lnTo>
                <a:cubicBezTo>
                  <a:pt x="5" y="11"/>
                  <a:pt x="8" y="18"/>
                  <a:pt x="12" y="22"/>
                </a:cubicBezTo>
                <a:lnTo>
                  <a:pt x="12" y="22"/>
                </a:lnTo>
                <a:lnTo>
                  <a:pt x="19" y="10"/>
                </a:lnTo>
                <a:lnTo>
                  <a:pt x="19" y="27"/>
                </a:lnTo>
                <a:cubicBezTo>
                  <a:pt x="21" y="22"/>
                  <a:pt x="25" y="20"/>
                  <a:pt x="30" y="20"/>
                </a:cubicBezTo>
                <a:cubicBezTo>
                  <a:pt x="34" y="20"/>
                  <a:pt x="39" y="23"/>
                  <a:pt x="43" y="27"/>
                </a:cubicBezTo>
                <a:lnTo>
                  <a:pt x="43" y="27"/>
                </a:lnTo>
                <a:lnTo>
                  <a:pt x="45" y="19"/>
                </a:lnTo>
                <a:lnTo>
                  <a:pt x="54" y="19"/>
                </a:lnTo>
                <a:lnTo>
                  <a:pt x="10" y="1"/>
                </a:lnTo>
                <a:close/>
                <a:moveTo>
                  <a:pt x="12" y="22"/>
                </a:moveTo>
                <a:lnTo>
                  <a:pt x="10" y="27"/>
                </a:lnTo>
                <a:lnTo>
                  <a:pt x="1" y="27"/>
                </a:lnTo>
                <a:lnTo>
                  <a:pt x="19" y="35"/>
                </a:lnTo>
                <a:lnTo>
                  <a:pt x="19" y="35"/>
                </a:lnTo>
                <a:lnTo>
                  <a:pt x="19" y="27"/>
                </a:lnTo>
                <a:cubicBezTo>
                  <a:pt x="19" y="27"/>
                  <a:pt x="15" y="26"/>
                  <a:pt x="12" y="22"/>
                </a:cubicBezTo>
                <a:close/>
                <a:moveTo>
                  <a:pt x="19" y="35"/>
                </a:moveTo>
                <a:lnTo>
                  <a:pt x="19" y="45"/>
                </a:lnTo>
                <a:lnTo>
                  <a:pt x="37" y="45"/>
                </a:lnTo>
                <a:lnTo>
                  <a:pt x="38" y="42"/>
                </a:lnTo>
                <a:lnTo>
                  <a:pt x="38" y="42"/>
                </a:lnTo>
                <a:lnTo>
                  <a:pt x="19" y="35"/>
                </a:lnTo>
                <a:close/>
                <a:moveTo>
                  <a:pt x="43" y="27"/>
                </a:moveTo>
                <a:lnTo>
                  <a:pt x="38" y="42"/>
                </a:lnTo>
                <a:lnTo>
                  <a:pt x="38" y="42"/>
                </a:lnTo>
                <a:lnTo>
                  <a:pt x="45" y="45"/>
                </a:lnTo>
                <a:cubicBezTo>
                  <a:pt x="49" y="38"/>
                  <a:pt x="47" y="31"/>
                  <a:pt x="43" y="27"/>
                </a:cubicBezTo>
                <a:close/>
              </a:path>
            </a:pathLst>
          </a:custGeom>
          <a:solidFill>
            <a:srgbClr val="A01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3" name="Google Shape;2703;p24"/>
          <p:cNvSpPr/>
          <p:nvPr/>
        </p:nvSpPr>
        <p:spPr>
          <a:xfrm>
            <a:off x="2013792" y="994751"/>
            <a:ext cx="638237" cy="773348"/>
          </a:xfrm>
          <a:custGeom>
            <a:avLst/>
            <a:gdLst/>
            <a:ahLst/>
            <a:cxnLst/>
            <a:rect l="l" t="t" r="r" b="b"/>
            <a:pathLst>
              <a:path w="8221" h="7471" extrusionOk="0">
                <a:moveTo>
                  <a:pt x="6708" y="7366"/>
                </a:moveTo>
                <a:cubicBezTo>
                  <a:pt x="6710" y="7370"/>
                  <a:pt x="6712" y="7372"/>
                  <a:pt x="6712" y="7372"/>
                </a:cubicBezTo>
                <a:cubicBezTo>
                  <a:pt x="6712" y="7372"/>
                  <a:pt x="6712" y="7372"/>
                  <a:pt x="6712" y="7372"/>
                </a:cubicBezTo>
                <a:cubicBezTo>
                  <a:pt x="6711" y="7370"/>
                  <a:pt x="6709" y="7368"/>
                  <a:pt x="6708" y="7366"/>
                </a:cubicBezTo>
                <a:close/>
                <a:moveTo>
                  <a:pt x="4445" y="0"/>
                </a:moveTo>
                <a:cubicBezTo>
                  <a:pt x="4445" y="0"/>
                  <a:pt x="3933" y="556"/>
                  <a:pt x="3445" y="556"/>
                </a:cubicBezTo>
                <a:cubicBezTo>
                  <a:pt x="3305" y="556"/>
                  <a:pt x="3167" y="510"/>
                  <a:pt x="3044" y="393"/>
                </a:cubicBezTo>
                <a:lnTo>
                  <a:pt x="3044" y="393"/>
                </a:lnTo>
                <a:cubicBezTo>
                  <a:pt x="3044" y="393"/>
                  <a:pt x="3445" y="1455"/>
                  <a:pt x="3026" y="2329"/>
                </a:cubicBezTo>
                <a:cubicBezTo>
                  <a:pt x="3026" y="2329"/>
                  <a:pt x="2750" y="2394"/>
                  <a:pt x="2364" y="2394"/>
                </a:cubicBezTo>
                <a:cubicBezTo>
                  <a:pt x="1954" y="2394"/>
                  <a:pt x="1420" y="2321"/>
                  <a:pt x="964" y="2017"/>
                </a:cubicBezTo>
                <a:cubicBezTo>
                  <a:pt x="964" y="2017"/>
                  <a:pt x="929" y="2972"/>
                  <a:pt x="0" y="3088"/>
                </a:cubicBezTo>
                <a:cubicBezTo>
                  <a:pt x="0" y="3088"/>
                  <a:pt x="1134" y="3427"/>
                  <a:pt x="580" y="4150"/>
                </a:cubicBezTo>
                <a:cubicBezTo>
                  <a:pt x="580" y="4150"/>
                  <a:pt x="766" y="4102"/>
                  <a:pt x="1002" y="4102"/>
                </a:cubicBezTo>
                <a:cubicBezTo>
                  <a:pt x="1243" y="4102"/>
                  <a:pt x="1538" y="4152"/>
                  <a:pt x="1741" y="4355"/>
                </a:cubicBezTo>
                <a:cubicBezTo>
                  <a:pt x="2142" y="4757"/>
                  <a:pt x="1294" y="5623"/>
                  <a:pt x="1116" y="5766"/>
                </a:cubicBezTo>
                <a:cubicBezTo>
                  <a:pt x="1116" y="5766"/>
                  <a:pt x="2142" y="6024"/>
                  <a:pt x="2249" y="7470"/>
                </a:cubicBezTo>
                <a:cubicBezTo>
                  <a:pt x="2249" y="7470"/>
                  <a:pt x="2559" y="6642"/>
                  <a:pt x="3223" y="6642"/>
                </a:cubicBezTo>
                <a:cubicBezTo>
                  <a:pt x="3357" y="6642"/>
                  <a:pt x="3505" y="6675"/>
                  <a:pt x="3669" y="6756"/>
                </a:cubicBezTo>
                <a:cubicBezTo>
                  <a:pt x="3669" y="6756"/>
                  <a:pt x="3329" y="5980"/>
                  <a:pt x="3811" y="5560"/>
                </a:cubicBezTo>
                <a:cubicBezTo>
                  <a:pt x="3913" y="5473"/>
                  <a:pt x="4021" y="5432"/>
                  <a:pt x="4127" y="5432"/>
                </a:cubicBezTo>
                <a:cubicBezTo>
                  <a:pt x="4531" y="5432"/>
                  <a:pt x="4908" y="6034"/>
                  <a:pt x="4838" y="6988"/>
                </a:cubicBezTo>
                <a:cubicBezTo>
                  <a:pt x="4838" y="6988"/>
                  <a:pt x="5198" y="6741"/>
                  <a:pt x="5650" y="6741"/>
                </a:cubicBezTo>
                <a:cubicBezTo>
                  <a:pt x="5989" y="6741"/>
                  <a:pt x="6379" y="6880"/>
                  <a:pt x="6708" y="7366"/>
                </a:cubicBezTo>
                <a:lnTo>
                  <a:pt x="6708" y="7366"/>
                </a:lnTo>
                <a:cubicBezTo>
                  <a:pt x="6652" y="7274"/>
                  <a:pt x="6013" y="6067"/>
                  <a:pt x="7158" y="5409"/>
                </a:cubicBezTo>
                <a:cubicBezTo>
                  <a:pt x="7158" y="5409"/>
                  <a:pt x="5703" y="4900"/>
                  <a:pt x="5739" y="4222"/>
                </a:cubicBezTo>
                <a:cubicBezTo>
                  <a:pt x="5751" y="3995"/>
                  <a:pt x="5916" y="3920"/>
                  <a:pt x="6130" y="3920"/>
                </a:cubicBezTo>
                <a:cubicBezTo>
                  <a:pt x="6558" y="3920"/>
                  <a:pt x="7185" y="4222"/>
                  <a:pt x="7185" y="4222"/>
                </a:cubicBezTo>
                <a:cubicBezTo>
                  <a:pt x="7185" y="4222"/>
                  <a:pt x="6980" y="3267"/>
                  <a:pt x="8220" y="3017"/>
                </a:cubicBezTo>
                <a:cubicBezTo>
                  <a:pt x="8220" y="3017"/>
                  <a:pt x="6882" y="2428"/>
                  <a:pt x="6810" y="1508"/>
                </a:cubicBezTo>
                <a:cubicBezTo>
                  <a:pt x="6810" y="1508"/>
                  <a:pt x="6120" y="1859"/>
                  <a:pt x="5659" y="1859"/>
                </a:cubicBezTo>
                <a:cubicBezTo>
                  <a:pt x="5545" y="1859"/>
                  <a:pt x="5445" y="1838"/>
                  <a:pt x="5373" y="1785"/>
                </a:cubicBezTo>
                <a:cubicBezTo>
                  <a:pt x="5016" y="1517"/>
                  <a:pt x="5329" y="598"/>
                  <a:pt x="5329" y="598"/>
                </a:cubicBezTo>
                <a:lnTo>
                  <a:pt x="5329" y="598"/>
                </a:lnTo>
                <a:cubicBezTo>
                  <a:pt x="5329" y="598"/>
                  <a:pt x="5277" y="606"/>
                  <a:pt x="5199" y="606"/>
                </a:cubicBezTo>
                <a:cubicBezTo>
                  <a:pt x="4974" y="606"/>
                  <a:pt x="4525" y="537"/>
                  <a:pt x="44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4" name="Google Shape;2704;p24"/>
          <p:cNvSpPr/>
          <p:nvPr/>
        </p:nvSpPr>
        <p:spPr>
          <a:xfrm>
            <a:off x="2301355" y="1150848"/>
            <a:ext cx="350677" cy="607933"/>
          </a:xfrm>
          <a:custGeom>
            <a:avLst/>
            <a:gdLst/>
            <a:ahLst/>
            <a:cxnLst/>
            <a:rect l="l" t="t" r="r" b="b"/>
            <a:pathLst>
              <a:path w="4517" h="5873" extrusionOk="0">
                <a:moveTo>
                  <a:pt x="3106" y="0"/>
                </a:moveTo>
                <a:cubicBezTo>
                  <a:pt x="3106" y="0"/>
                  <a:pt x="2098" y="518"/>
                  <a:pt x="1705" y="304"/>
                </a:cubicBezTo>
                <a:cubicBezTo>
                  <a:pt x="803" y="786"/>
                  <a:pt x="197" y="1660"/>
                  <a:pt x="63" y="2669"/>
                </a:cubicBezTo>
                <a:cubicBezTo>
                  <a:pt x="0" y="3124"/>
                  <a:pt x="36" y="3579"/>
                  <a:pt x="170" y="4008"/>
                </a:cubicBezTo>
                <a:cubicBezTo>
                  <a:pt x="652" y="3695"/>
                  <a:pt x="1214" y="4338"/>
                  <a:pt x="1134" y="5480"/>
                </a:cubicBezTo>
                <a:lnTo>
                  <a:pt x="1134" y="5480"/>
                </a:lnTo>
                <a:cubicBezTo>
                  <a:pt x="1143" y="5480"/>
                  <a:pt x="2240" y="4740"/>
                  <a:pt x="3008" y="5873"/>
                </a:cubicBezTo>
                <a:cubicBezTo>
                  <a:pt x="3008" y="5873"/>
                  <a:pt x="2258" y="4597"/>
                  <a:pt x="3454" y="3901"/>
                </a:cubicBezTo>
                <a:cubicBezTo>
                  <a:pt x="3454" y="3901"/>
                  <a:pt x="1999" y="3392"/>
                  <a:pt x="2035" y="2714"/>
                </a:cubicBezTo>
                <a:cubicBezTo>
                  <a:pt x="2071" y="2035"/>
                  <a:pt x="3481" y="2714"/>
                  <a:pt x="3481" y="2714"/>
                </a:cubicBezTo>
                <a:cubicBezTo>
                  <a:pt x="3481" y="2714"/>
                  <a:pt x="3276" y="1759"/>
                  <a:pt x="4516" y="1509"/>
                </a:cubicBezTo>
                <a:cubicBezTo>
                  <a:pt x="4516" y="1518"/>
                  <a:pt x="3169" y="929"/>
                  <a:pt x="3106" y="0"/>
                </a:cubicBezTo>
                <a:close/>
              </a:path>
            </a:pathLst>
          </a:custGeom>
          <a:solidFill>
            <a:srgbClr val="FFFFFF">
              <a:alpha val="22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5" name="Google Shape;2705;p24"/>
          <p:cNvSpPr/>
          <p:nvPr/>
        </p:nvSpPr>
        <p:spPr>
          <a:xfrm>
            <a:off x="2004789" y="990091"/>
            <a:ext cx="649339" cy="785356"/>
          </a:xfrm>
          <a:custGeom>
            <a:avLst/>
            <a:gdLst/>
            <a:ahLst/>
            <a:cxnLst/>
            <a:rect l="l" t="t" r="r" b="b"/>
            <a:pathLst>
              <a:path w="8364" h="7587" extrusionOk="0">
                <a:moveTo>
                  <a:pt x="5993" y="4015"/>
                </a:moveTo>
                <a:cubicBezTo>
                  <a:pt x="5992" y="4016"/>
                  <a:pt x="5990" y="4016"/>
                  <a:pt x="5989" y="4017"/>
                </a:cubicBezTo>
                <a:cubicBezTo>
                  <a:pt x="5927" y="4043"/>
                  <a:pt x="5873" y="4106"/>
                  <a:pt x="5855" y="4177"/>
                </a:cubicBezTo>
                <a:cubicBezTo>
                  <a:pt x="5837" y="4258"/>
                  <a:pt x="5837" y="4329"/>
                  <a:pt x="5855" y="4400"/>
                </a:cubicBezTo>
                <a:cubicBezTo>
                  <a:pt x="5899" y="4549"/>
                  <a:pt x="5977" y="4673"/>
                  <a:pt x="6090" y="4770"/>
                </a:cubicBezTo>
                <a:lnTo>
                  <a:pt x="6090" y="4770"/>
                </a:lnTo>
                <a:cubicBezTo>
                  <a:pt x="5989" y="4673"/>
                  <a:pt x="5907" y="4545"/>
                  <a:pt x="5864" y="4409"/>
                </a:cubicBezTo>
                <a:cubicBezTo>
                  <a:pt x="5846" y="4338"/>
                  <a:pt x="5846" y="4258"/>
                  <a:pt x="5864" y="4186"/>
                </a:cubicBezTo>
                <a:cubicBezTo>
                  <a:pt x="5881" y="4119"/>
                  <a:pt x="5929" y="4053"/>
                  <a:pt x="5993" y="4015"/>
                </a:cubicBezTo>
                <a:close/>
                <a:moveTo>
                  <a:pt x="6090" y="4770"/>
                </a:moveTo>
                <a:lnTo>
                  <a:pt x="6090" y="4770"/>
                </a:lnTo>
                <a:cubicBezTo>
                  <a:pt x="6095" y="4775"/>
                  <a:pt x="6100" y="4780"/>
                  <a:pt x="6105" y="4784"/>
                </a:cubicBezTo>
                <a:cubicBezTo>
                  <a:pt x="6128" y="4807"/>
                  <a:pt x="6152" y="4830"/>
                  <a:pt x="6177" y="4851"/>
                </a:cubicBezTo>
                <a:lnTo>
                  <a:pt x="6177" y="4851"/>
                </a:lnTo>
                <a:cubicBezTo>
                  <a:pt x="6149" y="4827"/>
                  <a:pt x="6122" y="4802"/>
                  <a:pt x="6096" y="4775"/>
                </a:cubicBezTo>
                <a:cubicBezTo>
                  <a:pt x="6094" y="4774"/>
                  <a:pt x="6092" y="4772"/>
                  <a:pt x="6090" y="4770"/>
                </a:cubicBezTo>
                <a:close/>
                <a:moveTo>
                  <a:pt x="6177" y="4851"/>
                </a:moveTo>
                <a:cubicBezTo>
                  <a:pt x="6261" y="4926"/>
                  <a:pt x="6350" y="4991"/>
                  <a:pt x="6444" y="5052"/>
                </a:cubicBezTo>
                <a:cubicBezTo>
                  <a:pt x="6477" y="5071"/>
                  <a:pt x="6509" y="5091"/>
                  <a:pt x="6542" y="5109"/>
                </a:cubicBezTo>
                <a:lnTo>
                  <a:pt x="6542" y="5109"/>
                </a:lnTo>
                <a:cubicBezTo>
                  <a:pt x="6515" y="5094"/>
                  <a:pt x="6489" y="5077"/>
                  <a:pt x="6462" y="5061"/>
                </a:cubicBezTo>
                <a:cubicBezTo>
                  <a:pt x="6364" y="4998"/>
                  <a:pt x="6266" y="4929"/>
                  <a:pt x="6177" y="4851"/>
                </a:cubicBezTo>
                <a:close/>
                <a:moveTo>
                  <a:pt x="6542" y="5109"/>
                </a:moveTo>
                <a:cubicBezTo>
                  <a:pt x="6776" y="5247"/>
                  <a:pt x="7018" y="5357"/>
                  <a:pt x="7274" y="5454"/>
                </a:cubicBezTo>
                <a:cubicBezTo>
                  <a:pt x="7023" y="5359"/>
                  <a:pt x="6779" y="5245"/>
                  <a:pt x="6542" y="5109"/>
                </a:cubicBezTo>
                <a:close/>
                <a:moveTo>
                  <a:pt x="4561" y="0"/>
                </a:moveTo>
                <a:lnTo>
                  <a:pt x="4534" y="27"/>
                </a:lnTo>
                <a:cubicBezTo>
                  <a:pt x="4347" y="224"/>
                  <a:pt x="4133" y="375"/>
                  <a:pt x="3892" y="491"/>
                </a:cubicBezTo>
                <a:cubicBezTo>
                  <a:pt x="3776" y="545"/>
                  <a:pt x="3642" y="572"/>
                  <a:pt x="3517" y="572"/>
                </a:cubicBezTo>
                <a:cubicBezTo>
                  <a:pt x="3383" y="563"/>
                  <a:pt x="3258" y="509"/>
                  <a:pt x="3169" y="420"/>
                </a:cubicBezTo>
                <a:lnTo>
                  <a:pt x="3106" y="366"/>
                </a:lnTo>
                <a:lnTo>
                  <a:pt x="3133" y="438"/>
                </a:lnTo>
                <a:cubicBezTo>
                  <a:pt x="3240" y="750"/>
                  <a:pt x="3294" y="1080"/>
                  <a:pt x="3294" y="1402"/>
                </a:cubicBezTo>
                <a:cubicBezTo>
                  <a:pt x="3303" y="1571"/>
                  <a:pt x="3285" y="1732"/>
                  <a:pt x="3258" y="1893"/>
                </a:cubicBezTo>
                <a:cubicBezTo>
                  <a:pt x="3223" y="2048"/>
                  <a:pt x="3181" y="2194"/>
                  <a:pt x="3113" y="2341"/>
                </a:cubicBezTo>
                <a:lnTo>
                  <a:pt x="3113" y="2341"/>
                </a:lnTo>
                <a:cubicBezTo>
                  <a:pt x="2947" y="2375"/>
                  <a:pt x="2772" y="2393"/>
                  <a:pt x="2597" y="2401"/>
                </a:cubicBezTo>
                <a:cubicBezTo>
                  <a:pt x="2550" y="2404"/>
                  <a:pt x="2502" y="2405"/>
                  <a:pt x="2456" y="2405"/>
                </a:cubicBezTo>
                <a:cubicBezTo>
                  <a:pt x="2327" y="2405"/>
                  <a:pt x="2202" y="2396"/>
                  <a:pt x="2071" y="2383"/>
                </a:cubicBezTo>
                <a:cubicBezTo>
                  <a:pt x="1892" y="2366"/>
                  <a:pt x="1723" y="2321"/>
                  <a:pt x="1553" y="2267"/>
                </a:cubicBezTo>
                <a:cubicBezTo>
                  <a:pt x="1393" y="2214"/>
                  <a:pt x="1232" y="2133"/>
                  <a:pt x="1080" y="2035"/>
                </a:cubicBezTo>
                <a:lnTo>
                  <a:pt x="1045" y="2017"/>
                </a:lnTo>
                <a:lnTo>
                  <a:pt x="1045" y="2062"/>
                </a:lnTo>
                <a:cubicBezTo>
                  <a:pt x="1036" y="2187"/>
                  <a:pt x="1009" y="2312"/>
                  <a:pt x="964" y="2437"/>
                </a:cubicBezTo>
                <a:cubicBezTo>
                  <a:pt x="920" y="2553"/>
                  <a:pt x="857" y="2669"/>
                  <a:pt x="768" y="2767"/>
                </a:cubicBezTo>
                <a:cubicBezTo>
                  <a:pt x="732" y="2821"/>
                  <a:pt x="679" y="2865"/>
                  <a:pt x="634" y="2901"/>
                </a:cubicBezTo>
                <a:cubicBezTo>
                  <a:pt x="580" y="2937"/>
                  <a:pt x="527" y="2972"/>
                  <a:pt x="473" y="2999"/>
                </a:cubicBezTo>
                <a:cubicBezTo>
                  <a:pt x="367" y="3057"/>
                  <a:pt x="253" y="3091"/>
                  <a:pt x="138" y="3110"/>
                </a:cubicBezTo>
                <a:lnTo>
                  <a:pt x="138" y="3110"/>
                </a:lnTo>
                <a:cubicBezTo>
                  <a:pt x="134" y="3109"/>
                  <a:pt x="130" y="3108"/>
                  <a:pt x="125" y="3106"/>
                </a:cubicBezTo>
                <a:lnTo>
                  <a:pt x="125" y="3113"/>
                </a:lnTo>
                <a:lnTo>
                  <a:pt x="125" y="3113"/>
                </a:lnTo>
                <a:cubicBezTo>
                  <a:pt x="119" y="3113"/>
                  <a:pt x="113" y="3114"/>
                  <a:pt x="107" y="3115"/>
                </a:cubicBezTo>
                <a:lnTo>
                  <a:pt x="0" y="3133"/>
                </a:lnTo>
                <a:lnTo>
                  <a:pt x="98" y="3160"/>
                </a:lnTo>
                <a:cubicBezTo>
                  <a:pt x="215" y="3196"/>
                  <a:pt x="331" y="3249"/>
                  <a:pt x="438" y="3312"/>
                </a:cubicBezTo>
                <a:cubicBezTo>
                  <a:pt x="536" y="3365"/>
                  <a:pt x="634" y="3445"/>
                  <a:pt x="714" y="3535"/>
                </a:cubicBezTo>
                <a:cubicBezTo>
                  <a:pt x="786" y="3624"/>
                  <a:pt x="830" y="3740"/>
                  <a:pt x="812" y="3856"/>
                </a:cubicBezTo>
                <a:cubicBezTo>
                  <a:pt x="804" y="3972"/>
                  <a:pt x="750" y="4088"/>
                  <a:pt x="679" y="4177"/>
                </a:cubicBezTo>
                <a:lnTo>
                  <a:pt x="643" y="4231"/>
                </a:lnTo>
                <a:lnTo>
                  <a:pt x="696" y="4213"/>
                </a:lnTo>
                <a:cubicBezTo>
                  <a:pt x="828" y="4183"/>
                  <a:pt x="966" y="4167"/>
                  <a:pt x="1102" y="4167"/>
                </a:cubicBezTo>
                <a:cubicBezTo>
                  <a:pt x="1207" y="4167"/>
                  <a:pt x="1310" y="4176"/>
                  <a:pt x="1410" y="4195"/>
                </a:cubicBezTo>
                <a:cubicBezTo>
                  <a:pt x="1526" y="4222"/>
                  <a:pt x="1634" y="4267"/>
                  <a:pt x="1732" y="4329"/>
                </a:cubicBezTo>
                <a:cubicBezTo>
                  <a:pt x="1759" y="4347"/>
                  <a:pt x="1785" y="4365"/>
                  <a:pt x="1803" y="4383"/>
                </a:cubicBezTo>
                <a:cubicBezTo>
                  <a:pt x="1830" y="4400"/>
                  <a:pt x="1848" y="4427"/>
                  <a:pt x="1866" y="4445"/>
                </a:cubicBezTo>
                <a:cubicBezTo>
                  <a:pt x="1901" y="4490"/>
                  <a:pt x="1928" y="4543"/>
                  <a:pt x="1937" y="4606"/>
                </a:cubicBezTo>
                <a:cubicBezTo>
                  <a:pt x="1946" y="4722"/>
                  <a:pt x="1928" y="4838"/>
                  <a:pt x="1875" y="4945"/>
                </a:cubicBezTo>
                <a:cubicBezTo>
                  <a:pt x="1830" y="5052"/>
                  <a:pt x="1767" y="5159"/>
                  <a:pt x="1696" y="5257"/>
                </a:cubicBezTo>
                <a:cubicBezTo>
                  <a:pt x="1562" y="5454"/>
                  <a:pt x="1393" y="5632"/>
                  <a:pt x="1214" y="5793"/>
                </a:cubicBezTo>
                <a:lnTo>
                  <a:pt x="1187" y="5811"/>
                </a:lnTo>
                <a:lnTo>
                  <a:pt x="1223" y="5828"/>
                </a:lnTo>
                <a:cubicBezTo>
                  <a:pt x="1393" y="5882"/>
                  <a:pt x="1553" y="5971"/>
                  <a:pt x="1687" y="6087"/>
                </a:cubicBezTo>
                <a:cubicBezTo>
                  <a:pt x="1821" y="6203"/>
                  <a:pt x="1937" y="6337"/>
                  <a:pt x="2035" y="6489"/>
                </a:cubicBezTo>
                <a:cubicBezTo>
                  <a:pt x="2124" y="6650"/>
                  <a:pt x="2196" y="6810"/>
                  <a:pt x="2249" y="6989"/>
                </a:cubicBezTo>
                <a:cubicBezTo>
                  <a:pt x="2276" y="7069"/>
                  <a:pt x="2294" y="7158"/>
                  <a:pt x="2312" y="7248"/>
                </a:cubicBezTo>
                <a:cubicBezTo>
                  <a:pt x="2321" y="7337"/>
                  <a:pt x="2330" y="7426"/>
                  <a:pt x="2339" y="7515"/>
                </a:cubicBezTo>
                <a:lnTo>
                  <a:pt x="2348" y="7587"/>
                </a:lnTo>
                <a:lnTo>
                  <a:pt x="2374" y="7524"/>
                </a:lnTo>
                <a:cubicBezTo>
                  <a:pt x="2377" y="7518"/>
                  <a:pt x="2380" y="7512"/>
                  <a:pt x="2382" y="7506"/>
                </a:cubicBezTo>
                <a:lnTo>
                  <a:pt x="2383" y="7506"/>
                </a:lnTo>
                <a:cubicBezTo>
                  <a:pt x="2383" y="7506"/>
                  <a:pt x="2383" y="7505"/>
                  <a:pt x="2383" y="7504"/>
                </a:cubicBezTo>
                <a:lnTo>
                  <a:pt x="2383" y="7504"/>
                </a:lnTo>
                <a:cubicBezTo>
                  <a:pt x="2443" y="7370"/>
                  <a:pt x="2512" y="7251"/>
                  <a:pt x="2597" y="7131"/>
                </a:cubicBezTo>
                <a:cubicBezTo>
                  <a:pt x="2687" y="7015"/>
                  <a:pt x="2794" y="6908"/>
                  <a:pt x="2919" y="6828"/>
                </a:cubicBezTo>
                <a:cubicBezTo>
                  <a:pt x="3053" y="6748"/>
                  <a:pt x="3195" y="6712"/>
                  <a:pt x="3347" y="6712"/>
                </a:cubicBezTo>
                <a:cubicBezTo>
                  <a:pt x="3490" y="6712"/>
                  <a:pt x="3642" y="6757"/>
                  <a:pt x="3776" y="6819"/>
                </a:cubicBezTo>
                <a:lnTo>
                  <a:pt x="3811" y="6837"/>
                </a:lnTo>
                <a:lnTo>
                  <a:pt x="3793" y="6801"/>
                </a:lnTo>
                <a:cubicBezTo>
                  <a:pt x="3792" y="6797"/>
                  <a:pt x="3790" y="6793"/>
                  <a:pt x="3788" y="6788"/>
                </a:cubicBezTo>
                <a:lnTo>
                  <a:pt x="3788" y="6788"/>
                </a:lnTo>
                <a:lnTo>
                  <a:pt x="3793" y="6783"/>
                </a:lnTo>
                <a:cubicBezTo>
                  <a:pt x="3791" y="6782"/>
                  <a:pt x="3788" y="6781"/>
                  <a:pt x="3785" y="6780"/>
                </a:cubicBezTo>
                <a:lnTo>
                  <a:pt x="3785" y="6780"/>
                </a:lnTo>
                <a:cubicBezTo>
                  <a:pt x="3736" y="6652"/>
                  <a:pt x="3703" y="6517"/>
                  <a:pt x="3686" y="6382"/>
                </a:cubicBezTo>
                <a:cubicBezTo>
                  <a:pt x="3668" y="6239"/>
                  <a:pt x="3677" y="6087"/>
                  <a:pt x="3722" y="5953"/>
                </a:cubicBezTo>
                <a:cubicBezTo>
                  <a:pt x="3767" y="5811"/>
                  <a:pt x="3847" y="5695"/>
                  <a:pt x="3954" y="5605"/>
                </a:cubicBezTo>
                <a:cubicBezTo>
                  <a:pt x="4034" y="5532"/>
                  <a:pt x="4139" y="5494"/>
                  <a:pt x="4246" y="5494"/>
                </a:cubicBezTo>
                <a:cubicBezTo>
                  <a:pt x="4283" y="5494"/>
                  <a:pt x="4319" y="5498"/>
                  <a:pt x="4356" y="5507"/>
                </a:cubicBezTo>
                <a:cubicBezTo>
                  <a:pt x="4490" y="5561"/>
                  <a:pt x="4606" y="5650"/>
                  <a:pt x="4677" y="5775"/>
                </a:cubicBezTo>
                <a:cubicBezTo>
                  <a:pt x="4766" y="5891"/>
                  <a:pt x="4820" y="6025"/>
                  <a:pt x="4856" y="6168"/>
                </a:cubicBezTo>
                <a:cubicBezTo>
                  <a:pt x="4933" y="6436"/>
                  <a:pt x="4961" y="6720"/>
                  <a:pt x="4946" y="7006"/>
                </a:cubicBezTo>
                <a:lnTo>
                  <a:pt x="4946" y="7006"/>
                </a:lnTo>
                <a:cubicBezTo>
                  <a:pt x="4946" y="7006"/>
                  <a:pt x="4945" y="7006"/>
                  <a:pt x="4945" y="7007"/>
                </a:cubicBezTo>
                <a:lnTo>
                  <a:pt x="4946" y="7008"/>
                </a:lnTo>
                <a:lnTo>
                  <a:pt x="4946" y="7008"/>
                </a:lnTo>
                <a:cubicBezTo>
                  <a:pt x="4946" y="7016"/>
                  <a:pt x="4945" y="7025"/>
                  <a:pt x="4945" y="7033"/>
                </a:cubicBezTo>
                <a:lnTo>
                  <a:pt x="4945" y="7060"/>
                </a:lnTo>
                <a:lnTo>
                  <a:pt x="4963" y="7042"/>
                </a:lnTo>
                <a:cubicBezTo>
                  <a:pt x="5114" y="6944"/>
                  <a:pt x="5275" y="6882"/>
                  <a:pt x="5453" y="6837"/>
                </a:cubicBezTo>
                <a:cubicBezTo>
                  <a:pt x="5549" y="6812"/>
                  <a:pt x="5647" y="6801"/>
                  <a:pt x="5747" y="6801"/>
                </a:cubicBezTo>
                <a:cubicBezTo>
                  <a:pt x="5824" y="6801"/>
                  <a:pt x="5902" y="6807"/>
                  <a:pt x="5980" y="6819"/>
                </a:cubicBezTo>
                <a:cubicBezTo>
                  <a:pt x="6150" y="6855"/>
                  <a:pt x="6319" y="6926"/>
                  <a:pt x="6453" y="7033"/>
                </a:cubicBezTo>
                <a:cubicBezTo>
                  <a:pt x="6524" y="7087"/>
                  <a:pt x="6596" y="7149"/>
                  <a:pt x="6658" y="7212"/>
                </a:cubicBezTo>
                <a:cubicBezTo>
                  <a:pt x="6712" y="7283"/>
                  <a:pt x="6765" y="7355"/>
                  <a:pt x="6819" y="7426"/>
                </a:cubicBezTo>
                <a:lnTo>
                  <a:pt x="6828" y="7417"/>
                </a:lnTo>
                <a:cubicBezTo>
                  <a:pt x="6827" y="7415"/>
                  <a:pt x="6826" y="7413"/>
                  <a:pt x="6825" y="7411"/>
                </a:cubicBezTo>
                <a:lnTo>
                  <a:pt x="6825" y="7411"/>
                </a:lnTo>
                <a:lnTo>
                  <a:pt x="6828" y="7408"/>
                </a:lnTo>
                <a:cubicBezTo>
                  <a:pt x="6823" y="7402"/>
                  <a:pt x="6818" y="7395"/>
                  <a:pt x="6813" y="7388"/>
                </a:cubicBezTo>
                <a:lnTo>
                  <a:pt x="6813" y="7388"/>
                </a:lnTo>
                <a:cubicBezTo>
                  <a:pt x="6732" y="7227"/>
                  <a:pt x="6674" y="7059"/>
                  <a:pt x="6641" y="6891"/>
                </a:cubicBezTo>
                <a:cubicBezTo>
                  <a:pt x="6596" y="6703"/>
                  <a:pt x="6587" y="6516"/>
                  <a:pt x="6623" y="6328"/>
                </a:cubicBezTo>
                <a:cubicBezTo>
                  <a:pt x="6632" y="6284"/>
                  <a:pt x="6641" y="6239"/>
                  <a:pt x="6649" y="6194"/>
                </a:cubicBezTo>
                <a:lnTo>
                  <a:pt x="6703" y="6060"/>
                </a:lnTo>
                <a:cubicBezTo>
                  <a:pt x="6739" y="5971"/>
                  <a:pt x="6783" y="5891"/>
                  <a:pt x="6846" y="5820"/>
                </a:cubicBezTo>
                <a:cubicBezTo>
                  <a:pt x="6899" y="5748"/>
                  <a:pt x="6971" y="5677"/>
                  <a:pt x="7042" y="5614"/>
                </a:cubicBezTo>
                <a:cubicBezTo>
                  <a:pt x="7114" y="5561"/>
                  <a:pt x="7194" y="5507"/>
                  <a:pt x="7274" y="5454"/>
                </a:cubicBezTo>
                <a:lnTo>
                  <a:pt x="7274" y="5454"/>
                </a:lnTo>
                <a:cubicBezTo>
                  <a:pt x="7194" y="5507"/>
                  <a:pt x="7113" y="5552"/>
                  <a:pt x="7033" y="5605"/>
                </a:cubicBezTo>
                <a:cubicBezTo>
                  <a:pt x="6962" y="5659"/>
                  <a:pt x="6899" y="5730"/>
                  <a:pt x="6837" y="5802"/>
                </a:cubicBezTo>
                <a:cubicBezTo>
                  <a:pt x="6783" y="5882"/>
                  <a:pt x="6730" y="5962"/>
                  <a:pt x="6694" y="6043"/>
                </a:cubicBezTo>
                <a:lnTo>
                  <a:pt x="6641" y="6177"/>
                </a:lnTo>
                <a:cubicBezTo>
                  <a:pt x="6632" y="6221"/>
                  <a:pt x="6623" y="6275"/>
                  <a:pt x="6614" y="6319"/>
                </a:cubicBezTo>
                <a:cubicBezTo>
                  <a:pt x="6578" y="6507"/>
                  <a:pt x="6587" y="6694"/>
                  <a:pt x="6623" y="6882"/>
                </a:cubicBezTo>
                <a:cubicBezTo>
                  <a:pt x="6662" y="7046"/>
                  <a:pt x="6715" y="7203"/>
                  <a:pt x="6787" y="7354"/>
                </a:cubicBezTo>
                <a:lnTo>
                  <a:pt x="6787" y="7354"/>
                </a:lnTo>
                <a:cubicBezTo>
                  <a:pt x="6747" y="7300"/>
                  <a:pt x="6707" y="7247"/>
                  <a:pt x="6667" y="7194"/>
                </a:cubicBezTo>
                <a:cubicBezTo>
                  <a:pt x="6605" y="7131"/>
                  <a:pt x="6533" y="7069"/>
                  <a:pt x="6462" y="7015"/>
                </a:cubicBezTo>
                <a:cubicBezTo>
                  <a:pt x="6319" y="6899"/>
                  <a:pt x="6159" y="6828"/>
                  <a:pt x="5980" y="6792"/>
                </a:cubicBezTo>
                <a:cubicBezTo>
                  <a:pt x="5906" y="6777"/>
                  <a:pt x="5829" y="6770"/>
                  <a:pt x="5754" y="6770"/>
                </a:cubicBezTo>
                <a:cubicBezTo>
                  <a:pt x="5648" y="6770"/>
                  <a:pt x="5543" y="6784"/>
                  <a:pt x="5445" y="6810"/>
                </a:cubicBezTo>
                <a:cubicBezTo>
                  <a:pt x="5274" y="6844"/>
                  <a:pt x="5112" y="6911"/>
                  <a:pt x="4965" y="6995"/>
                </a:cubicBezTo>
                <a:lnTo>
                  <a:pt x="4965" y="6995"/>
                </a:lnTo>
                <a:cubicBezTo>
                  <a:pt x="4988" y="6710"/>
                  <a:pt x="4960" y="6426"/>
                  <a:pt x="4882" y="6150"/>
                </a:cubicBezTo>
                <a:cubicBezTo>
                  <a:pt x="4847" y="6007"/>
                  <a:pt x="4784" y="5864"/>
                  <a:pt x="4704" y="5748"/>
                </a:cubicBezTo>
                <a:cubicBezTo>
                  <a:pt x="4623" y="5614"/>
                  <a:pt x="4499" y="5525"/>
                  <a:pt x="4365" y="5471"/>
                </a:cubicBezTo>
                <a:cubicBezTo>
                  <a:pt x="4322" y="5459"/>
                  <a:pt x="4278" y="5453"/>
                  <a:pt x="4235" y="5453"/>
                </a:cubicBezTo>
                <a:cubicBezTo>
                  <a:pt x="4126" y="5453"/>
                  <a:pt x="4020" y="5493"/>
                  <a:pt x="3936" y="5570"/>
                </a:cubicBezTo>
                <a:cubicBezTo>
                  <a:pt x="3820" y="5659"/>
                  <a:pt x="3731" y="5793"/>
                  <a:pt x="3695" y="5936"/>
                </a:cubicBezTo>
                <a:cubicBezTo>
                  <a:pt x="3651" y="6078"/>
                  <a:pt x="3633" y="6230"/>
                  <a:pt x="3660" y="6382"/>
                </a:cubicBezTo>
                <a:cubicBezTo>
                  <a:pt x="3676" y="6510"/>
                  <a:pt x="3706" y="6637"/>
                  <a:pt x="3750" y="6765"/>
                </a:cubicBezTo>
                <a:lnTo>
                  <a:pt x="3750" y="6765"/>
                </a:lnTo>
                <a:cubicBezTo>
                  <a:pt x="3620" y="6712"/>
                  <a:pt x="3484" y="6676"/>
                  <a:pt x="3347" y="6676"/>
                </a:cubicBezTo>
                <a:cubicBezTo>
                  <a:pt x="3187" y="6676"/>
                  <a:pt x="3035" y="6712"/>
                  <a:pt x="2901" y="6801"/>
                </a:cubicBezTo>
                <a:cubicBezTo>
                  <a:pt x="2776" y="6882"/>
                  <a:pt x="2660" y="6989"/>
                  <a:pt x="2571" y="7114"/>
                </a:cubicBezTo>
                <a:cubicBezTo>
                  <a:pt x="2497" y="7210"/>
                  <a:pt x="2429" y="7318"/>
                  <a:pt x="2377" y="7434"/>
                </a:cubicBezTo>
                <a:lnTo>
                  <a:pt x="2377" y="7434"/>
                </a:lnTo>
                <a:cubicBezTo>
                  <a:pt x="2372" y="7369"/>
                  <a:pt x="2367" y="7304"/>
                  <a:pt x="2348" y="7239"/>
                </a:cubicBezTo>
                <a:cubicBezTo>
                  <a:pt x="2330" y="7149"/>
                  <a:pt x="2312" y="7060"/>
                  <a:pt x="2285" y="6971"/>
                </a:cubicBezTo>
                <a:cubicBezTo>
                  <a:pt x="2240" y="6792"/>
                  <a:pt x="2169" y="6623"/>
                  <a:pt x="2071" y="6462"/>
                </a:cubicBezTo>
                <a:cubicBezTo>
                  <a:pt x="1973" y="6310"/>
                  <a:pt x="1857" y="6168"/>
                  <a:pt x="1714" y="6052"/>
                </a:cubicBezTo>
                <a:cubicBezTo>
                  <a:pt x="1583" y="5937"/>
                  <a:pt x="1436" y="5852"/>
                  <a:pt x="1282" y="5790"/>
                </a:cubicBezTo>
                <a:lnTo>
                  <a:pt x="1282" y="5790"/>
                </a:lnTo>
                <a:cubicBezTo>
                  <a:pt x="1448" y="5636"/>
                  <a:pt x="1606" y="5460"/>
                  <a:pt x="1732" y="5275"/>
                </a:cubicBezTo>
                <a:cubicBezTo>
                  <a:pt x="1803" y="5177"/>
                  <a:pt x="1866" y="5070"/>
                  <a:pt x="1919" y="4954"/>
                </a:cubicBezTo>
                <a:cubicBezTo>
                  <a:pt x="1973" y="4838"/>
                  <a:pt x="1991" y="4713"/>
                  <a:pt x="1982" y="4588"/>
                </a:cubicBezTo>
                <a:cubicBezTo>
                  <a:pt x="1973" y="4525"/>
                  <a:pt x="1946" y="4463"/>
                  <a:pt x="1901" y="4418"/>
                </a:cubicBezTo>
                <a:cubicBezTo>
                  <a:pt x="1883" y="4392"/>
                  <a:pt x="1866" y="4365"/>
                  <a:pt x="1839" y="4347"/>
                </a:cubicBezTo>
                <a:cubicBezTo>
                  <a:pt x="1812" y="4329"/>
                  <a:pt x="1794" y="4302"/>
                  <a:pt x="1767" y="4293"/>
                </a:cubicBezTo>
                <a:cubicBezTo>
                  <a:pt x="1660" y="4222"/>
                  <a:pt x="1544" y="4168"/>
                  <a:pt x="1428" y="4151"/>
                </a:cubicBezTo>
                <a:cubicBezTo>
                  <a:pt x="1318" y="4127"/>
                  <a:pt x="1207" y="4115"/>
                  <a:pt x="1098" y="4115"/>
                </a:cubicBezTo>
                <a:cubicBezTo>
                  <a:pt x="979" y="4115"/>
                  <a:pt x="862" y="4129"/>
                  <a:pt x="749" y="4155"/>
                </a:cubicBezTo>
                <a:lnTo>
                  <a:pt x="749" y="4155"/>
                </a:lnTo>
                <a:cubicBezTo>
                  <a:pt x="810" y="4062"/>
                  <a:pt x="851" y="3962"/>
                  <a:pt x="866" y="3856"/>
                </a:cubicBezTo>
                <a:cubicBezTo>
                  <a:pt x="884" y="3722"/>
                  <a:pt x="839" y="3597"/>
                  <a:pt x="759" y="3499"/>
                </a:cubicBezTo>
                <a:cubicBezTo>
                  <a:pt x="679" y="3401"/>
                  <a:pt x="580" y="3321"/>
                  <a:pt x="464" y="3258"/>
                </a:cubicBezTo>
                <a:cubicBezTo>
                  <a:pt x="386" y="3212"/>
                  <a:pt x="303" y="3172"/>
                  <a:pt x="219" y="3139"/>
                </a:cubicBezTo>
                <a:lnTo>
                  <a:pt x="219" y="3139"/>
                </a:lnTo>
                <a:cubicBezTo>
                  <a:pt x="318" y="3120"/>
                  <a:pt x="414" y="3085"/>
                  <a:pt x="509" y="3044"/>
                </a:cubicBezTo>
                <a:cubicBezTo>
                  <a:pt x="563" y="3017"/>
                  <a:pt x="625" y="2981"/>
                  <a:pt x="679" y="2937"/>
                </a:cubicBezTo>
                <a:cubicBezTo>
                  <a:pt x="732" y="2892"/>
                  <a:pt x="777" y="2847"/>
                  <a:pt x="821" y="2794"/>
                </a:cubicBezTo>
                <a:cubicBezTo>
                  <a:pt x="911" y="2696"/>
                  <a:pt x="973" y="2580"/>
                  <a:pt x="1027" y="2455"/>
                </a:cubicBezTo>
                <a:cubicBezTo>
                  <a:pt x="1067" y="2335"/>
                  <a:pt x="1092" y="2223"/>
                  <a:pt x="1110" y="2104"/>
                </a:cubicBezTo>
                <a:lnTo>
                  <a:pt x="1110" y="2104"/>
                </a:lnTo>
                <a:cubicBezTo>
                  <a:pt x="1250" y="2191"/>
                  <a:pt x="1398" y="2263"/>
                  <a:pt x="1553" y="2312"/>
                </a:cubicBezTo>
                <a:cubicBezTo>
                  <a:pt x="1723" y="2374"/>
                  <a:pt x="1901" y="2410"/>
                  <a:pt x="2080" y="2437"/>
                </a:cubicBezTo>
                <a:cubicBezTo>
                  <a:pt x="2213" y="2450"/>
                  <a:pt x="2347" y="2457"/>
                  <a:pt x="2481" y="2457"/>
                </a:cubicBezTo>
                <a:cubicBezTo>
                  <a:pt x="2707" y="2457"/>
                  <a:pt x="2932" y="2437"/>
                  <a:pt x="3151" y="2392"/>
                </a:cubicBezTo>
                <a:lnTo>
                  <a:pt x="3160" y="2392"/>
                </a:lnTo>
                <a:lnTo>
                  <a:pt x="3160" y="2383"/>
                </a:lnTo>
                <a:cubicBezTo>
                  <a:pt x="3231" y="2232"/>
                  <a:pt x="3285" y="2071"/>
                  <a:pt x="3311" y="1910"/>
                </a:cubicBezTo>
                <a:cubicBezTo>
                  <a:pt x="3347" y="1741"/>
                  <a:pt x="3356" y="1580"/>
                  <a:pt x="3356" y="1411"/>
                </a:cubicBezTo>
                <a:cubicBezTo>
                  <a:pt x="3347" y="1241"/>
                  <a:pt x="3338" y="1080"/>
                  <a:pt x="3303" y="920"/>
                </a:cubicBezTo>
                <a:cubicBezTo>
                  <a:pt x="3280" y="775"/>
                  <a:pt x="3250" y="637"/>
                  <a:pt x="3209" y="506"/>
                </a:cubicBezTo>
                <a:lnTo>
                  <a:pt x="3209" y="506"/>
                </a:lnTo>
                <a:cubicBezTo>
                  <a:pt x="3299" y="572"/>
                  <a:pt x="3409" y="609"/>
                  <a:pt x="3526" y="616"/>
                </a:cubicBezTo>
                <a:cubicBezTo>
                  <a:pt x="3542" y="617"/>
                  <a:pt x="3559" y="618"/>
                  <a:pt x="3576" y="618"/>
                </a:cubicBezTo>
                <a:cubicBezTo>
                  <a:pt x="3693" y="618"/>
                  <a:pt x="3809" y="591"/>
                  <a:pt x="3918" y="536"/>
                </a:cubicBezTo>
                <a:cubicBezTo>
                  <a:pt x="4043" y="482"/>
                  <a:pt x="4159" y="411"/>
                  <a:pt x="4266" y="331"/>
                </a:cubicBezTo>
                <a:cubicBezTo>
                  <a:pt x="4373" y="257"/>
                  <a:pt x="4464" y="176"/>
                  <a:pt x="4547" y="87"/>
                </a:cubicBezTo>
                <a:lnTo>
                  <a:pt x="4547" y="87"/>
                </a:lnTo>
                <a:cubicBezTo>
                  <a:pt x="4560" y="174"/>
                  <a:pt x="4594" y="260"/>
                  <a:pt x="4641" y="340"/>
                </a:cubicBezTo>
                <a:cubicBezTo>
                  <a:pt x="4686" y="429"/>
                  <a:pt x="4766" y="509"/>
                  <a:pt x="4856" y="563"/>
                </a:cubicBezTo>
                <a:cubicBezTo>
                  <a:pt x="4945" y="616"/>
                  <a:pt x="5043" y="652"/>
                  <a:pt x="5141" y="661"/>
                </a:cubicBezTo>
                <a:cubicBezTo>
                  <a:pt x="5195" y="670"/>
                  <a:pt x="5246" y="674"/>
                  <a:pt x="5296" y="674"/>
                </a:cubicBezTo>
                <a:cubicBezTo>
                  <a:pt x="5338" y="674"/>
                  <a:pt x="5379" y="671"/>
                  <a:pt x="5419" y="665"/>
                </a:cubicBezTo>
                <a:lnTo>
                  <a:pt x="5419" y="665"/>
                </a:lnTo>
                <a:cubicBezTo>
                  <a:pt x="5352" y="873"/>
                  <a:pt x="5310" y="1097"/>
                  <a:pt x="5302" y="1321"/>
                </a:cubicBezTo>
                <a:cubicBezTo>
                  <a:pt x="5302" y="1437"/>
                  <a:pt x="5311" y="1553"/>
                  <a:pt x="5355" y="1669"/>
                </a:cubicBezTo>
                <a:cubicBezTo>
                  <a:pt x="5391" y="1785"/>
                  <a:pt x="5489" y="1875"/>
                  <a:pt x="5605" y="1901"/>
                </a:cubicBezTo>
                <a:cubicBezTo>
                  <a:pt x="5669" y="1916"/>
                  <a:pt x="5733" y="1923"/>
                  <a:pt x="5797" y="1923"/>
                </a:cubicBezTo>
                <a:cubicBezTo>
                  <a:pt x="5849" y="1923"/>
                  <a:pt x="5901" y="1918"/>
                  <a:pt x="5953" y="1910"/>
                </a:cubicBezTo>
                <a:cubicBezTo>
                  <a:pt x="6069" y="1893"/>
                  <a:pt x="6185" y="1866"/>
                  <a:pt x="6292" y="1830"/>
                </a:cubicBezTo>
                <a:cubicBezTo>
                  <a:pt x="6507" y="1761"/>
                  <a:pt x="6713" y="1676"/>
                  <a:pt x="6911" y="1575"/>
                </a:cubicBezTo>
                <a:lnTo>
                  <a:pt x="6911" y="1575"/>
                </a:lnTo>
                <a:cubicBezTo>
                  <a:pt x="6931" y="1746"/>
                  <a:pt x="6992" y="1916"/>
                  <a:pt x="7078" y="2062"/>
                </a:cubicBezTo>
                <a:cubicBezTo>
                  <a:pt x="7176" y="2223"/>
                  <a:pt x="7292" y="2357"/>
                  <a:pt x="7426" y="2482"/>
                </a:cubicBezTo>
                <a:cubicBezTo>
                  <a:pt x="7560" y="2607"/>
                  <a:pt x="7703" y="2714"/>
                  <a:pt x="7854" y="2821"/>
                </a:cubicBezTo>
                <a:cubicBezTo>
                  <a:pt x="7995" y="2912"/>
                  <a:pt x="8143" y="2995"/>
                  <a:pt x="8292" y="3071"/>
                </a:cubicBezTo>
                <a:lnTo>
                  <a:pt x="8292" y="3071"/>
                </a:lnTo>
                <a:lnTo>
                  <a:pt x="8113" y="3115"/>
                </a:lnTo>
                <a:cubicBezTo>
                  <a:pt x="8042" y="3142"/>
                  <a:pt x="7970" y="3169"/>
                  <a:pt x="7899" y="3196"/>
                </a:cubicBezTo>
                <a:cubicBezTo>
                  <a:pt x="7765" y="3258"/>
                  <a:pt x="7640" y="3347"/>
                  <a:pt x="7533" y="3445"/>
                </a:cubicBezTo>
                <a:cubicBezTo>
                  <a:pt x="7332" y="3664"/>
                  <a:pt x="7242" y="3968"/>
                  <a:pt x="7280" y="4257"/>
                </a:cubicBezTo>
                <a:lnTo>
                  <a:pt x="7280" y="4257"/>
                </a:lnTo>
                <a:cubicBezTo>
                  <a:pt x="7010" y="4128"/>
                  <a:pt x="6732" y="4033"/>
                  <a:pt x="6453" y="3981"/>
                </a:cubicBezTo>
                <a:cubicBezTo>
                  <a:pt x="6392" y="3967"/>
                  <a:pt x="6332" y="3960"/>
                  <a:pt x="6272" y="3960"/>
                </a:cubicBezTo>
                <a:cubicBezTo>
                  <a:pt x="6181" y="3960"/>
                  <a:pt x="6093" y="3976"/>
                  <a:pt x="6007" y="4008"/>
                </a:cubicBezTo>
                <a:cubicBezTo>
                  <a:pt x="6002" y="4010"/>
                  <a:pt x="5998" y="4012"/>
                  <a:pt x="5993" y="4015"/>
                </a:cubicBezTo>
                <a:lnTo>
                  <a:pt x="5993" y="4015"/>
                </a:lnTo>
                <a:cubicBezTo>
                  <a:pt x="6078" y="3984"/>
                  <a:pt x="6165" y="3968"/>
                  <a:pt x="6252" y="3968"/>
                </a:cubicBezTo>
                <a:cubicBezTo>
                  <a:pt x="6311" y="3968"/>
                  <a:pt x="6369" y="3976"/>
                  <a:pt x="6426" y="3990"/>
                </a:cubicBezTo>
                <a:cubicBezTo>
                  <a:pt x="6721" y="4043"/>
                  <a:pt x="7006" y="4142"/>
                  <a:pt x="7274" y="4275"/>
                </a:cubicBezTo>
                <a:lnTo>
                  <a:pt x="7292" y="4284"/>
                </a:lnTo>
                <a:lnTo>
                  <a:pt x="7292" y="4271"/>
                </a:lnTo>
                <a:lnTo>
                  <a:pt x="7292" y="4271"/>
                </a:lnTo>
                <a:lnTo>
                  <a:pt x="7301" y="4267"/>
                </a:lnTo>
                <a:cubicBezTo>
                  <a:pt x="7298" y="4265"/>
                  <a:pt x="7295" y="4264"/>
                  <a:pt x="7292" y="4262"/>
                </a:cubicBezTo>
                <a:lnTo>
                  <a:pt x="7292" y="4262"/>
                </a:lnTo>
                <a:cubicBezTo>
                  <a:pt x="7274" y="4112"/>
                  <a:pt x="7284" y="3971"/>
                  <a:pt x="7328" y="3829"/>
                </a:cubicBezTo>
                <a:cubicBezTo>
                  <a:pt x="7372" y="3695"/>
                  <a:pt x="7444" y="3561"/>
                  <a:pt x="7551" y="3454"/>
                </a:cubicBezTo>
                <a:cubicBezTo>
                  <a:pt x="7649" y="3356"/>
                  <a:pt x="7774" y="3267"/>
                  <a:pt x="7908" y="3213"/>
                </a:cubicBezTo>
                <a:cubicBezTo>
                  <a:pt x="7970" y="3178"/>
                  <a:pt x="8042" y="3160"/>
                  <a:pt x="8113" y="3133"/>
                </a:cubicBezTo>
                <a:lnTo>
                  <a:pt x="8315" y="3083"/>
                </a:lnTo>
                <a:lnTo>
                  <a:pt x="8315" y="3083"/>
                </a:lnTo>
                <a:cubicBezTo>
                  <a:pt x="8319" y="3085"/>
                  <a:pt x="8323" y="3086"/>
                  <a:pt x="8327" y="3088"/>
                </a:cubicBezTo>
                <a:lnTo>
                  <a:pt x="8327" y="3080"/>
                </a:lnTo>
                <a:lnTo>
                  <a:pt x="8363" y="3071"/>
                </a:lnTo>
                <a:lnTo>
                  <a:pt x="8327" y="3053"/>
                </a:lnTo>
                <a:cubicBezTo>
                  <a:pt x="8167" y="2972"/>
                  <a:pt x="8006" y="2883"/>
                  <a:pt x="7863" y="2785"/>
                </a:cubicBezTo>
                <a:cubicBezTo>
                  <a:pt x="7712" y="2687"/>
                  <a:pt x="7569" y="2580"/>
                  <a:pt x="7435" y="2455"/>
                </a:cubicBezTo>
                <a:cubicBezTo>
                  <a:pt x="7310" y="2330"/>
                  <a:pt x="7194" y="2196"/>
                  <a:pt x="7096" y="2044"/>
                </a:cubicBezTo>
                <a:cubicBezTo>
                  <a:pt x="7006" y="1893"/>
                  <a:pt x="6953" y="1723"/>
                  <a:pt x="6935" y="1544"/>
                </a:cubicBezTo>
                <a:lnTo>
                  <a:pt x="6935" y="1518"/>
                </a:lnTo>
                <a:lnTo>
                  <a:pt x="6908" y="1527"/>
                </a:lnTo>
                <a:cubicBezTo>
                  <a:pt x="6703" y="1634"/>
                  <a:pt x="6498" y="1714"/>
                  <a:pt x="6275" y="1785"/>
                </a:cubicBezTo>
                <a:cubicBezTo>
                  <a:pt x="6167" y="1821"/>
                  <a:pt x="6051" y="1848"/>
                  <a:pt x="5935" y="1866"/>
                </a:cubicBezTo>
                <a:cubicBezTo>
                  <a:pt x="5882" y="1879"/>
                  <a:pt x="5826" y="1886"/>
                  <a:pt x="5770" y="1886"/>
                </a:cubicBezTo>
                <a:cubicBezTo>
                  <a:pt x="5715" y="1886"/>
                  <a:pt x="5659" y="1879"/>
                  <a:pt x="5605" y="1866"/>
                </a:cubicBezTo>
                <a:cubicBezTo>
                  <a:pt x="5498" y="1839"/>
                  <a:pt x="5409" y="1759"/>
                  <a:pt x="5373" y="1652"/>
                </a:cubicBezTo>
                <a:cubicBezTo>
                  <a:pt x="5337" y="1544"/>
                  <a:pt x="5320" y="1428"/>
                  <a:pt x="5329" y="1321"/>
                </a:cubicBezTo>
                <a:cubicBezTo>
                  <a:pt x="5337" y="1089"/>
                  <a:pt x="5382" y="866"/>
                  <a:pt x="5453" y="652"/>
                </a:cubicBezTo>
                <a:lnTo>
                  <a:pt x="5462" y="616"/>
                </a:lnTo>
                <a:lnTo>
                  <a:pt x="5427" y="616"/>
                </a:lnTo>
                <a:cubicBezTo>
                  <a:pt x="5382" y="625"/>
                  <a:pt x="5333" y="630"/>
                  <a:pt x="5284" y="630"/>
                </a:cubicBezTo>
                <a:cubicBezTo>
                  <a:pt x="5235" y="630"/>
                  <a:pt x="5186" y="625"/>
                  <a:pt x="5141" y="616"/>
                </a:cubicBezTo>
                <a:cubicBezTo>
                  <a:pt x="5043" y="598"/>
                  <a:pt x="4945" y="563"/>
                  <a:pt x="4864" y="518"/>
                </a:cubicBezTo>
                <a:cubicBezTo>
                  <a:pt x="4775" y="473"/>
                  <a:pt x="4713" y="402"/>
                  <a:pt x="4659" y="313"/>
                </a:cubicBezTo>
                <a:cubicBezTo>
                  <a:pt x="4615" y="232"/>
                  <a:pt x="4579" y="134"/>
                  <a:pt x="4570" y="36"/>
                </a:cubicBezTo>
                <a:lnTo>
                  <a:pt x="45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6" name="Google Shape;2706;p24"/>
          <p:cNvSpPr/>
          <p:nvPr/>
        </p:nvSpPr>
        <p:spPr>
          <a:xfrm>
            <a:off x="2091272" y="1070419"/>
            <a:ext cx="441976" cy="565700"/>
          </a:xfrm>
          <a:custGeom>
            <a:avLst/>
            <a:gdLst/>
            <a:ahLst/>
            <a:cxnLst/>
            <a:rect l="l" t="t" r="r" b="b"/>
            <a:pathLst>
              <a:path w="5693" h="5465" extrusionOk="0">
                <a:moveTo>
                  <a:pt x="3233" y="1"/>
                </a:moveTo>
                <a:cubicBezTo>
                  <a:pt x="3233" y="1"/>
                  <a:pt x="2483" y="956"/>
                  <a:pt x="2144" y="1420"/>
                </a:cubicBezTo>
                <a:lnTo>
                  <a:pt x="2055" y="1545"/>
                </a:lnTo>
                <a:lnTo>
                  <a:pt x="1992" y="1456"/>
                </a:lnTo>
                <a:cubicBezTo>
                  <a:pt x="1644" y="1000"/>
                  <a:pt x="1225" y="536"/>
                  <a:pt x="698" y="295"/>
                </a:cubicBezTo>
                <a:cubicBezTo>
                  <a:pt x="572" y="232"/>
                  <a:pt x="407" y="175"/>
                  <a:pt x="251" y="175"/>
                </a:cubicBezTo>
                <a:cubicBezTo>
                  <a:pt x="208" y="175"/>
                  <a:pt x="167" y="179"/>
                  <a:pt x="127" y="188"/>
                </a:cubicBezTo>
                <a:lnTo>
                  <a:pt x="118" y="188"/>
                </a:lnTo>
                <a:cubicBezTo>
                  <a:pt x="82" y="197"/>
                  <a:pt x="55" y="224"/>
                  <a:pt x="38" y="260"/>
                </a:cubicBezTo>
                <a:cubicBezTo>
                  <a:pt x="38" y="275"/>
                  <a:pt x="31" y="317"/>
                  <a:pt x="52" y="317"/>
                </a:cubicBezTo>
                <a:cubicBezTo>
                  <a:pt x="55" y="317"/>
                  <a:pt x="59" y="316"/>
                  <a:pt x="64" y="313"/>
                </a:cubicBezTo>
                <a:cubicBezTo>
                  <a:pt x="101" y="309"/>
                  <a:pt x="138" y="307"/>
                  <a:pt x="175" y="307"/>
                </a:cubicBezTo>
                <a:cubicBezTo>
                  <a:pt x="289" y="307"/>
                  <a:pt x="403" y="328"/>
                  <a:pt x="511" y="376"/>
                </a:cubicBezTo>
                <a:cubicBezTo>
                  <a:pt x="1010" y="554"/>
                  <a:pt x="1412" y="974"/>
                  <a:pt x="1733" y="1384"/>
                </a:cubicBezTo>
                <a:cubicBezTo>
                  <a:pt x="1805" y="1456"/>
                  <a:pt x="1867" y="1545"/>
                  <a:pt x="1930" y="1625"/>
                </a:cubicBezTo>
                <a:lnTo>
                  <a:pt x="252" y="2205"/>
                </a:lnTo>
                <a:lnTo>
                  <a:pt x="2" y="2286"/>
                </a:lnTo>
                <a:cubicBezTo>
                  <a:pt x="1" y="2286"/>
                  <a:pt x="1" y="2286"/>
                  <a:pt x="2" y="2286"/>
                </a:cubicBezTo>
                <a:cubicBezTo>
                  <a:pt x="26" y="2286"/>
                  <a:pt x="1097" y="1978"/>
                  <a:pt x="1662" y="1813"/>
                </a:cubicBezTo>
                <a:cubicBezTo>
                  <a:pt x="1760" y="1786"/>
                  <a:pt x="1885" y="1759"/>
                  <a:pt x="1974" y="1723"/>
                </a:cubicBezTo>
                <a:lnTo>
                  <a:pt x="1974" y="1723"/>
                </a:lnTo>
                <a:cubicBezTo>
                  <a:pt x="1921" y="2143"/>
                  <a:pt x="1867" y="2553"/>
                  <a:pt x="1814" y="2973"/>
                </a:cubicBezTo>
                <a:cubicBezTo>
                  <a:pt x="1730" y="3621"/>
                  <a:pt x="1622" y="5307"/>
                  <a:pt x="1610" y="5454"/>
                </a:cubicBezTo>
                <a:lnTo>
                  <a:pt x="1610" y="5454"/>
                </a:lnTo>
                <a:lnTo>
                  <a:pt x="1769" y="4160"/>
                </a:lnTo>
                <a:cubicBezTo>
                  <a:pt x="1858" y="3473"/>
                  <a:pt x="1948" y="2777"/>
                  <a:pt x="2037" y="2089"/>
                </a:cubicBezTo>
                <a:cubicBezTo>
                  <a:pt x="2046" y="2000"/>
                  <a:pt x="2055" y="1902"/>
                  <a:pt x="2073" y="1813"/>
                </a:cubicBezTo>
                <a:lnTo>
                  <a:pt x="2358" y="2196"/>
                </a:lnTo>
                <a:lnTo>
                  <a:pt x="2983" y="3018"/>
                </a:lnTo>
                <a:lnTo>
                  <a:pt x="4116" y="4535"/>
                </a:lnTo>
                <a:lnTo>
                  <a:pt x="4500" y="5052"/>
                </a:lnTo>
                <a:lnTo>
                  <a:pt x="4625" y="5222"/>
                </a:lnTo>
                <a:cubicBezTo>
                  <a:pt x="4643" y="5258"/>
                  <a:pt x="4661" y="5284"/>
                  <a:pt x="4688" y="5311"/>
                </a:cubicBezTo>
                <a:cubicBezTo>
                  <a:pt x="4688" y="5311"/>
                  <a:pt x="4696" y="5320"/>
                  <a:pt x="4696" y="5320"/>
                </a:cubicBezTo>
                <a:cubicBezTo>
                  <a:pt x="4697" y="5321"/>
                  <a:pt x="4697" y="5321"/>
                  <a:pt x="4697" y="5321"/>
                </a:cubicBezTo>
                <a:cubicBezTo>
                  <a:pt x="4701" y="5321"/>
                  <a:pt x="3577" y="3566"/>
                  <a:pt x="3215" y="3080"/>
                </a:cubicBezTo>
                <a:cubicBezTo>
                  <a:pt x="2876" y="2634"/>
                  <a:pt x="2528" y="2179"/>
                  <a:pt x="2189" y="1732"/>
                </a:cubicBezTo>
                <a:lnTo>
                  <a:pt x="2189" y="1732"/>
                </a:lnTo>
                <a:cubicBezTo>
                  <a:pt x="2537" y="1795"/>
                  <a:pt x="2894" y="1875"/>
                  <a:pt x="3242" y="1938"/>
                </a:cubicBezTo>
                <a:lnTo>
                  <a:pt x="5214" y="2295"/>
                </a:lnTo>
                <a:lnTo>
                  <a:pt x="5660" y="2375"/>
                </a:lnTo>
                <a:cubicBezTo>
                  <a:pt x="5662" y="2375"/>
                  <a:pt x="5663" y="2375"/>
                  <a:pt x="5663" y="2375"/>
                </a:cubicBezTo>
                <a:cubicBezTo>
                  <a:pt x="5692" y="2375"/>
                  <a:pt x="4928" y="2158"/>
                  <a:pt x="4473" y="2045"/>
                </a:cubicBezTo>
                <a:cubicBezTo>
                  <a:pt x="3840" y="1893"/>
                  <a:pt x="3188" y="1777"/>
                  <a:pt x="2528" y="1661"/>
                </a:cubicBezTo>
                <a:lnTo>
                  <a:pt x="2135" y="1590"/>
                </a:lnTo>
                <a:lnTo>
                  <a:pt x="2706" y="795"/>
                </a:lnTo>
                <a:cubicBezTo>
                  <a:pt x="2876" y="563"/>
                  <a:pt x="3233" y="1"/>
                  <a:pt x="3233" y="1"/>
                </a:cubicBezTo>
                <a:close/>
                <a:moveTo>
                  <a:pt x="1610" y="5454"/>
                </a:moveTo>
                <a:lnTo>
                  <a:pt x="1608" y="5463"/>
                </a:lnTo>
                <a:cubicBezTo>
                  <a:pt x="1608" y="5464"/>
                  <a:pt x="1608" y="5464"/>
                  <a:pt x="1609" y="5464"/>
                </a:cubicBezTo>
                <a:cubicBezTo>
                  <a:pt x="1609" y="5464"/>
                  <a:pt x="1609" y="5461"/>
                  <a:pt x="1610" y="54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7" name="Google Shape;2707;p24"/>
          <p:cNvSpPr/>
          <p:nvPr/>
        </p:nvSpPr>
        <p:spPr>
          <a:xfrm>
            <a:off x="2734773" y="1243429"/>
            <a:ext cx="83302" cy="93059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8" name="Google Shape;2708;p24"/>
          <p:cNvSpPr/>
          <p:nvPr/>
        </p:nvSpPr>
        <p:spPr>
          <a:xfrm>
            <a:off x="2734776" y="1241668"/>
            <a:ext cx="76315" cy="95749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9" name="Google Shape;2709;p24"/>
          <p:cNvSpPr/>
          <p:nvPr/>
        </p:nvSpPr>
        <p:spPr>
          <a:xfrm>
            <a:off x="2765983" y="1288043"/>
            <a:ext cx="31986" cy="34988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0" name="Google Shape;2710;p24"/>
          <p:cNvSpPr/>
          <p:nvPr/>
        </p:nvSpPr>
        <p:spPr>
          <a:xfrm>
            <a:off x="2874830" y="1241359"/>
            <a:ext cx="74219" cy="98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1" name="Google Shape;2711;p24"/>
          <p:cNvSpPr/>
          <p:nvPr/>
        </p:nvSpPr>
        <p:spPr>
          <a:xfrm>
            <a:off x="2869005" y="1240221"/>
            <a:ext cx="86252" cy="101753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2" name="Google Shape;2712;p24"/>
          <p:cNvSpPr/>
          <p:nvPr/>
        </p:nvSpPr>
        <p:spPr>
          <a:xfrm>
            <a:off x="2905260" y="1294876"/>
            <a:ext cx="29424" cy="32813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3" name="Google Shape;2713;p24"/>
          <p:cNvSpPr/>
          <p:nvPr/>
        </p:nvSpPr>
        <p:spPr>
          <a:xfrm>
            <a:off x="2776386" y="935579"/>
            <a:ext cx="219086" cy="327103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4" name="Google Shape;2714;p24"/>
          <p:cNvSpPr/>
          <p:nvPr/>
        </p:nvSpPr>
        <p:spPr>
          <a:xfrm>
            <a:off x="2836708" y="1065799"/>
            <a:ext cx="61720" cy="20340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5" name="Google Shape;2715;p24"/>
          <p:cNvSpPr/>
          <p:nvPr/>
        </p:nvSpPr>
        <p:spPr>
          <a:xfrm>
            <a:off x="3240647" y="937959"/>
            <a:ext cx="355491" cy="338903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6" name="Google Shape;2716;p24"/>
          <p:cNvSpPr/>
          <p:nvPr/>
        </p:nvSpPr>
        <p:spPr>
          <a:xfrm>
            <a:off x="3211220" y="982780"/>
            <a:ext cx="359838" cy="24222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7" name="Google Shape;2717;p24"/>
          <p:cNvSpPr/>
          <p:nvPr/>
        </p:nvSpPr>
        <p:spPr>
          <a:xfrm>
            <a:off x="3299572" y="1030709"/>
            <a:ext cx="290355" cy="282799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8" name="Google Shape;2718;p24"/>
          <p:cNvSpPr/>
          <p:nvPr/>
        </p:nvSpPr>
        <p:spPr>
          <a:xfrm>
            <a:off x="3262848" y="936925"/>
            <a:ext cx="336082" cy="341697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9" name="Google Shape;2719;p24"/>
          <p:cNvSpPr/>
          <p:nvPr/>
        </p:nvSpPr>
        <p:spPr>
          <a:xfrm>
            <a:off x="3154624" y="1299532"/>
            <a:ext cx="131126" cy="287560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0" name="Google Shape;2720;p24"/>
          <p:cNvSpPr/>
          <p:nvPr/>
        </p:nvSpPr>
        <p:spPr>
          <a:xfrm>
            <a:off x="3237852" y="1294359"/>
            <a:ext cx="230809" cy="128045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1" name="Google Shape;2721;p24"/>
          <p:cNvSpPr/>
          <p:nvPr/>
        </p:nvSpPr>
        <p:spPr>
          <a:xfrm>
            <a:off x="3268438" y="1379964"/>
            <a:ext cx="148982" cy="271723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2" name="Google Shape;2722;p24"/>
          <p:cNvSpPr/>
          <p:nvPr/>
        </p:nvSpPr>
        <p:spPr>
          <a:xfrm>
            <a:off x="3096864" y="1173867"/>
            <a:ext cx="131358" cy="287560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3" name="Google Shape;2723;p24"/>
          <p:cNvSpPr/>
          <p:nvPr/>
        </p:nvSpPr>
        <p:spPr>
          <a:xfrm>
            <a:off x="3179701" y="1168069"/>
            <a:ext cx="231042" cy="128667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4" name="Google Shape;2724;p24"/>
          <p:cNvSpPr/>
          <p:nvPr/>
        </p:nvSpPr>
        <p:spPr>
          <a:xfrm>
            <a:off x="3045935" y="1047372"/>
            <a:ext cx="129650" cy="289837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5" name="Google Shape;2725;p24"/>
          <p:cNvSpPr/>
          <p:nvPr/>
        </p:nvSpPr>
        <p:spPr>
          <a:xfrm>
            <a:off x="3102767" y="1037021"/>
            <a:ext cx="229411" cy="107240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6" name="Google Shape;2726;p24"/>
          <p:cNvSpPr/>
          <p:nvPr/>
        </p:nvSpPr>
        <p:spPr>
          <a:xfrm>
            <a:off x="2989187" y="933716"/>
            <a:ext cx="126157" cy="28724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7" name="Google Shape;2727;p24"/>
          <p:cNvSpPr/>
          <p:nvPr/>
        </p:nvSpPr>
        <p:spPr>
          <a:xfrm>
            <a:off x="3020316" y="911769"/>
            <a:ext cx="225840" cy="93680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8" name="Google Shape;2728;p24"/>
          <p:cNvSpPr/>
          <p:nvPr/>
        </p:nvSpPr>
        <p:spPr>
          <a:xfrm>
            <a:off x="3068838" y="1164653"/>
            <a:ext cx="76936" cy="180320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29" name="Google Shape;2729;p24"/>
          <p:cNvSpPr/>
          <p:nvPr/>
        </p:nvSpPr>
        <p:spPr>
          <a:xfrm>
            <a:off x="3101370" y="1157304"/>
            <a:ext cx="315353" cy="500797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0" name="Google Shape;2730;p24"/>
          <p:cNvSpPr/>
          <p:nvPr/>
        </p:nvSpPr>
        <p:spPr>
          <a:xfrm>
            <a:off x="3037631" y="1193329"/>
            <a:ext cx="33305" cy="28777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1" name="Google Shape;2731;p24"/>
          <p:cNvSpPr/>
          <p:nvPr/>
        </p:nvSpPr>
        <p:spPr>
          <a:xfrm>
            <a:off x="3271853" y="1377064"/>
            <a:ext cx="102556" cy="274621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2" name="Google Shape;2732;p24"/>
          <p:cNvSpPr/>
          <p:nvPr/>
        </p:nvSpPr>
        <p:spPr>
          <a:xfrm>
            <a:off x="3188709" y="1297980"/>
            <a:ext cx="68629" cy="289216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3" name="Google Shape;2733;p24"/>
          <p:cNvSpPr/>
          <p:nvPr/>
        </p:nvSpPr>
        <p:spPr>
          <a:xfrm>
            <a:off x="3237852" y="1293323"/>
            <a:ext cx="207285" cy="131359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4" name="Google Shape;2734;p24"/>
          <p:cNvSpPr/>
          <p:nvPr/>
        </p:nvSpPr>
        <p:spPr>
          <a:xfrm>
            <a:off x="3129082" y="1173868"/>
            <a:ext cx="71424" cy="290355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5" name="Google Shape;2735;p24"/>
          <p:cNvSpPr/>
          <p:nvPr/>
        </p:nvSpPr>
        <p:spPr>
          <a:xfrm>
            <a:off x="3179701" y="1167450"/>
            <a:ext cx="207208" cy="13125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6" name="Google Shape;2736;p24"/>
          <p:cNvSpPr/>
          <p:nvPr/>
        </p:nvSpPr>
        <p:spPr>
          <a:xfrm>
            <a:off x="3070856" y="1047373"/>
            <a:ext cx="69406" cy="292011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7" name="Google Shape;2737;p24"/>
          <p:cNvSpPr/>
          <p:nvPr/>
        </p:nvSpPr>
        <p:spPr>
          <a:xfrm>
            <a:off x="3102764" y="1035160"/>
            <a:ext cx="213496" cy="111897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8" name="Google Shape;2738;p24"/>
          <p:cNvSpPr/>
          <p:nvPr/>
        </p:nvSpPr>
        <p:spPr>
          <a:xfrm>
            <a:off x="3003702" y="933713"/>
            <a:ext cx="72822" cy="290459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39" name="Google Shape;2739;p24"/>
          <p:cNvSpPr/>
          <p:nvPr/>
        </p:nvSpPr>
        <p:spPr>
          <a:xfrm>
            <a:off x="3018219" y="909595"/>
            <a:ext cx="218310" cy="96060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0" name="Google Shape;2740;p24"/>
          <p:cNvSpPr/>
          <p:nvPr/>
        </p:nvSpPr>
        <p:spPr>
          <a:xfrm>
            <a:off x="2967679" y="868606"/>
            <a:ext cx="380722" cy="610521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1" name="Google Shape;2741;p24"/>
          <p:cNvSpPr/>
          <p:nvPr/>
        </p:nvSpPr>
        <p:spPr>
          <a:xfrm>
            <a:off x="3592975" y="1293332"/>
            <a:ext cx="472564" cy="681843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2" name="Google Shape;2742;p24"/>
          <p:cNvSpPr/>
          <p:nvPr/>
        </p:nvSpPr>
        <p:spPr>
          <a:xfrm>
            <a:off x="3592978" y="1389393"/>
            <a:ext cx="280651" cy="477715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3" name="Google Shape;2743;p24"/>
          <p:cNvSpPr/>
          <p:nvPr/>
        </p:nvSpPr>
        <p:spPr>
          <a:xfrm>
            <a:off x="3591580" y="1282256"/>
            <a:ext cx="476757" cy="696645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4" name="Google Shape;2744;p24"/>
          <p:cNvSpPr/>
          <p:nvPr/>
        </p:nvSpPr>
        <p:spPr>
          <a:xfrm>
            <a:off x="3681556" y="1376351"/>
            <a:ext cx="347960" cy="468812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5" name="Google Shape;2745;p24"/>
          <p:cNvSpPr/>
          <p:nvPr/>
        </p:nvSpPr>
        <p:spPr>
          <a:xfrm rot="-393407">
            <a:off x="4029724" y="1241615"/>
            <a:ext cx="307048" cy="298844"/>
          </a:xfrm>
          <a:custGeom>
            <a:avLst/>
            <a:gdLst/>
            <a:ahLst/>
            <a:cxnLst/>
            <a:rect l="l" t="t" r="r" b="b"/>
            <a:pathLst>
              <a:path w="3955" h="2887" extrusionOk="0">
                <a:moveTo>
                  <a:pt x="2568" y="0"/>
                </a:moveTo>
                <a:cubicBezTo>
                  <a:pt x="1801" y="0"/>
                  <a:pt x="993" y="157"/>
                  <a:pt x="626" y="545"/>
                </a:cubicBezTo>
                <a:cubicBezTo>
                  <a:pt x="1" y="1206"/>
                  <a:pt x="527" y="2179"/>
                  <a:pt x="527" y="2179"/>
                </a:cubicBezTo>
                <a:cubicBezTo>
                  <a:pt x="668" y="2439"/>
                  <a:pt x="969" y="2887"/>
                  <a:pt x="1609" y="2887"/>
                </a:cubicBezTo>
                <a:cubicBezTo>
                  <a:pt x="1782" y="2887"/>
                  <a:pt x="1980" y="2854"/>
                  <a:pt x="2205" y="2777"/>
                </a:cubicBezTo>
                <a:cubicBezTo>
                  <a:pt x="3267" y="2411"/>
                  <a:pt x="3955" y="206"/>
                  <a:pt x="3955" y="206"/>
                </a:cubicBezTo>
                <a:cubicBezTo>
                  <a:pt x="3623" y="77"/>
                  <a:pt x="3106" y="0"/>
                  <a:pt x="2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6" name="Google Shape;2746;p24"/>
          <p:cNvSpPr/>
          <p:nvPr/>
        </p:nvSpPr>
        <p:spPr>
          <a:xfrm rot="-393407">
            <a:off x="4007912" y="1286136"/>
            <a:ext cx="308833" cy="220277"/>
          </a:xfrm>
          <a:custGeom>
            <a:avLst/>
            <a:gdLst/>
            <a:ahLst/>
            <a:cxnLst/>
            <a:rect l="l" t="t" r="r" b="b"/>
            <a:pathLst>
              <a:path w="3978" h="2128" extrusionOk="0">
                <a:moveTo>
                  <a:pt x="3977" y="1"/>
                </a:moveTo>
                <a:cubicBezTo>
                  <a:pt x="3967" y="1"/>
                  <a:pt x="3296" y="292"/>
                  <a:pt x="2856" y="503"/>
                </a:cubicBezTo>
                <a:lnTo>
                  <a:pt x="2910" y="164"/>
                </a:lnTo>
                <a:lnTo>
                  <a:pt x="2928" y="111"/>
                </a:lnTo>
                <a:lnTo>
                  <a:pt x="2928" y="111"/>
                </a:lnTo>
                <a:cubicBezTo>
                  <a:pt x="2865" y="236"/>
                  <a:pt x="2829" y="378"/>
                  <a:pt x="2794" y="521"/>
                </a:cubicBezTo>
                <a:lnTo>
                  <a:pt x="2794" y="530"/>
                </a:lnTo>
                <a:cubicBezTo>
                  <a:pt x="2526" y="664"/>
                  <a:pt x="2321" y="780"/>
                  <a:pt x="2062" y="932"/>
                </a:cubicBezTo>
                <a:cubicBezTo>
                  <a:pt x="1955" y="994"/>
                  <a:pt x="1857" y="1066"/>
                  <a:pt x="1750" y="1128"/>
                </a:cubicBezTo>
                <a:lnTo>
                  <a:pt x="1830" y="396"/>
                </a:lnTo>
                <a:lnTo>
                  <a:pt x="1839" y="280"/>
                </a:lnTo>
                <a:cubicBezTo>
                  <a:pt x="1839" y="279"/>
                  <a:pt x="1839" y="279"/>
                  <a:pt x="1839" y="279"/>
                </a:cubicBezTo>
                <a:cubicBezTo>
                  <a:pt x="1832" y="279"/>
                  <a:pt x="1731" y="824"/>
                  <a:pt x="1696" y="1083"/>
                </a:cubicBezTo>
                <a:cubicBezTo>
                  <a:pt x="1696" y="1119"/>
                  <a:pt x="1696" y="1146"/>
                  <a:pt x="1687" y="1173"/>
                </a:cubicBezTo>
                <a:cubicBezTo>
                  <a:pt x="1535" y="1271"/>
                  <a:pt x="1384" y="1369"/>
                  <a:pt x="1232" y="1467"/>
                </a:cubicBezTo>
                <a:lnTo>
                  <a:pt x="1143" y="1521"/>
                </a:lnTo>
                <a:lnTo>
                  <a:pt x="1125" y="798"/>
                </a:lnTo>
                <a:lnTo>
                  <a:pt x="1125" y="682"/>
                </a:lnTo>
                <a:cubicBezTo>
                  <a:pt x="1125" y="681"/>
                  <a:pt x="1125" y="680"/>
                  <a:pt x="1125" y="680"/>
                </a:cubicBezTo>
                <a:cubicBezTo>
                  <a:pt x="1122" y="680"/>
                  <a:pt x="1080" y="1216"/>
                  <a:pt x="1089" y="1467"/>
                </a:cubicBezTo>
                <a:lnTo>
                  <a:pt x="1089" y="1548"/>
                </a:lnTo>
                <a:cubicBezTo>
                  <a:pt x="928" y="1646"/>
                  <a:pt x="759" y="1735"/>
                  <a:pt x="589" y="1815"/>
                </a:cubicBezTo>
                <a:cubicBezTo>
                  <a:pt x="420" y="1905"/>
                  <a:pt x="241" y="1967"/>
                  <a:pt x="54" y="2012"/>
                </a:cubicBezTo>
                <a:cubicBezTo>
                  <a:pt x="0" y="2038"/>
                  <a:pt x="18" y="2128"/>
                  <a:pt x="81" y="2128"/>
                </a:cubicBezTo>
                <a:cubicBezTo>
                  <a:pt x="241" y="2092"/>
                  <a:pt x="393" y="2038"/>
                  <a:pt x="545" y="1967"/>
                </a:cubicBezTo>
                <a:cubicBezTo>
                  <a:pt x="741" y="1878"/>
                  <a:pt x="928" y="1780"/>
                  <a:pt x="1107" y="1673"/>
                </a:cubicBezTo>
                <a:cubicBezTo>
                  <a:pt x="1205" y="1610"/>
                  <a:pt x="1294" y="1557"/>
                  <a:pt x="1393" y="1494"/>
                </a:cubicBezTo>
                <a:lnTo>
                  <a:pt x="2160" y="1699"/>
                </a:lnTo>
                <a:lnTo>
                  <a:pt x="2276" y="1735"/>
                </a:lnTo>
                <a:cubicBezTo>
                  <a:pt x="2277" y="1735"/>
                  <a:pt x="2277" y="1735"/>
                  <a:pt x="2278" y="1735"/>
                </a:cubicBezTo>
                <a:cubicBezTo>
                  <a:pt x="2288" y="1735"/>
                  <a:pt x="1753" y="1537"/>
                  <a:pt x="1491" y="1467"/>
                </a:cubicBezTo>
                <a:lnTo>
                  <a:pt x="1455" y="1458"/>
                </a:lnTo>
                <a:cubicBezTo>
                  <a:pt x="1642" y="1333"/>
                  <a:pt x="1830" y="1208"/>
                  <a:pt x="2017" y="1092"/>
                </a:cubicBezTo>
                <a:cubicBezTo>
                  <a:pt x="2160" y="1003"/>
                  <a:pt x="2312" y="914"/>
                  <a:pt x="2464" y="834"/>
                </a:cubicBezTo>
                <a:lnTo>
                  <a:pt x="3079" y="905"/>
                </a:lnTo>
                <a:lnTo>
                  <a:pt x="3186" y="914"/>
                </a:lnTo>
                <a:cubicBezTo>
                  <a:pt x="2972" y="860"/>
                  <a:pt x="2758" y="816"/>
                  <a:pt x="2544" y="780"/>
                </a:cubicBezTo>
                <a:cubicBezTo>
                  <a:pt x="2883" y="593"/>
                  <a:pt x="3222" y="405"/>
                  <a:pt x="3570" y="227"/>
                </a:cubicBezTo>
                <a:lnTo>
                  <a:pt x="3972" y="4"/>
                </a:lnTo>
                <a:cubicBezTo>
                  <a:pt x="3976" y="2"/>
                  <a:pt x="3977" y="1"/>
                  <a:pt x="39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7" name="Google Shape;2747;p24"/>
          <p:cNvSpPr/>
          <p:nvPr/>
        </p:nvSpPr>
        <p:spPr>
          <a:xfrm rot="-393407">
            <a:off x="4099983" y="1201319"/>
            <a:ext cx="232828" cy="330829"/>
          </a:xfrm>
          <a:custGeom>
            <a:avLst/>
            <a:gdLst/>
            <a:ahLst/>
            <a:cxnLst/>
            <a:rect l="l" t="t" r="r" b="b"/>
            <a:pathLst>
              <a:path w="2999" h="3196" extrusionOk="0">
                <a:moveTo>
                  <a:pt x="964" y="3196"/>
                </a:moveTo>
                <a:cubicBezTo>
                  <a:pt x="1071" y="3178"/>
                  <a:pt x="1178" y="3151"/>
                  <a:pt x="1276" y="3116"/>
                </a:cubicBezTo>
                <a:cubicBezTo>
                  <a:pt x="2222" y="2794"/>
                  <a:pt x="2874" y="1018"/>
                  <a:pt x="2999" y="626"/>
                </a:cubicBezTo>
                <a:cubicBezTo>
                  <a:pt x="1428" y="1"/>
                  <a:pt x="0" y="1804"/>
                  <a:pt x="964" y="31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8" name="Google Shape;2748;p24"/>
          <p:cNvSpPr/>
          <p:nvPr/>
        </p:nvSpPr>
        <p:spPr>
          <a:xfrm rot="-393407">
            <a:off x="4052498" y="1237697"/>
            <a:ext cx="286940" cy="301743"/>
          </a:xfrm>
          <a:custGeom>
            <a:avLst/>
            <a:gdLst/>
            <a:ahLst/>
            <a:cxnLst/>
            <a:rect l="l" t="t" r="r" b="b"/>
            <a:pathLst>
              <a:path w="3696" h="2915" extrusionOk="0">
                <a:moveTo>
                  <a:pt x="233" y="2198"/>
                </a:moveTo>
                <a:cubicBezTo>
                  <a:pt x="331" y="2385"/>
                  <a:pt x="465" y="2555"/>
                  <a:pt x="643" y="2689"/>
                </a:cubicBezTo>
                <a:cubicBezTo>
                  <a:pt x="474" y="2555"/>
                  <a:pt x="331" y="2385"/>
                  <a:pt x="233" y="2198"/>
                </a:cubicBezTo>
                <a:close/>
                <a:moveTo>
                  <a:pt x="2275" y="1"/>
                </a:moveTo>
                <a:cubicBezTo>
                  <a:pt x="1874" y="1"/>
                  <a:pt x="1473" y="47"/>
                  <a:pt x="1080" y="154"/>
                </a:cubicBezTo>
                <a:cubicBezTo>
                  <a:pt x="875" y="207"/>
                  <a:pt x="670" y="297"/>
                  <a:pt x="491" y="422"/>
                </a:cubicBezTo>
                <a:cubicBezTo>
                  <a:pt x="304" y="547"/>
                  <a:pt x="170" y="725"/>
                  <a:pt x="90" y="930"/>
                </a:cubicBezTo>
                <a:cubicBezTo>
                  <a:pt x="18" y="1136"/>
                  <a:pt x="0" y="1359"/>
                  <a:pt x="36" y="1573"/>
                </a:cubicBezTo>
                <a:cubicBezTo>
                  <a:pt x="63" y="1796"/>
                  <a:pt x="134" y="2001"/>
                  <a:pt x="232" y="2198"/>
                </a:cubicBezTo>
                <a:cubicBezTo>
                  <a:pt x="134" y="2001"/>
                  <a:pt x="72" y="1787"/>
                  <a:pt x="45" y="1573"/>
                </a:cubicBezTo>
                <a:cubicBezTo>
                  <a:pt x="9" y="1359"/>
                  <a:pt x="27" y="1144"/>
                  <a:pt x="107" y="939"/>
                </a:cubicBezTo>
                <a:cubicBezTo>
                  <a:pt x="188" y="734"/>
                  <a:pt x="322" y="555"/>
                  <a:pt x="500" y="430"/>
                </a:cubicBezTo>
                <a:cubicBezTo>
                  <a:pt x="679" y="314"/>
                  <a:pt x="884" y="225"/>
                  <a:pt x="1089" y="181"/>
                </a:cubicBezTo>
                <a:cubicBezTo>
                  <a:pt x="1474" y="82"/>
                  <a:pt x="1874" y="37"/>
                  <a:pt x="2275" y="37"/>
                </a:cubicBezTo>
                <a:cubicBezTo>
                  <a:pt x="2311" y="37"/>
                  <a:pt x="2347" y="37"/>
                  <a:pt x="2383" y="38"/>
                </a:cubicBezTo>
                <a:cubicBezTo>
                  <a:pt x="2598" y="47"/>
                  <a:pt x="2812" y="65"/>
                  <a:pt x="3026" y="100"/>
                </a:cubicBezTo>
                <a:cubicBezTo>
                  <a:pt x="3231" y="126"/>
                  <a:pt x="3428" y="176"/>
                  <a:pt x="3624" y="251"/>
                </a:cubicBezTo>
                <a:lnTo>
                  <a:pt x="3624" y="251"/>
                </a:lnTo>
                <a:cubicBezTo>
                  <a:pt x="3492" y="652"/>
                  <a:pt x="3334" y="1036"/>
                  <a:pt x="3142" y="1412"/>
                </a:cubicBezTo>
                <a:cubicBezTo>
                  <a:pt x="2955" y="1796"/>
                  <a:pt x="2714" y="2153"/>
                  <a:pt x="2410" y="2465"/>
                </a:cubicBezTo>
                <a:cubicBezTo>
                  <a:pt x="2120" y="2739"/>
                  <a:pt x="1731" y="2897"/>
                  <a:pt x="1334" y="2897"/>
                </a:cubicBezTo>
                <a:cubicBezTo>
                  <a:pt x="1303" y="2897"/>
                  <a:pt x="1272" y="2896"/>
                  <a:pt x="1241" y="2894"/>
                </a:cubicBezTo>
                <a:cubicBezTo>
                  <a:pt x="1027" y="2885"/>
                  <a:pt x="821" y="2813"/>
                  <a:pt x="643" y="2689"/>
                </a:cubicBezTo>
                <a:lnTo>
                  <a:pt x="643" y="2689"/>
                </a:lnTo>
                <a:cubicBezTo>
                  <a:pt x="813" y="2822"/>
                  <a:pt x="1027" y="2894"/>
                  <a:pt x="1241" y="2912"/>
                </a:cubicBezTo>
                <a:cubicBezTo>
                  <a:pt x="1273" y="2914"/>
                  <a:pt x="1304" y="2915"/>
                  <a:pt x="1335" y="2915"/>
                </a:cubicBezTo>
                <a:cubicBezTo>
                  <a:pt x="1740" y="2915"/>
                  <a:pt x="2130" y="2757"/>
                  <a:pt x="2428" y="2483"/>
                </a:cubicBezTo>
                <a:cubicBezTo>
                  <a:pt x="2731" y="2171"/>
                  <a:pt x="2990" y="1823"/>
                  <a:pt x="3178" y="1430"/>
                </a:cubicBezTo>
                <a:cubicBezTo>
                  <a:pt x="3374" y="1046"/>
                  <a:pt x="3544" y="654"/>
                  <a:pt x="3686" y="243"/>
                </a:cubicBezTo>
                <a:lnTo>
                  <a:pt x="3695" y="216"/>
                </a:lnTo>
                <a:lnTo>
                  <a:pt x="3669" y="207"/>
                </a:lnTo>
                <a:cubicBezTo>
                  <a:pt x="3463" y="136"/>
                  <a:pt x="3249" y="82"/>
                  <a:pt x="3035" y="56"/>
                </a:cubicBezTo>
                <a:cubicBezTo>
                  <a:pt x="2812" y="20"/>
                  <a:pt x="2598" y="11"/>
                  <a:pt x="2383" y="2"/>
                </a:cubicBezTo>
                <a:cubicBezTo>
                  <a:pt x="2347" y="1"/>
                  <a:pt x="2311" y="1"/>
                  <a:pt x="22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49" name="Google Shape;2749;p24"/>
          <p:cNvSpPr/>
          <p:nvPr/>
        </p:nvSpPr>
        <p:spPr>
          <a:xfrm>
            <a:off x="4124950" y="736456"/>
            <a:ext cx="481958" cy="650064"/>
          </a:xfrm>
          <a:custGeom>
            <a:avLst/>
            <a:gdLst/>
            <a:ahLst/>
            <a:cxnLst/>
            <a:rect l="l" t="t" r="r" b="b"/>
            <a:pathLst>
              <a:path w="6208" h="6280" extrusionOk="0">
                <a:moveTo>
                  <a:pt x="1551" y="0"/>
                </a:moveTo>
                <a:cubicBezTo>
                  <a:pt x="1515" y="18"/>
                  <a:pt x="1480" y="45"/>
                  <a:pt x="1462" y="81"/>
                </a:cubicBezTo>
                <a:lnTo>
                  <a:pt x="1533" y="170"/>
                </a:lnTo>
                <a:cubicBezTo>
                  <a:pt x="1016" y="750"/>
                  <a:pt x="632" y="1419"/>
                  <a:pt x="391" y="2151"/>
                </a:cubicBezTo>
                <a:cubicBezTo>
                  <a:pt x="311" y="2365"/>
                  <a:pt x="257" y="2589"/>
                  <a:pt x="212" y="2812"/>
                </a:cubicBezTo>
                <a:cubicBezTo>
                  <a:pt x="202" y="2849"/>
                  <a:pt x="236" y="2874"/>
                  <a:pt x="267" y="2874"/>
                </a:cubicBezTo>
                <a:cubicBezTo>
                  <a:pt x="288" y="2874"/>
                  <a:pt x="307" y="2863"/>
                  <a:pt x="311" y="2838"/>
                </a:cubicBezTo>
                <a:cubicBezTo>
                  <a:pt x="462" y="2080"/>
                  <a:pt x="775" y="1357"/>
                  <a:pt x="1221" y="723"/>
                </a:cubicBezTo>
                <a:cubicBezTo>
                  <a:pt x="1328" y="580"/>
                  <a:pt x="1435" y="438"/>
                  <a:pt x="1551" y="295"/>
                </a:cubicBezTo>
                <a:cubicBezTo>
                  <a:pt x="1587" y="795"/>
                  <a:pt x="1649" y="1294"/>
                  <a:pt x="1756" y="1785"/>
                </a:cubicBezTo>
                <a:cubicBezTo>
                  <a:pt x="1640" y="2196"/>
                  <a:pt x="1551" y="2615"/>
                  <a:pt x="1471" y="3035"/>
                </a:cubicBezTo>
                <a:cubicBezTo>
                  <a:pt x="909" y="3222"/>
                  <a:pt x="400" y="3579"/>
                  <a:pt x="34" y="4052"/>
                </a:cubicBezTo>
                <a:cubicBezTo>
                  <a:pt x="0" y="4092"/>
                  <a:pt x="32" y="4143"/>
                  <a:pt x="69" y="4143"/>
                </a:cubicBezTo>
                <a:cubicBezTo>
                  <a:pt x="81" y="4143"/>
                  <a:pt x="94" y="4137"/>
                  <a:pt x="105" y="4124"/>
                </a:cubicBezTo>
                <a:cubicBezTo>
                  <a:pt x="453" y="3677"/>
                  <a:pt x="926" y="3338"/>
                  <a:pt x="1462" y="3151"/>
                </a:cubicBezTo>
                <a:lnTo>
                  <a:pt x="1462" y="3151"/>
                </a:lnTo>
                <a:cubicBezTo>
                  <a:pt x="1399" y="3526"/>
                  <a:pt x="1355" y="3892"/>
                  <a:pt x="1346" y="4266"/>
                </a:cubicBezTo>
                <a:cubicBezTo>
                  <a:pt x="1346" y="4309"/>
                  <a:pt x="1378" y="4331"/>
                  <a:pt x="1409" y="4331"/>
                </a:cubicBezTo>
                <a:cubicBezTo>
                  <a:pt x="1436" y="4331"/>
                  <a:pt x="1462" y="4313"/>
                  <a:pt x="1462" y="4275"/>
                </a:cubicBezTo>
                <a:cubicBezTo>
                  <a:pt x="1498" y="3517"/>
                  <a:pt x="1614" y="2758"/>
                  <a:pt x="1810" y="2017"/>
                </a:cubicBezTo>
                <a:cubicBezTo>
                  <a:pt x="1971" y="2713"/>
                  <a:pt x="2176" y="3401"/>
                  <a:pt x="2435" y="4079"/>
                </a:cubicBezTo>
                <a:cubicBezTo>
                  <a:pt x="2444" y="4100"/>
                  <a:pt x="2461" y="4109"/>
                  <a:pt x="2478" y="4109"/>
                </a:cubicBezTo>
                <a:cubicBezTo>
                  <a:pt x="2513" y="4109"/>
                  <a:pt x="2551" y="4073"/>
                  <a:pt x="2533" y="4025"/>
                </a:cubicBezTo>
                <a:cubicBezTo>
                  <a:pt x="2113" y="2838"/>
                  <a:pt x="1828" y="1607"/>
                  <a:pt x="1676" y="357"/>
                </a:cubicBezTo>
                <a:lnTo>
                  <a:pt x="1676" y="357"/>
                </a:lnTo>
                <a:lnTo>
                  <a:pt x="2069" y="884"/>
                </a:lnTo>
                <a:lnTo>
                  <a:pt x="3773" y="3133"/>
                </a:lnTo>
                <a:cubicBezTo>
                  <a:pt x="3773" y="3142"/>
                  <a:pt x="3765" y="3142"/>
                  <a:pt x="3765" y="3151"/>
                </a:cubicBezTo>
                <a:cubicBezTo>
                  <a:pt x="3657" y="3704"/>
                  <a:pt x="3657" y="4266"/>
                  <a:pt x="3765" y="4820"/>
                </a:cubicBezTo>
                <a:cubicBezTo>
                  <a:pt x="3772" y="4854"/>
                  <a:pt x="3795" y="4869"/>
                  <a:pt x="3820" y="4869"/>
                </a:cubicBezTo>
                <a:cubicBezTo>
                  <a:pt x="3859" y="4869"/>
                  <a:pt x="3904" y="4833"/>
                  <a:pt x="3898" y="4784"/>
                </a:cubicBezTo>
                <a:cubicBezTo>
                  <a:pt x="3800" y="4284"/>
                  <a:pt x="3791" y="3776"/>
                  <a:pt x="3881" y="3276"/>
                </a:cubicBezTo>
                <a:lnTo>
                  <a:pt x="3881" y="3276"/>
                </a:lnTo>
                <a:lnTo>
                  <a:pt x="4345" y="3883"/>
                </a:lnTo>
                <a:cubicBezTo>
                  <a:pt x="4604" y="4641"/>
                  <a:pt x="4648" y="5445"/>
                  <a:pt x="4470" y="6221"/>
                </a:cubicBezTo>
                <a:cubicBezTo>
                  <a:pt x="4460" y="6259"/>
                  <a:pt x="4486" y="6279"/>
                  <a:pt x="4515" y="6279"/>
                </a:cubicBezTo>
                <a:cubicBezTo>
                  <a:pt x="4540" y="6279"/>
                  <a:pt x="4568" y="6263"/>
                  <a:pt x="4577" y="6230"/>
                </a:cubicBezTo>
                <a:cubicBezTo>
                  <a:pt x="4737" y="5543"/>
                  <a:pt x="4728" y="4829"/>
                  <a:pt x="4541" y="4141"/>
                </a:cubicBezTo>
                <a:lnTo>
                  <a:pt x="4541" y="4141"/>
                </a:lnTo>
                <a:lnTo>
                  <a:pt x="5799" y="5819"/>
                </a:lnTo>
                <a:cubicBezTo>
                  <a:pt x="5810" y="5833"/>
                  <a:pt x="5824" y="5838"/>
                  <a:pt x="5838" y="5838"/>
                </a:cubicBezTo>
                <a:cubicBezTo>
                  <a:pt x="5880" y="5838"/>
                  <a:pt x="5922" y="5786"/>
                  <a:pt x="5889" y="5739"/>
                </a:cubicBezTo>
                <a:cubicBezTo>
                  <a:pt x="5532" y="5266"/>
                  <a:pt x="5166" y="4784"/>
                  <a:pt x="4809" y="4311"/>
                </a:cubicBezTo>
                <a:lnTo>
                  <a:pt x="4809" y="4311"/>
                </a:lnTo>
                <a:cubicBezTo>
                  <a:pt x="5118" y="4515"/>
                  <a:pt x="5478" y="4619"/>
                  <a:pt x="5843" y="4619"/>
                </a:cubicBezTo>
                <a:cubicBezTo>
                  <a:pt x="5942" y="4619"/>
                  <a:pt x="6040" y="4612"/>
                  <a:pt x="6139" y="4597"/>
                </a:cubicBezTo>
                <a:cubicBezTo>
                  <a:pt x="6207" y="4588"/>
                  <a:pt x="6193" y="4489"/>
                  <a:pt x="6129" y="4489"/>
                </a:cubicBezTo>
                <a:cubicBezTo>
                  <a:pt x="6126" y="4489"/>
                  <a:pt x="6124" y="4489"/>
                  <a:pt x="6121" y="4490"/>
                </a:cubicBezTo>
                <a:cubicBezTo>
                  <a:pt x="6036" y="4501"/>
                  <a:pt x="5951" y="4507"/>
                  <a:pt x="5866" y="4507"/>
                </a:cubicBezTo>
                <a:cubicBezTo>
                  <a:pt x="5319" y="4507"/>
                  <a:pt x="4791" y="4262"/>
                  <a:pt x="4443" y="3829"/>
                </a:cubicBezTo>
                <a:lnTo>
                  <a:pt x="2595" y="1393"/>
                </a:lnTo>
                <a:lnTo>
                  <a:pt x="2595" y="1393"/>
                </a:lnTo>
                <a:cubicBezTo>
                  <a:pt x="3042" y="1785"/>
                  <a:pt x="3524" y="2115"/>
                  <a:pt x="4050" y="2401"/>
                </a:cubicBezTo>
                <a:cubicBezTo>
                  <a:pt x="4318" y="2535"/>
                  <a:pt x="4595" y="2660"/>
                  <a:pt x="4871" y="2758"/>
                </a:cubicBezTo>
                <a:cubicBezTo>
                  <a:pt x="4987" y="2803"/>
                  <a:pt x="5157" y="2821"/>
                  <a:pt x="5255" y="2901"/>
                </a:cubicBezTo>
                <a:cubicBezTo>
                  <a:pt x="5263" y="2909"/>
                  <a:pt x="5272" y="2912"/>
                  <a:pt x="5281" y="2912"/>
                </a:cubicBezTo>
                <a:cubicBezTo>
                  <a:pt x="5321" y="2912"/>
                  <a:pt x="5362" y="2839"/>
                  <a:pt x="5318" y="2803"/>
                </a:cubicBezTo>
                <a:cubicBezTo>
                  <a:pt x="5103" y="2624"/>
                  <a:pt x="4684" y="2571"/>
                  <a:pt x="4425" y="2455"/>
                </a:cubicBezTo>
                <a:cubicBezTo>
                  <a:pt x="3622" y="2080"/>
                  <a:pt x="2899" y="1571"/>
                  <a:pt x="2283" y="937"/>
                </a:cubicBezTo>
                <a:lnTo>
                  <a:pt x="2283" y="937"/>
                </a:lnTo>
                <a:cubicBezTo>
                  <a:pt x="2754" y="1242"/>
                  <a:pt x="3317" y="1443"/>
                  <a:pt x="3889" y="1443"/>
                </a:cubicBezTo>
                <a:cubicBezTo>
                  <a:pt x="4207" y="1443"/>
                  <a:pt x="4527" y="1381"/>
                  <a:pt x="4836" y="1241"/>
                </a:cubicBezTo>
                <a:cubicBezTo>
                  <a:pt x="4891" y="1209"/>
                  <a:pt x="4869" y="1129"/>
                  <a:pt x="4815" y="1129"/>
                </a:cubicBezTo>
                <a:cubicBezTo>
                  <a:pt x="4807" y="1129"/>
                  <a:pt x="4799" y="1131"/>
                  <a:pt x="4791" y="1134"/>
                </a:cubicBezTo>
                <a:cubicBezTo>
                  <a:pt x="4495" y="1266"/>
                  <a:pt x="4188" y="1325"/>
                  <a:pt x="3885" y="1325"/>
                </a:cubicBezTo>
                <a:cubicBezTo>
                  <a:pt x="3165" y="1325"/>
                  <a:pt x="2462" y="994"/>
                  <a:pt x="1953" y="536"/>
                </a:cubicBezTo>
                <a:lnTo>
                  <a:pt x="1658" y="152"/>
                </a:lnTo>
                <a:cubicBezTo>
                  <a:pt x="1658" y="143"/>
                  <a:pt x="1649" y="134"/>
                  <a:pt x="1649" y="134"/>
                </a:cubicBezTo>
                <a:lnTo>
                  <a:pt x="15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0" name="Google Shape;2750;p24"/>
          <p:cNvSpPr/>
          <p:nvPr/>
        </p:nvSpPr>
        <p:spPr>
          <a:xfrm>
            <a:off x="4098480" y="1128879"/>
            <a:ext cx="59857" cy="63351"/>
          </a:xfrm>
          <a:custGeom>
            <a:avLst/>
            <a:gdLst/>
            <a:ahLst/>
            <a:cxnLst/>
            <a:rect l="l" t="t" r="r" b="b"/>
            <a:pathLst>
              <a:path w="771" h="612" extrusionOk="0">
                <a:moveTo>
                  <a:pt x="387" y="0"/>
                </a:moveTo>
                <a:cubicBezTo>
                  <a:pt x="360" y="0"/>
                  <a:pt x="332" y="4"/>
                  <a:pt x="304" y="11"/>
                </a:cubicBezTo>
                <a:cubicBezTo>
                  <a:pt x="36" y="83"/>
                  <a:pt x="0" y="449"/>
                  <a:pt x="250" y="574"/>
                </a:cubicBezTo>
                <a:cubicBezTo>
                  <a:pt x="295" y="599"/>
                  <a:pt x="343" y="611"/>
                  <a:pt x="390" y="611"/>
                </a:cubicBezTo>
                <a:cubicBezTo>
                  <a:pt x="491" y="611"/>
                  <a:pt x="588" y="555"/>
                  <a:pt x="643" y="458"/>
                </a:cubicBezTo>
                <a:cubicBezTo>
                  <a:pt x="770" y="250"/>
                  <a:pt x="613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1" name="Google Shape;2751;p24"/>
          <p:cNvSpPr/>
          <p:nvPr/>
        </p:nvSpPr>
        <p:spPr>
          <a:xfrm>
            <a:off x="4106787" y="982612"/>
            <a:ext cx="77557" cy="82293"/>
          </a:xfrm>
          <a:custGeom>
            <a:avLst/>
            <a:gdLst/>
            <a:ahLst/>
            <a:cxnLst/>
            <a:rect l="l" t="t" r="r" b="b"/>
            <a:pathLst>
              <a:path w="999" h="795" extrusionOk="0">
                <a:moveTo>
                  <a:pt x="497" y="1"/>
                </a:moveTo>
                <a:cubicBezTo>
                  <a:pt x="463" y="1"/>
                  <a:pt x="428" y="5"/>
                  <a:pt x="393" y="14"/>
                </a:cubicBezTo>
                <a:cubicBezTo>
                  <a:pt x="45" y="112"/>
                  <a:pt x="0" y="576"/>
                  <a:pt x="313" y="746"/>
                </a:cubicBezTo>
                <a:cubicBezTo>
                  <a:pt x="371" y="778"/>
                  <a:pt x="436" y="794"/>
                  <a:pt x="500" y="794"/>
                </a:cubicBezTo>
                <a:cubicBezTo>
                  <a:pt x="631" y="794"/>
                  <a:pt x="758" y="729"/>
                  <a:pt x="830" y="603"/>
                </a:cubicBezTo>
                <a:cubicBezTo>
                  <a:pt x="998" y="331"/>
                  <a:pt x="793" y="1"/>
                  <a:pt x="4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2" name="Google Shape;2752;p24"/>
          <p:cNvSpPr/>
          <p:nvPr/>
        </p:nvSpPr>
        <p:spPr>
          <a:xfrm>
            <a:off x="4422684" y="822580"/>
            <a:ext cx="111717" cy="115624"/>
          </a:xfrm>
          <a:custGeom>
            <a:avLst/>
            <a:gdLst/>
            <a:ahLst/>
            <a:cxnLst/>
            <a:rect l="l" t="t" r="r" b="b"/>
            <a:pathLst>
              <a:path w="1439" h="1117" extrusionOk="0">
                <a:moveTo>
                  <a:pt x="726" y="0"/>
                </a:moveTo>
                <a:cubicBezTo>
                  <a:pt x="682" y="0"/>
                  <a:pt x="636" y="5"/>
                  <a:pt x="590" y="16"/>
                </a:cubicBezTo>
                <a:cubicBezTo>
                  <a:pt x="108" y="132"/>
                  <a:pt x="1" y="784"/>
                  <a:pt x="438" y="1034"/>
                </a:cubicBezTo>
                <a:cubicBezTo>
                  <a:pt x="529" y="1090"/>
                  <a:pt x="628" y="1116"/>
                  <a:pt x="725" y="1116"/>
                </a:cubicBezTo>
                <a:cubicBezTo>
                  <a:pt x="907" y="1116"/>
                  <a:pt x="1083" y="1024"/>
                  <a:pt x="1188" y="855"/>
                </a:cubicBezTo>
                <a:cubicBezTo>
                  <a:pt x="1439" y="475"/>
                  <a:pt x="1147" y="0"/>
                  <a:pt x="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3" name="Google Shape;2753;p24"/>
          <p:cNvSpPr/>
          <p:nvPr/>
        </p:nvSpPr>
        <p:spPr>
          <a:xfrm>
            <a:off x="4501714" y="981267"/>
            <a:ext cx="94482" cy="99684"/>
          </a:xfrm>
          <a:custGeom>
            <a:avLst/>
            <a:gdLst/>
            <a:ahLst/>
            <a:cxnLst/>
            <a:rect l="l" t="t" r="r" b="b"/>
            <a:pathLst>
              <a:path w="1217" h="963" extrusionOk="0">
                <a:moveTo>
                  <a:pt x="613" y="0"/>
                </a:moveTo>
                <a:cubicBezTo>
                  <a:pt x="571" y="0"/>
                  <a:pt x="527" y="6"/>
                  <a:pt x="482" y="18"/>
                </a:cubicBezTo>
                <a:cubicBezTo>
                  <a:pt x="63" y="134"/>
                  <a:pt x="0" y="705"/>
                  <a:pt x="384" y="902"/>
                </a:cubicBezTo>
                <a:cubicBezTo>
                  <a:pt x="458" y="943"/>
                  <a:pt x="538" y="963"/>
                  <a:pt x="616" y="963"/>
                </a:cubicBezTo>
                <a:cubicBezTo>
                  <a:pt x="774" y="963"/>
                  <a:pt x="925" y="882"/>
                  <a:pt x="1009" y="732"/>
                </a:cubicBezTo>
                <a:cubicBezTo>
                  <a:pt x="1216" y="405"/>
                  <a:pt x="968" y="0"/>
                  <a:pt x="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4" name="Google Shape;2754;p24"/>
          <p:cNvSpPr/>
          <p:nvPr/>
        </p:nvSpPr>
        <p:spPr>
          <a:xfrm>
            <a:off x="4255070" y="1068840"/>
            <a:ext cx="103953" cy="109931"/>
          </a:xfrm>
          <a:custGeom>
            <a:avLst/>
            <a:gdLst/>
            <a:ahLst/>
            <a:cxnLst/>
            <a:rect l="l" t="t" r="r" b="b"/>
            <a:pathLst>
              <a:path w="1339" h="1062" extrusionOk="0">
                <a:moveTo>
                  <a:pt x="669" y="1"/>
                </a:moveTo>
                <a:cubicBezTo>
                  <a:pt x="623" y="1"/>
                  <a:pt x="575" y="7"/>
                  <a:pt x="527" y="20"/>
                </a:cubicBezTo>
                <a:cubicBezTo>
                  <a:pt x="63" y="145"/>
                  <a:pt x="0" y="779"/>
                  <a:pt x="420" y="993"/>
                </a:cubicBezTo>
                <a:cubicBezTo>
                  <a:pt x="499" y="1040"/>
                  <a:pt x="586" y="1062"/>
                  <a:pt x="671" y="1062"/>
                </a:cubicBezTo>
                <a:cubicBezTo>
                  <a:pt x="847" y="1062"/>
                  <a:pt x="1017" y="970"/>
                  <a:pt x="1107" y="814"/>
                </a:cubicBezTo>
                <a:cubicBezTo>
                  <a:pt x="1338" y="447"/>
                  <a:pt x="1062" y="1"/>
                  <a:pt x="6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5" name="Google Shape;2755;p24"/>
          <p:cNvSpPr/>
          <p:nvPr/>
        </p:nvSpPr>
        <p:spPr>
          <a:xfrm>
            <a:off x="4374936" y="1203927"/>
            <a:ext cx="84234" cy="89021"/>
          </a:xfrm>
          <a:custGeom>
            <a:avLst/>
            <a:gdLst/>
            <a:ahLst/>
            <a:cxnLst/>
            <a:rect l="l" t="t" r="r" b="b"/>
            <a:pathLst>
              <a:path w="1085" h="860" extrusionOk="0">
                <a:moveTo>
                  <a:pt x="550" y="1"/>
                </a:moveTo>
                <a:cubicBezTo>
                  <a:pt x="511" y="1"/>
                  <a:pt x="470" y="6"/>
                  <a:pt x="429" y="18"/>
                </a:cubicBezTo>
                <a:cubicBezTo>
                  <a:pt x="54" y="116"/>
                  <a:pt x="0" y="625"/>
                  <a:pt x="348" y="804"/>
                </a:cubicBezTo>
                <a:cubicBezTo>
                  <a:pt x="410" y="842"/>
                  <a:pt x="478" y="859"/>
                  <a:pt x="545" y="859"/>
                </a:cubicBezTo>
                <a:cubicBezTo>
                  <a:pt x="685" y="859"/>
                  <a:pt x="824" y="784"/>
                  <a:pt x="902" y="652"/>
                </a:cubicBezTo>
                <a:cubicBezTo>
                  <a:pt x="1084" y="358"/>
                  <a:pt x="864" y="1"/>
                  <a:pt x="5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6" name="Google Shape;2756;p24"/>
          <p:cNvSpPr/>
          <p:nvPr/>
        </p:nvSpPr>
        <p:spPr>
          <a:xfrm>
            <a:off x="4196844" y="1149063"/>
            <a:ext cx="66611" cy="70492"/>
          </a:xfrm>
          <a:custGeom>
            <a:avLst/>
            <a:gdLst/>
            <a:ahLst/>
            <a:cxnLst/>
            <a:rect l="l" t="t" r="r" b="b"/>
            <a:pathLst>
              <a:path w="858" h="681" extrusionOk="0">
                <a:moveTo>
                  <a:pt x="431" y="0"/>
                </a:moveTo>
                <a:cubicBezTo>
                  <a:pt x="402" y="0"/>
                  <a:pt x="371" y="4"/>
                  <a:pt x="340" y="13"/>
                </a:cubicBezTo>
                <a:cubicBezTo>
                  <a:pt x="45" y="93"/>
                  <a:pt x="0" y="495"/>
                  <a:pt x="277" y="637"/>
                </a:cubicBezTo>
                <a:cubicBezTo>
                  <a:pt x="327" y="666"/>
                  <a:pt x="381" y="680"/>
                  <a:pt x="434" y="680"/>
                </a:cubicBezTo>
                <a:cubicBezTo>
                  <a:pt x="545" y="680"/>
                  <a:pt x="654" y="621"/>
                  <a:pt x="714" y="512"/>
                </a:cubicBezTo>
                <a:cubicBezTo>
                  <a:pt x="858" y="281"/>
                  <a:pt x="681" y="0"/>
                  <a:pt x="4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7" name="Google Shape;2757;p24"/>
          <p:cNvSpPr/>
          <p:nvPr/>
        </p:nvSpPr>
        <p:spPr>
          <a:xfrm>
            <a:off x="4575856" y="1156308"/>
            <a:ext cx="74064" cy="78360"/>
          </a:xfrm>
          <a:custGeom>
            <a:avLst/>
            <a:gdLst/>
            <a:ahLst/>
            <a:cxnLst/>
            <a:rect l="l" t="t" r="r" b="b"/>
            <a:pathLst>
              <a:path w="954" h="757" extrusionOk="0">
                <a:moveTo>
                  <a:pt x="476" y="0"/>
                </a:moveTo>
                <a:cubicBezTo>
                  <a:pt x="444" y="0"/>
                  <a:pt x="410" y="5"/>
                  <a:pt x="375" y="14"/>
                </a:cubicBezTo>
                <a:cubicBezTo>
                  <a:pt x="45" y="103"/>
                  <a:pt x="0" y="550"/>
                  <a:pt x="304" y="710"/>
                </a:cubicBezTo>
                <a:cubicBezTo>
                  <a:pt x="359" y="742"/>
                  <a:pt x="418" y="757"/>
                  <a:pt x="477" y="757"/>
                </a:cubicBezTo>
                <a:cubicBezTo>
                  <a:pt x="600" y="757"/>
                  <a:pt x="719" y="691"/>
                  <a:pt x="786" y="576"/>
                </a:cubicBezTo>
                <a:cubicBezTo>
                  <a:pt x="954" y="321"/>
                  <a:pt x="756" y="0"/>
                  <a:pt x="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8" name="Google Shape;2758;p24"/>
          <p:cNvSpPr/>
          <p:nvPr/>
        </p:nvSpPr>
        <p:spPr>
          <a:xfrm>
            <a:off x="4536342" y="1297088"/>
            <a:ext cx="102633" cy="107653"/>
          </a:xfrm>
          <a:custGeom>
            <a:avLst/>
            <a:gdLst/>
            <a:ahLst/>
            <a:cxnLst/>
            <a:rect l="l" t="t" r="r" b="b"/>
            <a:pathLst>
              <a:path w="1322" h="1040" extrusionOk="0">
                <a:moveTo>
                  <a:pt x="669" y="0"/>
                </a:moveTo>
                <a:cubicBezTo>
                  <a:pt x="623" y="0"/>
                  <a:pt x="576" y="6"/>
                  <a:pt x="527" y="20"/>
                </a:cubicBezTo>
                <a:cubicBezTo>
                  <a:pt x="72" y="136"/>
                  <a:pt x="1" y="760"/>
                  <a:pt x="429" y="975"/>
                </a:cubicBezTo>
                <a:cubicBezTo>
                  <a:pt x="505" y="1019"/>
                  <a:pt x="588" y="1039"/>
                  <a:pt x="670" y="1039"/>
                </a:cubicBezTo>
                <a:cubicBezTo>
                  <a:pt x="838" y="1039"/>
                  <a:pt x="1003" y="952"/>
                  <a:pt x="1098" y="796"/>
                </a:cubicBezTo>
                <a:cubicBezTo>
                  <a:pt x="1322" y="437"/>
                  <a:pt x="1053" y="0"/>
                  <a:pt x="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9" name="Google Shape;2759;p24"/>
          <p:cNvSpPr/>
          <p:nvPr/>
        </p:nvSpPr>
        <p:spPr>
          <a:xfrm>
            <a:off x="4431690" y="1339117"/>
            <a:ext cx="85787" cy="90575"/>
          </a:xfrm>
          <a:custGeom>
            <a:avLst/>
            <a:gdLst/>
            <a:ahLst/>
            <a:cxnLst/>
            <a:rect l="l" t="t" r="r" b="b"/>
            <a:pathLst>
              <a:path w="1105" h="875" extrusionOk="0">
                <a:moveTo>
                  <a:pt x="551" y="1"/>
                </a:moveTo>
                <a:cubicBezTo>
                  <a:pt x="515" y="1"/>
                  <a:pt x="477" y="5"/>
                  <a:pt x="438" y="15"/>
                </a:cubicBezTo>
                <a:cubicBezTo>
                  <a:pt x="55" y="122"/>
                  <a:pt x="1" y="640"/>
                  <a:pt x="349" y="818"/>
                </a:cubicBezTo>
                <a:cubicBezTo>
                  <a:pt x="413" y="856"/>
                  <a:pt x="484" y="874"/>
                  <a:pt x="555" y="874"/>
                </a:cubicBezTo>
                <a:cubicBezTo>
                  <a:pt x="700" y="874"/>
                  <a:pt x="842" y="799"/>
                  <a:pt x="920" y="667"/>
                </a:cubicBezTo>
                <a:cubicBezTo>
                  <a:pt x="1105" y="370"/>
                  <a:pt x="878" y="1"/>
                  <a:pt x="5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0" name="Google Shape;2760;p24"/>
          <p:cNvSpPr/>
          <p:nvPr/>
        </p:nvSpPr>
        <p:spPr>
          <a:xfrm>
            <a:off x="4466393" y="1368927"/>
            <a:ext cx="34703" cy="47616"/>
          </a:xfrm>
          <a:custGeom>
            <a:avLst/>
            <a:gdLst/>
            <a:ahLst/>
            <a:cxnLst/>
            <a:rect l="l" t="t" r="r" b="b"/>
            <a:pathLst>
              <a:path w="447" h="460" extrusionOk="0">
                <a:moveTo>
                  <a:pt x="234" y="0"/>
                </a:moveTo>
                <a:cubicBezTo>
                  <a:pt x="195" y="0"/>
                  <a:pt x="155" y="9"/>
                  <a:pt x="116" y="22"/>
                </a:cubicBezTo>
                <a:cubicBezTo>
                  <a:pt x="89" y="40"/>
                  <a:pt x="72" y="57"/>
                  <a:pt x="54" y="75"/>
                </a:cubicBezTo>
                <a:cubicBezTo>
                  <a:pt x="36" y="102"/>
                  <a:pt x="27" y="120"/>
                  <a:pt x="18" y="147"/>
                </a:cubicBezTo>
                <a:lnTo>
                  <a:pt x="9" y="173"/>
                </a:lnTo>
                <a:lnTo>
                  <a:pt x="9" y="182"/>
                </a:lnTo>
                <a:cubicBezTo>
                  <a:pt x="9" y="200"/>
                  <a:pt x="9" y="218"/>
                  <a:pt x="0" y="245"/>
                </a:cubicBezTo>
                <a:cubicBezTo>
                  <a:pt x="0" y="263"/>
                  <a:pt x="9" y="281"/>
                  <a:pt x="9" y="307"/>
                </a:cubicBezTo>
                <a:cubicBezTo>
                  <a:pt x="27" y="370"/>
                  <a:pt x="89" y="432"/>
                  <a:pt x="161" y="450"/>
                </a:cubicBezTo>
                <a:cubicBezTo>
                  <a:pt x="179" y="450"/>
                  <a:pt x="197" y="459"/>
                  <a:pt x="214" y="459"/>
                </a:cubicBezTo>
                <a:cubicBezTo>
                  <a:pt x="232" y="459"/>
                  <a:pt x="259" y="450"/>
                  <a:pt x="277" y="450"/>
                </a:cubicBezTo>
                <a:cubicBezTo>
                  <a:pt x="295" y="441"/>
                  <a:pt x="313" y="432"/>
                  <a:pt x="330" y="423"/>
                </a:cubicBezTo>
                <a:cubicBezTo>
                  <a:pt x="366" y="406"/>
                  <a:pt x="393" y="379"/>
                  <a:pt x="411" y="343"/>
                </a:cubicBezTo>
                <a:cubicBezTo>
                  <a:pt x="420" y="325"/>
                  <a:pt x="429" y="307"/>
                  <a:pt x="438" y="289"/>
                </a:cubicBezTo>
                <a:cubicBezTo>
                  <a:pt x="446" y="254"/>
                  <a:pt x="446" y="209"/>
                  <a:pt x="438" y="173"/>
                </a:cubicBezTo>
                <a:lnTo>
                  <a:pt x="438" y="165"/>
                </a:lnTo>
                <a:cubicBezTo>
                  <a:pt x="429" y="147"/>
                  <a:pt x="429" y="129"/>
                  <a:pt x="411" y="111"/>
                </a:cubicBezTo>
                <a:lnTo>
                  <a:pt x="384" y="66"/>
                </a:lnTo>
                <a:cubicBezTo>
                  <a:pt x="366" y="49"/>
                  <a:pt x="357" y="40"/>
                  <a:pt x="339" y="31"/>
                </a:cubicBezTo>
                <a:cubicBezTo>
                  <a:pt x="322" y="22"/>
                  <a:pt x="304" y="13"/>
                  <a:pt x="277" y="4"/>
                </a:cubicBezTo>
                <a:cubicBezTo>
                  <a:pt x="263" y="1"/>
                  <a:pt x="248" y="0"/>
                  <a:pt x="234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1" name="Google Shape;2761;p24"/>
          <p:cNvSpPr/>
          <p:nvPr/>
        </p:nvSpPr>
        <p:spPr>
          <a:xfrm>
            <a:off x="4581371" y="1346153"/>
            <a:ext cx="29191" cy="42648"/>
          </a:xfrm>
          <a:custGeom>
            <a:avLst/>
            <a:gdLst/>
            <a:ahLst/>
            <a:cxnLst/>
            <a:rect l="l" t="t" r="r" b="b"/>
            <a:pathLst>
              <a:path w="376" h="412" extrusionOk="0">
                <a:moveTo>
                  <a:pt x="135" y="1"/>
                </a:moveTo>
                <a:lnTo>
                  <a:pt x="108" y="10"/>
                </a:lnTo>
                <a:lnTo>
                  <a:pt x="90" y="19"/>
                </a:lnTo>
                <a:cubicBezTo>
                  <a:pt x="72" y="28"/>
                  <a:pt x="63" y="36"/>
                  <a:pt x="54" y="54"/>
                </a:cubicBezTo>
                <a:cubicBezTo>
                  <a:pt x="45" y="54"/>
                  <a:pt x="45" y="63"/>
                  <a:pt x="36" y="72"/>
                </a:cubicBezTo>
                <a:lnTo>
                  <a:pt x="28" y="81"/>
                </a:lnTo>
                <a:cubicBezTo>
                  <a:pt x="19" y="99"/>
                  <a:pt x="10" y="117"/>
                  <a:pt x="1" y="135"/>
                </a:cubicBezTo>
                <a:lnTo>
                  <a:pt x="1" y="144"/>
                </a:lnTo>
                <a:cubicBezTo>
                  <a:pt x="1" y="152"/>
                  <a:pt x="1" y="152"/>
                  <a:pt x="1" y="152"/>
                </a:cubicBezTo>
                <a:lnTo>
                  <a:pt x="1" y="161"/>
                </a:lnTo>
                <a:lnTo>
                  <a:pt x="1" y="215"/>
                </a:lnTo>
                <a:cubicBezTo>
                  <a:pt x="1" y="215"/>
                  <a:pt x="1" y="224"/>
                  <a:pt x="1" y="224"/>
                </a:cubicBezTo>
                <a:cubicBezTo>
                  <a:pt x="1" y="224"/>
                  <a:pt x="1" y="233"/>
                  <a:pt x="1" y="233"/>
                </a:cubicBezTo>
                <a:lnTo>
                  <a:pt x="1" y="277"/>
                </a:lnTo>
                <a:lnTo>
                  <a:pt x="1" y="286"/>
                </a:lnTo>
                <a:lnTo>
                  <a:pt x="19" y="322"/>
                </a:lnTo>
                <a:lnTo>
                  <a:pt x="45" y="358"/>
                </a:lnTo>
                <a:cubicBezTo>
                  <a:pt x="54" y="367"/>
                  <a:pt x="63" y="376"/>
                  <a:pt x="81" y="385"/>
                </a:cubicBezTo>
                <a:cubicBezTo>
                  <a:pt x="108" y="402"/>
                  <a:pt x="135" y="411"/>
                  <a:pt x="170" y="411"/>
                </a:cubicBezTo>
                <a:lnTo>
                  <a:pt x="242" y="411"/>
                </a:lnTo>
                <a:cubicBezTo>
                  <a:pt x="260" y="402"/>
                  <a:pt x="277" y="393"/>
                  <a:pt x="295" y="385"/>
                </a:cubicBezTo>
                <a:cubicBezTo>
                  <a:pt x="304" y="376"/>
                  <a:pt x="313" y="376"/>
                  <a:pt x="322" y="367"/>
                </a:cubicBezTo>
                <a:cubicBezTo>
                  <a:pt x="331" y="349"/>
                  <a:pt x="349" y="340"/>
                  <a:pt x="349" y="331"/>
                </a:cubicBezTo>
                <a:cubicBezTo>
                  <a:pt x="349" y="331"/>
                  <a:pt x="349" y="322"/>
                  <a:pt x="349" y="322"/>
                </a:cubicBezTo>
                <a:cubicBezTo>
                  <a:pt x="358" y="304"/>
                  <a:pt x="367" y="286"/>
                  <a:pt x="376" y="269"/>
                </a:cubicBezTo>
                <a:cubicBezTo>
                  <a:pt x="376" y="251"/>
                  <a:pt x="376" y="233"/>
                  <a:pt x="376" y="215"/>
                </a:cubicBezTo>
                <a:lnTo>
                  <a:pt x="376" y="197"/>
                </a:lnTo>
                <a:cubicBezTo>
                  <a:pt x="376" y="161"/>
                  <a:pt x="367" y="126"/>
                  <a:pt x="349" y="99"/>
                </a:cubicBezTo>
                <a:cubicBezTo>
                  <a:pt x="349" y="81"/>
                  <a:pt x="349" y="72"/>
                  <a:pt x="340" y="54"/>
                </a:cubicBezTo>
                <a:lnTo>
                  <a:pt x="322" y="45"/>
                </a:lnTo>
                <a:cubicBezTo>
                  <a:pt x="322" y="36"/>
                  <a:pt x="313" y="28"/>
                  <a:pt x="304" y="28"/>
                </a:cubicBezTo>
                <a:cubicBezTo>
                  <a:pt x="304" y="28"/>
                  <a:pt x="295" y="19"/>
                  <a:pt x="295" y="19"/>
                </a:cubicBezTo>
                <a:cubicBezTo>
                  <a:pt x="277" y="19"/>
                  <a:pt x="260" y="10"/>
                  <a:pt x="25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2" name="Google Shape;2762;p24"/>
          <p:cNvSpPr/>
          <p:nvPr/>
        </p:nvSpPr>
        <p:spPr>
          <a:xfrm>
            <a:off x="4607686" y="1182707"/>
            <a:ext cx="25076" cy="34884"/>
          </a:xfrm>
          <a:custGeom>
            <a:avLst/>
            <a:gdLst/>
            <a:ahLst/>
            <a:cxnLst/>
            <a:rect l="l" t="t" r="r" b="b"/>
            <a:pathLst>
              <a:path w="323" h="337" extrusionOk="0">
                <a:moveTo>
                  <a:pt x="153" y="0"/>
                </a:moveTo>
                <a:cubicBezTo>
                  <a:pt x="135" y="0"/>
                  <a:pt x="126" y="9"/>
                  <a:pt x="108" y="18"/>
                </a:cubicBezTo>
                <a:cubicBezTo>
                  <a:pt x="90" y="18"/>
                  <a:pt x="72" y="27"/>
                  <a:pt x="63" y="45"/>
                </a:cubicBezTo>
                <a:lnTo>
                  <a:pt x="54" y="54"/>
                </a:lnTo>
                <a:lnTo>
                  <a:pt x="28" y="89"/>
                </a:lnTo>
                <a:lnTo>
                  <a:pt x="28" y="98"/>
                </a:lnTo>
                <a:lnTo>
                  <a:pt x="10" y="134"/>
                </a:lnTo>
                <a:cubicBezTo>
                  <a:pt x="1" y="170"/>
                  <a:pt x="1" y="196"/>
                  <a:pt x="10" y="223"/>
                </a:cubicBezTo>
                <a:cubicBezTo>
                  <a:pt x="19" y="250"/>
                  <a:pt x="28" y="268"/>
                  <a:pt x="54" y="286"/>
                </a:cubicBezTo>
                <a:cubicBezTo>
                  <a:pt x="72" y="312"/>
                  <a:pt x="90" y="321"/>
                  <a:pt x="117" y="330"/>
                </a:cubicBezTo>
                <a:cubicBezTo>
                  <a:pt x="130" y="335"/>
                  <a:pt x="146" y="337"/>
                  <a:pt x="162" y="337"/>
                </a:cubicBezTo>
                <a:cubicBezTo>
                  <a:pt x="177" y="337"/>
                  <a:pt x="193" y="335"/>
                  <a:pt x="206" y="330"/>
                </a:cubicBezTo>
                <a:lnTo>
                  <a:pt x="242" y="312"/>
                </a:lnTo>
                <a:lnTo>
                  <a:pt x="278" y="286"/>
                </a:lnTo>
                <a:lnTo>
                  <a:pt x="304" y="259"/>
                </a:lnTo>
                <a:cubicBezTo>
                  <a:pt x="304" y="241"/>
                  <a:pt x="313" y="232"/>
                  <a:pt x="313" y="214"/>
                </a:cubicBezTo>
                <a:cubicBezTo>
                  <a:pt x="322" y="205"/>
                  <a:pt x="322" y="187"/>
                  <a:pt x="322" y="170"/>
                </a:cubicBezTo>
                <a:lnTo>
                  <a:pt x="322" y="161"/>
                </a:lnTo>
                <a:lnTo>
                  <a:pt x="322" y="116"/>
                </a:lnTo>
                <a:lnTo>
                  <a:pt x="304" y="80"/>
                </a:lnTo>
                <a:lnTo>
                  <a:pt x="278" y="45"/>
                </a:lnTo>
                <a:cubicBezTo>
                  <a:pt x="269" y="27"/>
                  <a:pt x="251" y="18"/>
                  <a:pt x="233" y="18"/>
                </a:cubicBezTo>
                <a:cubicBezTo>
                  <a:pt x="224" y="9"/>
                  <a:pt x="206" y="0"/>
                  <a:pt x="18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3" name="Google Shape;2763;p24"/>
          <p:cNvSpPr/>
          <p:nvPr/>
        </p:nvSpPr>
        <p:spPr>
          <a:xfrm>
            <a:off x="4541932" y="1023708"/>
            <a:ext cx="27793" cy="37989"/>
          </a:xfrm>
          <a:custGeom>
            <a:avLst/>
            <a:gdLst/>
            <a:ahLst/>
            <a:cxnLst/>
            <a:rect l="l" t="t" r="r" b="b"/>
            <a:pathLst>
              <a:path w="358" h="367" extrusionOk="0">
                <a:moveTo>
                  <a:pt x="152" y="1"/>
                </a:moveTo>
                <a:lnTo>
                  <a:pt x="125" y="10"/>
                </a:lnTo>
                <a:lnTo>
                  <a:pt x="107" y="19"/>
                </a:lnTo>
                <a:lnTo>
                  <a:pt x="98" y="28"/>
                </a:lnTo>
                <a:lnTo>
                  <a:pt x="89" y="28"/>
                </a:lnTo>
                <a:cubicBezTo>
                  <a:pt x="71" y="37"/>
                  <a:pt x="63" y="46"/>
                  <a:pt x="54" y="54"/>
                </a:cubicBezTo>
                <a:lnTo>
                  <a:pt x="45" y="63"/>
                </a:lnTo>
                <a:cubicBezTo>
                  <a:pt x="36" y="72"/>
                  <a:pt x="27" y="81"/>
                  <a:pt x="18" y="99"/>
                </a:cubicBezTo>
                <a:lnTo>
                  <a:pt x="9" y="117"/>
                </a:lnTo>
                <a:lnTo>
                  <a:pt x="0" y="135"/>
                </a:lnTo>
                <a:lnTo>
                  <a:pt x="0" y="144"/>
                </a:lnTo>
                <a:lnTo>
                  <a:pt x="0" y="171"/>
                </a:lnTo>
                <a:lnTo>
                  <a:pt x="0" y="188"/>
                </a:lnTo>
                <a:lnTo>
                  <a:pt x="0" y="197"/>
                </a:lnTo>
                <a:lnTo>
                  <a:pt x="0" y="215"/>
                </a:lnTo>
                <a:cubicBezTo>
                  <a:pt x="0" y="215"/>
                  <a:pt x="0" y="224"/>
                  <a:pt x="0" y="224"/>
                </a:cubicBezTo>
                <a:cubicBezTo>
                  <a:pt x="0" y="224"/>
                  <a:pt x="0" y="233"/>
                  <a:pt x="0" y="242"/>
                </a:cubicBezTo>
                <a:cubicBezTo>
                  <a:pt x="0" y="260"/>
                  <a:pt x="9" y="269"/>
                  <a:pt x="9" y="278"/>
                </a:cubicBezTo>
                <a:lnTo>
                  <a:pt x="9" y="287"/>
                </a:lnTo>
                <a:cubicBezTo>
                  <a:pt x="18" y="304"/>
                  <a:pt x="27" y="313"/>
                  <a:pt x="45" y="322"/>
                </a:cubicBezTo>
                <a:lnTo>
                  <a:pt x="71" y="349"/>
                </a:lnTo>
                <a:cubicBezTo>
                  <a:pt x="89" y="358"/>
                  <a:pt x="98" y="358"/>
                  <a:pt x="116" y="367"/>
                </a:cubicBezTo>
                <a:lnTo>
                  <a:pt x="214" y="367"/>
                </a:lnTo>
                <a:lnTo>
                  <a:pt x="232" y="358"/>
                </a:lnTo>
                <a:lnTo>
                  <a:pt x="250" y="349"/>
                </a:lnTo>
                <a:cubicBezTo>
                  <a:pt x="259" y="349"/>
                  <a:pt x="268" y="340"/>
                  <a:pt x="277" y="331"/>
                </a:cubicBezTo>
                <a:cubicBezTo>
                  <a:pt x="286" y="331"/>
                  <a:pt x="295" y="322"/>
                  <a:pt x="295" y="313"/>
                </a:cubicBezTo>
                <a:lnTo>
                  <a:pt x="295" y="304"/>
                </a:lnTo>
                <a:lnTo>
                  <a:pt x="330" y="269"/>
                </a:lnTo>
                <a:lnTo>
                  <a:pt x="339" y="251"/>
                </a:lnTo>
                <a:cubicBezTo>
                  <a:pt x="348" y="233"/>
                  <a:pt x="357" y="224"/>
                  <a:pt x="357" y="206"/>
                </a:cubicBezTo>
                <a:lnTo>
                  <a:pt x="357" y="179"/>
                </a:lnTo>
                <a:lnTo>
                  <a:pt x="357" y="171"/>
                </a:lnTo>
                <a:lnTo>
                  <a:pt x="357" y="126"/>
                </a:lnTo>
                <a:cubicBezTo>
                  <a:pt x="357" y="108"/>
                  <a:pt x="348" y="99"/>
                  <a:pt x="339" y="81"/>
                </a:cubicBezTo>
                <a:lnTo>
                  <a:pt x="339" y="72"/>
                </a:lnTo>
                <a:cubicBezTo>
                  <a:pt x="339" y="72"/>
                  <a:pt x="330" y="63"/>
                  <a:pt x="321" y="63"/>
                </a:cubicBezTo>
                <a:cubicBezTo>
                  <a:pt x="321" y="54"/>
                  <a:pt x="312" y="46"/>
                  <a:pt x="304" y="37"/>
                </a:cubicBezTo>
                <a:cubicBezTo>
                  <a:pt x="304" y="37"/>
                  <a:pt x="304" y="37"/>
                  <a:pt x="295" y="28"/>
                </a:cubicBezTo>
                <a:cubicBezTo>
                  <a:pt x="286" y="19"/>
                  <a:pt x="268" y="10"/>
                  <a:pt x="241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4" name="Google Shape;2764;p24"/>
          <p:cNvSpPr/>
          <p:nvPr/>
        </p:nvSpPr>
        <p:spPr>
          <a:xfrm>
            <a:off x="4466393" y="875061"/>
            <a:ext cx="36799" cy="49480"/>
          </a:xfrm>
          <a:custGeom>
            <a:avLst/>
            <a:gdLst/>
            <a:ahLst/>
            <a:cxnLst/>
            <a:rect l="l" t="t" r="r" b="b"/>
            <a:pathLst>
              <a:path w="474" h="478" extrusionOk="0">
                <a:moveTo>
                  <a:pt x="250" y="0"/>
                </a:moveTo>
                <a:cubicBezTo>
                  <a:pt x="232" y="0"/>
                  <a:pt x="206" y="9"/>
                  <a:pt x="188" y="9"/>
                </a:cubicBezTo>
                <a:cubicBezTo>
                  <a:pt x="116" y="27"/>
                  <a:pt x="63" y="80"/>
                  <a:pt x="18" y="134"/>
                </a:cubicBezTo>
                <a:cubicBezTo>
                  <a:pt x="9" y="152"/>
                  <a:pt x="0" y="170"/>
                  <a:pt x="0" y="196"/>
                </a:cubicBezTo>
                <a:cubicBezTo>
                  <a:pt x="0" y="205"/>
                  <a:pt x="0" y="214"/>
                  <a:pt x="0" y="223"/>
                </a:cubicBezTo>
                <a:cubicBezTo>
                  <a:pt x="0" y="232"/>
                  <a:pt x="0" y="241"/>
                  <a:pt x="0" y="250"/>
                </a:cubicBezTo>
                <a:lnTo>
                  <a:pt x="0" y="286"/>
                </a:lnTo>
                <a:cubicBezTo>
                  <a:pt x="0" y="295"/>
                  <a:pt x="0" y="303"/>
                  <a:pt x="9" y="312"/>
                </a:cubicBezTo>
                <a:lnTo>
                  <a:pt x="9" y="330"/>
                </a:lnTo>
                <a:lnTo>
                  <a:pt x="9" y="339"/>
                </a:lnTo>
                <a:cubicBezTo>
                  <a:pt x="18" y="348"/>
                  <a:pt x="18" y="348"/>
                  <a:pt x="27" y="357"/>
                </a:cubicBezTo>
                <a:cubicBezTo>
                  <a:pt x="27" y="366"/>
                  <a:pt x="27" y="375"/>
                  <a:pt x="36" y="384"/>
                </a:cubicBezTo>
                <a:cubicBezTo>
                  <a:pt x="73" y="443"/>
                  <a:pt x="141" y="478"/>
                  <a:pt x="213" y="478"/>
                </a:cubicBezTo>
                <a:cubicBezTo>
                  <a:pt x="228" y="478"/>
                  <a:pt x="244" y="476"/>
                  <a:pt x="259" y="473"/>
                </a:cubicBezTo>
                <a:cubicBezTo>
                  <a:pt x="295" y="455"/>
                  <a:pt x="339" y="437"/>
                  <a:pt x="366" y="402"/>
                </a:cubicBezTo>
                <a:cubicBezTo>
                  <a:pt x="384" y="393"/>
                  <a:pt x="393" y="384"/>
                  <a:pt x="411" y="366"/>
                </a:cubicBezTo>
                <a:cubicBezTo>
                  <a:pt x="438" y="330"/>
                  <a:pt x="455" y="295"/>
                  <a:pt x="464" y="259"/>
                </a:cubicBezTo>
                <a:cubicBezTo>
                  <a:pt x="473" y="241"/>
                  <a:pt x="473" y="223"/>
                  <a:pt x="473" y="205"/>
                </a:cubicBezTo>
                <a:cubicBezTo>
                  <a:pt x="473" y="196"/>
                  <a:pt x="473" y="179"/>
                  <a:pt x="473" y="170"/>
                </a:cubicBezTo>
                <a:cubicBezTo>
                  <a:pt x="473" y="161"/>
                  <a:pt x="464" y="161"/>
                  <a:pt x="464" y="152"/>
                </a:cubicBezTo>
                <a:cubicBezTo>
                  <a:pt x="455" y="107"/>
                  <a:pt x="429" y="71"/>
                  <a:pt x="393" y="45"/>
                </a:cubicBezTo>
                <a:cubicBezTo>
                  <a:pt x="375" y="27"/>
                  <a:pt x="348" y="9"/>
                  <a:pt x="322" y="9"/>
                </a:cubicBezTo>
                <a:cubicBezTo>
                  <a:pt x="304" y="0"/>
                  <a:pt x="286" y="0"/>
                  <a:pt x="268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5" name="Google Shape;2765;p24"/>
          <p:cNvSpPr/>
          <p:nvPr/>
        </p:nvSpPr>
        <p:spPr>
          <a:xfrm>
            <a:off x="4408865" y="1234980"/>
            <a:ext cx="25697" cy="40163"/>
          </a:xfrm>
          <a:custGeom>
            <a:avLst/>
            <a:gdLst/>
            <a:ahLst/>
            <a:cxnLst/>
            <a:rect l="l" t="t" r="r" b="b"/>
            <a:pathLst>
              <a:path w="331" h="388" extrusionOk="0">
                <a:moveTo>
                  <a:pt x="180" y="1"/>
                </a:moveTo>
                <a:cubicBezTo>
                  <a:pt x="168" y="1"/>
                  <a:pt x="155" y="2"/>
                  <a:pt x="143" y="4"/>
                </a:cubicBezTo>
                <a:cubicBezTo>
                  <a:pt x="116" y="13"/>
                  <a:pt x="99" y="31"/>
                  <a:pt x="81" y="48"/>
                </a:cubicBezTo>
                <a:lnTo>
                  <a:pt x="54" y="75"/>
                </a:lnTo>
                <a:lnTo>
                  <a:pt x="45" y="84"/>
                </a:lnTo>
                <a:cubicBezTo>
                  <a:pt x="27" y="93"/>
                  <a:pt x="18" y="111"/>
                  <a:pt x="9" y="138"/>
                </a:cubicBezTo>
                <a:cubicBezTo>
                  <a:pt x="9" y="147"/>
                  <a:pt x="0" y="155"/>
                  <a:pt x="0" y="164"/>
                </a:cubicBezTo>
                <a:lnTo>
                  <a:pt x="0" y="209"/>
                </a:lnTo>
                <a:cubicBezTo>
                  <a:pt x="0" y="209"/>
                  <a:pt x="0" y="209"/>
                  <a:pt x="0" y="218"/>
                </a:cubicBezTo>
                <a:lnTo>
                  <a:pt x="0" y="263"/>
                </a:lnTo>
                <a:lnTo>
                  <a:pt x="0" y="272"/>
                </a:lnTo>
                <a:cubicBezTo>
                  <a:pt x="9" y="298"/>
                  <a:pt x="18" y="316"/>
                  <a:pt x="45" y="334"/>
                </a:cubicBezTo>
                <a:cubicBezTo>
                  <a:pt x="54" y="352"/>
                  <a:pt x="72" y="361"/>
                  <a:pt x="90" y="370"/>
                </a:cubicBezTo>
                <a:cubicBezTo>
                  <a:pt x="108" y="379"/>
                  <a:pt x="134" y="388"/>
                  <a:pt x="152" y="388"/>
                </a:cubicBezTo>
                <a:cubicBezTo>
                  <a:pt x="179" y="388"/>
                  <a:pt x="206" y="379"/>
                  <a:pt x="233" y="361"/>
                </a:cubicBezTo>
                <a:lnTo>
                  <a:pt x="241" y="352"/>
                </a:lnTo>
                <a:lnTo>
                  <a:pt x="250" y="352"/>
                </a:lnTo>
                <a:lnTo>
                  <a:pt x="268" y="343"/>
                </a:lnTo>
                <a:lnTo>
                  <a:pt x="286" y="334"/>
                </a:lnTo>
                <a:cubicBezTo>
                  <a:pt x="295" y="316"/>
                  <a:pt x="304" y="307"/>
                  <a:pt x="313" y="298"/>
                </a:cubicBezTo>
                <a:cubicBezTo>
                  <a:pt x="313" y="280"/>
                  <a:pt x="322" y="272"/>
                  <a:pt x="331" y="254"/>
                </a:cubicBezTo>
                <a:lnTo>
                  <a:pt x="331" y="245"/>
                </a:lnTo>
                <a:cubicBezTo>
                  <a:pt x="331" y="236"/>
                  <a:pt x="331" y="218"/>
                  <a:pt x="331" y="200"/>
                </a:cubicBezTo>
                <a:cubicBezTo>
                  <a:pt x="331" y="200"/>
                  <a:pt x="331" y="191"/>
                  <a:pt x="331" y="191"/>
                </a:cubicBezTo>
                <a:cubicBezTo>
                  <a:pt x="331" y="182"/>
                  <a:pt x="331" y="182"/>
                  <a:pt x="331" y="173"/>
                </a:cubicBezTo>
                <a:cubicBezTo>
                  <a:pt x="331" y="155"/>
                  <a:pt x="331" y="138"/>
                  <a:pt x="331" y="120"/>
                </a:cubicBezTo>
                <a:cubicBezTo>
                  <a:pt x="322" y="93"/>
                  <a:pt x="313" y="66"/>
                  <a:pt x="304" y="48"/>
                </a:cubicBezTo>
                <a:cubicBezTo>
                  <a:pt x="269" y="14"/>
                  <a:pt x="224" y="1"/>
                  <a:pt x="180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6" name="Google Shape;2766;p24"/>
          <p:cNvSpPr/>
          <p:nvPr/>
        </p:nvSpPr>
        <p:spPr>
          <a:xfrm>
            <a:off x="4293807" y="1111489"/>
            <a:ext cx="34780" cy="47927"/>
          </a:xfrm>
          <a:custGeom>
            <a:avLst/>
            <a:gdLst/>
            <a:ahLst/>
            <a:cxnLst/>
            <a:rect l="l" t="t" r="r" b="b"/>
            <a:pathLst>
              <a:path w="448" h="463" extrusionOk="0">
                <a:moveTo>
                  <a:pt x="233" y="1"/>
                </a:moveTo>
                <a:cubicBezTo>
                  <a:pt x="215" y="1"/>
                  <a:pt x="197" y="1"/>
                  <a:pt x="179" y="10"/>
                </a:cubicBezTo>
                <a:cubicBezTo>
                  <a:pt x="170" y="10"/>
                  <a:pt x="162" y="10"/>
                  <a:pt x="153" y="19"/>
                </a:cubicBezTo>
                <a:cubicBezTo>
                  <a:pt x="144" y="19"/>
                  <a:pt x="135" y="28"/>
                  <a:pt x="126" y="28"/>
                </a:cubicBezTo>
                <a:cubicBezTo>
                  <a:pt x="108" y="37"/>
                  <a:pt x="99" y="54"/>
                  <a:pt x="90" y="63"/>
                </a:cubicBezTo>
                <a:cubicBezTo>
                  <a:pt x="72" y="72"/>
                  <a:pt x="54" y="90"/>
                  <a:pt x="46" y="108"/>
                </a:cubicBezTo>
                <a:lnTo>
                  <a:pt x="37" y="126"/>
                </a:lnTo>
                <a:cubicBezTo>
                  <a:pt x="28" y="144"/>
                  <a:pt x="19" y="161"/>
                  <a:pt x="19" y="188"/>
                </a:cubicBezTo>
                <a:cubicBezTo>
                  <a:pt x="1" y="242"/>
                  <a:pt x="10" y="295"/>
                  <a:pt x="37" y="349"/>
                </a:cubicBezTo>
                <a:cubicBezTo>
                  <a:pt x="37" y="349"/>
                  <a:pt x="37" y="349"/>
                  <a:pt x="37" y="358"/>
                </a:cubicBezTo>
                <a:lnTo>
                  <a:pt x="63" y="385"/>
                </a:lnTo>
                <a:cubicBezTo>
                  <a:pt x="63" y="394"/>
                  <a:pt x="72" y="402"/>
                  <a:pt x="81" y="402"/>
                </a:cubicBezTo>
                <a:lnTo>
                  <a:pt x="99" y="420"/>
                </a:lnTo>
                <a:lnTo>
                  <a:pt x="126" y="429"/>
                </a:lnTo>
                <a:cubicBezTo>
                  <a:pt x="144" y="438"/>
                  <a:pt x="162" y="447"/>
                  <a:pt x="179" y="456"/>
                </a:cubicBezTo>
                <a:cubicBezTo>
                  <a:pt x="197" y="460"/>
                  <a:pt x="215" y="463"/>
                  <a:pt x="232" y="463"/>
                </a:cubicBezTo>
                <a:cubicBezTo>
                  <a:pt x="249" y="463"/>
                  <a:pt x="264" y="460"/>
                  <a:pt x="278" y="456"/>
                </a:cubicBezTo>
                <a:cubicBezTo>
                  <a:pt x="313" y="447"/>
                  <a:pt x="340" y="429"/>
                  <a:pt x="367" y="402"/>
                </a:cubicBezTo>
                <a:cubicBezTo>
                  <a:pt x="394" y="376"/>
                  <a:pt x="420" y="331"/>
                  <a:pt x="429" y="295"/>
                </a:cubicBezTo>
                <a:cubicBezTo>
                  <a:pt x="429" y="286"/>
                  <a:pt x="438" y="277"/>
                  <a:pt x="438" y="269"/>
                </a:cubicBezTo>
                <a:cubicBezTo>
                  <a:pt x="438" y="251"/>
                  <a:pt x="447" y="233"/>
                  <a:pt x="447" y="215"/>
                </a:cubicBezTo>
                <a:cubicBezTo>
                  <a:pt x="447" y="215"/>
                  <a:pt x="447" y="206"/>
                  <a:pt x="447" y="206"/>
                </a:cubicBezTo>
                <a:cubicBezTo>
                  <a:pt x="447" y="188"/>
                  <a:pt x="447" y="179"/>
                  <a:pt x="447" y="161"/>
                </a:cubicBezTo>
                <a:cubicBezTo>
                  <a:pt x="438" y="144"/>
                  <a:pt x="438" y="126"/>
                  <a:pt x="429" y="108"/>
                </a:cubicBezTo>
                <a:cubicBezTo>
                  <a:pt x="420" y="90"/>
                  <a:pt x="411" y="72"/>
                  <a:pt x="394" y="63"/>
                </a:cubicBezTo>
                <a:cubicBezTo>
                  <a:pt x="385" y="45"/>
                  <a:pt x="367" y="37"/>
                  <a:pt x="349" y="28"/>
                </a:cubicBezTo>
                <a:cubicBezTo>
                  <a:pt x="331" y="19"/>
                  <a:pt x="322" y="10"/>
                  <a:pt x="304" y="10"/>
                </a:cubicBezTo>
                <a:lnTo>
                  <a:pt x="295" y="10"/>
                </a:lnTo>
                <a:cubicBezTo>
                  <a:pt x="278" y="1"/>
                  <a:pt x="251" y="1"/>
                  <a:pt x="233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7" name="Google Shape;2767;p24"/>
          <p:cNvSpPr/>
          <p:nvPr/>
        </p:nvSpPr>
        <p:spPr>
          <a:xfrm>
            <a:off x="4218349" y="1173700"/>
            <a:ext cx="27793" cy="34677"/>
          </a:xfrm>
          <a:custGeom>
            <a:avLst/>
            <a:gdLst/>
            <a:ahLst/>
            <a:cxnLst/>
            <a:rect l="l" t="t" r="r" b="b"/>
            <a:pathLst>
              <a:path w="358" h="335" extrusionOk="0">
                <a:moveTo>
                  <a:pt x="177" y="0"/>
                </a:moveTo>
                <a:cubicBezTo>
                  <a:pt x="167" y="0"/>
                  <a:pt x="156" y="2"/>
                  <a:pt x="143" y="7"/>
                </a:cubicBezTo>
                <a:cubicBezTo>
                  <a:pt x="134" y="7"/>
                  <a:pt x="116" y="16"/>
                  <a:pt x="107" y="25"/>
                </a:cubicBezTo>
                <a:lnTo>
                  <a:pt x="89" y="25"/>
                </a:lnTo>
                <a:lnTo>
                  <a:pt x="71" y="33"/>
                </a:lnTo>
                <a:lnTo>
                  <a:pt x="54" y="51"/>
                </a:lnTo>
                <a:cubicBezTo>
                  <a:pt x="45" y="60"/>
                  <a:pt x="36" y="69"/>
                  <a:pt x="27" y="87"/>
                </a:cubicBezTo>
                <a:lnTo>
                  <a:pt x="18" y="96"/>
                </a:lnTo>
                <a:lnTo>
                  <a:pt x="9" y="141"/>
                </a:lnTo>
                <a:cubicBezTo>
                  <a:pt x="0" y="158"/>
                  <a:pt x="0" y="176"/>
                  <a:pt x="9" y="203"/>
                </a:cubicBezTo>
                <a:cubicBezTo>
                  <a:pt x="0" y="212"/>
                  <a:pt x="9" y="230"/>
                  <a:pt x="18" y="239"/>
                </a:cubicBezTo>
                <a:cubicBezTo>
                  <a:pt x="18" y="257"/>
                  <a:pt x="36" y="274"/>
                  <a:pt x="45" y="292"/>
                </a:cubicBezTo>
                <a:lnTo>
                  <a:pt x="80" y="310"/>
                </a:lnTo>
                <a:lnTo>
                  <a:pt x="116" y="328"/>
                </a:lnTo>
                <a:cubicBezTo>
                  <a:pt x="125" y="332"/>
                  <a:pt x="136" y="335"/>
                  <a:pt x="147" y="335"/>
                </a:cubicBezTo>
                <a:cubicBezTo>
                  <a:pt x="159" y="335"/>
                  <a:pt x="170" y="332"/>
                  <a:pt x="179" y="328"/>
                </a:cubicBezTo>
                <a:cubicBezTo>
                  <a:pt x="196" y="328"/>
                  <a:pt x="223" y="319"/>
                  <a:pt x="241" y="310"/>
                </a:cubicBezTo>
                <a:lnTo>
                  <a:pt x="250" y="310"/>
                </a:lnTo>
                <a:lnTo>
                  <a:pt x="259" y="301"/>
                </a:lnTo>
                <a:cubicBezTo>
                  <a:pt x="268" y="292"/>
                  <a:pt x="286" y="283"/>
                  <a:pt x="295" y="274"/>
                </a:cubicBezTo>
                <a:cubicBezTo>
                  <a:pt x="304" y="266"/>
                  <a:pt x="312" y="248"/>
                  <a:pt x="321" y="239"/>
                </a:cubicBezTo>
                <a:lnTo>
                  <a:pt x="330" y="221"/>
                </a:lnTo>
                <a:cubicBezTo>
                  <a:pt x="348" y="212"/>
                  <a:pt x="348" y="185"/>
                  <a:pt x="348" y="167"/>
                </a:cubicBezTo>
                <a:cubicBezTo>
                  <a:pt x="357" y="150"/>
                  <a:pt x="357" y="141"/>
                  <a:pt x="348" y="123"/>
                </a:cubicBezTo>
                <a:cubicBezTo>
                  <a:pt x="348" y="105"/>
                  <a:pt x="348" y="87"/>
                  <a:pt x="330" y="69"/>
                </a:cubicBezTo>
                <a:lnTo>
                  <a:pt x="304" y="51"/>
                </a:lnTo>
                <a:lnTo>
                  <a:pt x="268" y="25"/>
                </a:lnTo>
                <a:cubicBezTo>
                  <a:pt x="250" y="16"/>
                  <a:pt x="232" y="7"/>
                  <a:pt x="205" y="7"/>
                </a:cubicBezTo>
                <a:cubicBezTo>
                  <a:pt x="196" y="2"/>
                  <a:pt x="188" y="0"/>
                  <a:pt x="177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8" name="Google Shape;2768;p24"/>
          <p:cNvSpPr/>
          <p:nvPr/>
        </p:nvSpPr>
        <p:spPr>
          <a:xfrm>
            <a:off x="4117808" y="1147822"/>
            <a:ext cx="27172" cy="34988"/>
          </a:xfrm>
          <a:custGeom>
            <a:avLst/>
            <a:gdLst/>
            <a:ahLst/>
            <a:cxnLst/>
            <a:rect l="l" t="t" r="r" b="b"/>
            <a:pathLst>
              <a:path w="350" h="338" extrusionOk="0">
                <a:moveTo>
                  <a:pt x="175" y="0"/>
                </a:moveTo>
                <a:cubicBezTo>
                  <a:pt x="162" y="0"/>
                  <a:pt x="148" y="2"/>
                  <a:pt x="135" y="7"/>
                </a:cubicBezTo>
                <a:lnTo>
                  <a:pt x="126" y="7"/>
                </a:lnTo>
                <a:lnTo>
                  <a:pt x="81" y="25"/>
                </a:lnTo>
                <a:lnTo>
                  <a:pt x="55" y="51"/>
                </a:lnTo>
                <a:cubicBezTo>
                  <a:pt x="37" y="69"/>
                  <a:pt x="28" y="78"/>
                  <a:pt x="19" y="105"/>
                </a:cubicBezTo>
                <a:cubicBezTo>
                  <a:pt x="10" y="123"/>
                  <a:pt x="1" y="141"/>
                  <a:pt x="10" y="159"/>
                </a:cubicBezTo>
                <a:lnTo>
                  <a:pt x="10" y="176"/>
                </a:lnTo>
                <a:cubicBezTo>
                  <a:pt x="10" y="194"/>
                  <a:pt x="10" y="203"/>
                  <a:pt x="10" y="221"/>
                </a:cubicBezTo>
                <a:cubicBezTo>
                  <a:pt x="19" y="239"/>
                  <a:pt x="28" y="257"/>
                  <a:pt x="37" y="275"/>
                </a:cubicBezTo>
                <a:cubicBezTo>
                  <a:pt x="46" y="283"/>
                  <a:pt x="55" y="292"/>
                  <a:pt x="72" y="301"/>
                </a:cubicBezTo>
                <a:cubicBezTo>
                  <a:pt x="81" y="310"/>
                  <a:pt x="90" y="319"/>
                  <a:pt x="99" y="319"/>
                </a:cubicBezTo>
                <a:cubicBezTo>
                  <a:pt x="117" y="328"/>
                  <a:pt x="126" y="337"/>
                  <a:pt x="144" y="337"/>
                </a:cubicBezTo>
                <a:lnTo>
                  <a:pt x="206" y="337"/>
                </a:lnTo>
                <a:cubicBezTo>
                  <a:pt x="215" y="328"/>
                  <a:pt x="233" y="319"/>
                  <a:pt x="242" y="319"/>
                </a:cubicBezTo>
                <a:lnTo>
                  <a:pt x="251" y="310"/>
                </a:lnTo>
                <a:cubicBezTo>
                  <a:pt x="269" y="301"/>
                  <a:pt x="287" y="292"/>
                  <a:pt x="295" y="283"/>
                </a:cubicBezTo>
                <a:cubicBezTo>
                  <a:pt x="313" y="266"/>
                  <a:pt x="322" y="248"/>
                  <a:pt x="331" y="230"/>
                </a:cubicBezTo>
                <a:cubicBezTo>
                  <a:pt x="340" y="212"/>
                  <a:pt x="349" y="185"/>
                  <a:pt x="349" y="167"/>
                </a:cubicBezTo>
                <a:lnTo>
                  <a:pt x="349" y="123"/>
                </a:lnTo>
                <a:cubicBezTo>
                  <a:pt x="340" y="105"/>
                  <a:pt x="322" y="96"/>
                  <a:pt x="313" y="78"/>
                </a:cubicBezTo>
                <a:cubicBezTo>
                  <a:pt x="304" y="69"/>
                  <a:pt x="295" y="60"/>
                  <a:pt x="287" y="51"/>
                </a:cubicBezTo>
                <a:cubicBezTo>
                  <a:pt x="269" y="25"/>
                  <a:pt x="242" y="16"/>
                  <a:pt x="215" y="7"/>
                </a:cubicBezTo>
                <a:cubicBezTo>
                  <a:pt x="202" y="2"/>
                  <a:pt x="188" y="0"/>
                  <a:pt x="17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9" name="Google Shape;2769;p24"/>
          <p:cNvSpPr/>
          <p:nvPr/>
        </p:nvSpPr>
        <p:spPr>
          <a:xfrm>
            <a:off x="4142806" y="1016359"/>
            <a:ext cx="26396" cy="34263"/>
          </a:xfrm>
          <a:custGeom>
            <a:avLst/>
            <a:gdLst/>
            <a:ahLst/>
            <a:cxnLst/>
            <a:rect l="l" t="t" r="r" b="b"/>
            <a:pathLst>
              <a:path w="340" h="331" extrusionOk="0">
                <a:moveTo>
                  <a:pt x="179" y="1"/>
                </a:moveTo>
                <a:cubicBezTo>
                  <a:pt x="134" y="1"/>
                  <a:pt x="98" y="18"/>
                  <a:pt x="72" y="45"/>
                </a:cubicBezTo>
                <a:lnTo>
                  <a:pt x="63" y="54"/>
                </a:lnTo>
                <a:lnTo>
                  <a:pt x="36" y="90"/>
                </a:lnTo>
                <a:lnTo>
                  <a:pt x="27" y="99"/>
                </a:lnTo>
                <a:cubicBezTo>
                  <a:pt x="18" y="108"/>
                  <a:pt x="18" y="125"/>
                  <a:pt x="9" y="143"/>
                </a:cubicBezTo>
                <a:cubicBezTo>
                  <a:pt x="9" y="152"/>
                  <a:pt x="9" y="170"/>
                  <a:pt x="0" y="179"/>
                </a:cubicBezTo>
                <a:cubicBezTo>
                  <a:pt x="0" y="206"/>
                  <a:pt x="9" y="224"/>
                  <a:pt x="18" y="242"/>
                </a:cubicBezTo>
                <a:cubicBezTo>
                  <a:pt x="18" y="250"/>
                  <a:pt x="27" y="268"/>
                  <a:pt x="36" y="277"/>
                </a:cubicBezTo>
                <a:cubicBezTo>
                  <a:pt x="45" y="295"/>
                  <a:pt x="63" y="304"/>
                  <a:pt x="81" y="313"/>
                </a:cubicBezTo>
                <a:lnTo>
                  <a:pt x="116" y="331"/>
                </a:lnTo>
                <a:lnTo>
                  <a:pt x="161" y="331"/>
                </a:lnTo>
                <a:cubicBezTo>
                  <a:pt x="179" y="331"/>
                  <a:pt x="206" y="331"/>
                  <a:pt x="223" y="322"/>
                </a:cubicBezTo>
                <a:cubicBezTo>
                  <a:pt x="241" y="313"/>
                  <a:pt x="259" y="304"/>
                  <a:pt x="268" y="286"/>
                </a:cubicBezTo>
                <a:lnTo>
                  <a:pt x="286" y="268"/>
                </a:lnTo>
                <a:lnTo>
                  <a:pt x="295" y="268"/>
                </a:lnTo>
                <a:cubicBezTo>
                  <a:pt x="304" y="259"/>
                  <a:pt x="313" y="242"/>
                  <a:pt x="322" y="224"/>
                </a:cubicBezTo>
                <a:cubicBezTo>
                  <a:pt x="330" y="215"/>
                  <a:pt x="330" y="206"/>
                  <a:pt x="339" y="188"/>
                </a:cubicBezTo>
                <a:lnTo>
                  <a:pt x="339" y="179"/>
                </a:lnTo>
                <a:lnTo>
                  <a:pt x="339" y="134"/>
                </a:lnTo>
                <a:cubicBezTo>
                  <a:pt x="339" y="117"/>
                  <a:pt x="339" y="99"/>
                  <a:pt x="330" y="81"/>
                </a:cubicBezTo>
                <a:cubicBezTo>
                  <a:pt x="322" y="72"/>
                  <a:pt x="313" y="63"/>
                  <a:pt x="304" y="54"/>
                </a:cubicBezTo>
                <a:cubicBezTo>
                  <a:pt x="295" y="36"/>
                  <a:pt x="277" y="27"/>
                  <a:pt x="259" y="18"/>
                </a:cubicBezTo>
                <a:lnTo>
                  <a:pt x="223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0" name="Google Shape;2770;p24"/>
          <p:cNvSpPr/>
          <p:nvPr/>
        </p:nvSpPr>
        <p:spPr>
          <a:xfrm>
            <a:off x="4104971" y="1125016"/>
            <a:ext cx="54733" cy="63971"/>
          </a:xfrm>
          <a:custGeom>
            <a:avLst/>
            <a:gdLst/>
            <a:ahLst/>
            <a:cxnLst/>
            <a:rect l="l" t="t" r="r" b="b"/>
            <a:pathLst>
              <a:path w="705" h="618" extrusionOk="0">
                <a:moveTo>
                  <a:pt x="131" y="553"/>
                </a:moveTo>
                <a:cubicBezTo>
                  <a:pt x="141" y="562"/>
                  <a:pt x="152" y="571"/>
                  <a:pt x="163" y="580"/>
                </a:cubicBezTo>
                <a:cubicBezTo>
                  <a:pt x="151" y="571"/>
                  <a:pt x="141" y="562"/>
                  <a:pt x="131" y="553"/>
                </a:cubicBezTo>
                <a:close/>
                <a:moveTo>
                  <a:pt x="163" y="580"/>
                </a:moveTo>
                <a:cubicBezTo>
                  <a:pt x="166" y="581"/>
                  <a:pt x="169" y="583"/>
                  <a:pt x="172" y="585"/>
                </a:cubicBezTo>
                <a:lnTo>
                  <a:pt x="172" y="585"/>
                </a:lnTo>
                <a:cubicBezTo>
                  <a:pt x="169" y="583"/>
                  <a:pt x="166" y="581"/>
                  <a:pt x="163" y="580"/>
                </a:cubicBezTo>
                <a:close/>
                <a:moveTo>
                  <a:pt x="356" y="0"/>
                </a:moveTo>
                <a:cubicBezTo>
                  <a:pt x="325" y="0"/>
                  <a:pt x="293" y="6"/>
                  <a:pt x="261" y="17"/>
                </a:cubicBezTo>
                <a:cubicBezTo>
                  <a:pt x="181" y="44"/>
                  <a:pt x="118" y="98"/>
                  <a:pt x="74" y="169"/>
                </a:cubicBezTo>
                <a:cubicBezTo>
                  <a:pt x="0" y="291"/>
                  <a:pt x="24" y="451"/>
                  <a:pt x="131" y="553"/>
                </a:cubicBezTo>
                <a:lnTo>
                  <a:pt x="131" y="553"/>
                </a:lnTo>
                <a:cubicBezTo>
                  <a:pt x="86" y="509"/>
                  <a:pt x="56" y="451"/>
                  <a:pt x="56" y="392"/>
                </a:cubicBezTo>
                <a:cubicBezTo>
                  <a:pt x="47" y="321"/>
                  <a:pt x="65" y="240"/>
                  <a:pt x="109" y="178"/>
                </a:cubicBezTo>
                <a:cubicBezTo>
                  <a:pt x="164" y="81"/>
                  <a:pt x="245" y="41"/>
                  <a:pt x="328" y="41"/>
                </a:cubicBezTo>
                <a:cubicBezTo>
                  <a:pt x="516" y="41"/>
                  <a:pt x="705" y="252"/>
                  <a:pt x="556" y="464"/>
                </a:cubicBezTo>
                <a:cubicBezTo>
                  <a:pt x="511" y="526"/>
                  <a:pt x="457" y="580"/>
                  <a:pt x="386" y="606"/>
                </a:cubicBezTo>
                <a:cubicBezTo>
                  <a:pt x="362" y="612"/>
                  <a:pt x="337" y="615"/>
                  <a:pt x="310" y="615"/>
                </a:cubicBezTo>
                <a:cubicBezTo>
                  <a:pt x="262" y="615"/>
                  <a:pt x="213" y="605"/>
                  <a:pt x="172" y="585"/>
                </a:cubicBezTo>
                <a:lnTo>
                  <a:pt x="172" y="585"/>
                </a:lnTo>
                <a:cubicBezTo>
                  <a:pt x="216" y="607"/>
                  <a:pt x="262" y="617"/>
                  <a:pt x="307" y="617"/>
                </a:cubicBezTo>
                <a:cubicBezTo>
                  <a:pt x="410" y="617"/>
                  <a:pt x="510" y="563"/>
                  <a:pt x="565" y="472"/>
                </a:cubicBezTo>
                <a:cubicBezTo>
                  <a:pt x="609" y="410"/>
                  <a:pt x="636" y="330"/>
                  <a:pt x="627" y="249"/>
                </a:cubicBezTo>
                <a:cubicBezTo>
                  <a:pt x="613" y="104"/>
                  <a:pt x="492" y="0"/>
                  <a:pt x="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1" name="Google Shape;2771;p24"/>
          <p:cNvSpPr/>
          <p:nvPr/>
        </p:nvSpPr>
        <p:spPr>
          <a:xfrm>
            <a:off x="4116258" y="983028"/>
            <a:ext cx="67931" cy="82293"/>
          </a:xfrm>
          <a:custGeom>
            <a:avLst/>
            <a:gdLst/>
            <a:ahLst/>
            <a:cxnLst/>
            <a:rect l="l" t="t" r="r" b="b"/>
            <a:pathLst>
              <a:path w="875" h="795" extrusionOk="0">
                <a:moveTo>
                  <a:pt x="96" y="644"/>
                </a:moveTo>
                <a:lnTo>
                  <a:pt x="96" y="644"/>
                </a:lnTo>
                <a:cubicBezTo>
                  <a:pt x="120" y="683"/>
                  <a:pt x="152" y="716"/>
                  <a:pt x="191" y="742"/>
                </a:cubicBezTo>
                <a:cubicBezTo>
                  <a:pt x="153" y="714"/>
                  <a:pt x="121" y="681"/>
                  <a:pt x="96" y="644"/>
                </a:cubicBezTo>
                <a:close/>
                <a:moveTo>
                  <a:pt x="191" y="742"/>
                </a:moveTo>
                <a:lnTo>
                  <a:pt x="191" y="742"/>
                </a:lnTo>
                <a:cubicBezTo>
                  <a:pt x="230" y="766"/>
                  <a:pt x="272" y="781"/>
                  <a:pt x="314" y="788"/>
                </a:cubicBezTo>
                <a:lnTo>
                  <a:pt x="314" y="788"/>
                </a:lnTo>
                <a:cubicBezTo>
                  <a:pt x="272" y="780"/>
                  <a:pt x="230" y="765"/>
                  <a:pt x="191" y="742"/>
                </a:cubicBezTo>
                <a:close/>
                <a:moveTo>
                  <a:pt x="437" y="1"/>
                </a:moveTo>
                <a:cubicBezTo>
                  <a:pt x="400" y="1"/>
                  <a:pt x="362" y="6"/>
                  <a:pt x="324" y="19"/>
                </a:cubicBezTo>
                <a:cubicBezTo>
                  <a:pt x="226" y="55"/>
                  <a:pt x="137" y="117"/>
                  <a:pt x="83" y="207"/>
                </a:cubicBezTo>
                <a:cubicBezTo>
                  <a:pt x="0" y="345"/>
                  <a:pt x="9" y="516"/>
                  <a:pt x="96" y="644"/>
                </a:cubicBezTo>
                <a:lnTo>
                  <a:pt x="96" y="644"/>
                </a:lnTo>
                <a:cubicBezTo>
                  <a:pt x="69" y="601"/>
                  <a:pt x="52" y="552"/>
                  <a:pt x="48" y="501"/>
                </a:cubicBezTo>
                <a:cubicBezTo>
                  <a:pt x="30" y="403"/>
                  <a:pt x="57" y="305"/>
                  <a:pt x="110" y="224"/>
                </a:cubicBezTo>
                <a:cubicBezTo>
                  <a:pt x="185" y="107"/>
                  <a:pt x="290" y="58"/>
                  <a:pt x="395" y="58"/>
                </a:cubicBezTo>
                <a:cubicBezTo>
                  <a:pt x="638" y="58"/>
                  <a:pt x="874" y="324"/>
                  <a:pt x="699" y="599"/>
                </a:cubicBezTo>
                <a:cubicBezTo>
                  <a:pt x="646" y="680"/>
                  <a:pt x="574" y="742"/>
                  <a:pt x="476" y="778"/>
                </a:cubicBezTo>
                <a:cubicBezTo>
                  <a:pt x="441" y="787"/>
                  <a:pt x="406" y="792"/>
                  <a:pt x="371" y="792"/>
                </a:cubicBezTo>
                <a:cubicBezTo>
                  <a:pt x="352" y="792"/>
                  <a:pt x="333" y="791"/>
                  <a:pt x="314" y="788"/>
                </a:cubicBezTo>
                <a:lnTo>
                  <a:pt x="314" y="788"/>
                </a:lnTo>
                <a:cubicBezTo>
                  <a:pt x="338" y="792"/>
                  <a:pt x="362" y="795"/>
                  <a:pt x="387" y="795"/>
                </a:cubicBezTo>
                <a:cubicBezTo>
                  <a:pt x="519" y="795"/>
                  <a:pt x="646" y="727"/>
                  <a:pt x="717" y="608"/>
                </a:cubicBezTo>
                <a:cubicBezTo>
                  <a:pt x="780" y="528"/>
                  <a:pt x="806" y="421"/>
                  <a:pt x="789" y="314"/>
                </a:cubicBezTo>
                <a:cubicBezTo>
                  <a:pt x="766" y="130"/>
                  <a:pt x="611" y="1"/>
                  <a:pt x="43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2" name="Google Shape;2772;p24"/>
          <p:cNvSpPr/>
          <p:nvPr/>
        </p:nvSpPr>
        <p:spPr>
          <a:xfrm>
            <a:off x="4432389" y="821959"/>
            <a:ext cx="100615" cy="116660"/>
          </a:xfrm>
          <a:custGeom>
            <a:avLst/>
            <a:gdLst/>
            <a:ahLst/>
            <a:cxnLst/>
            <a:rect l="l" t="t" r="r" b="b"/>
            <a:pathLst>
              <a:path w="1296" h="1127" extrusionOk="0">
                <a:moveTo>
                  <a:pt x="631" y="1"/>
                </a:moveTo>
                <a:cubicBezTo>
                  <a:pt x="582" y="1"/>
                  <a:pt x="532" y="8"/>
                  <a:pt x="483" y="22"/>
                </a:cubicBezTo>
                <a:cubicBezTo>
                  <a:pt x="188" y="94"/>
                  <a:pt x="1" y="397"/>
                  <a:pt x="72" y="700"/>
                </a:cubicBezTo>
                <a:cubicBezTo>
                  <a:pt x="99" y="843"/>
                  <a:pt x="188" y="968"/>
                  <a:pt x="313" y="1040"/>
                </a:cubicBezTo>
                <a:cubicBezTo>
                  <a:pt x="188" y="959"/>
                  <a:pt x="108" y="834"/>
                  <a:pt x="81" y="700"/>
                </a:cubicBezTo>
                <a:cubicBezTo>
                  <a:pt x="54" y="558"/>
                  <a:pt x="90" y="415"/>
                  <a:pt x="170" y="290"/>
                </a:cubicBezTo>
                <a:cubicBezTo>
                  <a:pt x="284" y="126"/>
                  <a:pt x="437" y="58"/>
                  <a:pt x="588" y="58"/>
                </a:cubicBezTo>
                <a:cubicBezTo>
                  <a:pt x="948" y="58"/>
                  <a:pt x="1296" y="446"/>
                  <a:pt x="1063" y="861"/>
                </a:cubicBezTo>
                <a:cubicBezTo>
                  <a:pt x="983" y="977"/>
                  <a:pt x="867" y="1066"/>
                  <a:pt x="724" y="1102"/>
                </a:cubicBezTo>
                <a:cubicBezTo>
                  <a:pt x="677" y="1114"/>
                  <a:pt x="631" y="1120"/>
                  <a:pt x="585" y="1120"/>
                </a:cubicBezTo>
                <a:cubicBezTo>
                  <a:pt x="490" y="1120"/>
                  <a:pt x="398" y="1094"/>
                  <a:pt x="313" y="1040"/>
                </a:cubicBezTo>
                <a:lnTo>
                  <a:pt x="313" y="1040"/>
                </a:lnTo>
                <a:cubicBezTo>
                  <a:pt x="402" y="1097"/>
                  <a:pt x="499" y="1127"/>
                  <a:pt x="599" y="1127"/>
                </a:cubicBezTo>
                <a:cubicBezTo>
                  <a:pt x="641" y="1127"/>
                  <a:pt x="682" y="1121"/>
                  <a:pt x="724" y="1111"/>
                </a:cubicBezTo>
                <a:cubicBezTo>
                  <a:pt x="867" y="1075"/>
                  <a:pt x="992" y="995"/>
                  <a:pt x="1081" y="870"/>
                </a:cubicBezTo>
                <a:cubicBezTo>
                  <a:pt x="1161" y="745"/>
                  <a:pt x="1188" y="593"/>
                  <a:pt x="1161" y="451"/>
                </a:cubicBezTo>
                <a:cubicBezTo>
                  <a:pt x="1134" y="299"/>
                  <a:pt x="1045" y="165"/>
                  <a:pt x="920" y="85"/>
                </a:cubicBezTo>
                <a:cubicBezTo>
                  <a:pt x="830" y="30"/>
                  <a:pt x="732" y="1"/>
                  <a:pt x="63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3" name="Google Shape;2773;p24"/>
          <p:cNvSpPr/>
          <p:nvPr/>
        </p:nvSpPr>
        <p:spPr>
          <a:xfrm>
            <a:off x="4514834" y="982923"/>
            <a:ext cx="83302" cy="98545"/>
          </a:xfrm>
          <a:custGeom>
            <a:avLst/>
            <a:gdLst/>
            <a:ahLst/>
            <a:cxnLst/>
            <a:rect l="l" t="t" r="r" b="b"/>
            <a:pathLst>
              <a:path w="1073" h="952" extrusionOk="0">
                <a:moveTo>
                  <a:pt x="28" y="592"/>
                </a:moveTo>
                <a:cubicBezTo>
                  <a:pt x="46" y="716"/>
                  <a:pt x="108" y="823"/>
                  <a:pt x="215" y="886"/>
                </a:cubicBezTo>
                <a:cubicBezTo>
                  <a:pt x="117" y="823"/>
                  <a:pt x="46" y="716"/>
                  <a:pt x="28" y="592"/>
                </a:cubicBezTo>
                <a:close/>
                <a:moveTo>
                  <a:pt x="503" y="0"/>
                </a:moveTo>
                <a:cubicBezTo>
                  <a:pt x="461" y="0"/>
                  <a:pt x="418" y="6"/>
                  <a:pt x="376" y="20"/>
                </a:cubicBezTo>
                <a:cubicBezTo>
                  <a:pt x="251" y="56"/>
                  <a:pt x="153" y="136"/>
                  <a:pt x="90" y="243"/>
                </a:cubicBezTo>
                <a:cubicBezTo>
                  <a:pt x="28" y="350"/>
                  <a:pt x="1" y="475"/>
                  <a:pt x="28" y="591"/>
                </a:cubicBezTo>
                <a:cubicBezTo>
                  <a:pt x="19" y="475"/>
                  <a:pt x="46" y="359"/>
                  <a:pt x="108" y="261"/>
                </a:cubicBezTo>
                <a:cubicBezTo>
                  <a:pt x="198" y="97"/>
                  <a:pt x="334" y="30"/>
                  <a:pt x="468" y="30"/>
                </a:cubicBezTo>
                <a:cubicBezTo>
                  <a:pt x="773" y="30"/>
                  <a:pt x="1072" y="373"/>
                  <a:pt x="831" y="707"/>
                </a:cubicBezTo>
                <a:cubicBezTo>
                  <a:pt x="769" y="814"/>
                  <a:pt x="670" y="895"/>
                  <a:pt x="563" y="930"/>
                </a:cubicBezTo>
                <a:cubicBezTo>
                  <a:pt x="523" y="943"/>
                  <a:pt x="483" y="949"/>
                  <a:pt x="442" y="949"/>
                </a:cubicBezTo>
                <a:cubicBezTo>
                  <a:pt x="364" y="949"/>
                  <a:pt x="286" y="927"/>
                  <a:pt x="215" y="886"/>
                </a:cubicBezTo>
                <a:lnTo>
                  <a:pt x="215" y="886"/>
                </a:lnTo>
                <a:cubicBezTo>
                  <a:pt x="284" y="930"/>
                  <a:pt x="366" y="951"/>
                  <a:pt x="448" y="951"/>
                </a:cubicBezTo>
                <a:cubicBezTo>
                  <a:pt x="484" y="951"/>
                  <a:pt x="520" y="947"/>
                  <a:pt x="554" y="939"/>
                </a:cubicBezTo>
                <a:cubicBezTo>
                  <a:pt x="679" y="904"/>
                  <a:pt x="777" y="832"/>
                  <a:pt x="849" y="725"/>
                </a:cubicBezTo>
                <a:cubicBezTo>
                  <a:pt x="920" y="627"/>
                  <a:pt x="947" y="502"/>
                  <a:pt x="929" y="377"/>
                </a:cubicBezTo>
                <a:cubicBezTo>
                  <a:pt x="900" y="155"/>
                  <a:pt x="710" y="0"/>
                  <a:pt x="50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4" name="Google Shape;2774;p24"/>
          <p:cNvSpPr/>
          <p:nvPr/>
        </p:nvSpPr>
        <p:spPr>
          <a:xfrm>
            <a:off x="4268190" y="1070911"/>
            <a:ext cx="83225" cy="108172"/>
          </a:xfrm>
          <a:custGeom>
            <a:avLst/>
            <a:gdLst/>
            <a:ahLst/>
            <a:cxnLst/>
            <a:rect l="l" t="t" r="r" b="b"/>
            <a:pathLst>
              <a:path w="1072" h="1045" extrusionOk="0">
                <a:moveTo>
                  <a:pt x="251" y="973"/>
                </a:moveTo>
                <a:lnTo>
                  <a:pt x="251" y="973"/>
                </a:lnTo>
                <a:cubicBezTo>
                  <a:pt x="297" y="1002"/>
                  <a:pt x="346" y="1021"/>
                  <a:pt x="397" y="1032"/>
                </a:cubicBezTo>
                <a:lnTo>
                  <a:pt x="397" y="1032"/>
                </a:lnTo>
                <a:cubicBezTo>
                  <a:pt x="346" y="1021"/>
                  <a:pt x="296" y="1001"/>
                  <a:pt x="251" y="973"/>
                </a:cubicBezTo>
                <a:close/>
                <a:moveTo>
                  <a:pt x="581" y="1"/>
                </a:moveTo>
                <a:cubicBezTo>
                  <a:pt x="531" y="1"/>
                  <a:pt x="480" y="9"/>
                  <a:pt x="429" y="27"/>
                </a:cubicBezTo>
                <a:cubicBezTo>
                  <a:pt x="161" y="107"/>
                  <a:pt x="1" y="375"/>
                  <a:pt x="45" y="652"/>
                </a:cubicBezTo>
                <a:cubicBezTo>
                  <a:pt x="63" y="786"/>
                  <a:pt x="143" y="902"/>
                  <a:pt x="251" y="973"/>
                </a:cubicBezTo>
                <a:cubicBezTo>
                  <a:pt x="143" y="902"/>
                  <a:pt x="72" y="786"/>
                  <a:pt x="54" y="661"/>
                </a:cubicBezTo>
                <a:cubicBezTo>
                  <a:pt x="36" y="527"/>
                  <a:pt x="63" y="393"/>
                  <a:pt x="135" y="286"/>
                </a:cubicBezTo>
                <a:cubicBezTo>
                  <a:pt x="206" y="179"/>
                  <a:pt x="313" y="98"/>
                  <a:pt x="438" y="63"/>
                </a:cubicBezTo>
                <a:cubicBezTo>
                  <a:pt x="478" y="51"/>
                  <a:pt x="519" y="46"/>
                  <a:pt x="559" y="46"/>
                </a:cubicBezTo>
                <a:cubicBezTo>
                  <a:pt x="768" y="46"/>
                  <a:pt x="963" y="195"/>
                  <a:pt x="1000" y="420"/>
                </a:cubicBezTo>
                <a:cubicBezTo>
                  <a:pt x="1036" y="678"/>
                  <a:pt x="884" y="937"/>
                  <a:pt x="634" y="1018"/>
                </a:cubicBezTo>
                <a:cubicBezTo>
                  <a:pt x="585" y="1034"/>
                  <a:pt x="536" y="1042"/>
                  <a:pt x="488" y="1042"/>
                </a:cubicBezTo>
                <a:cubicBezTo>
                  <a:pt x="457" y="1042"/>
                  <a:pt x="427" y="1039"/>
                  <a:pt x="397" y="1032"/>
                </a:cubicBezTo>
                <a:lnTo>
                  <a:pt x="397" y="1032"/>
                </a:lnTo>
                <a:cubicBezTo>
                  <a:pt x="433" y="1040"/>
                  <a:pt x="469" y="1044"/>
                  <a:pt x="505" y="1044"/>
                </a:cubicBezTo>
                <a:cubicBezTo>
                  <a:pt x="549" y="1044"/>
                  <a:pt x="593" y="1038"/>
                  <a:pt x="634" y="1026"/>
                </a:cubicBezTo>
                <a:cubicBezTo>
                  <a:pt x="902" y="946"/>
                  <a:pt x="1072" y="687"/>
                  <a:pt x="1045" y="411"/>
                </a:cubicBezTo>
                <a:cubicBezTo>
                  <a:pt x="1008" y="170"/>
                  <a:pt x="805" y="1"/>
                  <a:pt x="581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5" name="Google Shape;2775;p24"/>
          <p:cNvSpPr/>
          <p:nvPr/>
        </p:nvSpPr>
        <p:spPr>
          <a:xfrm>
            <a:off x="4386193" y="1204445"/>
            <a:ext cx="73520" cy="88711"/>
          </a:xfrm>
          <a:custGeom>
            <a:avLst/>
            <a:gdLst/>
            <a:ahLst/>
            <a:cxnLst/>
            <a:rect l="l" t="t" r="r" b="b"/>
            <a:pathLst>
              <a:path w="947" h="857" extrusionOk="0">
                <a:moveTo>
                  <a:pt x="56" y="623"/>
                </a:moveTo>
                <a:cubicBezTo>
                  <a:pt x="83" y="696"/>
                  <a:pt x="131" y="759"/>
                  <a:pt x="203" y="799"/>
                </a:cubicBezTo>
                <a:cubicBezTo>
                  <a:pt x="136" y="754"/>
                  <a:pt x="87" y="693"/>
                  <a:pt x="56" y="623"/>
                </a:cubicBezTo>
                <a:close/>
                <a:moveTo>
                  <a:pt x="203" y="799"/>
                </a:moveTo>
                <a:lnTo>
                  <a:pt x="203" y="799"/>
                </a:lnTo>
                <a:cubicBezTo>
                  <a:pt x="256" y="836"/>
                  <a:pt x="316" y="854"/>
                  <a:pt x="378" y="855"/>
                </a:cubicBezTo>
                <a:lnTo>
                  <a:pt x="378" y="855"/>
                </a:lnTo>
                <a:cubicBezTo>
                  <a:pt x="318" y="850"/>
                  <a:pt x="258" y="831"/>
                  <a:pt x="203" y="799"/>
                </a:cubicBezTo>
                <a:close/>
                <a:moveTo>
                  <a:pt x="473" y="0"/>
                </a:moveTo>
                <a:cubicBezTo>
                  <a:pt x="431" y="0"/>
                  <a:pt x="388" y="7"/>
                  <a:pt x="346" y="22"/>
                </a:cubicBezTo>
                <a:cubicBezTo>
                  <a:pt x="239" y="58"/>
                  <a:pt x="141" y="129"/>
                  <a:pt x="87" y="227"/>
                </a:cubicBezTo>
                <a:cubicBezTo>
                  <a:pt x="7" y="348"/>
                  <a:pt x="0" y="498"/>
                  <a:pt x="56" y="623"/>
                </a:cubicBezTo>
                <a:lnTo>
                  <a:pt x="56" y="623"/>
                </a:lnTo>
                <a:cubicBezTo>
                  <a:pt x="46" y="597"/>
                  <a:pt x="38" y="568"/>
                  <a:pt x="34" y="540"/>
                </a:cubicBezTo>
                <a:cubicBezTo>
                  <a:pt x="25" y="433"/>
                  <a:pt x="43" y="326"/>
                  <a:pt x="105" y="236"/>
                </a:cubicBezTo>
                <a:cubicBezTo>
                  <a:pt x="186" y="104"/>
                  <a:pt x="303" y="49"/>
                  <a:pt x="418" y="49"/>
                </a:cubicBezTo>
                <a:cubicBezTo>
                  <a:pt x="685" y="49"/>
                  <a:pt x="947" y="342"/>
                  <a:pt x="748" y="647"/>
                </a:cubicBezTo>
                <a:cubicBezTo>
                  <a:pt x="694" y="736"/>
                  <a:pt x="605" y="807"/>
                  <a:pt x="507" y="834"/>
                </a:cubicBezTo>
                <a:cubicBezTo>
                  <a:pt x="465" y="848"/>
                  <a:pt x="424" y="855"/>
                  <a:pt x="384" y="855"/>
                </a:cubicBezTo>
                <a:cubicBezTo>
                  <a:pt x="382" y="855"/>
                  <a:pt x="380" y="855"/>
                  <a:pt x="378" y="855"/>
                </a:cubicBezTo>
                <a:lnTo>
                  <a:pt x="378" y="855"/>
                </a:lnTo>
                <a:cubicBezTo>
                  <a:pt x="390" y="856"/>
                  <a:pt x="402" y="857"/>
                  <a:pt x="415" y="857"/>
                </a:cubicBezTo>
                <a:cubicBezTo>
                  <a:pt x="555" y="857"/>
                  <a:pt x="692" y="785"/>
                  <a:pt x="774" y="656"/>
                </a:cubicBezTo>
                <a:cubicBezTo>
                  <a:pt x="837" y="567"/>
                  <a:pt x="864" y="450"/>
                  <a:pt x="846" y="343"/>
                </a:cubicBezTo>
                <a:cubicBezTo>
                  <a:pt x="824" y="139"/>
                  <a:pt x="659" y="0"/>
                  <a:pt x="473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6" name="Google Shape;2776;p24"/>
          <p:cNvSpPr/>
          <p:nvPr/>
        </p:nvSpPr>
        <p:spPr>
          <a:xfrm>
            <a:off x="4201355" y="1148291"/>
            <a:ext cx="60167" cy="70389"/>
          </a:xfrm>
          <a:custGeom>
            <a:avLst/>
            <a:gdLst/>
            <a:ahLst/>
            <a:cxnLst/>
            <a:rect l="l" t="t" r="r" b="b"/>
            <a:pathLst>
              <a:path w="775" h="680" extrusionOk="0">
                <a:moveTo>
                  <a:pt x="400" y="0"/>
                </a:moveTo>
                <a:cubicBezTo>
                  <a:pt x="365" y="0"/>
                  <a:pt x="330" y="7"/>
                  <a:pt x="295" y="21"/>
                </a:cubicBezTo>
                <a:cubicBezTo>
                  <a:pt x="206" y="47"/>
                  <a:pt x="135" y="101"/>
                  <a:pt x="90" y="181"/>
                </a:cubicBezTo>
                <a:cubicBezTo>
                  <a:pt x="1" y="333"/>
                  <a:pt x="36" y="529"/>
                  <a:pt x="188" y="636"/>
                </a:cubicBezTo>
                <a:cubicBezTo>
                  <a:pt x="117" y="583"/>
                  <a:pt x="72" y="511"/>
                  <a:pt x="54" y="431"/>
                </a:cubicBezTo>
                <a:cubicBezTo>
                  <a:pt x="45" y="342"/>
                  <a:pt x="72" y="262"/>
                  <a:pt x="117" y="199"/>
                </a:cubicBezTo>
                <a:cubicBezTo>
                  <a:pt x="179" y="90"/>
                  <a:pt x="272" y="45"/>
                  <a:pt x="364" y="45"/>
                </a:cubicBezTo>
                <a:cubicBezTo>
                  <a:pt x="572" y="45"/>
                  <a:pt x="775" y="276"/>
                  <a:pt x="608" y="511"/>
                </a:cubicBezTo>
                <a:cubicBezTo>
                  <a:pt x="572" y="583"/>
                  <a:pt x="500" y="636"/>
                  <a:pt x="429" y="663"/>
                </a:cubicBezTo>
                <a:cubicBezTo>
                  <a:pt x="402" y="672"/>
                  <a:pt x="375" y="676"/>
                  <a:pt x="347" y="676"/>
                </a:cubicBezTo>
                <a:cubicBezTo>
                  <a:pt x="291" y="676"/>
                  <a:pt x="236" y="660"/>
                  <a:pt x="188" y="636"/>
                </a:cubicBezTo>
                <a:lnTo>
                  <a:pt x="188" y="636"/>
                </a:lnTo>
                <a:cubicBezTo>
                  <a:pt x="238" y="666"/>
                  <a:pt x="293" y="680"/>
                  <a:pt x="347" y="680"/>
                </a:cubicBezTo>
                <a:cubicBezTo>
                  <a:pt x="459" y="680"/>
                  <a:pt x="569" y="622"/>
                  <a:pt x="634" y="520"/>
                </a:cubicBezTo>
                <a:cubicBezTo>
                  <a:pt x="688" y="449"/>
                  <a:pt x="706" y="360"/>
                  <a:pt x="697" y="270"/>
                </a:cubicBezTo>
                <a:cubicBezTo>
                  <a:pt x="675" y="112"/>
                  <a:pt x="543" y="0"/>
                  <a:pt x="400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7" name="Google Shape;2777;p24"/>
          <p:cNvSpPr/>
          <p:nvPr/>
        </p:nvSpPr>
        <p:spPr>
          <a:xfrm>
            <a:off x="4584395" y="1156619"/>
            <a:ext cx="66378" cy="78360"/>
          </a:xfrm>
          <a:custGeom>
            <a:avLst/>
            <a:gdLst/>
            <a:ahLst/>
            <a:cxnLst/>
            <a:rect l="l" t="t" r="r" b="b"/>
            <a:pathLst>
              <a:path w="855" h="757" extrusionOk="0">
                <a:moveTo>
                  <a:pt x="108" y="626"/>
                </a:moveTo>
                <a:cubicBezTo>
                  <a:pt x="131" y="658"/>
                  <a:pt x="160" y="685"/>
                  <a:pt x="194" y="707"/>
                </a:cubicBezTo>
                <a:cubicBezTo>
                  <a:pt x="160" y="684"/>
                  <a:pt x="131" y="657"/>
                  <a:pt x="108" y="626"/>
                </a:cubicBezTo>
                <a:close/>
                <a:moveTo>
                  <a:pt x="423" y="1"/>
                </a:moveTo>
                <a:cubicBezTo>
                  <a:pt x="386" y="1"/>
                  <a:pt x="348" y="7"/>
                  <a:pt x="310" y="20"/>
                </a:cubicBezTo>
                <a:cubicBezTo>
                  <a:pt x="221" y="56"/>
                  <a:pt x="140" y="118"/>
                  <a:pt x="87" y="198"/>
                </a:cubicBezTo>
                <a:cubicBezTo>
                  <a:pt x="1" y="334"/>
                  <a:pt x="12" y="504"/>
                  <a:pt x="108" y="626"/>
                </a:cubicBezTo>
                <a:lnTo>
                  <a:pt x="108" y="626"/>
                </a:lnTo>
                <a:cubicBezTo>
                  <a:pt x="75" y="583"/>
                  <a:pt x="52" y="532"/>
                  <a:pt x="42" y="475"/>
                </a:cubicBezTo>
                <a:cubicBezTo>
                  <a:pt x="33" y="386"/>
                  <a:pt x="60" y="288"/>
                  <a:pt x="105" y="216"/>
                </a:cubicBezTo>
                <a:cubicBezTo>
                  <a:pt x="146" y="119"/>
                  <a:pt x="227" y="79"/>
                  <a:pt x="316" y="79"/>
                </a:cubicBezTo>
                <a:cubicBezTo>
                  <a:pt x="553" y="79"/>
                  <a:pt x="855" y="357"/>
                  <a:pt x="667" y="564"/>
                </a:cubicBezTo>
                <a:cubicBezTo>
                  <a:pt x="622" y="645"/>
                  <a:pt x="542" y="707"/>
                  <a:pt x="462" y="734"/>
                </a:cubicBezTo>
                <a:cubicBezTo>
                  <a:pt x="428" y="744"/>
                  <a:pt x="393" y="749"/>
                  <a:pt x="359" y="749"/>
                </a:cubicBezTo>
                <a:cubicBezTo>
                  <a:pt x="301" y="749"/>
                  <a:pt x="244" y="735"/>
                  <a:pt x="194" y="707"/>
                </a:cubicBezTo>
                <a:lnTo>
                  <a:pt x="194" y="707"/>
                </a:lnTo>
                <a:cubicBezTo>
                  <a:pt x="251" y="740"/>
                  <a:pt x="314" y="756"/>
                  <a:pt x="377" y="756"/>
                </a:cubicBezTo>
                <a:cubicBezTo>
                  <a:pt x="501" y="756"/>
                  <a:pt x="623" y="695"/>
                  <a:pt x="694" y="582"/>
                </a:cubicBezTo>
                <a:cubicBezTo>
                  <a:pt x="747" y="502"/>
                  <a:pt x="774" y="404"/>
                  <a:pt x="756" y="306"/>
                </a:cubicBezTo>
                <a:cubicBezTo>
                  <a:pt x="742" y="123"/>
                  <a:pt x="590" y="1"/>
                  <a:pt x="423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8" name="Google Shape;2778;p24"/>
          <p:cNvSpPr/>
          <p:nvPr/>
        </p:nvSpPr>
        <p:spPr>
          <a:xfrm>
            <a:off x="4549540" y="1298227"/>
            <a:ext cx="83225" cy="107136"/>
          </a:xfrm>
          <a:custGeom>
            <a:avLst/>
            <a:gdLst/>
            <a:ahLst/>
            <a:cxnLst/>
            <a:rect l="l" t="t" r="r" b="b"/>
            <a:pathLst>
              <a:path w="1072" h="1035" extrusionOk="0">
                <a:moveTo>
                  <a:pt x="579" y="0"/>
                </a:moveTo>
                <a:cubicBezTo>
                  <a:pt x="530" y="0"/>
                  <a:pt x="479" y="9"/>
                  <a:pt x="429" y="26"/>
                </a:cubicBezTo>
                <a:cubicBezTo>
                  <a:pt x="161" y="107"/>
                  <a:pt x="0" y="375"/>
                  <a:pt x="45" y="651"/>
                </a:cubicBezTo>
                <a:cubicBezTo>
                  <a:pt x="72" y="776"/>
                  <a:pt x="143" y="892"/>
                  <a:pt x="259" y="964"/>
                </a:cubicBezTo>
                <a:cubicBezTo>
                  <a:pt x="143" y="892"/>
                  <a:pt x="72" y="776"/>
                  <a:pt x="54" y="651"/>
                </a:cubicBezTo>
                <a:cubicBezTo>
                  <a:pt x="27" y="383"/>
                  <a:pt x="188" y="142"/>
                  <a:pt x="438" y="71"/>
                </a:cubicBezTo>
                <a:cubicBezTo>
                  <a:pt x="480" y="57"/>
                  <a:pt x="523" y="51"/>
                  <a:pt x="565" y="51"/>
                </a:cubicBezTo>
                <a:cubicBezTo>
                  <a:pt x="770" y="51"/>
                  <a:pt x="954" y="203"/>
                  <a:pt x="991" y="410"/>
                </a:cubicBezTo>
                <a:cubicBezTo>
                  <a:pt x="1027" y="669"/>
                  <a:pt x="875" y="928"/>
                  <a:pt x="625" y="1008"/>
                </a:cubicBezTo>
                <a:cubicBezTo>
                  <a:pt x="578" y="1021"/>
                  <a:pt x="531" y="1029"/>
                  <a:pt x="484" y="1029"/>
                </a:cubicBezTo>
                <a:cubicBezTo>
                  <a:pt x="404" y="1029"/>
                  <a:pt x="326" y="1008"/>
                  <a:pt x="259" y="964"/>
                </a:cubicBezTo>
                <a:lnTo>
                  <a:pt x="259" y="964"/>
                </a:lnTo>
                <a:cubicBezTo>
                  <a:pt x="331" y="1011"/>
                  <a:pt x="414" y="1035"/>
                  <a:pt x="498" y="1035"/>
                </a:cubicBezTo>
                <a:cubicBezTo>
                  <a:pt x="541" y="1035"/>
                  <a:pt x="583" y="1029"/>
                  <a:pt x="625" y="1017"/>
                </a:cubicBezTo>
                <a:cubicBezTo>
                  <a:pt x="893" y="937"/>
                  <a:pt x="1071" y="678"/>
                  <a:pt x="1027" y="410"/>
                </a:cubicBezTo>
                <a:cubicBezTo>
                  <a:pt x="997" y="169"/>
                  <a:pt x="801" y="0"/>
                  <a:pt x="57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79" name="Google Shape;2779;p24"/>
          <p:cNvSpPr/>
          <p:nvPr/>
        </p:nvSpPr>
        <p:spPr>
          <a:xfrm>
            <a:off x="4443332" y="1340253"/>
            <a:ext cx="75228" cy="89643"/>
          </a:xfrm>
          <a:custGeom>
            <a:avLst/>
            <a:gdLst/>
            <a:ahLst/>
            <a:cxnLst/>
            <a:rect l="l" t="t" r="r" b="b"/>
            <a:pathLst>
              <a:path w="969" h="866" extrusionOk="0">
                <a:moveTo>
                  <a:pt x="64" y="650"/>
                </a:moveTo>
                <a:cubicBezTo>
                  <a:pt x="92" y="713"/>
                  <a:pt x="140" y="766"/>
                  <a:pt x="199" y="807"/>
                </a:cubicBezTo>
                <a:cubicBezTo>
                  <a:pt x="139" y="765"/>
                  <a:pt x="94" y="711"/>
                  <a:pt x="64" y="650"/>
                </a:cubicBezTo>
                <a:close/>
                <a:moveTo>
                  <a:pt x="199" y="807"/>
                </a:moveTo>
                <a:cubicBezTo>
                  <a:pt x="257" y="844"/>
                  <a:pt x="318" y="863"/>
                  <a:pt x="380" y="864"/>
                </a:cubicBezTo>
                <a:lnTo>
                  <a:pt x="380" y="864"/>
                </a:lnTo>
                <a:cubicBezTo>
                  <a:pt x="318" y="859"/>
                  <a:pt x="257" y="840"/>
                  <a:pt x="199" y="807"/>
                </a:cubicBezTo>
                <a:close/>
                <a:moveTo>
                  <a:pt x="478" y="0"/>
                </a:moveTo>
                <a:cubicBezTo>
                  <a:pt x="436" y="0"/>
                  <a:pt x="393" y="7"/>
                  <a:pt x="351" y="22"/>
                </a:cubicBezTo>
                <a:cubicBezTo>
                  <a:pt x="235" y="58"/>
                  <a:pt x="146" y="129"/>
                  <a:pt x="92" y="227"/>
                </a:cubicBezTo>
                <a:cubicBezTo>
                  <a:pt x="7" y="361"/>
                  <a:pt x="0" y="520"/>
                  <a:pt x="64" y="650"/>
                </a:cubicBezTo>
                <a:lnTo>
                  <a:pt x="64" y="650"/>
                </a:lnTo>
                <a:cubicBezTo>
                  <a:pt x="50" y="618"/>
                  <a:pt x="41" y="585"/>
                  <a:pt x="38" y="549"/>
                </a:cubicBezTo>
                <a:cubicBezTo>
                  <a:pt x="21" y="442"/>
                  <a:pt x="47" y="326"/>
                  <a:pt x="110" y="245"/>
                </a:cubicBezTo>
                <a:cubicBezTo>
                  <a:pt x="189" y="100"/>
                  <a:pt x="310" y="41"/>
                  <a:pt x="430" y="41"/>
                </a:cubicBezTo>
                <a:cubicBezTo>
                  <a:pt x="701" y="41"/>
                  <a:pt x="969" y="344"/>
                  <a:pt x="752" y="647"/>
                </a:cubicBezTo>
                <a:cubicBezTo>
                  <a:pt x="699" y="745"/>
                  <a:pt x="619" y="816"/>
                  <a:pt x="511" y="843"/>
                </a:cubicBezTo>
                <a:cubicBezTo>
                  <a:pt x="470" y="857"/>
                  <a:pt x="429" y="864"/>
                  <a:pt x="388" y="864"/>
                </a:cubicBezTo>
                <a:cubicBezTo>
                  <a:pt x="385" y="864"/>
                  <a:pt x="383" y="864"/>
                  <a:pt x="380" y="864"/>
                </a:cubicBezTo>
                <a:lnTo>
                  <a:pt x="380" y="864"/>
                </a:lnTo>
                <a:cubicBezTo>
                  <a:pt x="393" y="865"/>
                  <a:pt x="406" y="866"/>
                  <a:pt x="419" y="866"/>
                </a:cubicBezTo>
                <a:cubicBezTo>
                  <a:pt x="564" y="866"/>
                  <a:pt x="703" y="794"/>
                  <a:pt x="779" y="665"/>
                </a:cubicBezTo>
                <a:cubicBezTo>
                  <a:pt x="851" y="566"/>
                  <a:pt x="877" y="459"/>
                  <a:pt x="860" y="343"/>
                </a:cubicBezTo>
                <a:cubicBezTo>
                  <a:pt x="838" y="139"/>
                  <a:pt x="667" y="0"/>
                  <a:pt x="478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0" name="Google Shape;2780;p24"/>
          <p:cNvSpPr/>
          <p:nvPr/>
        </p:nvSpPr>
        <p:spPr>
          <a:xfrm>
            <a:off x="5206367" y="856080"/>
            <a:ext cx="609124" cy="817755"/>
          </a:xfrm>
          <a:custGeom>
            <a:avLst/>
            <a:gdLst/>
            <a:ahLst/>
            <a:cxnLst/>
            <a:rect l="l" t="t" r="r" b="b"/>
            <a:pathLst>
              <a:path w="7846" h="7900" extrusionOk="0">
                <a:moveTo>
                  <a:pt x="3303" y="1"/>
                </a:moveTo>
                <a:cubicBezTo>
                  <a:pt x="3303" y="1"/>
                  <a:pt x="3383" y="975"/>
                  <a:pt x="2756" y="975"/>
                </a:cubicBezTo>
                <a:cubicBezTo>
                  <a:pt x="2688" y="975"/>
                  <a:pt x="2612" y="963"/>
                  <a:pt x="2526" y="938"/>
                </a:cubicBezTo>
                <a:lnTo>
                  <a:pt x="2526" y="938"/>
                </a:lnTo>
                <a:cubicBezTo>
                  <a:pt x="2526" y="938"/>
                  <a:pt x="2990" y="1581"/>
                  <a:pt x="2758" y="2107"/>
                </a:cubicBezTo>
                <a:cubicBezTo>
                  <a:pt x="2677" y="2285"/>
                  <a:pt x="2497" y="2346"/>
                  <a:pt x="2285" y="2346"/>
                </a:cubicBezTo>
                <a:cubicBezTo>
                  <a:pt x="1869" y="2346"/>
                  <a:pt x="1333" y="2107"/>
                  <a:pt x="1197" y="2036"/>
                </a:cubicBezTo>
                <a:lnTo>
                  <a:pt x="1197" y="2036"/>
                </a:lnTo>
                <a:cubicBezTo>
                  <a:pt x="1197" y="2036"/>
                  <a:pt x="1321" y="3089"/>
                  <a:pt x="1" y="3723"/>
                </a:cubicBezTo>
                <a:cubicBezTo>
                  <a:pt x="1" y="3723"/>
                  <a:pt x="1" y="3723"/>
                  <a:pt x="2" y="3723"/>
                </a:cubicBezTo>
                <a:cubicBezTo>
                  <a:pt x="42" y="3723"/>
                  <a:pt x="1284" y="3731"/>
                  <a:pt x="1188" y="4802"/>
                </a:cubicBezTo>
                <a:cubicBezTo>
                  <a:pt x="1188" y="4802"/>
                  <a:pt x="1582" y="4414"/>
                  <a:pt x="2032" y="4414"/>
                </a:cubicBezTo>
                <a:cubicBezTo>
                  <a:pt x="2144" y="4414"/>
                  <a:pt x="2260" y="4438"/>
                  <a:pt x="2375" y="4499"/>
                </a:cubicBezTo>
                <a:cubicBezTo>
                  <a:pt x="2955" y="4811"/>
                  <a:pt x="2571" y="5632"/>
                  <a:pt x="1411" y="5989"/>
                </a:cubicBezTo>
                <a:cubicBezTo>
                  <a:pt x="1411" y="5989"/>
                  <a:pt x="2526" y="6757"/>
                  <a:pt x="1723" y="7899"/>
                </a:cubicBezTo>
                <a:cubicBezTo>
                  <a:pt x="1723" y="7899"/>
                  <a:pt x="2222" y="7273"/>
                  <a:pt x="2914" y="7273"/>
                </a:cubicBezTo>
                <a:cubicBezTo>
                  <a:pt x="3171" y="7273"/>
                  <a:pt x="3454" y="7359"/>
                  <a:pt x="3749" y="7596"/>
                </a:cubicBezTo>
                <a:cubicBezTo>
                  <a:pt x="3749" y="7596"/>
                  <a:pt x="3696" y="6043"/>
                  <a:pt x="4347" y="5829"/>
                </a:cubicBezTo>
                <a:cubicBezTo>
                  <a:pt x="4389" y="5815"/>
                  <a:pt x="4427" y="5809"/>
                  <a:pt x="4463" y="5809"/>
                </a:cubicBezTo>
                <a:cubicBezTo>
                  <a:pt x="4982" y="5809"/>
                  <a:pt x="4865" y="7185"/>
                  <a:pt x="4865" y="7185"/>
                </a:cubicBezTo>
                <a:cubicBezTo>
                  <a:pt x="4865" y="7185"/>
                  <a:pt x="5071" y="7053"/>
                  <a:pt x="5362" y="7053"/>
                </a:cubicBezTo>
                <a:cubicBezTo>
                  <a:pt x="5656" y="7053"/>
                  <a:pt x="6037" y="7188"/>
                  <a:pt x="6382" y="7730"/>
                </a:cubicBezTo>
                <a:cubicBezTo>
                  <a:pt x="6382" y="7730"/>
                  <a:pt x="6453" y="6248"/>
                  <a:pt x="7292" y="5847"/>
                </a:cubicBezTo>
                <a:cubicBezTo>
                  <a:pt x="7292" y="5847"/>
                  <a:pt x="6382" y="5034"/>
                  <a:pt x="6507" y="4597"/>
                </a:cubicBezTo>
                <a:cubicBezTo>
                  <a:pt x="6623" y="4160"/>
                  <a:pt x="7605" y="4115"/>
                  <a:pt x="7605" y="4115"/>
                </a:cubicBezTo>
                <a:cubicBezTo>
                  <a:pt x="7605" y="4115"/>
                  <a:pt x="7203" y="3419"/>
                  <a:pt x="7846" y="3062"/>
                </a:cubicBezTo>
                <a:cubicBezTo>
                  <a:pt x="7846" y="3062"/>
                  <a:pt x="6677" y="2598"/>
                  <a:pt x="6962" y="1884"/>
                </a:cubicBezTo>
                <a:lnTo>
                  <a:pt x="6962" y="1884"/>
                </a:lnTo>
                <a:cubicBezTo>
                  <a:pt x="6962" y="1884"/>
                  <a:pt x="6188" y="2577"/>
                  <a:pt x="5284" y="2577"/>
                </a:cubicBezTo>
                <a:cubicBezTo>
                  <a:pt x="5237" y="2577"/>
                  <a:pt x="5189" y="2575"/>
                  <a:pt x="5141" y="2571"/>
                </a:cubicBezTo>
                <a:cubicBezTo>
                  <a:pt x="5141" y="2571"/>
                  <a:pt x="4445" y="1563"/>
                  <a:pt x="4677" y="518"/>
                </a:cubicBezTo>
                <a:lnTo>
                  <a:pt x="4677" y="518"/>
                </a:lnTo>
                <a:cubicBezTo>
                  <a:pt x="4677" y="518"/>
                  <a:pt x="4509" y="576"/>
                  <a:pt x="4281" y="576"/>
                </a:cubicBezTo>
                <a:cubicBezTo>
                  <a:pt x="3978" y="576"/>
                  <a:pt x="3568" y="474"/>
                  <a:pt x="33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1" name="Google Shape;2781;p24"/>
          <p:cNvSpPr/>
          <p:nvPr/>
        </p:nvSpPr>
        <p:spPr>
          <a:xfrm>
            <a:off x="5308380" y="878233"/>
            <a:ext cx="448264" cy="646959"/>
          </a:xfrm>
          <a:custGeom>
            <a:avLst/>
            <a:gdLst/>
            <a:ahLst/>
            <a:cxnLst/>
            <a:rect l="l" t="t" r="r" b="b"/>
            <a:pathLst>
              <a:path w="5774" h="6250" extrusionOk="0">
                <a:moveTo>
                  <a:pt x="4363" y="1"/>
                </a:moveTo>
                <a:cubicBezTo>
                  <a:pt x="4336" y="1"/>
                  <a:pt x="4292" y="19"/>
                  <a:pt x="4318" y="46"/>
                </a:cubicBezTo>
                <a:cubicBezTo>
                  <a:pt x="4399" y="179"/>
                  <a:pt x="4434" y="340"/>
                  <a:pt x="4425" y="492"/>
                </a:cubicBezTo>
                <a:cubicBezTo>
                  <a:pt x="4434" y="1027"/>
                  <a:pt x="4193" y="1563"/>
                  <a:pt x="3935" y="2018"/>
                </a:cubicBezTo>
                <a:cubicBezTo>
                  <a:pt x="3881" y="2107"/>
                  <a:pt x="3827" y="2197"/>
                  <a:pt x="3774" y="2286"/>
                </a:cubicBezTo>
                <a:lnTo>
                  <a:pt x="2614" y="920"/>
                </a:lnTo>
                <a:cubicBezTo>
                  <a:pt x="2560" y="849"/>
                  <a:pt x="2507" y="786"/>
                  <a:pt x="2444" y="715"/>
                </a:cubicBezTo>
                <a:cubicBezTo>
                  <a:pt x="2444" y="715"/>
                  <a:pt x="2443" y="714"/>
                  <a:pt x="2443" y="714"/>
                </a:cubicBezTo>
                <a:lnTo>
                  <a:pt x="2443" y="714"/>
                </a:lnTo>
                <a:cubicBezTo>
                  <a:pt x="2437" y="714"/>
                  <a:pt x="3128" y="1623"/>
                  <a:pt x="3497" y="2107"/>
                </a:cubicBezTo>
                <a:cubicBezTo>
                  <a:pt x="3560" y="2188"/>
                  <a:pt x="3631" y="2295"/>
                  <a:pt x="3694" y="2366"/>
                </a:cubicBezTo>
                <a:lnTo>
                  <a:pt x="2462" y="2670"/>
                </a:lnTo>
                <a:cubicBezTo>
                  <a:pt x="1780" y="2829"/>
                  <a:pt x="0" y="3384"/>
                  <a:pt x="24" y="3384"/>
                </a:cubicBezTo>
                <a:cubicBezTo>
                  <a:pt x="25" y="3384"/>
                  <a:pt x="25" y="3384"/>
                  <a:pt x="25" y="3384"/>
                </a:cubicBezTo>
                <a:lnTo>
                  <a:pt x="1311" y="3053"/>
                </a:lnTo>
                <a:lnTo>
                  <a:pt x="3363" y="2545"/>
                </a:lnTo>
                <a:lnTo>
                  <a:pt x="3640" y="2482"/>
                </a:lnTo>
                <a:lnTo>
                  <a:pt x="3381" y="2893"/>
                </a:lnTo>
                <a:cubicBezTo>
                  <a:pt x="3203" y="3187"/>
                  <a:pt x="3015" y="3482"/>
                  <a:pt x="2828" y="3776"/>
                </a:cubicBezTo>
                <a:cubicBezTo>
                  <a:pt x="2498" y="4321"/>
                  <a:pt x="2158" y="4865"/>
                  <a:pt x="1810" y="5410"/>
                </a:cubicBezTo>
                <a:lnTo>
                  <a:pt x="1471" y="5963"/>
                </a:lnTo>
                <a:lnTo>
                  <a:pt x="1355" y="6141"/>
                </a:lnTo>
                <a:cubicBezTo>
                  <a:pt x="1337" y="6168"/>
                  <a:pt x="1311" y="6204"/>
                  <a:pt x="1302" y="6231"/>
                </a:cubicBezTo>
                <a:cubicBezTo>
                  <a:pt x="1293" y="6240"/>
                  <a:pt x="1293" y="6240"/>
                  <a:pt x="1293" y="6248"/>
                </a:cubicBezTo>
                <a:lnTo>
                  <a:pt x="1293" y="6248"/>
                </a:lnTo>
                <a:cubicBezTo>
                  <a:pt x="1319" y="6212"/>
                  <a:pt x="2540" y="4542"/>
                  <a:pt x="2864" y="4026"/>
                </a:cubicBezTo>
                <a:cubicBezTo>
                  <a:pt x="3158" y="3553"/>
                  <a:pt x="3462" y="3044"/>
                  <a:pt x="3756" y="2562"/>
                </a:cubicBezTo>
                <a:cubicBezTo>
                  <a:pt x="3827" y="2911"/>
                  <a:pt x="3890" y="3285"/>
                  <a:pt x="3952" y="3633"/>
                </a:cubicBezTo>
                <a:cubicBezTo>
                  <a:pt x="4086" y="4294"/>
                  <a:pt x="4211" y="4954"/>
                  <a:pt x="4336" y="5624"/>
                </a:cubicBezTo>
                <a:cubicBezTo>
                  <a:pt x="4372" y="5775"/>
                  <a:pt x="4399" y="5927"/>
                  <a:pt x="4425" y="6079"/>
                </a:cubicBezTo>
                <a:cubicBezTo>
                  <a:pt x="4426" y="6081"/>
                  <a:pt x="4426" y="6081"/>
                  <a:pt x="4426" y="6081"/>
                </a:cubicBezTo>
                <a:cubicBezTo>
                  <a:pt x="4430" y="6081"/>
                  <a:pt x="4361" y="5297"/>
                  <a:pt x="4300" y="4838"/>
                </a:cubicBezTo>
                <a:cubicBezTo>
                  <a:pt x="4211" y="4187"/>
                  <a:pt x="4077" y="3526"/>
                  <a:pt x="3952" y="2857"/>
                </a:cubicBezTo>
                <a:lnTo>
                  <a:pt x="3872" y="2455"/>
                </a:lnTo>
                <a:lnTo>
                  <a:pt x="3872" y="2455"/>
                </a:lnTo>
                <a:lnTo>
                  <a:pt x="4827" y="2714"/>
                </a:lnTo>
                <a:cubicBezTo>
                  <a:pt x="5113" y="2786"/>
                  <a:pt x="5773" y="2919"/>
                  <a:pt x="5773" y="2919"/>
                </a:cubicBezTo>
                <a:cubicBezTo>
                  <a:pt x="5773" y="2919"/>
                  <a:pt x="4595" y="2554"/>
                  <a:pt x="4042" y="2411"/>
                </a:cubicBezTo>
                <a:lnTo>
                  <a:pt x="3890" y="2366"/>
                </a:lnTo>
                <a:lnTo>
                  <a:pt x="3943" y="2277"/>
                </a:lnTo>
                <a:cubicBezTo>
                  <a:pt x="4247" y="1786"/>
                  <a:pt x="4541" y="1224"/>
                  <a:pt x="4568" y="635"/>
                </a:cubicBezTo>
                <a:cubicBezTo>
                  <a:pt x="4577" y="447"/>
                  <a:pt x="4568" y="215"/>
                  <a:pt x="4461" y="55"/>
                </a:cubicBezTo>
                <a:cubicBezTo>
                  <a:pt x="4434" y="19"/>
                  <a:pt x="4399" y="1"/>
                  <a:pt x="4363" y="1"/>
                </a:cubicBezTo>
                <a:close/>
                <a:moveTo>
                  <a:pt x="1293" y="6248"/>
                </a:moveTo>
                <a:lnTo>
                  <a:pt x="1293" y="6248"/>
                </a:lnTo>
                <a:cubicBezTo>
                  <a:pt x="1292" y="6249"/>
                  <a:pt x="1292" y="6249"/>
                  <a:pt x="1292" y="6249"/>
                </a:cubicBezTo>
                <a:cubicBezTo>
                  <a:pt x="1292" y="6249"/>
                  <a:pt x="1292" y="6249"/>
                  <a:pt x="1293" y="6248"/>
                </a:cubicBezTo>
                <a:cubicBezTo>
                  <a:pt x="1293" y="6248"/>
                  <a:pt x="1293" y="6248"/>
                  <a:pt x="1293" y="62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2" name="Google Shape;2782;p24"/>
          <p:cNvSpPr/>
          <p:nvPr/>
        </p:nvSpPr>
        <p:spPr>
          <a:xfrm>
            <a:off x="5206370" y="1033501"/>
            <a:ext cx="492051" cy="632880"/>
          </a:xfrm>
          <a:custGeom>
            <a:avLst/>
            <a:gdLst/>
            <a:ahLst/>
            <a:cxnLst/>
            <a:rect l="l" t="t" r="r" b="b"/>
            <a:pathLst>
              <a:path w="6338" h="6114" extrusionOk="0">
                <a:moveTo>
                  <a:pt x="2821" y="0"/>
                </a:moveTo>
                <a:cubicBezTo>
                  <a:pt x="2830" y="134"/>
                  <a:pt x="2803" y="268"/>
                  <a:pt x="2750" y="393"/>
                </a:cubicBezTo>
                <a:cubicBezTo>
                  <a:pt x="2517" y="920"/>
                  <a:pt x="1393" y="429"/>
                  <a:pt x="1197" y="322"/>
                </a:cubicBezTo>
                <a:cubicBezTo>
                  <a:pt x="1197" y="322"/>
                  <a:pt x="1322" y="1375"/>
                  <a:pt x="1" y="2009"/>
                </a:cubicBezTo>
                <a:cubicBezTo>
                  <a:pt x="1" y="2009"/>
                  <a:pt x="1286" y="2000"/>
                  <a:pt x="1188" y="3088"/>
                </a:cubicBezTo>
                <a:cubicBezTo>
                  <a:pt x="1188" y="3088"/>
                  <a:pt x="1803" y="2482"/>
                  <a:pt x="2375" y="2785"/>
                </a:cubicBezTo>
                <a:cubicBezTo>
                  <a:pt x="2955" y="3097"/>
                  <a:pt x="2562" y="3918"/>
                  <a:pt x="1402" y="4275"/>
                </a:cubicBezTo>
                <a:cubicBezTo>
                  <a:pt x="1402" y="4275"/>
                  <a:pt x="2473" y="5007"/>
                  <a:pt x="1768" y="6114"/>
                </a:cubicBezTo>
                <a:lnTo>
                  <a:pt x="1777" y="6114"/>
                </a:lnTo>
                <a:cubicBezTo>
                  <a:pt x="2000" y="5882"/>
                  <a:pt x="2812" y="5132"/>
                  <a:pt x="3740" y="5882"/>
                </a:cubicBezTo>
                <a:cubicBezTo>
                  <a:pt x="3740" y="5882"/>
                  <a:pt x="3696" y="4329"/>
                  <a:pt x="4347" y="4115"/>
                </a:cubicBezTo>
                <a:cubicBezTo>
                  <a:pt x="4749" y="3981"/>
                  <a:pt x="4856" y="4525"/>
                  <a:pt x="4874" y="4972"/>
                </a:cubicBezTo>
                <a:cubicBezTo>
                  <a:pt x="6337" y="3071"/>
                  <a:pt x="5186" y="304"/>
                  <a:pt x="2812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3" name="Google Shape;2783;p24"/>
          <p:cNvSpPr/>
          <p:nvPr/>
        </p:nvSpPr>
        <p:spPr>
          <a:xfrm>
            <a:off x="5200858" y="845005"/>
            <a:ext cx="618829" cy="828831"/>
          </a:xfrm>
          <a:custGeom>
            <a:avLst/>
            <a:gdLst/>
            <a:ahLst/>
            <a:cxnLst/>
            <a:rect l="l" t="t" r="r" b="b"/>
            <a:pathLst>
              <a:path w="7971" h="8007" extrusionOk="0">
                <a:moveTo>
                  <a:pt x="4653" y="5939"/>
                </a:moveTo>
                <a:lnTo>
                  <a:pt x="4653" y="5939"/>
                </a:lnTo>
                <a:cubicBezTo>
                  <a:pt x="4674" y="5950"/>
                  <a:pt x="4694" y="5964"/>
                  <a:pt x="4713" y="5980"/>
                </a:cubicBezTo>
                <a:cubicBezTo>
                  <a:pt x="4743" y="6011"/>
                  <a:pt x="4769" y="6044"/>
                  <a:pt x="4793" y="6079"/>
                </a:cubicBezTo>
                <a:lnTo>
                  <a:pt x="4793" y="6079"/>
                </a:lnTo>
                <a:cubicBezTo>
                  <a:pt x="4772" y="6044"/>
                  <a:pt x="4748" y="6012"/>
                  <a:pt x="4722" y="5980"/>
                </a:cubicBezTo>
                <a:cubicBezTo>
                  <a:pt x="4702" y="5964"/>
                  <a:pt x="4678" y="5950"/>
                  <a:pt x="4653" y="5939"/>
                </a:cubicBezTo>
                <a:close/>
                <a:moveTo>
                  <a:pt x="4793" y="6079"/>
                </a:moveTo>
                <a:cubicBezTo>
                  <a:pt x="4851" y="6173"/>
                  <a:pt x="4889" y="6277"/>
                  <a:pt x="4909" y="6382"/>
                </a:cubicBezTo>
                <a:cubicBezTo>
                  <a:pt x="4890" y="6273"/>
                  <a:pt x="4852" y="6169"/>
                  <a:pt x="4793" y="6079"/>
                </a:cubicBezTo>
                <a:close/>
                <a:moveTo>
                  <a:pt x="4529" y="5907"/>
                </a:moveTo>
                <a:cubicBezTo>
                  <a:pt x="4519" y="5907"/>
                  <a:pt x="4509" y="5908"/>
                  <a:pt x="4498" y="5909"/>
                </a:cubicBezTo>
                <a:cubicBezTo>
                  <a:pt x="4418" y="5927"/>
                  <a:pt x="4347" y="5954"/>
                  <a:pt x="4284" y="5998"/>
                </a:cubicBezTo>
                <a:cubicBezTo>
                  <a:pt x="4168" y="6096"/>
                  <a:pt x="4070" y="6221"/>
                  <a:pt x="4016" y="6364"/>
                </a:cubicBezTo>
                <a:cubicBezTo>
                  <a:pt x="3963" y="6498"/>
                  <a:pt x="3918" y="6650"/>
                  <a:pt x="3892" y="6802"/>
                </a:cubicBezTo>
                <a:cubicBezTo>
                  <a:pt x="3838" y="7096"/>
                  <a:pt x="3811" y="7400"/>
                  <a:pt x="3820" y="7703"/>
                </a:cubicBezTo>
                <a:cubicBezTo>
                  <a:pt x="3820" y="7400"/>
                  <a:pt x="3847" y="7096"/>
                  <a:pt x="3909" y="6793"/>
                </a:cubicBezTo>
                <a:cubicBezTo>
                  <a:pt x="3936" y="6650"/>
                  <a:pt x="3981" y="6498"/>
                  <a:pt x="4043" y="6364"/>
                </a:cubicBezTo>
                <a:cubicBezTo>
                  <a:pt x="4097" y="6221"/>
                  <a:pt x="4186" y="6096"/>
                  <a:pt x="4311" y="6007"/>
                </a:cubicBezTo>
                <a:cubicBezTo>
                  <a:pt x="4365" y="5963"/>
                  <a:pt x="4436" y="5927"/>
                  <a:pt x="4516" y="5918"/>
                </a:cubicBezTo>
                <a:cubicBezTo>
                  <a:pt x="4526" y="5917"/>
                  <a:pt x="4535" y="5916"/>
                  <a:pt x="4544" y="5916"/>
                </a:cubicBezTo>
                <a:cubicBezTo>
                  <a:pt x="4581" y="5916"/>
                  <a:pt x="4619" y="5925"/>
                  <a:pt x="4653" y="5939"/>
                </a:cubicBezTo>
                <a:lnTo>
                  <a:pt x="4653" y="5939"/>
                </a:lnTo>
                <a:cubicBezTo>
                  <a:pt x="4614" y="5918"/>
                  <a:pt x="4573" y="5907"/>
                  <a:pt x="4529" y="5907"/>
                </a:cubicBezTo>
                <a:close/>
                <a:moveTo>
                  <a:pt x="3356" y="1"/>
                </a:moveTo>
                <a:lnTo>
                  <a:pt x="3356" y="108"/>
                </a:lnTo>
                <a:cubicBezTo>
                  <a:pt x="3365" y="224"/>
                  <a:pt x="3356" y="349"/>
                  <a:pt x="3338" y="474"/>
                </a:cubicBezTo>
                <a:cubicBezTo>
                  <a:pt x="3320" y="590"/>
                  <a:pt x="3285" y="706"/>
                  <a:pt x="3231" y="822"/>
                </a:cubicBezTo>
                <a:cubicBezTo>
                  <a:pt x="3178" y="929"/>
                  <a:pt x="3079" y="1009"/>
                  <a:pt x="2963" y="1045"/>
                </a:cubicBezTo>
                <a:cubicBezTo>
                  <a:pt x="2914" y="1055"/>
                  <a:pt x="2866" y="1060"/>
                  <a:pt x="2819" y="1060"/>
                </a:cubicBezTo>
                <a:cubicBezTo>
                  <a:pt x="2751" y="1060"/>
                  <a:pt x="2684" y="1050"/>
                  <a:pt x="2618" y="1030"/>
                </a:cubicBezTo>
                <a:lnTo>
                  <a:pt x="2618" y="1030"/>
                </a:lnTo>
                <a:cubicBezTo>
                  <a:pt x="2617" y="1029"/>
                  <a:pt x="2616" y="1028"/>
                  <a:pt x="2615" y="1027"/>
                </a:cubicBezTo>
                <a:lnTo>
                  <a:pt x="2614" y="1029"/>
                </a:lnTo>
                <a:lnTo>
                  <a:pt x="2614" y="1029"/>
                </a:lnTo>
                <a:cubicBezTo>
                  <a:pt x="2612" y="1029"/>
                  <a:pt x="2609" y="1028"/>
                  <a:pt x="2606" y="1027"/>
                </a:cubicBezTo>
                <a:lnTo>
                  <a:pt x="2544" y="1009"/>
                </a:lnTo>
                <a:lnTo>
                  <a:pt x="2544" y="1009"/>
                </a:lnTo>
                <a:lnTo>
                  <a:pt x="2580" y="1063"/>
                </a:lnTo>
                <a:cubicBezTo>
                  <a:pt x="2713" y="1259"/>
                  <a:pt x="2812" y="1482"/>
                  <a:pt x="2856" y="1723"/>
                </a:cubicBezTo>
                <a:cubicBezTo>
                  <a:pt x="2874" y="1839"/>
                  <a:pt x="2874" y="1964"/>
                  <a:pt x="2847" y="2080"/>
                </a:cubicBezTo>
                <a:cubicBezTo>
                  <a:pt x="2838" y="2107"/>
                  <a:pt x="2838" y="2134"/>
                  <a:pt x="2821" y="2161"/>
                </a:cubicBezTo>
                <a:cubicBezTo>
                  <a:pt x="2812" y="2196"/>
                  <a:pt x="2803" y="2223"/>
                  <a:pt x="2785" y="2241"/>
                </a:cubicBezTo>
                <a:cubicBezTo>
                  <a:pt x="2758" y="2294"/>
                  <a:pt x="2713" y="2339"/>
                  <a:pt x="2669" y="2366"/>
                </a:cubicBezTo>
                <a:cubicBezTo>
                  <a:pt x="2575" y="2413"/>
                  <a:pt x="2468" y="2439"/>
                  <a:pt x="2365" y="2439"/>
                </a:cubicBezTo>
                <a:cubicBezTo>
                  <a:pt x="2350" y="2439"/>
                  <a:pt x="2335" y="2438"/>
                  <a:pt x="2321" y="2437"/>
                </a:cubicBezTo>
                <a:cubicBezTo>
                  <a:pt x="2205" y="2428"/>
                  <a:pt x="2080" y="2410"/>
                  <a:pt x="1964" y="2384"/>
                </a:cubicBezTo>
                <a:cubicBezTo>
                  <a:pt x="1723" y="2321"/>
                  <a:pt x="1500" y="2232"/>
                  <a:pt x="1285" y="2125"/>
                </a:cubicBezTo>
                <a:lnTo>
                  <a:pt x="1250" y="2107"/>
                </a:lnTo>
                <a:lnTo>
                  <a:pt x="1250" y="2143"/>
                </a:lnTo>
                <a:cubicBezTo>
                  <a:pt x="1259" y="2321"/>
                  <a:pt x="1232" y="2500"/>
                  <a:pt x="1169" y="2678"/>
                </a:cubicBezTo>
                <a:cubicBezTo>
                  <a:pt x="1107" y="2848"/>
                  <a:pt x="1027" y="3008"/>
                  <a:pt x="911" y="3151"/>
                </a:cubicBezTo>
                <a:cubicBezTo>
                  <a:pt x="803" y="3294"/>
                  <a:pt x="670" y="3419"/>
                  <a:pt x="527" y="3535"/>
                </a:cubicBezTo>
                <a:cubicBezTo>
                  <a:pt x="455" y="3589"/>
                  <a:pt x="384" y="3642"/>
                  <a:pt x="304" y="3687"/>
                </a:cubicBezTo>
                <a:cubicBezTo>
                  <a:pt x="229" y="3728"/>
                  <a:pt x="154" y="3770"/>
                  <a:pt x="79" y="3812"/>
                </a:cubicBezTo>
                <a:lnTo>
                  <a:pt x="79" y="3812"/>
                </a:lnTo>
                <a:cubicBezTo>
                  <a:pt x="76" y="3812"/>
                  <a:pt x="74" y="3812"/>
                  <a:pt x="72" y="3812"/>
                </a:cubicBezTo>
                <a:lnTo>
                  <a:pt x="73" y="3815"/>
                </a:lnTo>
                <a:lnTo>
                  <a:pt x="73" y="3815"/>
                </a:lnTo>
                <a:cubicBezTo>
                  <a:pt x="69" y="3817"/>
                  <a:pt x="66" y="3819"/>
                  <a:pt x="63" y="3821"/>
                </a:cubicBezTo>
                <a:lnTo>
                  <a:pt x="0" y="3847"/>
                </a:lnTo>
                <a:lnTo>
                  <a:pt x="63" y="3847"/>
                </a:lnTo>
                <a:cubicBezTo>
                  <a:pt x="214" y="3856"/>
                  <a:pt x="366" y="3874"/>
                  <a:pt x="509" y="3919"/>
                </a:cubicBezTo>
                <a:cubicBezTo>
                  <a:pt x="661" y="3954"/>
                  <a:pt x="795" y="4017"/>
                  <a:pt x="920" y="4106"/>
                </a:cubicBezTo>
                <a:cubicBezTo>
                  <a:pt x="1036" y="4195"/>
                  <a:pt x="1134" y="4320"/>
                  <a:pt x="1178" y="4463"/>
                </a:cubicBezTo>
                <a:cubicBezTo>
                  <a:pt x="1232" y="4606"/>
                  <a:pt x="1250" y="4758"/>
                  <a:pt x="1232" y="4909"/>
                </a:cubicBezTo>
                <a:lnTo>
                  <a:pt x="1232" y="4945"/>
                </a:lnTo>
                <a:lnTo>
                  <a:pt x="1268" y="4918"/>
                </a:lnTo>
                <a:cubicBezTo>
                  <a:pt x="1375" y="4820"/>
                  <a:pt x="1491" y="4740"/>
                  <a:pt x="1625" y="4668"/>
                </a:cubicBezTo>
                <a:cubicBezTo>
                  <a:pt x="1750" y="4597"/>
                  <a:pt x="1892" y="4552"/>
                  <a:pt x="2035" y="4544"/>
                </a:cubicBezTo>
                <a:cubicBezTo>
                  <a:pt x="2054" y="4542"/>
                  <a:pt x="2072" y="4542"/>
                  <a:pt x="2091" y="4542"/>
                </a:cubicBezTo>
                <a:cubicBezTo>
                  <a:pt x="2222" y="4542"/>
                  <a:pt x="2345" y="4570"/>
                  <a:pt x="2455" y="4633"/>
                </a:cubicBezTo>
                <a:cubicBezTo>
                  <a:pt x="2580" y="4704"/>
                  <a:pt x="2669" y="4829"/>
                  <a:pt x="2687" y="4972"/>
                </a:cubicBezTo>
                <a:cubicBezTo>
                  <a:pt x="2696" y="5115"/>
                  <a:pt x="2651" y="5258"/>
                  <a:pt x="2562" y="5374"/>
                </a:cubicBezTo>
                <a:cubicBezTo>
                  <a:pt x="2472" y="5498"/>
                  <a:pt x="2374" y="5606"/>
                  <a:pt x="2258" y="5686"/>
                </a:cubicBezTo>
                <a:cubicBezTo>
                  <a:pt x="2017" y="5864"/>
                  <a:pt x="1758" y="5998"/>
                  <a:pt x="1473" y="6079"/>
                </a:cubicBezTo>
                <a:lnTo>
                  <a:pt x="1446" y="6088"/>
                </a:lnTo>
                <a:lnTo>
                  <a:pt x="1473" y="6105"/>
                </a:lnTo>
                <a:cubicBezTo>
                  <a:pt x="1616" y="6212"/>
                  <a:pt x="1741" y="6346"/>
                  <a:pt x="1839" y="6489"/>
                </a:cubicBezTo>
                <a:cubicBezTo>
                  <a:pt x="1946" y="6641"/>
                  <a:pt x="2017" y="6802"/>
                  <a:pt x="2053" y="6980"/>
                </a:cubicBezTo>
                <a:cubicBezTo>
                  <a:pt x="2080" y="7159"/>
                  <a:pt x="2071" y="7337"/>
                  <a:pt x="2017" y="7516"/>
                </a:cubicBezTo>
                <a:cubicBezTo>
                  <a:pt x="1999" y="7596"/>
                  <a:pt x="1964" y="7685"/>
                  <a:pt x="1928" y="7765"/>
                </a:cubicBezTo>
                <a:cubicBezTo>
                  <a:pt x="1883" y="7846"/>
                  <a:pt x="1830" y="7917"/>
                  <a:pt x="1785" y="7997"/>
                </a:cubicBezTo>
                <a:lnTo>
                  <a:pt x="1794" y="8006"/>
                </a:lnTo>
                <a:cubicBezTo>
                  <a:pt x="1796" y="8005"/>
                  <a:pt x="1797" y="8003"/>
                  <a:pt x="1798" y="8002"/>
                </a:cubicBezTo>
                <a:lnTo>
                  <a:pt x="1798" y="8002"/>
                </a:lnTo>
                <a:lnTo>
                  <a:pt x="1803" y="8006"/>
                </a:lnTo>
                <a:cubicBezTo>
                  <a:pt x="1809" y="7996"/>
                  <a:pt x="1815" y="7985"/>
                  <a:pt x="1822" y="7974"/>
                </a:cubicBezTo>
                <a:lnTo>
                  <a:pt x="1822" y="7974"/>
                </a:lnTo>
                <a:cubicBezTo>
                  <a:pt x="1940" y="7837"/>
                  <a:pt x="2074" y="7723"/>
                  <a:pt x="2223" y="7632"/>
                </a:cubicBezTo>
                <a:cubicBezTo>
                  <a:pt x="2383" y="7524"/>
                  <a:pt x="2562" y="7444"/>
                  <a:pt x="2749" y="7408"/>
                </a:cubicBezTo>
                <a:cubicBezTo>
                  <a:pt x="2794" y="7400"/>
                  <a:pt x="2838" y="7382"/>
                  <a:pt x="2892" y="7382"/>
                </a:cubicBezTo>
                <a:lnTo>
                  <a:pt x="3035" y="7382"/>
                </a:lnTo>
                <a:cubicBezTo>
                  <a:pt x="3222" y="7400"/>
                  <a:pt x="3410" y="7453"/>
                  <a:pt x="3579" y="7551"/>
                </a:cubicBezTo>
                <a:cubicBezTo>
                  <a:pt x="3659" y="7596"/>
                  <a:pt x="3740" y="7649"/>
                  <a:pt x="3820" y="7703"/>
                </a:cubicBezTo>
                <a:cubicBezTo>
                  <a:pt x="3740" y="7649"/>
                  <a:pt x="3659" y="7587"/>
                  <a:pt x="3579" y="7542"/>
                </a:cubicBezTo>
                <a:cubicBezTo>
                  <a:pt x="3499" y="7489"/>
                  <a:pt x="3410" y="7453"/>
                  <a:pt x="3320" y="7426"/>
                </a:cubicBezTo>
                <a:cubicBezTo>
                  <a:pt x="3222" y="7400"/>
                  <a:pt x="3133" y="7382"/>
                  <a:pt x="3035" y="7373"/>
                </a:cubicBezTo>
                <a:lnTo>
                  <a:pt x="2892" y="7373"/>
                </a:lnTo>
                <a:cubicBezTo>
                  <a:pt x="2847" y="7382"/>
                  <a:pt x="2794" y="7382"/>
                  <a:pt x="2749" y="7400"/>
                </a:cubicBezTo>
                <a:cubicBezTo>
                  <a:pt x="2562" y="7435"/>
                  <a:pt x="2383" y="7516"/>
                  <a:pt x="2223" y="7623"/>
                </a:cubicBezTo>
                <a:cubicBezTo>
                  <a:pt x="2080" y="7710"/>
                  <a:pt x="1952" y="7818"/>
                  <a:pt x="1837" y="7947"/>
                </a:cubicBezTo>
                <a:lnTo>
                  <a:pt x="1837" y="7947"/>
                </a:lnTo>
                <a:cubicBezTo>
                  <a:pt x="1873" y="7886"/>
                  <a:pt x="1910" y="7826"/>
                  <a:pt x="1937" y="7765"/>
                </a:cubicBezTo>
                <a:cubicBezTo>
                  <a:pt x="1982" y="7685"/>
                  <a:pt x="2017" y="7605"/>
                  <a:pt x="2035" y="7516"/>
                </a:cubicBezTo>
                <a:cubicBezTo>
                  <a:pt x="2098" y="7337"/>
                  <a:pt x="2107" y="7159"/>
                  <a:pt x="2071" y="6980"/>
                </a:cubicBezTo>
                <a:cubicBezTo>
                  <a:pt x="2035" y="6793"/>
                  <a:pt x="1964" y="6623"/>
                  <a:pt x="1866" y="6471"/>
                </a:cubicBezTo>
                <a:cubicBezTo>
                  <a:pt x="1764" y="6336"/>
                  <a:pt x="1647" y="6209"/>
                  <a:pt x="1514" y="6098"/>
                </a:cubicBezTo>
                <a:lnTo>
                  <a:pt x="1514" y="6098"/>
                </a:lnTo>
                <a:cubicBezTo>
                  <a:pt x="1791" y="6009"/>
                  <a:pt x="2051" y="5878"/>
                  <a:pt x="2285" y="5713"/>
                </a:cubicBezTo>
                <a:cubicBezTo>
                  <a:pt x="2401" y="5623"/>
                  <a:pt x="2508" y="5516"/>
                  <a:pt x="2597" y="5391"/>
                </a:cubicBezTo>
                <a:cubicBezTo>
                  <a:pt x="2687" y="5266"/>
                  <a:pt x="2731" y="5115"/>
                  <a:pt x="2731" y="4963"/>
                </a:cubicBezTo>
                <a:cubicBezTo>
                  <a:pt x="2713" y="4811"/>
                  <a:pt x="2624" y="4677"/>
                  <a:pt x="2481" y="4606"/>
                </a:cubicBezTo>
                <a:cubicBezTo>
                  <a:pt x="2370" y="4539"/>
                  <a:pt x="2247" y="4503"/>
                  <a:pt x="2121" y="4503"/>
                </a:cubicBezTo>
                <a:cubicBezTo>
                  <a:pt x="2095" y="4503"/>
                  <a:pt x="2070" y="4505"/>
                  <a:pt x="2044" y="4508"/>
                </a:cubicBezTo>
                <a:cubicBezTo>
                  <a:pt x="1901" y="4517"/>
                  <a:pt x="1750" y="4561"/>
                  <a:pt x="1616" y="4633"/>
                </a:cubicBezTo>
                <a:cubicBezTo>
                  <a:pt x="1504" y="4697"/>
                  <a:pt x="1392" y="4767"/>
                  <a:pt x="1287" y="4858"/>
                </a:cubicBezTo>
                <a:lnTo>
                  <a:pt x="1287" y="4858"/>
                </a:lnTo>
                <a:cubicBezTo>
                  <a:pt x="1291" y="4719"/>
                  <a:pt x="1272" y="4575"/>
                  <a:pt x="1223" y="4445"/>
                </a:cubicBezTo>
                <a:cubicBezTo>
                  <a:pt x="1169" y="4294"/>
                  <a:pt x="1080" y="4169"/>
                  <a:pt x="946" y="4079"/>
                </a:cubicBezTo>
                <a:cubicBezTo>
                  <a:pt x="821" y="3981"/>
                  <a:pt x="687" y="3919"/>
                  <a:pt x="536" y="3874"/>
                </a:cubicBezTo>
                <a:cubicBezTo>
                  <a:pt x="407" y="3844"/>
                  <a:pt x="279" y="3820"/>
                  <a:pt x="145" y="3814"/>
                </a:cubicBezTo>
                <a:lnTo>
                  <a:pt x="145" y="3814"/>
                </a:lnTo>
                <a:cubicBezTo>
                  <a:pt x="207" y="3783"/>
                  <a:pt x="271" y="3753"/>
                  <a:pt x="330" y="3713"/>
                </a:cubicBezTo>
                <a:cubicBezTo>
                  <a:pt x="402" y="3660"/>
                  <a:pt x="482" y="3615"/>
                  <a:pt x="554" y="3553"/>
                </a:cubicBezTo>
                <a:cubicBezTo>
                  <a:pt x="705" y="3446"/>
                  <a:pt x="839" y="3312"/>
                  <a:pt x="955" y="3169"/>
                </a:cubicBezTo>
                <a:cubicBezTo>
                  <a:pt x="1062" y="3017"/>
                  <a:pt x="1152" y="2857"/>
                  <a:pt x="1214" y="2678"/>
                </a:cubicBezTo>
                <a:cubicBezTo>
                  <a:pt x="1273" y="2519"/>
                  <a:pt x="1300" y="2343"/>
                  <a:pt x="1296" y="2167"/>
                </a:cubicBezTo>
                <a:lnTo>
                  <a:pt x="1296" y="2167"/>
                </a:lnTo>
                <a:cubicBezTo>
                  <a:pt x="1502" y="2275"/>
                  <a:pt x="1724" y="2360"/>
                  <a:pt x="1955" y="2419"/>
                </a:cubicBezTo>
                <a:cubicBezTo>
                  <a:pt x="2080" y="2446"/>
                  <a:pt x="2196" y="2464"/>
                  <a:pt x="2321" y="2473"/>
                </a:cubicBezTo>
                <a:cubicBezTo>
                  <a:pt x="2337" y="2474"/>
                  <a:pt x="2354" y="2475"/>
                  <a:pt x="2371" y="2475"/>
                </a:cubicBezTo>
                <a:cubicBezTo>
                  <a:pt x="2486" y="2475"/>
                  <a:pt x="2593" y="2447"/>
                  <a:pt x="2687" y="2393"/>
                </a:cubicBezTo>
                <a:cubicBezTo>
                  <a:pt x="2749" y="2366"/>
                  <a:pt x="2794" y="2321"/>
                  <a:pt x="2829" y="2259"/>
                </a:cubicBezTo>
                <a:cubicBezTo>
                  <a:pt x="2847" y="2232"/>
                  <a:pt x="2856" y="2205"/>
                  <a:pt x="2865" y="2169"/>
                </a:cubicBezTo>
                <a:cubicBezTo>
                  <a:pt x="2883" y="2143"/>
                  <a:pt x="2892" y="2116"/>
                  <a:pt x="2892" y="2080"/>
                </a:cubicBezTo>
                <a:cubicBezTo>
                  <a:pt x="2928" y="1964"/>
                  <a:pt x="2928" y="1830"/>
                  <a:pt x="2901" y="1705"/>
                </a:cubicBezTo>
                <a:cubicBezTo>
                  <a:pt x="2860" y="1484"/>
                  <a:pt x="2773" y="1269"/>
                  <a:pt x="2648" y="1076"/>
                </a:cubicBezTo>
                <a:lnTo>
                  <a:pt x="2648" y="1076"/>
                </a:lnTo>
                <a:cubicBezTo>
                  <a:pt x="2704" y="1089"/>
                  <a:pt x="2763" y="1096"/>
                  <a:pt x="2822" y="1096"/>
                </a:cubicBezTo>
                <a:cubicBezTo>
                  <a:pt x="2872" y="1096"/>
                  <a:pt x="2923" y="1091"/>
                  <a:pt x="2972" y="1081"/>
                </a:cubicBezTo>
                <a:cubicBezTo>
                  <a:pt x="3106" y="1045"/>
                  <a:pt x="3213" y="956"/>
                  <a:pt x="3276" y="840"/>
                </a:cubicBezTo>
                <a:cubicBezTo>
                  <a:pt x="3338" y="724"/>
                  <a:pt x="3374" y="608"/>
                  <a:pt x="3392" y="474"/>
                </a:cubicBezTo>
                <a:cubicBezTo>
                  <a:pt x="3405" y="382"/>
                  <a:pt x="3413" y="290"/>
                  <a:pt x="3413" y="198"/>
                </a:cubicBezTo>
                <a:lnTo>
                  <a:pt x="3413" y="198"/>
                </a:lnTo>
                <a:cubicBezTo>
                  <a:pt x="3467" y="283"/>
                  <a:pt x="3533" y="361"/>
                  <a:pt x="3615" y="429"/>
                </a:cubicBezTo>
                <a:cubicBezTo>
                  <a:pt x="3659" y="474"/>
                  <a:pt x="3713" y="518"/>
                  <a:pt x="3776" y="554"/>
                </a:cubicBezTo>
                <a:cubicBezTo>
                  <a:pt x="3838" y="590"/>
                  <a:pt x="3900" y="617"/>
                  <a:pt x="3963" y="634"/>
                </a:cubicBezTo>
                <a:cubicBezTo>
                  <a:pt x="4088" y="679"/>
                  <a:pt x="4222" y="706"/>
                  <a:pt x="4356" y="706"/>
                </a:cubicBezTo>
                <a:cubicBezTo>
                  <a:pt x="4486" y="706"/>
                  <a:pt x="4608" y="684"/>
                  <a:pt x="4724" y="653"/>
                </a:cubicBezTo>
                <a:lnTo>
                  <a:pt x="4724" y="653"/>
                </a:lnTo>
                <a:cubicBezTo>
                  <a:pt x="4692" y="819"/>
                  <a:pt x="4678" y="986"/>
                  <a:pt x="4686" y="1161"/>
                </a:cubicBezTo>
                <a:cubicBezTo>
                  <a:pt x="4695" y="1339"/>
                  <a:pt x="4722" y="1518"/>
                  <a:pt x="4766" y="1696"/>
                </a:cubicBezTo>
                <a:cubicBezTo>
                  <a:pt x="4855" y="2045"/>
                  <a:pt x="4998" y="2384"/>
                  <a:pt x="5195" y="2687"/>
                </a:cubicBezTo>
                <a:lnTo>
                  <a:pt x="5204" y="2696"/>
                </a:lnTo>
                <a:lnTo>
                  <a:pt x="5212" y="2696"/>
                </a:lnTo>
                <a:cubicBezTo>
                  <a:pt x="5255" y="2698"/>
                  <a:pt x="5297" y="2699"/>
                  <a:pt x="5339" y="2699"/>
                </a:cubicBezTo>
                <a:cubicBezTo>
                  <a:pt x="5466" y="2699"/>
                  <a:pt x="5592" y="2689"/>
                  <a:pt x="5712" y="2669"/>
                </a:cubicBezTo>
                <a:cubicBezTo>
                  <a:pt x="5882" y="2634"/>
                  <a:pt x="6042" y="2589"/>
                  <a:pt x="6194" y="2526"/>
                </a:cubicBezTo>
                <a:cubicBezTo>
                  <a:pt x="6355" y="2455"/>
                  <a:pt x="6498" y="2384"/>
                  <a:pt x="6640" y="2303"/>
                </a:cubicBezTo>
                <a:cubicBezTo>
                  <a:pt x="6762" y="2227"/>
                  <a:pt x="6884" y="2145"/>
                  <a:pt x="6995" y="2056"/>
                </a:cubicBezTo>
                <a:lnTo>
                  <a:pt x="6995" y="2056"/>
                </a:lnTo>
                <a:cubicBezTo>
                  <a:pt x="6969" y="2167"/>
                  <a:pt x="6970" y="2283"/>
                  <a:pt x="7006" y="2393"/>
                </a:cubicBezTo>
                <a:cubicBezTo>
                  <a:pt x="7051" y="2526"/>
                  <a:pt x="7122" y="2642"/>
                  <a:pt x="7229" y="2741"/>
                </a:cubicBezTo>
                <a:cubicBezTo>
                  <a:pt x="7319" y="2839"/>
                  <a:pt x="7435" y="2919"/>
                  <a:pt x="7551" y="2991"/>
                </a:cubicBezTo>
                <a:cubicBezTo>
                  <a:pt x="7656" y="3063"/>
                  <a:pt x="7760" y="3121"/>
                  <a:pt x="7872" y="3171"/>
                </a:cubicBezTo>
                <a:lnTo>
                  <a:pt x="7872" y="3171"/>
                </a:lnTo>
                <a:cubicBezTo>
                  <a:pt x="7797" y="3216"/>
                  <a:pt x="7730" y="3278"/>
                  <a:pt x="7676" y="3348"/>
                </a:cubicBezTo>
                <a:cubicBezTo>
                  <a:pt x="7604" y="3428"/>
                  <a:pt x="7569" y="3526"/>
                  <a:pt x="7551" y="3633"/>
                </a:cubicBezTo>
                <a:cubicBezTo>
                  <a:pt x="7533" y="3731"/>
                  <a:pt x="7533" y="3838"/>
                  <a:pt x="7560" y="3937"/>
                </a:cubicBezTo>
                <a:cubicBezTo>
                  <a:pt x="7576" y="4034"/>
                  <a:pt x="7607" y="4123"/>
                  <a:pt x="7652" y="4206"/>
                </a:cubicBezTo>
                <a:lnTo>
                  <a:pt x="7652" y="4206"/>
                </a:lnTo>
                <a:cubicBezTo>
                  <a:pt x="7423" y="4217"/>
                  <a:pt x="7202" y="4261"/>
                  <a:pt x="6989" y="4329"/>
                </a:cubicBezTo>
                <a:cubicBezTo>
                  <a:pt x="6881" y="4374"/>
                  <a:pt x="6774" y="4427"/>
                  <a:pt x="6685" y="4508"/>
                </a:cubicBezTo>
                <a:cubicBezTo>
                  <a:pt x="6596" y="4588"/>
                  <a:pt x="6542" y="4713"/>
                  <a:pt x="6560" y="4829"/>
                </a:cubicBezTo>
                <a:cubicBezTo>
                  <a:pt x="6578" y="4954"/>
                  <a:pt x="6614" y="5061"/>
                  <a:pt x="6676" y="5168"/>
                </a:cubicBezTo>
                <a:cubicBezTo>
                  <a:pt x="6739" y="5266"/>
                  <a:pt x="6810" y="5365"/>
                  <a:pt x="6881" y="5454"/>
                </a:cubicBezTo>
                <a:cubicBezTo>
                  <a:pt x="7019" y="5626"/>
                  <a:pt x="7173" y="5798"/>
                  <a:pt x="7344" y="5946"/>
                </a:cubicBezTo>
                <a:lnTo>
                  <a:pt x="7344" y="5946"/>
                </a:lnTo>
                <a:cubicBezTo>
                  <a:pt x="7183" y="6034"/>
                  <a:pt x="7047" y="6147"/>
                  <a:pt x="6935" y="6284"/>
                </a:cubicBezTo>
                <a:cubicBezTo>
                  <a:pt x="6828" y="6436"/>
                  <a:pt x="6739" y="6596"/>
                  <a:pt x="6676" y="6766"/>
                </a:cubicBezTo>
                <a:cubicBezTo>
                  <a:pt x="6605" y="6935"/>
                  <a:pt x="6551" y="7114"/>
                  <a:pt x="6515" y="7292"/>
                </a:cubicBezTo>
                <a:cubicBezTo>
                  <a:pt x="6482" y="7459"/>
                  <a:pt x="6457" y="7626"/>
                  <a:pt x="6439" y="7793"/>
                </a:cubicBezTo>
                <a:lnTo>
                  <a:pt x="6439" y="7793"/>
                </a:lnTo>
                <a:lnTo>
                  <a:pt x="6337" y="7640"/>
                </a:lnTo>
                <a:cubicBezTo>
                  <a:pt x="6283" y="7587"/>
                  <a:pt x="6239" y="7524"/>
                  <a:pt x="6185" y="7471"/>
                </a:cubicBezTo>
                <a:cubicBezTo>
                  <a:pt x="6069" y="7373"/>
                  <a:pt x="5944" y="7283"/>
                  <a:pt x="5810" y="7221"/>
                </a:cubicBezTo>
                <a:cubicBezTo>
                  <a:pt x="5691" y="7173"/>
                  <a:pt x="5566" y="7149"/>
                  <a:pt x="5441" y="7149"/>
                </a:cubicBezTo>
                <a:cubicBezTo>
                  <a:pt x="5273" y="7149"/>
                  <a:pt x="5106" y="7191"/>
                  <a:pt x="4955" y="7273"/>
                </a:cubicBezTo>
                <a:lnTo>
                  <a:pt x="4955" y="7273"/>
                </a:lnTo>
                <a:cubicBezTo>
                  <a:pt x="4971" y="6976"/>
                  <a:pt x="4961" y="6679"/>
                  <a:pt x="4909" y="6382"/>
                </a:cubicBezTo>
                <a:lnTo>
                  <a:pt x="4909" y="6382"/>
                </a:lnTo>
                <a:cubicBezTo>
                  <a:pt x="4953" y="6681"/>
                  <a:pt x="4971" y="6979"/>
                  <a:pt x="4946" y="7278"/>
                </a:cubicBezTo>
                <a:lnTo>
                  <a:pt x="4946" y="7278"/>
                </a:lnTo>
                <a:cubicBezTo>
                  <a:pt x="4943" y="7280"/>
                  <a:pt x="4939" y="7282"/>
                  <a:pt x="4936" y="7283"/>
                </a:cubicBezTo>
                <a:lnTo>
                  <a:pt x="4945" y="7288"/>
                </a:lnTo>
                <a:lnTo>
                  <a:pt x="4945" y="7288"/>
                </a:lnTo>
                <a:cubicBezTo>
                  <a:pt x="4945" y="7290"/>
                  <a:pt x="4945" y="7291"/>
                  <a:pt x="4945" y="7292"/>
                </a:cubicBezTo>
                <a:lnTo>
                  <a:pt x="4945" y="7310"/>
                </a:lnTo>
                <a:lnTo>
                  <a:pt x="4963" y="7301"/>
                </a:lnTo>
                <a:cubicBezTo>
                  <a:pt x="5087" y="7230"/>
                  <a:pt x="5230" y="7185"/>
                  <a:pt x="5382" y="7176"/>
                </a:cubicBezTo>
                <a:cubicBezTo>
                  <a:pt x="5411" y="7173"/>
                  <a:pt x="5441" y="7171"/>
                  <a:pt x="5470" y="7171"/>
                </a:cubicBezTo>
                <a:cubicBezTo>
                  <a:pt x="5586" y="7171"/>
                  <a:pt x="5704" y="7198"/>
                  <a:pt x="5810" y="7248"/>
                </a:cubicBezTo>
                <a:cubicBezTo>
                  <a:pt x="5953" y="7301"/>
                  <a:pt x="6069" y="7391"/>
                  <a:pt x="6176" y="7489"/>
                </a:cubicBezTo>
                <a:cubicBezTo>
                  <a:pt x="6230" y="7542"/>
                  <a:pt x="6275" y="7605"/>
                  <a:pt x="6328" y="7658"/>
                </a:cubicBezTo>
                <a:lnTo>
                  <a:pt x="6438" y="7804"/>
                </a:lnTo>
                <a:lnTo>
                  <a:pt x="6438" y="7804"/>
                </a:lnTo>
                <a:cubicBezTo>
                  <a:pt x="6437" y="7812"/>
                  <a:pt x="6436" y="7820"/>
                  <a:pt x="6435" y="7828"/>
                </a:cubicBezTo>
                <a:lnTo>
                  <a:pt x="6455" y="7828"/>
                </a:lnTo>
                <a:lnTo>
                  <a:pt x="6462" y="7837"/>
                </a:lnTo>
                <a:lnTo>
                  <a:pt x="6480" y="7873"/>
                </a:lnTo>
                <a:lnTo>
                  <a:pt x="6480" y="7828"/>
                </a:lnTo>
                <a:cubicBezTo>
                  <a:pt x="6489" y="7649"/>
                  <a:pt x="6515" y="7471"/>
                  <a:pt x="6560" y="7292"/>
                </a:cubicBezTo>
                <a:cubicBezTo>
                  <a:pt x="6596" y="7114"/>
                  <a:pt x="6649" y="6944"/>
                  <a:pt x="6712" y="6775"/>
                </a:cubicBezTo>
                <a:cubicBezTo>
                  <a:pt x="6774" y="6605"/>
                  <a:pt x="6864" y="6445"/>
                  <a:pt x="6980" y="6302"/>
                </a:cubicBezTo>
                <a:cubicBezTo>
                  <a:pt x="7087" y="6159"/>
                  <a:pt x="7229" y="6043"/>
                  <a:pt x="7390" y="5963"/>
                </a:cubicBezTo>
                <a:lnTo>
                  <a:pt x="7408" y="5954"/>
                </a:lnTo>
                <a:lnTo>
                  <a:pt x="7390" y="5936"/>
                </a:lnTo>
                <a:cubicBezTo>
                  <a:pt x="7221" y="5784"/>
                  <a:pt x="7060" y="5615"/>
                  <a:pt x="6917" y="5427"/>
                </a:cubicBezTo>
                <a:cubicBezTo>
                  <a:pt x="6846" y="5338"/>
                  <a:pt x="6774" y="5249"/>
                  <a:pt x="6721" y="5150"/>
                </a:cubicBezTo>
                <a:cubicBezTo>
                  <a:pt x="6658" y="5052"/>
                  <a:pt x="6614" y="4945"/>
                  <a:pt x="6596" y="4829"/>
                </a:cubicBezTo>
                <a:cubicBezTo>
                  <a:pt x="6587" y="4713"/>
                  <a:pt x="6632" y="4606"/>
                  <a:pt x="6721" y="4535"/>
                </a:cubicBezTo>
                <a:cubicBezTo>
                  <a:pt x="6801" y="4463"/>
                  <a:pt x="6908" y="4401"/>
                  <a:pt x="7015" y="4365"/>
                </a:cubicBezTo>
                <a:cubicBezTo>
                  <a:pt x="7229" y="4294"/>
                  <a:pt x="7462" y="4249"/>
                  <a:pt x="7694" y="4240"/>
                </a:cubicBezTo>
                <a:lnTo>
                  <a:pt x="7720" y="4240"/>
                </a:lnTo>
                <a:lnTo>
                  <a:pt x="7703" y="4213"/>
                </a:lnTo>
                <a:cubicBezTo>
                  <a:pt x="7658" y="4124"/>
                  <a:pt x="7622" y="4026"/>
                  <a:pt x="7604" y="3937"/>
                </a:cubicBezTo>
                <a:cubicBezTo>
                  <a:pt x="7586" y="3838"/>
                  <a:pt x="7578" y="3731"/>
                  <a:pt x="7595" y="3642"/>
                </a:cubicBezTo>
                <a:cubicBezTo>
                  <a:pt x="7613" y="3544"/>
                  <a:pt x="7649" y="3446"/>
                  <a:pt x="7711" y="3374"/>
                </a:cubicBezTo>
                <a:cubicBezTo>
                  <a:pt x="7774" y="3294"/>
                  <a:pt x="7854" y="3232"/>
                  <a:pt x="7935" y="3187"/>
                </a:cubicBezTo>
                <a:lnTo>
                  <a:pt x="7970" y="3160"/>
                </a:lnTo>
                <a:lnTo>
                  <a:pt x="7935" y="3151"/>
                </a:lnTo>
                <a:cubicBezTo>
                  <a:pt x="7685" y="3044"/>
                  <a:pt x="7462" y="2901"/>
                  <a:pt x="7265" y="2714"/>
                </a:cubicBezTo>
                <a:cubicBezTo>
                  <a:pt x="7167" y="2625"/>
                  <a:pt x="7096" y="2509"/>
                  <a:pt x="7051" y="2375"/>
                </a:cubicBezTo>
                <a:cubicBezTo>
                  <a:pt x="7015" y="2250"/>
                  <a:pt x="7015" y="2116"/>
                  <a:pt x="7069" y="2000"/>
                </a:cubicBezTo>
                <a:lnTo>
                  <a:pt x="7096" y="1920"/>
                </a:lnTo>
                <a:lnTo>
                  <a:pt x="7033" y="1973"/>
                </a:lnTo>
                <a:cubicBezTo>
                  <a:pt x="7028" y="1977"/>
                  <a:pt x="7024" y="1981"/>
                  <a:pt x="7019" y="1985"/>
                </a:cubicBezTo>
                <a:lnTo>
                  <a:pt x="7019" y="1985"/>
                </a:lnTo>
                <a:lnTo>
                  <a:pt x="7015" y="1982"/>
                </a:lnTo>
                <a:cubicBezTo>
                  <a:pt x="7014" y="1985"/>
                  <a:pt x="7013" y="1988"/>
                  <a:pt x="7012" y="1991"/>
                </a:cubicBezTo>
                <a:lnTo>
                  <a:pt x="7012" y="1991"/>
                </a:lnTo>
                <a:cubicBezTo>
                  <a:pt x="6893" y="2090"/>
                  <a:pt x="6766" y="2174"/>
                  <a:pt x="6632" y="2259"/>
                </a:cubicBezTo>
                <a:cubicBezTo>
                  <a:pt x="6489" y="2339"/>
                  <a:pt x="6337" y="2419"/>
                  <a:pt x="6185" y="2482"/>
                </a:cubicBezTo>
                <a:cubicBezTo>
                  <a:pt x="6034" y="2544"/>
                  <a:pt x="5873" y="2589"/>
                  <a:pt x="5712" y="2616"/>
                </a:cubicBezTo>
                <a:cubicBezTo>
                  <a:pt x="5590" y="2643"/>
                  <a:pt x="5462" y="2655"/>
                  <a:pt x="5336" y="2655"/>
                </a:cubicBezTo>
                <a:cubicBezTo>
                  <a:pt x="5302" y="2655"/>
                  <a:pt x="5268" y="2654"/>
                  <a:pt x="5234" y="2652"/>
                </a:cubicBezTo>
                <a:lnTo>
                  <a:pt x="5234" y="2652"/>
                </a:lnTo>
                <a:cubicBezTo>
                  <a:pt x="5040" y="2351"/>
                  <a:pt x="4899" y="2024"/>
                  <a:pt x="4811" y="1679"/>
                </a:cubicBezTo>
                <a:cubicBezTo>
                  <a:pt x="4766" y="1509"/>
                  <a:pt x="4739" y="1331"/>
                  <a:pt x="4739" y="1152"/>
                </a:cubicBezTo>
                <a:cubicBezTo>
                  <a:pt x="4730" y="974"/>
                  <a:pt x="4739" y="795"/>
                  <a:pt x="4784" y="625"/>
                </a:cubicBezTo>
                <a:lnTo>
                  <a:pt x="4784" y="581"/>
                </a:lnTo>
                <a:lnTo>
                  <a:pt x="4748" y="590"/>
                </a:lnTo>
                <a:cubicBezTo>
                  <a:pt x="4623" y="625"/>
                  <a:pt x="4490" y="652"/>
                  <a:pt x="4365" y="652"/>
                </a:cubicBezTo>
                <a:cubicBezTo>
                  <a:pt x="4231" y="652"/>
                  <a:pt x="4106" y="625"/>
                  <a:pt x="3981" y="590"/>
                </a:cubicBezTo>
                <a:cubicBezTo>
                  <a:pt x="3918" y="563"/>
                  <a:pt x="3856" y="536"/>
                  <a:pt x="3802" y="509"/>
                </a:cubicBezTo>
                <a:cubicBezTo>
                  <a:pt x="3749" y="474"/>
                  <a:pt x="3695" y="438"/>
                  <a:pt x="3651" y="393"/>
                </a:cubicBezTo>
                <a:cubicBezTo>
                  <a:pt x="3552" y="304"/>
                  <a:pt x="3472" y="206"/>
                  <a:pt x="3410" y="90"/>
                </a:cubicBezTo>
                <a:lnTo>
                  <a:pt x="33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4" name="Google Shape;2784;p24"/>
          <p:cNvSpPr/>
          <p:nvPr/>
        </p:nvSpPr>
        <p:spPr>
          <a:xfrm>
            <a:off x="4889696" y="825233"/>
            <a:ext cx="350677" cy="421713"/>
          </a:xfrm>
          <a:custGeom>
            <a:avLst/>
            <a:gdLst/>
            <a:ahLst/>
            <a:cxnLst/>
            <a:rect l="l" t="t" r="r" b="b"/>
            <a:pathLst>
              <a:path w="4517" h="4074" extrusionOk="0">
                <a:moveTo>
                  <a:pt x="2396" y="0"/>
                </a:moveTo>
                <a:cubicBezTo>
                  <a:pt x="2091" y="0"/>
                  <a:pt x="1733" y="99"/>
                  <a:pt x="1322" y="370"/>
                </a:cubicBezTo>
                <a:cubicBezTo>
                  <a:pt x="144" y="1156"/>
                  <a:pt x="1" y="4056"/>
                  <a:pt x="1" y="4056"/>
                </a:cubicBezTo>
                <a:cubicBezTo>
                  <a:pt x="99" y="4067"/>
                  <a:pt x="207" y="4073"/>
                  <a:pt x="323" y="4073"/>
                </a:cubicBezTo>
                <a:cubicBezTo>
                  <a:pt x="1492" y="4073"/>
                  <a:pt x="3451" y="3510"/>
                  <a:pt x="3955" y="2593"/>
                </a:cubicBezTo>
                <a:cubicBezTo>
                  <a:pt x="4517" y="1584"/>
                  <a:pt x="3562" y="567"/>
                  <a:pt x="3562" y="567"/>
                </a:cubicBezTo>
                <a:cubicBezTo>
                  <a:pt x="3353" y="346"/>
                  <a:pt x="2966" y="0"/>
                  <a:pt x="2396" y="0"/>
                </a:cubicBezTo>
                <a:close/>
              </a:path>
            </a:pathLst>
          </a:custGeom>
          <a:solidFill>
            <a:srgbClr val="AF4F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5" name="Google Shape;2785;p24"/>
          <p:cNvSpPr/>
          <p:nvPr/>
        </p:nvSpPr>
        <p:spPr>
          <a:xfrm>
            <a:off x="4909490" y="815814"/>
            <a:ext cx="328784" cy="398319"/>
          </a:xfrm>
          <a:custGeom>
            <a:avLst/>
            <a:gdLst/>
            <a:ahLst/>
            <a:cxnLst/>
            <a:rect l="l" t="t" r="r" b="b"/>
            <a:pathLst>
              <a:path w="4235" h="3848" extrusionOk="0">
                <a:moveTo>
                  <a:pt x="4131" y="0"/>
                </a:moveTo>
                <a:cubicBezTo>
                  <a:pt x="4122" y="0"/>
                  <a:pt x="4112" y="2"/>
                  <a:pt x="4101" y="6"/>
                </a:cubicBezTo>
                <a:cubicBezTo>
                  <a:pt x="3914" y="104"/>
                  <a:pt x="3735" y="220"/>
                  <a:pt x="3584" y="354"/>
                </a:cubicBezTo>
                <a:cubicBezTo>
                  <a:pt x="3369" y="524"/>
                  <a:pt x="3173" y="702"/>
                  <a:pt x="2986" y="890"/>
                </a:cubicBezTo>
                <a:cubicBezTo>
                  <a:pt x="2888" y="988"/>
                  <a:pt x="2789" y="1086"/>
                  <a:pt x="2700" y="1193"/>
                </a:cubicBezTo>
                <a:lnTo>
                  <a:pt x="1692" y="1184"/>
                </a:lnTo>
                <a:lnTo>
                  <a:pt x="1540" y="1184"/>
                </a:lnTo>
                <a:cubicBezTo>
                  <a:pt x="1495" y="1184"/>
                  <a:pt x="2236" y="1256"/>
                  <a:pt x="2584" y="1264"/>
                </a:cubicBezTo>
                <a:lnTo>
                  <a:pt x="2629" y="1264"/>
                </a:lnTo>
                <a:cubicBezTo>
                  <a:pt x="2432" y="1470"/>
                  <a:pt x="2254" y="1684"/>
                  <a:pt x="2057" y="1880"/>
                </a:cubicBezTo>
                <a:cubicBezTo>
                  <a:pt x="1906" y="2032"/>
                  <a:pt x="1754" y="2193"/>
                  <a:pt x="1593" y="2344"/>
                </a:cubicBezTo>
                <a:lnTo>
                  <a:pt x="817" y="2451"/>
                </a:lnTo>
                <a:lnTo>
                  <a:pt x="683" y="2469"/>
                </a:lnTo>
                <a:cubicBezTo>
                  <a:pt x="732" y="2471"/>
                  <a:pt x="781" y="2472"/>
                  <a:pt x="830" y="2472"/>
                </a:cubicBezTo>
                <a:cubicBezTo>
                  <a:pt x="1057" y="2472"/>
                  <a:pt x="1284" y="2456"/>
                  <a:pt x="1504" y="2434"/>
                </a:cubicBezTo>
                <a:lnTo>
                  <a:pt x="1504" y="2434"/>
                </a:lnTo>
                <a:cubicBezTo>
                  <a:pt x="1156" y="2773"/>
                  <a:pt x="799" y="3112"/>
                  <a:pt x="442" y="3442"/>
                </a:cubicBezTo>
                <a:lnTo>
                  <a:pt x="5" y="3844"/>
                </a:lnTo>
                <a:cubicBezTo>
                  <a:pt x="2" y="3846"/>
                  <a:pt x="1" y="3847"/>
                  <a:pt x="1" y="3847"/>
                </a:cubicBezTo>
                <a:cubicBezTo>
                  <a:pt x="8" y="3847"/>
                  <a:pt x="748" y="3282"/>
                  <a:pt x="1219" y="2880"/>
                </a:cubicBezTo>
                <a:cubicBezTo>
                  <a:pt x="1227" y="3014"/>
                  <a:pt x="1245" y="3157"/>
                  <a:pt x="1254" y="3299"/>
                </a:cubicBezTo>
                <a:lnTo>
                  <a:pt x="1263" y="3380"/>
                </a:lnTo>
                <a:cubicBezTo>
                  <a:pt x="1290" y="3201"/>
                  <a:pt x="1299" y="3014"/>
                  <a:pt x="1290" y="2835"/>
                </a:cubicBezTo>
                <a:lnTo>
                  <a:pt x="1290" y="2817"/>
                </a:lnTo>
                <a:cubicBezTo>
                  <a:pt x="1567" y="2567"/>
                  <a:pt x="1790" y="2362"/>
                  <a:pt x="2057" y="2094"/>
                </a:cubicBezTo>
                <a:cubicBezTo>
                  <a:pt x="2165" y="1978"/>
                  <a:pt x="2263" y="1871"/>
                  <a:pt x="2370" y="1755"/>
                </a:cubicBezTo>
                <a:cubicBezTo>
                  <a:pt x="2414" y="2068"/>
                  <a:pt x="2468" y="2371"/>
                  <a:pt x="2513" y="2675"/>
                </a:cubicBezTo>
                <a:cubicBezTo>
                  <a:pt x="2513" y="2728"/>
                  <a:pt x="2522" y="2773"/>
                  <a:pt x="2531" y="2817"/>
                </a:cubicBezTo>
                <a:cubicBezTo>
                  <a:pt x="2531" y="2819"/>
                  <a:pt x="2531" y="2820"/>
                  <a:pt x="2531" y="2820"/>
                </a:cubicBezTo>
                <a:cubicBezTo>
                  <a:pt x="2537" y="2820"/>
                  <a:pt x="2502" y="2119"/>
                  <a:pt x="2450" y="1800"/>
                </a:cubicBezTo>
                <a:lnTo>
                  <a:pt x="2432" y="1684"/>
                </a:lnTo>
                <a:cubicBezTo>
                  <a:pt x="2593" y="1514"/>
                  <a:pt x="2745" y="1354"/>
                  <a:pt x="2896" y="1184"/>
                </a:cubicBezTo>
                <a:lnTo>
                  <a:pt x="2995" y="1095"/>
                </a:lnTo>
                <a:cubicBezTo>
                  <a:pt x="3075" y="1380"/>
                  <a:pt x="3164" y="1675"/>
                  <a:pt x="3245" y="1970"/>
                </a:cubicBezTo>
                <a:lnTo>
                  <a:pt x="3289" y="2103"/>
                </a:lnTo>
                <a:cubicBezTo>
                  <a:pt x="3289" y="2105"/>
                  <a:pt x="3290" y="2105"/>
                  <a:pt x="3290" y="2105"/>
                </a:cubicBezTo>
                <a:cubicBezTo>
                  <a:pt x="3290" y="2105"/>
                  <a:pt x="3170" y="1442"/>
                  <a:pt x="3084" y="1131"/>
                </a:cubicBezTo>
                <a:cubicBezTo>
                  <a:pt x="3075" y="1095"/>
                  <a:pt x="3066" y="1068"/>
                  <a:pt x="3057" y="1032"/>
                </a:cubicBezTo>
                <a:cubicBezTo>
                  <a:pt x="3218" y="863"/>
                  <a:pt x="3387" y="702"/>
                  <a:pt x="3575" y="550"/>
                </a:cubicBezTo>
                <a:cubicBezTo>
                  <a:pt x="3753" y="390"/>
                  <a:pt x="3950" y="256"/>
                  <a:pt x="4164" y="140"/>
                </a:cubicBezTo>
                <a:cubicBezTo>
                  <a:pt x="4235" y="108"/>
                  <a:pt x="4201" y="0"/>
                  <a:pt x="41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6" name="Google Shape;2786;p24"/>
          <p:cNvSpPr/>
          <p:nvPr/>
        </p:nvSpPr>
        <p:spPr>
          <a:xfrm>
            <a:off x="4895984" y="980815"/>
            <a:ext cx="290355" cy="272655"/>
          </a:xfrm>
          <a:custGeom>
            <a:avLst/>
            <a:gdLst/>
            <a:ahLst/>
            <a:cxnLst/>
            <a:rect l="l" t="t" r="r" b="b"/>
            <a:pathLst>
              <a:path w="3740" h="2634" extrusionOk="0">
                <a:moveTo>
                  <a:pt x="3740" y="1295"/>
                </a:moveTo>
                <a:cubicBezTo>
                  <a:pt x="3356" y="456"/>
                  <a:pt x="2437" y="1"/>
                  <a:pt x="1535" y="197"/>
                </a:cubicBezTo>
                <a:cubicBezTo>
                  <a:pt x="643" y="393"/>
                  <a:pt x="0" y="1188"/>
                  <a:pt x="0" y="2116"/>
                </a:cubicBezTo>
                <a:cubicBezTo>
                  <a:pt x="0" y="2259"/>
                  <a:pt x="18" y="2410"/>
                  <a:pt x="54" y="2562"/>
                </a:cubicBezTo>
                <a:cubicBezTo>
                  <a:pt x="1098" y="2634"/>
                  <a:pt x="3035" y="2143"/>
                  <a:pt x="3740" y="129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7" name="Google Shape;2787;p24"/>
          <p:cNvSpPr/>
          <p:nvPr/>
        </p:nvSpPr>
        <p:spPr>
          <a:xfrm>
            <a:off x="4887677" y="825541"/>
            <a:ext cx="324359" cy="423576"/>
          </a:xfrm>
          <a:custGeom>
            <a:avLst/>
            <a:gdLst/>
            <a:ahLst/>
            <a:cxnLst/>
            <a:rect l="l" t="t" r="r" b="b"/>
            <a:pathLst>
              <a:path w="4178" h="4092" extrusionOk="0">
                <a:moveTo>
                  <a:pt x="2569" y="11"/>
                </a:moveTo>
                <a:lnTo>
                  <a:pt x="2569" y="11"/>
                </a:lnTo>
                <a:cubicBezTo>
                  <a:pt x="2690" y="25"/>
                  <a:pt x="2811" y="55"/>
                  <a:pt x="2928" y="99"/>
                </a:cubicBezTo>
                <a:cubicBezTo>
                  <a:pt x="2812" y="54"/>
                  <a:pt x="2692" y="24"/>
                  <a:pt x="2569" y="11"/>
                </a:cubicBezTo>
                <a:close/>
                <a:moveTo>
                  <a:pt x="2928" y="100"/>
                </a:moveTo>
                <a:cubicBezTo>
                  <a:pt x="3178" y="207"/>
                  <a:pt x="3401" y="367"/>
                  <a:pt x="3588" y="564"/>
                </a:cubicBezTo>
                <a:cubicBezTo>
                  <a:pt x="3410" y="367"/>
                  <a:pt x="3178" y="207"/>
                  <a:pt x="2928" y="100"/>
                </a:cubicBezTo>
                <a:close/>
                <a:moveTo>
                  <a:pt x="2399" y="1"/>
                </a:moveTo>
                <a:cubicBezTo>
                  <a:pt x="2307" y="1"/>
                  <a:pt x="2215" y="10"/>
                  <a:pt x="2124" y="28"/>
                </a:cubicBezTo>
                <a:cubicBezTo>
                  <a:pt x="1857" y="82"/>
                  <a:pt x="1607" y="189"/>
                  <a:pt x="1375" y="340"/>
                </a:cubicBezTo>
                <a:cubicBezTo>
                  <a:pt x="1143" y="492"/>
                  <a:pt x="955" y="688"/>
                  <a:pt x="821" y="921"/>
                </a:cubicBezTo>
                <a:cubicBezTo>
                  <a:pt x="678" y="1153"/>
                  <a:pt x="553" y="1402"/>
                  <a:pt x="464" y="1661"/>
                </a:cubicBezTo>
                <a:cubicBezTo>
                  <a:pt x="375" y="1911"/>
                  <a:pt x="295" y="2179"/>
                  <a:pt x="241" y="2438"/>
                </a:cubicBezTo>
                <a:cubicBezTo>
                  <a:pt x="116" y="2973"/>
                  <a:pt x="36" y="3509"/>
                  <a:pt x="0" y="4053"/>
                </a:cubicBezTo>
                <a:lnTo>
                  <a:pt x="0" y="4080"/>
                </a:lnTo>
                <a:lnTo>
                  <a:pt x="27" y="4080"/>
                </a:lnTo>
                <a:cubicBezTo>
                  <a:pt x="142" y="4087"/>
                  <a:pt x="256" y="4092"/>
                  <a:pt x="370" y="4092"/>
                </a:cubicBezTo>
                <a:cubicBezTo>
                  <a:pt x="531" y="4092"/>
                  <a:pt x="691" y="4083"/>
                  <a:pt x="848" y="4062"/>
                </a:cubicBezTo>
                <a:cubicBezTo>
                  <a:pt x="1125" y="4026"/>
                  <a:pt x="1392" y="3982"/>
                  <a:pt x="1660" y="3919"/>
                </a:cubicBezTo>
                <a:cubicBezTo>
                  <a:pt x="2196" y="3794"/>
                  <a:pt x="2713" y="3598"/>
                  <a:pt x="3195" y="3330"/>
                </a:cubicBezTo>
                <a:cubicBezTo>
                  <a:pt x="3436" y="3196"/>
                  <a:pt x="3650" y="3018"/>
                  <a:pt x="3838" y="2813"/>
                </a:cubicBezTo>
                <a:cubicBezTo>
                  <a:pt x="4016" y="2598"/>
                  <a:pt x="4123" y="2340"/>
                  <a:pt x="4159" y="2063"/>
                </a:cubicBezTo>
                <a:cubicBezTo>
                  <a:pt x="4177" y="1786"/>
                  <a:pt x="4132" y="1510"/>
                  <a:pt x="4025" y="1260"/>
                </a:cubicBezTo>
                <a:cubicBezTo>
                  <a:pt x="3919" y="1013"/>
                  <a:pt x="3770" y="774"/>
                  <a:pt x="3594" y="570"/>
                </a:cubicBezTo>
                <a:lnTo>
                  <a:pt x="3594" y="570"/>
                </a:lnTo>
                <a:cubicBezTo>
                  <a:pt x="3770" y="774"/>
                  <a:pt x="3919" y="1013"/>
                  <a:pt x="4016" y="1260"/>
                </a:cubicBezTo>
                <a:cubicBezTo>
                  <a:pt x="4123" y="1519"/>
                  <a:pt x="4168" y="1786"/>
                  <a:pt x="4150" y="2063"/>
                </a:cubicBezTo>
                <a:cubicBezTo>
                  <a:pt x="4115" y="2340"/>
                  <a:pt x="3999" y="2590"/>
                  <a:pt x="3820" y="2804"/>
                </a:cubicBezTo>
                <a:cubicBezTo>
                  <a:pt x="3642" y="3009"/>
                  <a:pt x="3418" y="3179"/>
                  <a:pt x="3177" y="3304"/>
                </a:cubicBezTo>
                <a:cubicBezTo>
                  <a:pt x="2704" y="3571"/>
                  <a:pt x="2187" y="3759"/>
                  <a:pt x="1651" y="3884"/>
                </a:cubicBezTo>
                <a:cubicBezTo>
                  <a:pt x="1384" y="3946"/>
                  <a:pt x="1116" y="3991"/>
                  <a:pt x="848" y="4018"/>
                </a:cubicBezTo>
                <a:cubicBezTo>
                  <a:pt x="687" y="4033"/>
                  <a:pt x="529" y="4043"/>
                  <a:pt x="371" y="4043"/>
                </a:cubicBezTo>
                <a:cubicBezTo>
                  <a:pt x="266" y="4043"/>
                  <a:pt x="161" y="4038"/>
                  <a:pt x="55" y="4029"/>
                </a:cubicBezTo>
                <a:lnTo>
                  <a:pt x="55" y="4029"/>
                </a:lnTo>
                <a:cubicBezTo>
                  <a:pt x="92" y="3493"/>
                  <a:pt x="163" y="2966"/>
                  <a:pt x="277" y="2447"/>
                </a:cubicBezTo>
                <a:cubicBezTo>
                  <a:pt x="339" y="2179"/>
                  <a:pt x="411" y="1920"/>
                  <a:pt x="500" y="1661"/>
                </a:cubicBezTo>
                <a:cubicBezTo>
                  <a:pt x="589" y="1411"/>
                  <a:pt x="705" y="1162"/>
                  <a:pt x="839" y="929"/>
                </a:cubicBezTo>
                <a:cubicBezTo>
                  <a:pt x="1134" y="465"/>
                  <a:pt x="1598" y="144"/>
                  <a:pt x="2133" y="37"/>
                </a:cubicBezTo>
                <a:cubicBezTo>
                  <a:pt x="2230" y="14"/>
                  <a:pt x="2329" y="3"/>
                  <a:pt x="2427" y="3"/>
                </a:cubicBezTo>
                <a:cubicBezTo>
                  <a:pt x="2474" y="3"/>
                  <a:pt x="2522" y="6"/>
                  <a:pt x="2569" y="11"/>
                </a:cubicBezTo>
                <a:lnTo>
                  <a:pt x="2569" y="11"/>
                </a:lnTo>
                <a:cubicBezTo>
                  <a:pt x="2512" y="4"/>
                  <a:pt x="2456" y="1"/>
                  <a:pt x="23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8" name="Google Shape;2788;p24"/>
          <p:cNvSpPr/>
          <p:nvPr/>
        </p:nvSpPr>
        <p:spPr>
          <a:xfrm>
            <a:off x="6682910" y="1011765"/>
            <a:ext cx="259922" cy="373787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9" name="Google Shape;2789;p24"/>
          <p:cNvSpPr/>
          <p:nvPr/>
        </p:nvSpPr>
        <p:spPr>
          <a:xfrm>
            <a:off x="6697273" y="986507"/>
            <a:ext cx="239970" cy="369956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0" name="Google Shape;2790;p24"/>
          <p:cNvSpPr/>
          <p:nvPr/>
        </p:nvSpPr>
        <p:spPr>
          <a:xfrm>
            <a:off x="6696108" y="1050167"/>
            <a:ext cx="228014" cy="332692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1" name="Google Shape;2791;p24"/>
          <p:cNvSpPr/>
          <p:nvPr/>
        </p:nvSpPr>
        <p:spPr>
          <a:xfrm>
            <a:off x="6680892" y="1011973"/>
            <a:ext cx="241134" cy="376375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2" name="Google Shape;2792;p24"/>
          <p:cNvSpPr/>
          <p:nvPr/>
        </p:nvSpPr>
        <p:spPr>
          <a:xfrm>
            <a:off x="7011388" y="893136"/>
            <a:ext cx="335383" cy="313749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3" name="Google Shape;2793;p24"/>
          <p:cNvSpPr/>
          <p:nvPr/>
        </p:nvSpPr>
        <p:spPr>
          <a:xfrm>
            <a:off x="7014801" y="931851"/>
            <a:ext cx="297342" cy="290252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4" name="Google Shape;2794;p24"/>
          <p:cNvSpPr/>
          <p:nvPr/>
        </p:nvSpPr>
        <p:spPr>
          <a:xfrm>
            <a:off x="7008590" y="891895"/>
            <a:ext cx="334762" cy="315508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5" name="Google Shape;2795;p24"/>
          <p:cNvSpPr/>
          <p:nvPr/>
        </p:nvSpPr>
        <p:spPr>
          <a:xfrm>
            <a:off x="7034290" y="971498"/>
            <a:ext cx="375909" cy="172247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6" name="Google Shape;2796;p24"/>
          <p:cNvSpPr/>
          <p:nvPr/>
        </p:nvSpPr>
        <p:spPr>
          <a:xfrm>
            <a:off x="7092514" y="1028533"/>
            <a:ext cx="394386" cy="501936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7" name="Google Shape;2797;p24"/>
          <p:cNvSpPr/>
          <p:nvPr/>
        </p:nvSpPr>
        <p:spPr>
          <a:xfrm>
            <a:off x="7393120" y="1470332"/>
            <a:ext cx="119247" cy="15599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8" name="Google Shape;2798;p24"/>
          <p:cNvSpPr/>
          <p:nvPr/>
        </p:nvSpPr>
        <p:spPr>
          <a:xfrm>
            <a:off x="7228919" y="1460602"/>
            <a:ext cx="117850" cy="157857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9" name="Google Shape;2799;p24"/>
          <p:cNvSpPr/>
          <p:nvPr/>
        </p:nvSpPr>
        <p:spPr>
          <a:xfrm>
            <a:off x="7016198" y="1202231"/>
            <a:ext cx="125536" cy="136535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0" name="Google Shape;2800;p24"/>
          <p:cNvSpPr/>
          <p:nvPr/>
        </p:nvSpPr>
        <p:spPr>
          <a:xfrm>
            <a:off x="7115264" y="1379551"/>
            <a:ext cx="120645" cy="151751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1" name="Google Shape;2801;p24"/>
          <p:cNvSpPr/>
          <p:nvPr/>
        </p:nvSpPr>
        <p:spPr>
          <a:xfrm>
            <a:off x="7135371" y="1411537"/>
            <a:ext cx="45805" cy="65937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2" name="Google Shape;2802;p24"/>
          <p:cNvSpPr/>
          <p:nvPr/>
        </p:nvSpPr>
        <p:spPr>
          <a:xfrm>
            <a:off x="7043914" y="1222934"/>
            <a:ext cx="54810" cy="65628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3" name="Google Shape;2803;p24"/>
          <p:cNvSpPr/>
          <p:nvPr/>
        </p:nvSpPr>
        <p:spPr>
          <a:xfrm>
            <a:off x="7255237" y="1491033"/>
            <a:ext cx="48600" cy="75979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4" name="Google Shape;2804;p24"/>
          <p:cNvSpPr/>
          <p:nvPr/>
        </p:nvSpPr>
        <p:spPr>
          <a:xfrm>
            <a:off x="7445136" y="1506871"/>
            <a:ext cx="45805" cy="68836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5" name="Google Shape;2805;p24"/>
          <p:cNvSpPr/>
          <p:nvPr/>
        </p:nvSpPr>
        <p:spPr>
          <a:xfrm>
            <a:off x="7398707" y="1468467"/>
            <a:ext cx="110242" cy="158272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6" name="Google Shape;2806;p24"/>
          <p:cNvSpPr/>
          <p:nvPr/>
        </p:nvSpPr>
        <p:spPr>
          <a:xfrm>
            <a:off x="7233813" y="1459567"/>
            <a:ext cx="109543" cy="160135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7" name="Google Shape;2807;p24"/>
          <p:cNvSpPr/>
          <p:nvPr/>
        </p:nvSpPr>
        <p:spPr>
          <a:xfrm>
            <a:off x="7016198" y="1199331"/>
            <a:ext cx="125536" cy="139536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8" name="Google Shape;2808;p24"/>
          <p:cNvSpPr/>
          <p:nvPr/>
        </p:nvSpPr>
        <p:spPr>
          <a:xfrm>
            <a:off x="7118757" y="1377685"/>
            <a:ext cx="111639" cy="154960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9" name="Google Shape;2809;p24"/>
          <p:cNvSpPr/>
          <p:nvPr/>
        </p:nvSpPr>
        <p:spPr>
          <a:xfrm>
            <a:off x="7466563" y="1599620"/>
            <a:ext cx="24377" cy="36333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0" name="Google Shape;2810;p24"/>
          <p:cNvSpPr/>
          <p:nvPr/>
        </p:nvSpPr>
        <p:spPr>
          <a:xfrm>
            <a:off x="7249725" y="1588752"/>
            <a:ext cx="26396" cy="37989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1" name="Google Shape;2811;p24"/>
          <p:cNvSpPr/>
          <p:nvPr/>
        </p:nvSpPr>
        <p:spPr>
          <a:xfrm>
            <a:off x="7003777" y="1267237"/>
            <a:ext cx="36100" cy="28467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2" name="Google Shape;2812;p24"/>
          <p:cNvSpPr/>
          <p:nvPr/>
        </p:nvSpPr>
        <p:spPr>
          <a:xfrm>
            <a:off x="7122947" y="1488756"/>
            <a:ext cx="37498" cy="51136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3" name="Google Shape;2813;p24"/>
          <p:cNvSpPr/>
          <p:nvPr/>
        </p:nvSpPr>
        <p:spPr>
          <a:xfrm>
            <a:off x="5696248" y="1463085"/>
            <a:ext cx="462239" cy="595099"/>
          </a:xfrm>
          <a:custGeom>
            <a:avLst/>
            <a:gdLst/>
            <a:ahLst/>
            <a:cxnLst/>
            <a:rect l="l" t="t" r="r" b="b"/>
            <a:pathLst>
              <a:path w="5954" h="5749" extrusionOk="0">
                <a:moveTo>
                  <a:pt x="1928" y="1"/>
                </a:moveTo>
                <a:cubicBezTo>
                  <a:pt x="1928" y="1"/>
                  <a:pt x="1709" y="759"/>
                  <a:pt x="1248" y="759"/>
                </a:cubicBezTo>
                <a:cubicBezTo>
                  <a:pt x="1209" y="759"/>
                  <a:pt x="1168" y="753"/>
                  <a:pt x="1125" y="741"/>
                </a:cubicBezTo>
                <a:lnTo>
                  <a:pt x="1125" y="741"/>
                </a:lnTo>
                <a:cubicBezTo>
                  <a:pt x="1125" y="741"/>
                  <a:pt x="1750" y="1321"/>
                  <a:pt x="1768" y="2044"/>
                </a:cubicBezTo>
                <a:cubicBezTo>
                  <a:pt x="1768" y="2044"/>
                  <a:pt x="1175" y="2546"/>
                  <a:pt x="466" y="2546"/>
                </a:cubicBezTo>
                <a:cubicBezTo>
                  <a:pt x="407" y="2546"/>
                  <a:pt x="347" y="2543"/>
                  <a:pt x="286" y="2535"/>
                </a:cubicBezTo>
                <a:lnTo>
                  <a:pt x="286" y="2535"/>
                </a:lnTo>
                <a:cubicBezTo>
                  <a:pt x="286" y="2535"/>
                  <a:pt x="590" y="3187"/>
                  <a:pt x="1" y="3588"/>
                </a:cubicBezTo>
                <a:cubicBezTo>
                  <a:pt x="1" y="3588"/>
                  <a:pt x="94" y="3571"/>
                  <a:pt x="215" y="3571"/>
                </a:cubicBezTo>
                <a:cubicBezTo>
                  <a:pt x="468" y="3571"/>
                  <a:pt x="844" y="3645"/>
                  <a:pt x="759" y="4097"/>
                </a:cubicBezTo>
                <a:cubicBezTo>
                  <a:pt x="759" y="4097"/>
                  <a:pt x="1078" y="3810"/>
                  <a:pt x="1422" y="3810"/>
                </a:cubicBezTo>
                <a:cubicBezTo>
                  <a:pt x="1480" y="3810"/>
                  <a:pt x="1540" y="3819"/>
                  <a:pt x="1598" y="3838"/>
                </a:cubicBezTo>
                <a:cubicBezTo>
                  <a:pt x="2009" y="3972"/>
                  <a:pt x="1732" y="4838"/>
                  <a:pt x="1661" y="4990"/>
                </a:cubicBezTo>
                <a:cubicBezTo>
                  <a:pt x="1661" y="4990"/>
                  <a:pt x="1716" y="4977"/>
                  <a:pt x="1808" y="4977"/>
                </a:cubicBezTo>
                <a:cubicBezTo>
                  <a:pt x="2061" y="4977"/>
                  <a:pt x="2588" y="5068"/>
                  <a:pt x="2999" y="5748"/>
                </a:cubicBezTo>
                <a:cubicBezTo>
                  <a:pt x="2999" y="5748"/>
                  <a:pt x="2892" y="4802"/>
                  <a:pt x="3704" y="4793"/>
                </a:cubicBezTo>
                <a:cubicBezTo>
                  <a:pt x="3704" y="4793"/>
                  <a:pt x="3214" y="4383"/>
                  <a:pt x="3401" y="3936"/>
                </a:cubicBezTo>
                <a:cubicBezTo>
                  <a:pt x="3461" y="3785"/>
                  <a:pt x="3574" y="3711"/>
                  <a:pt x="3711" y="3711"/>
                </a:cubicBezTo>
                <a:cubicBezTo>
                  <a:pt x="3977" y="3711"/>
                  <a:pt x="4334" y="3994"/>
                  <a:pt x="4570" y="4543"/>
                </a:cubicBezTo>
                <a:cubicBezTo>
                  <a:pt x="4570" y="4543"/>
                  <a:pt x="4861" y="4011"/>
                  <a:pt x="5413" y="4011"/>
                </a:cubicBezTo>
                <a:cubicBezTo>
                  <a:pt x="5572" y="4011"/>
                  <a:pt x="5752" y="4055"/>
                  <a:pt x="5954" y="4168"/>
                </a:cubicBezTo>
                <a:cubicBezTo>
                  <a:pt x="5954" y="4168"/>
                  <a:pt x="5016" y="3562"/>
                  <a:pt x="5588" y="2696"/>
                </a:cubicBezTo>
                <a:lnTo>
                  <a:pt x="5588" y="2696"/>
                </a:lnTo>
                <a:cubicBezTo>
                  <a:pt x="5588" y="2696"/>
                  <a:pt x="5408" y="2720"/>
                  <a:pt x="5177" y="2720"/>
                </a:cubicBezTo>
                <a:cubicBezTo>
                  <a:pt x="4825" y="2720"/>
                  <a:pt x="4355" y="2664"/>
                  <a:pt x="4231" y="2383"/>
                </a:cubicBezTo>
                <a:cubicBezTo>
                  <a:pt x="4026" y="1919"/>
                  <a:pt x="5195" y="1893"/>
                  <a:pt x="5195" y="1893"/>
                </a:cubicBezTo>
                <a:cubicBezTo>
                  <a:pt x="5195" y="1893"/>
                  <a:pt x="4740" y="1330"/>
                  <a:pt x="5481" y="741"/>
                </a:cubicBezTo>
                <a:lnTo>
                  <a:pt x="5481" y="741"/>
                </a:lnTo>
                <a:cubicBezTo>
                  <a:pt x="5481" y="741"/>
                  <a:pt x="5448" y="743"/>
                  <a:pt x="5392" y="743"/>
                </a:cubicBezTo>
                <a:cubicBezTo>
                  <a:pt x="5123" y="743"/>
                  <a:pt x="4320" y="700"/>
                  <a:pt x="4017" y="206"/>
                </a:cubicBezTo>
                <a:cubicBezTo>
                  <a:pt x="4017" y="206"/>
                  <a:pt x="3527" y="887"/>
                  <a:pt x="3196" y="887"/>
                </a:cubicBezTo>
                <a:cubicBezTo>
                  <a:pt x="3184" y="887"/>
                  <a:pt x="3172" y="886"/>
                  <a:pt x="3160" y="884"/>
                </a:cubicBezTo>
                <a:cubicBezTo>
                  <a:pt x="2821" y="822"/>
                  <a:pt x="2723" y="99"/>
                  <a:pt x="2723" y="99"/>
                </a:cubicBezTo>
                <a:cubicBezTo>
                  <a:pt x="2723" y="99"/>
                  <a:pt x="2540" y="228"/>
                  <a:pt x="2329" y="228"/>
                </a:cubicBezTo>
                <a:cubicBezTo>
                  <a:pt x="2194" y="228"/>
                  <a:pt x="2047" y="175"/>
                  <a:pt x="19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4" name="Google Shape;2814;p24"/>
          <p:cNvSpPr/>
          <p:nvPr/>
        </p:nvSpPr>
        <p:spPr>
          <a:xfrm>
            <a:off x="5825818" y="1688540"/>
            <a:ext cx="332666" cy="370577"/>
          </a:xfrm>
          <a:custGeom>
            <a:avLst/>
            <a:gdLst/>
            <a:ahLst/>
            <a:cxnLst/>
            <a:rect l="l" t="t" r="r" b="b"/>
            <a:pathLst>
              <a:path w="4285" h="3580" extrusionOk="0">
                <a:moveTo>
                  <a:pt x="268" y="2812"/>
                </a:moveTo>
                <a:cubicBezTo>
                  <a:pt x="545" y="2847"/>
                  <a:pt x="982" y="2999"/>
                  <a:pt x="1339" y="3579"/>
                </a:cubicBezTo>
                <a:cubicBezTo>
                  <a:pt x="1339" y="3579"/>
                  <a:pt x="1223" y="2624"/>
                  <a:pt x="2044" y="2615"/>
                </a:cubicBezTo>
                <a:cubicBezTo>
                  <a:pt x="2044" y="2615"/>
                  <a:pt x="1545" y="2214"/>
                  <a:pt x="1732" y="1758"/>
                </a:cubicBezTo>
                <a:cubicBezTo>
                  <a:pt x="1911" y="1312"/>
                  <a:pt x="2553" y="1535"/>
                  <a:pt x="2901" y="2365"/>
                </a:cubicBezTo>
                <a:cubicBezTo>
                  <a:pt x="2901" y="2365"/>
                  <a:pt x="3383" y="1491"/>
                  <a:pt x="4285" y="1990"/>
                </a:cubicBezTo>
                <a:cubicBezTo>
                  <a:pt x="4285" y="1990"/>
                  <a:pt x="3347" y="1384"/>
                  <a:pt x="3919" y="518"/>
                </a:cubicBezTo>
                <a:cubicBezTo>
                  <a:pt x="3919" y="518"/>
                  <a:pt x="2767" y="670"/>
                  <a:pt x="2562" y="205"/>
                </a:cubicBezTo>
                <a:cubicBezTo>
                  <a:pt x="2526" y="143"/>
                  <a:pt x="2526" y="63"/>
                  <a:pt x="2562" y="0"/>
                </a:cubicBezTo>
                <a:cubicBezTo>
                  <a:pt x="1089" y="27"/>
                  <a:pt x="1" y="1366"/>
                  <a:pt x="268" y="281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5" name="Google Shape;2815;p24"/>
          <p:cNvSpPr/>
          <p:nvPr/>
        </p:nvSpPr>
        <p:spPr>
          <a:xfrm>
            <a:off x="5688637" y="1459359"/>
            <a:ext cx="470546" cy="606175"/>
          </a:xfrm>
          <a:custGeom>
            <a:avLst/>
            <a:gdLst/>
            <a:ahLst/>
            <a:cxnLst/>
            <a:rect l="l" t="t" r="r" b="b"/>
            <a:pathLst>
              <a:path w="6061" h="5856" extrusionOk="0">
                <a:moveTo>
                  <a:pt x="4305" y="2270"/>
                </a:moveTo>
                <a:cubicBezTo>
                  <a:pt x="4298" y="2298"/>
                  <a:pt x="4297" y="2328"/>
                  <a:pt x="4302" y="2357"/>
                </a:cubicBezTo>
                <a:cubicBezTo>
                  <a:pt x="4308" y="2374"/>
                  <a:pt x="4314" y="2390"/>
                  <a:pt x="4322" y="2407"/>
                </a:cubicBezTo>
                <a:lnTo>
                  <a:pt x="4322" y="2407"/>
                </a:lnTo>
                <a:cubicBezTo>
                  <a:pt x="4317" y="2393"/>
                  <a:pt x="4313" y="2380"/>
                  <a:pt x="4311" y="2366"/>
                </a:cubicBezTo>
                <a:cubicBezTo>
                  <a:pt x="4302" y="2333"/>
                  <a:pt x="4300" y="2300"/>
                  <a:pt x="4305" y="2270"/>
                </a:cubicBezTo>
                <a:close/>
                <a:moveTo>
                  <a:pt x="4322" y="2407"/>
                </a:moveTo>
                <a:lnTo>
                  <a:pt x="4322" y="2407"/>
                </a:lnTo>
                <a:cubicBezTo>
                  <a:pt x="4330" y="2431"/>
                  <a:pt x="4342" y="2455"/>
                  <a:pt x="4358" y="2475"/>
                </a:cubicBezTo>
                <a:lnTo>
                  <a:pt x="4358" y="2475"/>
                </a:lnTo>
                <a:cubicBezTo>
                  <a:pt x="4344" y="2454"/>
                  <a:pt x="4332" y="2431"/>
                  <a:pt x="4322" y="2407"/>
                </a:cubicBezTo>
                <a:close/>
                <a:moveTo>
                  <a:pt x="4358" y="2475"/>
                </a:moveTo>
                <a:lnTo>
                  <a:pt x="4358" y="2475"/>
                </a:lnTo>
                <a:cubicBezTo>
                  <a:pt x="4366" y="2487"/>
                  <a:pt x="4374" y="2498"/>
                  <a:pt x="4383" y="2509"/>
                </a:cubicBezTo>
                <a:cubicBezTo>
                  <a:pt x="4426" y="2558"/>
                  <a:pt x="4480" y="2597"/>
                  <a:pt x="4542" y="2628"/>
                </a:cubicBezTo>
                <a:lnTo>
                  <a:pt x="4542" y="2628"/>
                </a:lnTo>
                <a:cubicBezTo>
                  <a:pt x="4485" y="2599"/>
                  <a:pt x="4432" y="2560"/>
                  <a:pt x="4392" y="2509"/>
                </a:cubicBezTo>
                <a:cubicBezTo>
                  <a:pt x="4379" y="2499"/>
                  <a:pt x="4368" y="2488"/>
                  <a:pt x="4358" y="2475"/>
                </a:cubicBezTo>
                <a:close/>
                <a:moveTo>
                  <a:pt x="4542" y="2628"/>
                </a:moveTo>
                <a:cubicBezTo>
                  <a:pt x="4553" y="2634"/>
                  <a:pt x="4565" y="2640"/>
                  <a:pt x="4577" y="2645"/>
                </a:cubicBezTo>
                <a:lnTo>
                  <a:pt x="4577" y="2645"/>
                </a:lnTo>
                <a:cubicBezTo>
                  <a:pt x="4565" y="2639"/>
                  <a:pt x="4553" y="2634"/>
                  <a:pt x="4542" y="2628"/>
                </a:cubicBezTo>
                <a:close/>
                <a:moveTo>
                  <a:pt x="4577" y="2645"/>
                </a:moveTo>
                <a:lnTo>
                  <a:pt x="4577" y="2645"/>
                </a:lnTo>
                <a:cubicBezTo>
                  <a:pt x="4606" y="2657"/>
                  <a:pt x="4636" y="2668"/>
                  <a:pt x="4668" y="2678"/>
                </a:cubicBezTo>
                <a:cubicBezTo>
                  <a:pt x="4681" y="2682"/>
                  <a:pt x="4694" y="2685"/>
                  <a:pt x="4707" y="2688"/>
                </a:cubicBezTo>
                <a:lnTo>
                  <a:pt x="4707" y="2688"/>
                </a:lnTo>
                <a:cubicBezTo>
                  <a:pt x="4697" y="2685"/>
                  <a:pt x="4687" y="2682"/>
                  <a:pt x="4677" y="2678"/>
                </a:cubicBezTo>
                <a:cubicBezTo>
                  <a:pt x="4643" y="2670"/>
                  <a:pt x="4609" y="2659"/>
                  <a:pt x="4577" y="2645"/>
                </a:cubicBezTo>
                <a:close/>
                <a:moveTo>
                  <a:pt x="4707" y="2688"/>
                </a:moveTo>
                <a:cubicBezTo>
                  <a:pt x="4806" y="2719"/>
                  <a:pt x="4911" y="2742"/>
                  <a:pt x="5016" y="2750"/>
                </a:cubicBezTo>
                <a:cubicBezTo>
                  <a:pt x="5092" y="2756"/>
                  <a:pt x="5170" y="2759"/>
                  <a:pt x="5249" y="2759"/>
                </a:cubicBezTo>
                <a:cubicBezTo>
                  <a:pt x="5394" y="2759"/>
                  <a:pt x="5542" y="2749"/>
                  <a:pt x="5686" y="2732"/>
                </a:cubicBezTo>
                <a:lnTo>
                  <a:pt x="5686" y="2732"/>
                </a:lnTo>
                <a:cubicBezTo>
                  <a:pt x="5558" y="2747"/>
                  <a:pt x="5433" y="2753"/>
                  <a:pt x="5308" y="2753"/>
                </a:cubicBezTo>
                <a:cubicBezTo>
                  <a:pt x="5205" y="2753"/>
                  <a:pt x="5103" y="2749"/>
                  <a:pt x="4998" y="2741"/>
                </a:cubicBezTo>
                <a:cubicBezTo>
                  <a:pt x="4896" y="2733"/>
                  <a:pt x="4801" y="2711"/>
                  <a:pt x="4707" y="2688"/>
                </a:cubicBezTo>
                <a:close/>
                <a:moveTo>
                  <a:pt x="2009" y="1"/>
                </a:moveTo>
                <a:lnTo>
                  <a:pt x="2000" y="37"/>
                </a:lnTo>
                <a:cubicBezTo>
                  <a:pt x="1937" y="224"/>
                  <a:pt x="1848" y="411"/>
                  <a:pt x="1723" y="563"/>
                </a:cubicBezTo>
                <a:cubicBezTo>
                  <a:pt x="1669" y="643"/>
                  <a:pt x="1589" y="706"/>
                  <a:pt x="1500" y="742"/>
                </a:cubicBezTo>
                <a:cubicBezTo>
                  <a:pt x="1446" y="763"/>
                  <a:pt x="1388" y="775"/>
                  <a:pt x="1332" y="775"/>
                </a:cubicBezTo>
                <a:cubicBezTo>
                  <a:pt x="1303" y="775"/>
                  <a:pt x="1275" y="772"/>
                  <a:pt x="1248" y="766"/>
                </a:cubicBezTo>
                <a:lnTo>
                  <a:pt x="1248" y="766"/>
                </a:lnTo>
                <a:cubicBezTo>
                  <a:pt x="1246" y="764"/>
                  <a:pt x="1243" y="762"/>
                  <a:pt x="1241" y="759"/>
                </a:cubicBezTo>
                <a:lnTo>
                  <a:pt x="1239" y="764"/>
                </a:lnTo>
                <a:lnTo>
                  <a:pt x="1239" y="764"/>
                </a:lnTo>
                <a:cubicBezTo>
                  <a:pt x="1234" y="762"/>
                  <a:pt x="1228" y="761"/>
                  <a:pt x="1223" y="759"/>
                </a:cubicBezTo>
                <a:lnTo>
                  <a:pt x="1143" y="742"/>
                </a:lnTo>
                <a:lnTo>
                  <a:pt x="1205" y="795"/>
                </a:lnTo>
                <a:cubicBezTo>
                  <a:pt x="1375" y="974"/>
                  <a:pt x="1527" y="1170"/>
                  <a:pt x="1643" y="1384"/>
                </a:cubicBezTo>
                <a:cubicBezTo>
                  <a:pt x="1696" y="1491"/>
                  <a:pt x="1741" y="1607"/>
                  <a:pt x="1777" y="1723"/>
                </a:cubicBezTo>
                <a:cubicBezTo>
                  <a:pt x="1811" y="1836"/>
                  <a:pt x="1829" y="1949"/>
                  <a:pt x="1838" y="2070"/>
                </a:cubicBezTo>
                <a:lnTo>
                  <a:pt x="1838" y="2070"/>
                </a:lnTo>
                <a:cubicBezTo>
                  <a:pt x="1627" y="2227"/>
                  <a:pt x="1398" y="2358"/>
                  <a:pt x="1152" y="2446"/>
                </a:cubicBezTo>
                <a:cubicBezTo>
                  <a:pt x="1027" y="2491"/>
                  <a:pt x="902" y="2518"/>
                  <a:pt x="777" y="2544"/>
                </a:cubicBezTo>
                <a:cubicBezTo>
                  <a:pt x="710" y="2553"/>
                  <a:pt x="643" y="2558"/>
                  <a:pt x="577" y="2558"/>
                </a:cubicBezTo>
                <a:cubicBezTo>
                  <a:pt x="511" y="2558"/>
                  <a:pt x="447" y="2553"/>
                  <a:pt x="384" y="2544"/>
                </a:cubicBezTo>
                <a:lnTo>
                  <a:pt x="340" y="2544"/>
                </a:lnTo>
                <a:lnTo>
                  <a:pt x="357" y="2589"/>
                </a:lnTo>
                <a:cubicBezTo>
                  <a:pt x="393" y="2678"/>
                  <a:pt x="411" y="2768"/>
                  <a:pt x="420" y="2866"/>
                </a:cubicBezTo>
                <a:cubicBezTo>
                  <a:pt x="438" y="2964"/>
                  <a:pt x="429" y="3053"/>
                  <a:pt x="411" y="3151"/>
                </a:cubicBezTo>
                <a:cubicBezTo>
                  <a:pt x="384" y="3241"/>
                  <a:pt x="349" y="3330"/>
                  <a:pt x="286" y="3410"/>
                </a:cubicBezTo>
                <a:cubicBezTo>
                  <a:pt x="236" y="3477"/>
                  <a:pt x="170" y="3544"/>
                  <a:pt x="95" y="3597"/>
                </a:cubicBezTo>
                <a:lnTo>
                  <a:pt x="95" y="3597"/>
                </a:lnTo>
                <a:cubicBezTo>
                  <a:pt x="93" y="3597"/>
                  <a:pt x="92" y="3597"/>
                  <a:pt x="90" y="3598"/>
                </a:cubicBezTo>
                <a:lnTo>
                  <a:pt x="91" y="3600"/>
                </a:lnTo>
                <a:lnTo>
                  <a:pt x="91" y="3600"/>
                </a:lnTo>
                <a:cubicBezTo>
                  <a:pt x="87" y="3602"/>
                  <a:pt x="84" y="3604"/>
                  <a:pt x="81" y="3607"/>
                </a:cubicBezTo>
                <a:lnTo>
                  <a:pt x="0" y="3669"/>
                </a:lnTo>
                <a:lnTo>
                  <a:pt x="0" y="3669"/>
                </a:lnTo>
                <a:lnTo>
                  <a:pt x="99" y="3651"/>
                </a:lnTo>
                <a:cubicBezTo>
                  <a:pt x="160" y="3639"/>
                  <a:pt x="222" y="3633"/>
                  <a:pt x="284" y="3633"/>
                </a:cubicBezTo>
                <a:cubicBezTo>
                  <a:pt x="404" y="3633"/>
                  <a:pt x="523" y="3655"/>
                  <a:pt x="634" y="3696"/>
                </a:cubicBezTo>
                <a:cubicBezTo>
                  <a:pt x="714" y="3723"/>
                  <a:pt x="777" y="3794"/>
                  <a:pt x="813" y="3874"/>
                </a:cubicBezTo>
                <a:cubicBezTo>
                  <a:pt x="839" y="3955"/>
                  <a:pt x="839" y="4044"/>
                  <a:pt x="822" y="4133"/>
                </a:cubicBezTo>
                <a:lnTo>
                  <a:pt x="822" y="4187"/>
                </a:lnTo>
                <a:lnTo>
                  <a:pt x="866" y="4151"/>
                </a:lnTo>
                <a:cubicBezTo>
                  <a:pt x="1000" y="4035"/>
                  <a:pt x="1161" y="3946"/>
                  <a:pt x="1330" y="3901"/>
                </a:cubicBezTo>
                <a:cubicBezTo>
                  <a:pt x="1397" y="3881"/>
                  <a:pt x="1464" y="3871"/>
                  <a:pt x="1527" y="3871"/>
                </a:cubicBezTo>
                <a:cubicBezTo>
                  <a:pt x="1548" y="3871"/>
                  <a:pt x="1569" y="3872"/>
                  <a:pt x="1589" y="3874"/>
                </a:cubicBezTo>
                <a:cubicBezTo>
                  <a:pt x="1678" y="3883"/>
                  <a:pt x="1759" y="3919"/>
                  <a:pt x="1812" y="3990"/>
                </a:cubicBezTo>
                <a:cubicBezTo>
                  <a:pt x="1866" y="4062"/>
                  <a:pt x="1893" y="4142"/>
                  <a:pt x="1893" y="4231"/>
                </a:cubicBezTo>
                <a:cubicBezTo>
                  <a:pt x="1893" y="4321"/>
                  <a:pt x="1893" y="4410"/>
                  <a:pt x="1884" y="4499"/>
                </a:cubicBezTo>
                <a:cubicBezTo>
                  <a:pt x="1858" y="4668"/>
                  <a:pt x="1809" y="4837"/>
                  <a:pt x="1751" y="4999"/>
                </a:cubicBezTo>
                <a:lnTo>
                  <a:pt x="1751" y="4999"/>
                </a:lnTo>
                <a:cubicBezTo>
                  <a:pt x="1750" y="4999"/>
                  <a:pt x="1750" y="4999"/>
                  <a:pt x="1750" y="4999"/>
                </a:cubicBezTo>
                <a:lnTo>
                  <a:pt x="1750" y="5000"/>
                </a:lnTo>
                <a:lnTo>
                  <a:pt x="1750" y="5000"/>
                </a:lnTo>
                <a:cubicBezTo>
                  <a:pt x="1747" y="5008"/>
                  <a:pt x="1744" y="5017"/>
                  <a:pt x="1741" y="5026"/>
                </a:cubicBezTo>
                <a:lnTo>
                  <a:pt x="1732" y="5061"/>
                </a:lnTo>
                <a:lnTo>
                  <a:pt x="1732" y="5061"/>
                </a:lnTo>
                <a:lnTo>
                  <a:pt x="1768" y="5052"/>
                </a:lnTo>
                <a:cubicBezTo>
                  <a:pt x="1819" y="5045"/>
                  <a:pt x="1874" y="5041"/>
                  <a:pt x="1929" y="5041"/>
                </a:cubicBezTo>
                <a:cubicBezTo>
                  <a:pt x="2008" y="5041"/>
                  <a:pt x="2087" y="5049"/>
                  <a:pt x="2160" y="5070"/>
                </a:cubicBezTo>
                <a:cubicBezTo>
                  <a:pt x="2294" y="5097"/>
                  <a:pt x="2419" y="5151"/>
                  <a:pt x="2535" y="5222"/>
                </a:cubicBezTo>
                <a:cubicBezTo>
                  <a:pt x="2642" y="5293"/>
                  <a:pt x="2749" y="5383"/>
                  <a:pt x="2839" y="5481"/>
                </a:cubicBezTo>
                <a:cubicBezTo>
                  <a:pt x="2892" y="5516"/>
                  <a:pt x="2928" y="5579"/>
                  <a:pt x="2972" y="5632"/>
                </a:cubicBezTo>
                <a:lnTo>
                  <a:pt x="3080" y="5802"/>
                </a:lnTo>
                <a:lnTo>
                  <a:pt x="3124" y="5856"/>
                </a:lnTo>
                <a:lnTo>
                  <a:pt x="3115" y="5784"/>
                </a:lnTo>
                <a:cubicBezTo>
                  <a:pt x="3115" y="5781"/>
                  <a:pt x="3115" y="5778"/>
                  <a:pt x="3115" y="5775"/>
                </a:cubicBezTo>
                <a:lnTo>
                  <a:pt x="3115" y="5775"/>
                </a:lnTo>
                <a:lnTo>
                  <a:pt x="3115" y="5775"/>
                </a:lnTo>
                <a:cubicBezTo>
                  <a:pt x="3115" y="5775"/>
                  <a:pt x="3115" y="5774"/>
                  <a:pt x="3114" y="5774"/>
                </a:cubicBezTo>
                <a:lnTo>
                  <a:pt x="3114" y="5774"/>
                </a:lnTo>
                <a:cubicBezTo>
                  <a:pt x="3107" y="5670"/>
                  <a:pt x="3116" y="5558"/>
                  <a:pt x="3133" y="5454"/>
                </a:cubicBezTo>
                <a:cubicBezTo>
                  <a:pt x="3151" y="5347"/>
                  <a:pt x="3187" y="5240"/>
                  <a:pt x="3240" y="5142"/>
                </a:cubicBezTo>
                <a:cubicBezTo>
                  <a:pt x="3303" y="5043"/>
                  <a:pt x="3383" y="4963"/>
                  <a:pt x="3481" y="4918"/>
                </a:cubicBezTo>
                <a:cubicBezTo>
                  <a:pt x="3588" y="4874"/>
                  <a:pt x="3695" y="4847"/>
                  <a:pt x="3802" y="4847"/>
                </a:cubicBezTo>
                <a:lnTo>
                  <a:pt x="3847" y="4847"/>
                </a:lnTo>
                <a:lnTo>
                  <a:pt x="3820" y="4820"/>
                </a:lnTo>
                <a:cubicBezTo>
                  <a:pt x="3651" y="4678"/>
                  <a:pt x="3535" y="4490"/>
                  <a:pt x="3481" y="4276"/>
                </a:cubicBezTo>
                <a:cubicBezTo>
                  <a:pt x="3463" y="4169"/>
                  <a:pt x="3472" y="4062"/>
                  <a:pt x="3517" y="3964"/>
                </a:cubicBezTo>
                <a:cubicBezTo>
                  <a:pt x="3561" y="3865"/>
                  <a:pt x="3642" y="3794"/>
                  <a:pt x="3749" y="3767"/>
                </a:cubicBezTo>
                <a:cubicBezTo>
                  <a:pt x="3766" y="3766"/>
                  <a:pt x="3783" y="3765"/>
                  <a:pt x="3800" y="3765"/>
                </a:cubicBezTo>
                <a:cubicBezTo>
                  <a:pt x="3889" y="3765"/>
                  <a:pt x="3977" y="3786"/>
                  <a:pt x="4052" y="3839"/>
                </a:cubicBezTo>
                <a:cubicBezTo>
                  <a:pt x="4151" y="3883"/>
                  <a:pt x="4240" y="3955"/>
                  <a:pt x="4311" y="4035"/>
                </a:cubicBezTo>
                <a:cubicBezTo>
                  <a:pt x="4446" y="4187"/>
                  <a:pt x="4565" y="4363"/>
                  <a:pt x="4646" y="4555"/>
                </a:cubicBezTo>
                <a:lnTo>
                  <a:pt x="4646" y="4555"/>
                </a:lnTo>
                <a:cubicBezTo>
                  <a:pt x="4644" y="4557"/>
                  <a:pt x="4643" y="4559"/>
                  <a:pt x="4641" y="4561"/>
                </a:cubicBezTo>
                <a:lnTo>
                  <a:pt x="4649" y="4561"/>
                </a:lnTo>
                <a:cubicBezTo>
                  <a:pt x="4652" y="4570"/>
                  <a:pt x="4656" y="4579"/>
                  <a:pt x="4659" y="4588"/>
                </a:cubicBezTo>
                <a:lnTo>
                  <a:pt x="4668" y="4606"/>
                </a:lnTo>
                <a:lnTo>
                  <a:pt x="4677" y="4588"/>
                </a:lnTo>
                <a:cubicBezTo>
                  <a:pt x="4749" y="4472"/>
                  <a:pt x="4838" y="4374"/>
                  <a:pt x="4936" y="4285"/>
                </a:cubicBezTo>
                <a:cubicBezTo>
                  <a:pt x="5034" y="4196"/>
                  <a:pt x="5159" y="4133"/>
                  <a:pt x="5284" y="4097"/>
                </a:cubicBezTo>
                <a:cubicBezTo>
                  <a:pt x="5362" y="4069"/>
                  <a:pt x="5444" y="4056"/>
                  <a:pt x="5527" y="4056"/>
                </a:cubicBezTo>
                <a:cubicBezTo>
                  <a:pt x="5576" y="4056"/>
                  <a:pt x="5627" y="4061"/>
                  <a:pt x="5677" y="4071"/>
                </a:cubicBezTo>
                <a:cubicBezTo>
                  <a:pt x="5739" y="4088"/>
                  <a:pt x="5811" y="4106"/>
                  <a:pt x="5873" y="4124"/>
                </a:cubicBezTo>
                <a:cubicBezTo>
                  <a:pt x="5936" y="4151"/>
                  <a:pt x="5989" y="4187"/>
                  <a:pt x="6052" y="4213"/>
                </a:cubicBezTo>
                <a:lnTo>
                  <a:pt x="6060" y="4196"/>
                </a:lnTo>
                <a:cubicBezTo>
                  <a:pt x="5944" y="4115"/>
                  <a:pt x="5837" y="4017"/>
                  <a:pt x="5748" y="3910"/>
                </a:cubicBezTo>
                <a:cubicBezTo>
                  <a:pt x="5659" y="3803"/>
                  <a:pt x="5587" y="3678"/>
                  <a:pt x="5543" y="3544"/>
                </a:cubicBezTo>
                <a:cubicBezTo>
                  <a:pt x="5534" y="3508"/>
                  <a:pt x="5525" y="3473"/>
                  <a:pt x="5516" y="3437"/>
                </a:cubicBezTo>
                <a:lnTo>
                  <a:pt x="5507" y="3339"/>
                </a:lnTo>
                <a:cubicBezTo>
                  <a:pt x="5498" y="3267"/>
                  <a:pt x="5507" y="3196"/>
                  <a:pt x="5525" y="3125"/>
                </a:cubicBezTo>
                <a:cubicBezTo>
                  <a:pt x="5552" y="2982"/>
                  <a:pt x="5605" y="2848"/>
                  <a:pt x="5686" y="2732"/>
                </a:cubicBezTo>
                <a:lnTo>
                  <a:pt x="5686" y="2732"/>
                </a:lnTo>
                <a:cubicBezTo>
                  <a:pt x="5596" y="2848"/>
                  <a:pt x="5534" y="2973"/>
                  <a:pt x="5498" y="3107"/>
                </a:cubicBezTo>
                <a:cubicBezTo>
                  <a:pt x="5489" y="3178"/>
                  <a:pt x="5480" y="3250"/>
                  <a:pt x="5480" y="3321"/>
                </a:cubicBezTo>
                <a:lnTo>
                  <a:pt x="5498" y="3428"/>
                </a:lnTo>
                <a:cubicBezTo>
                  <a:pt x="5498" y="3464"/>
                  <a:pt x="5516" y="3499"/>
                  <a:pt x="5525" y="3535"/>
                </a:cubicBezTo>
                <a:cubicBezTo>
                  <a:pt x="5561" y="3669"/>
                  <a:pt x="5632" y="3794"/>
                  <a:pt x="5721" y="3910"/>
                </a:cubicBezTo>
                <a:cubicBezTo>
                  <a:pt x="5797" y="4001"/>
                  <a:pt x="5887" y="4086"/>
                  <a:pt x="5983" y="4159"/>
                </a:cubicBezTo>
                <a:lnTo>
                  <a:pt x="5983" y="4159"/>
                </a:lnTo>
                <a:cubicBezTo>
                  <a:pt x="5941" y="4138"/>
                  <a:pt x="5898" y="4116"/>
                  <a:pt x="5855" y="4097"/>
                </a:cubicBezTo>
                <a:cubicBezTo>
                  <a:pt x="5793" y="4080"/>
                  <a:pt x="5730" y="4062"/>
                  <a:pt x="5659" y="4044"/>
                </a:cubicBezTo>
                <a:cubicBezTo>
                  <a:pt x="5606" y="4033"/>
                  <a:pt x="5553" y="4028"/>
                  <a:pt x="5500" y="4028"/>
                </a:cubicBezTo>
                <a:cubicBezTo>
                  <a:pt x="5419" y="4028"/>
                  <a:pt x="5338" y="4040"/>
                  <a:pt x="5257" y="4062"/>
                </a:cubicBezTo>
                <a:cubicBezTo>
                  <a:pt x="5132" y="4106"/>
                  <a:pt x="5007" y="4169"/>
                  <a:pt x="4909" y="4258"/>
                </a:cubicBezTo>
                <a:cubicBezTo>
                  <a:pt x="4810" y="4341"/>
                  <a:pt x="4726" y="4431"/>
                  <a:pt x="4657" y="4537"/>
                </a:cubicBezTo>
                <a:lnTo>
                  <a:pt x="4657" y="4537"/>
                </a:lnTo>
                <a:cubicBezTo>
                  <a:pt x="4569" y="4341"/>
                  <a:pt x="4457" y="4162"/>
                  <a:pt x="4311" y="4008"/>
                </a:cubicBezTo>
                <a:cubicBezTo>
                  <a:pt x="4240" y="3919"/>
                  <a:pt x="4151" y="3856"/>
                  <a:pt x="4052" y="3794"/>
                </a:cubicBezTo>
                <a:cubicBezTo>
                  <a:pt x="3975" y="3752"/>
                  <a:pt x="3886" y="3726"/>
                  <a:pt x="3795" y="3726"/>
                </a:cubicBezTo>
                <a:cubicBezTo>
                  <a:pt x="3771" y="3726"/>
                  <a:pt x="3746" y="3728"/>
                  <a:pt x="3722" y="3731"/>
                </a:cubicBezTo>
                <a:cubicBezTo>
                  <a:pt x="3615" y="3758"/>
                  <a:pt x="3517" y="3830"/>
                  <a:pt x="3472" y="3937"/>
                </a:cubicBezTo>
                <a:cubicBezTo>
                  <a:pt x="3428" y="4044"/>
                  <a:pt x="3410" y="4160"/>
                  <a:pt x="3437" y="4276"/>
                </a:cubicBezTo>
                <a:cubicBezTo>
                  <a:pt x="3454" y="4383"/>
                  <a:pt x="3499" y="4490"/>
                  <a:pt x="3561" y="4579"/>
                </a:cubicBezTo>
                <a:cubicBezTo>
                  <a:pt x="3615" y="4664"/>
                  <a:pt x="3675" y="4741"/>
                  <a:pt x="3747" y="4807"/>
                </a:cubicBezTo>
                <a:lnTo>
                  <a:pt x="3747" y="4807"/>
                </a:lnTo>
                <a:cubicBezTo>
                  <a:pt x="3647" y="4817"/>
                  <a:pt x="3548" y="4836"/>
                  <a:pt x="3463" y="4883"/>
                </a:cubicBezTo>
                <a:cubicBezTo>
                  <a:pt x="3356" y="4936"/>
                  <a:pt x="3267" y="5017"/>
                  <a:pt x="3204" y="5115"/>
                </a:cubicBezTo>
                <a:cubicBezTo>
                  <a:pt x="3151" y="5213"/>
                  <a:pt x="3106" y="5329"/>
                  <a:pt x="3097" y="5436"/>
                </a:cubicBezTo>
                <a:cubicBezTo>
                  <a:pt x="3077" y="5526"/>
                  <a:pt x="3072" y="5617"/>
                  <a:pt x="3075" y="5707"/>
                </a:cubicBezTo>
                <a:lnTo>
                  <a:pt x="3075" y="5707"/>
                </a:lnTo>
                <a:cubicBezTo>
                  <a:pt x="3052" y="5669"/>
                  <a:pt x="3027" y="5634"/>
                  <a:pt x="2999" y="5606"/>
                </a:cubicBezTo>
                <a:cubicBezTo>
                  <a:pt x="2955" y="5552"/>
                  <a:pt x="2919" y="5490"/>
                  <a:pt x="2865" y="5445"/>
                </a:cubicBezTo>
                <a:cubicBezTo>
                  <a:pt x="2776" y="5347"/>
                  <a:pt x="2669" y="5258"/>
                  <a:pt x="2553" y="5177"/>
                </a:cubicBezTo>
                <a:cubicBezTo>
                  <a:pt x="2356" y="5053"/>
                  <a:pt x="2136" y="4989"/>
                  <a:pt x="1906" y="4989"/>
                </a:cubicBezTo>
                <a:cubicBezTo>
                  <a:pt x="1868" y="4989"/>
                  <a:pt x="1831" y="4991"/>
                  <a:pt x="1793" y="4994"/>
                </a:cubicBezTo>
                <a:lnTo>
                  <a:pt x="1793" y="4994"/>
                </a:lnTo>
                <a:cubicBezTo>
                  <a:pt x="1855" y="4837"/>
                  <a:pt x="1895" y="4672"/>
                  <a:pt x="1919" y="4499"/>
                </a:cubicBezTo>
                <a:cubicBezTo>
                  <a:pt x="1937" y="4410"/>
                  <a:pt x="1937" y="4312"/>
                  <a:pt x="1937" y="4222"/>
                </a:cubicBezTo>
                <a:cubicBezTo>
                  <a:pt x="1928" y="4124"/>
                  <a:pt x="1901" y="4035"/>
                  <a:pt x="1848" y="3955"/>
                </a:cubicBezTo>
                <a:cubicBezTo>
                  <a:pt x="1785" y="3883"/>
                  <a:pt x="1696" y="3830"/>
                  <a:pt x="1598" y="3821"/>
                </a:cubicBezTo>
                <a:cubicBezTo>
                  <a:pt x="1576" y="3818"/>
                  <a:pt x="1553" y="3817"/>
                  <a:pt x="1530" y="3817"/>
                </a:cubicBezTo>
                <a:cubicBezTo>
                  <a:pt x="1460" y="3817"/>
                  <a:pt x="1388" y="3827"/>
                  <a:pt x="1321" y="3847"/>
                </a:cubicBezTo>
                <a:cubicBezTo>
                  <a:pt x="1164" y="3895"/>
                  <a:pt x="1014" y="3969"/>
                  <a:pt x="883" y="4066"/>
                </a:cubicBezTo>
                <a:lnTo>
                  <a:pt x="883" y="4066"/>
                </a:lnTo>
                <a:cubicBezTo>
                  <a:pt x="888" y="3990"/>
                  <a:pt x="878" y="3916"/>
                  <a:pt x="857" y="3847"/>
                </a:cubicBezTo>
                <a:cubicBezTo>
                  <a:pt x="822" y="3749"/>
                  <a:pt x="741" y="3678"/>
                  <a:pt x="652" y="3642"/>
                </a:cubicBezTo>
                <a:cubicBezTo>
                  <a:pt x="563" y="3607"/>
                  <a:pt x="473" y="3580"/>
                  <a:pt x="375" y="3580"/>
                </a:cubicBezTo>
                <a:cubicBezTo>
                  <a:pt x="349" y="3577"/>
                  <a:pt x="323" y="3576"/>
                  <a:pt x="298" y="3576"/>
                </a:cubicBezTo>
                <a:cubicBezTo>
                  <a:pt x="260" y="3576"/>
                  <a:pt x="222" y="3579"/>
                  <a:pt x="184" y="3583"/>
                </a:cubicBezTo>
                <a:lnTo>
                  <a:pt x="184" y="3583"/>
                </a:lnTo>
                <a:cubicBezTo>
                  <a:pt x="239" y="3536"/>
                  <a:pt x="287" y="3484"/>
                  <a:pt x="331" y="3428"/>
                </a:cubicBezTo>
                <a:cubicBezTo>
                  <a:pt x="393" y="3348"/>
                  <a:pt x="438" y="3250"/>
                  <a:pt x="465" y="3151"/>
                </a:cubicBezTo>
                <a:cubicBezTo>
                  <a:pt x="482" y="3053"/>
                  <a:pt x="491" y="2955"/>
                  <a:pt x="482" y="2848"/>
                </a:cubicBezTo>
                <a:cubicBezTo>
                  <a:pt x="475" y="2765"/>
                  <a:pt x="455" y="2683"/>
                  <a:pt x="422" y="2601"/>
                </a:cubicBezTo>
                <a:lnTo>
                  <a:pt x="422" y="2601"/>
                </a:lnTo>
                <a:cubicBezTo>
                  <a:pt x="465" y="2603"/>
                  <a:pt x="507" y="2604"/>
                  <a:pt x="549" y="2604"/>
                </a:cubicBezTo>
                <a:cubicBezTo>
                  <a:pt x="629" y="2604"/>
                  <a:pt x="707" y="2600"/>
                  <a:pt x="786" y="2589"/>
                </a:cubicBezTo>
                <a:cubicBezTo>
                  <a:pt x="920" y="2571"/>
                  <a:pt x="1054" y="2536"/>
                  <a:pt x="1179" y="2482"/>
                </a:cubicBezTo>
                <a:cubicBezTo>
                  <a:pt x="1428" y="2393"/>
                  <a:pt x="1669" y="2259"/>
                  <a:pt x="1884" y="2089"/>
                </a:cubicBezTo>
                <a:lnTo>
                  <a:pt x="1893" y="2080"/>
                </a:lnTo>
                <a:lnTo>
                  <a:pt x="1893" y="2071"/>
                </a:lnTo>
                <a:cubicBezTo>
                  <a:pt x="1884" y="1946"/>
                  <a:pt x="1866" y="1822"/>
                  <a:pt x="1830" y="1697"/>
                </a:cubicBezTo>
                <a:cubicBezTo>
                  <a:pt x="1794" y="1581"/>
                  <a:pt x="1750" y="1465"/>
                  <a:pt x="1687" y="1357"/>
                </a:cubicBezTo>
                <a:cubicBezTo>
                  <a:pt x="1582" y="1155"/>
                  <a:pt x="1448" y="968"/>
                  <a:pt x="1290" y="808"/>
                </a:cubicBezTo>
                <a:lnTo>
                  <a:pt x="1290" y="808"/>
                </a:lnTo>
                <a:cubicBezTo>
                  <a:pt x="1308" y="810"/>
                  <a:pt x="1325" y="811"/>
                  <a:pt x="1342" y="811"/>
                </a:cubicBezTo>
                <a:cubicBezTo>
                  <a:pt x="1404" y="811"/>
                  <a:pt x="1467" y="799"/>
                  <a:pt x="1527" y="777"/>
                </a:cubicBezTo>
                <a:cubicBezTo>
                  <a:pt x="1625" y="733"/>
                  <a:pt x="1705" y="661"/>
                  <a:pt x="1768" y="581"/>
                </a:cubicBezTo>
                <a:cubicBezTo>
                  <a:pt x="1884" y="431"/>
                  <a:pt x="1977" y="259"/>
                  <a:pt x="2033" y="77"/>
                </a:cubicBezTo>
                <a:lnTo>
                  <a:pt x="2033" y="77"/>
                </a:lnTo>
                <a:cubicBezTo>
                  <a:pt x="2072" y="126"/>
                  <a:pt x="2119" y="169"/>
                  <a:pt x="2178" y="206"/>
                </a:cubicBezTo>
                <a:cubicBezTo>
                  <a:pt x="2241" y="251"/>
                  <a:pt x="2321" y="277"/>
                  <a:pt x="2401" y="277"/>
                </a:cubicBezTo>
                <a:cubicBezTo>
                  <a:pt x="2414" y="279"/>
                  <a:pt x="2428" y="280"/>
                  <a:pt x="2441" y="280"/>
                </a:cubicBezTo>
                <a:cubicBezTo>
                  <a:pt x="2502" y="280"/>
                  <a:pt x="2566" y="265"/>
                  <a:pt x="2624" y="251"/>
                </a:cubicBezTo>
                <a:cubicBezTo>
                  <a:pt x="2693" y="228"/>
                  <a:pt x="2748" y="199"/>
                  <a:pt x="2808" y="163"/>
                </a:cubicBezTo>
                <a:lnTo>
                  <a:pt x="2808" y="163"/>
                </a:lnTo>
                <a:cubicBezTo>
                  <a:pt x="2836" y="323"/>
                  <a:pt x="2887" y="483"/>
                  <a:pt x="2955" y="634"/>
                </a:cubicBezTo>
                <a:cubicBezTo>
                  <a:pt x="2990" y="715"/>
                  <a:pt x="3044" y="786"/>
                  <a:pt x="3106" y="849"/>
                </a:cubicBezTo>
                <a:cubicBezTo>
                  <a:pt x="3163" y="898"/>
                  <a:pt x="3237" y="926"/>
                  <a:pt x="3310" y="926"/>
                </a:cubicBezTo>
                <a:cubicBezTo>
                  <a:pt x="3328" y="926"/>
                  <a:pt x="3347" y="924"/>
                  <a:pt x="3365" y="920"/>
                </a:cubicBezTo>
                <a:cubicBezTo>
                  <a:pt x="3445" y="902"/>
                  <a:pt x="3526" y="867"/>
                  <a:pt x="3597" y="813"/>
                </a:cubicBezTo>
                <a:cubicBezTo>
                  <a:pt x="3669" y="759"/>
                  <a:pt x="3740" y="706"/>
                  <a:pt x="3794" y="643"/>
                </a:cubicBezTo>
                <a:cubicBezTo>
                  <a:pt x="3913" y="524"/>
                  <a:pt x="4024" y="397"/>
                  <a:pt x="4127" y="269"/>
                </a:cubicBezTo>
                <a:lnTo>
                  <a:pt x="4127" y="269"/>
                </a:lnTo>
                <a:cubicBezTo>
                  <a:pt x="4197" y="376"/>
                  <a:pt x="4291" y="460"/>
                  <a:pt x="4400" y="536"/>
                </a:cubicBezTo>
                <a:cubicBezTo>
                  <a:pt x="4516" y="608"/>
                  <a:pt x="4650" y="661"/>
                  <a:pt x="4775" y="697"/>
                </a:cubicBezTo>
                <a:cubicBezTo>
                  <a:pt x="4909" y="733"/>
                  <a:pt x="5043" y="759"/>
                  <a:pt x="5177" y="768"/>
                </a:cubicBezTo>
                <a:cubicBezTo>
                  <a:pt x="5275" y="781"/>
                  <a:pt x="5373" y="790"/>
                  <a:pt x="5474" y="790"/>
                </a:cubicBezTo>
                <a:cubicBezTo>
                  <a:pt x="5496" y="790"/>
                  <a:pt x="5517" y="789"/>
                  <a:pt x="5538" y="789"/>
                </a:cubicBezTo>
                <a:lnTo>
                  <a:pt x="5538" y="789"/>
                </a:lnTo>
                <a:lnTo>
                  <a:pt x="5445" y="875"/>
                </a:lnTo>
                <a:cubicBezTo>
                  <a:pt x="5409" y="920"/>
                  <a:pt x="5373" y="956"/>
                  <a:pt x="5338" y="1000"/>
                </a:cubicBezTo>
                <a:cubicBezTo>
                  <a:pt x="5266" y="1090"/>
                  <a:pt x="5213" y="1188"/>
                  <a:pt x="5177" y="1295"/>
                </a:cubicBezTo>
                <a:cubicBezTo>
                  <a:pt x="5116" y="1511"/>
                  <a:pt x="5156" y="1736"/>
                  <a:pt x="5281" y="1921"/>
                </a:cubicBezTo>
                <a:lnTo>
                  <a:pt x="5281" y="1921"/>
                </a:lnTo>
                <a:cubicBezTo>
                  <a:pt x="5057" y="1931"/>
                  <a:pt x="4840" y="1966"/>
                  <a:pt x="4632" y="2027"/>
                </a:cubicBezTo>
                <a:cubicBezTo>
                  <a:pt x="4516" y="2054"/>
                  <a:pt x="4418" y="2107"/>
                  <a:pt x="4338" y="2196"/>
                </a:cubicBezTo>
                <a:cubicBezTo>
                  <a:pt x="4321" y="2218"/>
                  <a:pt x="4310" y="2243"/>
                  <a:pt x="4305" y="2270"/>
                </a:cubicBezTo>
                <a:lnTo>
                  <a:pt x="4305" y="2270"/>
                </a:lnTo>
                <a:cubicBezTo>
                  <a:pt x="4311" y="2247"/>
                  <a:pt x="4322" y="2225"/>
                  <a:pt x="4338" y="2205"/>
                </a:cubicBezTo>
                <a:cubicBezTo>
                  <a:pt x="4409" y="2125"/>
                  <a:pt x="4508" y="2062"/>
                  <a:pt x="4615" y="2036"/>
                </a:cubicBezTo>
                <a:cubicBezTo>
                  <a:pt x="4838" y="1973"/>
                  <a:pt x="5061" y="1946"/>
                  <a:pt x="5284" y="1946"/>
                </a:cubicBezTo>
                <a:lnTo>
                  <a:pt x="5302" y="1946"/>
                </a:lnTo>
                <a:lnTo>
                  <a:pt x="5295" y="1933"/>
                </a:lnTo>
                <a:lnTo>
                  <a:pt x="5302" y="1920"/>
                </a:lnTo>
                <a:lnTo>
                  <a:pt x="5302" y="1920"/>
                </a:lnTo>
                <a:cubicBezTo>
                  <a:pt x="5297" y="1920"/>
                  <a:pt x="5292" y="1920"/>
                  <a:pt x="5287" y="1920"/>
                </a:cubicBezTo>
                <a:lnTo>
                  <a:pt x="5287" y="1920"/>
                </a:lnTo>
                <a:cubicBezTo>
                  <a:pt x="5167" y="1743"/>
                  <a:pt x="5124" y="1515"/>
                  <a:pt x="5186" y="1304"/>
                </a:cubicBezTo>
                <a:cubicBezTo>
                  <a:pt x="5222" y="1197"/>
                  <a:pt x="5275" y="1099"/>
                  <a:pt x="5346" y="1018"/>
                </a:cubicBezTo>
                <a:cubicBezTo>
                  <a:pt x="5382" y="974"/>
                  <a:pt x="5418" y="938"/>
                  <a:pt x="5454" y="893"/>
                </a:cubicBezTo>
                <a:lnTo>
                  <a:pt x="5578" y="787"/>
                </a:lnTo>
                <a:lnTo>
                  <a:pt x="5578" y="787"/>
                </a:lnTo>
                <a:cubicBezTo>
                  <a:pt x="5581" y="787"/>
                  <a:pt x="5584" y="786"/>
                  <a:pt x="5587" y="786"/>
                </a:cubicBezTo>
                <a:lnTo>
                  <a:pt x="5584" y="782"/>
                </a:lnTo>
                <a:lnTo>
                  <a:pt x="5614" y="759"/>
                </a:lnTo>
                <a:lnTo>
                  <a:pt x="5570" y="759"/>
                </a:lnTo>
                <a:cubicBezTo>
                  <a:pt x="5436" y="759"/>
                  <a:pt x="5302" y="751"/>
                  <a:pt x="5168" y="742"/>
                </a:cubicBezTo>
                <a:cubicBezTo>
                  <a:pt x="5034" y="724"/>
                  <a:pt x="4900" y="697"/>
                  <a:pt x="4775" y="661"/>
                </a:cubicBezTo>
                <a:cubicBezTo>
                  <a:pt x="4650" y="626"/>
                  <a:pt x="4525" y="572"/>
                  <a:pt x="4409" y="501"/>
                </a:cubicBezTo>
                <a:cubicBezTo>
                  <a:pt x="4293" y="429"/>
                  <a:pt x="4204" y="340"/>
                  <a:pt x="4133" y="224"/>
                </a:cubicBezTo>
                <a:lnTo>
                  <a:pt x="4115" y="206"/>
                </a:lnTo>
                <a:lnTo>
                  <a:pt x="4106" y="224"/>
                </a:lnTo>
                <a:cubicBezTo>
                  <a:pt x="3999" y="367"/>
                  <a:pt x="3892" y="492"/>
                  <a:pt x="3767" y="617"/>
                </a:cubicBezTo>
                <a:cubicBezTo>
                  <a:pt x="3704" y="679"/>
                  <a:pt x="3642" y="733"/>
                  <a:pt x="3570" y="777"/>
                </a:cubicBezTo>
                <a:cubicBezTo>
                  <a:pt x="3508" y="831"/>
                  <a:pt x="3428" y="875"/>
                  <a:pt x="3347" y="893"/>
                </a:cubicBezTo>
                <a:cubicBezTo>
                  <a:pt x="3331" y="897"/>
                  <a:pt x="3314" y="899"/>
                  <a:pt x="3297" y="899"/>
                </a:cubicBezTo>
                <a:cubicBezTo>
                  <a:pt x="3234" y="899"/>
                  <a:pt x="3174" y="873"/>
                  <a:pt x="3124" y="831"/>
                </a:cubicBezTo>
                <a:cubicBezTo>
                  <a:pt x="3062" y="768"/>
                  <a:pt x="3017" y="697"/>
                  <a:pt x="2981" y="626"/>
                </a:cubicBezTo>
                <a:cubicBezTo>
                  <a:pt x="2910" y="465"/>
                  <a:pt x="2865" y="304"/>
                  <a:pt x="2839" y="135"/>
                </a:cubicBezTo>
                <a:lnTo>
                  <a:pt x="2839" y="108"/>
                </a:lnTo>
                <a:lnTo>
                  <a:pt x="2812" y="126"/>
                </a:lnTo>
                <a:cubicBezTo>
                  <a:pt x="2697" y="199"/>
                  <a:pt x="2568" y="243"/>
                  <a:pt x="2437" y="243"/>
                </a:cubicBezTo>
                <a:cubicBezTo>
                  <a:pt x="2425" y="243"/>
                  <a:pt x="2413" y="243"/>
                  <a:pt x="2401" y="242"/>
                </a:cubicBezTo>
                <a:cubicBezTo>
                  <a:pt x="2330" y="242"/>
                  <a:pt x="2258" y="215"/>
                  <a:pt x="2196" y="179"/>
                </a:cubicBezTo>
                <a:cubicBezTo>
                  <a:pt x="2137" y="146"/>
                  <a:pt x="2087" y="97"/>
                  <a:pt x="2044" y="39"/>
                </a:cubicBezTo>
                <a:lnTo>
                  <a:pt x="2044" y="39"/>
                </a:lnTo>
                <a:cubicBezTo>
                  <a:pt x="2044" y="38"/>
                  <a:pt x="2044" y="37"/>
                  <a:pt x="2044" y="37"/>
                </a:cubicBezTo>
                <a:lnTo>
                  <a:pt x="2044" y="37"/>
                </a:lnTo>
                <a:lnTo>
                  <a:pt x="2042" y="37"/>
                </a:lnTo>
                <a:lnTo>
                  <a:pt x="2042" y="37"/>
                </a:lnTo>
                <a:cubicBezTo>
                  <a:pt x="2040" y="34"/>
                  <a:pt x="2038" y="31"/>
                  <a:pt x="2035" y="28"/>
                </a:cubicBezTo>
                <a:lnTo>
                  <a:pt x="20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6" name="Google Shape;2816;p24"/>
          <p:cNvSpPr/>
          <p:nvPr/>
        </p:nvSpPr>
        <p:spPr>
          <a:xfrm>
            <a:off x="5694847" y="1520328"/>
            <a:ext cx="376064" cy="437240"/>
          </a:xfrm>
          <a:custGeom>
            <a:avLst/>
            <a:gdLst/>
            <a:ahLst/>
            <a:cxnLst/>
            <a:rect l="l" t="t" r="r" b="b"/>
            <a:pathLst>
              <a:path w="4844" h="4224" extrusionOk="0">
                <a:moveTo>
                  <a:pt x="2045" y="1"/>
                </a:moveTo>
                <a:lnTo>
                  <a:pt x="2045" y="1"/>
                </a:lnTo>
                <a:cubicBezTo>
                  <a:pt x="2045" y="1"/>
                  <a:pt x="1866" y="893"/>
                  <a:pt x="1804" y="1322"/>
                </a:cubicBezTo>
                <a:lnTo>
                  <a:pt x="1786" y="1429"/>
                </a:lnTo>
                <a:lnTo>
                  <a:pt x="1714" y="1393"/>
                </a:lnTo>
                <a:cubicBezTo>
                  <a:pt x="1349" y="1219"/>
                  <a:pt x="946" y="1060"/>
                  <a:pt x="539" y="1060"/>
                </a:cubicBezTo>
                <a:cubicBezTo>
                  <a:pt x="509" y="1060"/>
                  <a:pt x="478" y="1061"/>
                  <a:pt x="447" y="1063"/>
                </a:cubicBezTo>
                <a:cubicBezTo>
                  <a:pt x="435" y="1062"/>
                  <a:pt x="423" y="1062"/>
                  <a:pt x="411" y="1062"/>
                </a:cubicBezTo>
                <a:cubicBezTo>
                  <a:pt x="279" y="1062"/>
                  <a:pt x="143" y="1106"/>
                  <a:pt x="36" y="1188"/>
                </a:cubicBezTo>
                <a:cubicBezTo>
                  <a:pt x="10" y="1206"/>
                  <a:pt x="1" y="1233"/>
                  <a:pt x="1" y="1259"/>
                </a:cubicBezTo>
                <a:cubicBezTo>
                  <a:pt x="1" y="1273"/>
                  <a:pt x="11" y="1296"/>
                  <a:pt x="23" y="1296"/>
                </a:cubicBezTo>
                <a:cubicBezTo>
                  <a:pt x="27" y="1296"/>
                  <a:pt x="32" y="1293"/>
                  <a:pt x="36" y="1286"/>
                </a:cubicBezTo>
                <a:cubicBezTo>
                  <a:pt x="135" y="1224"/>
                  <a:pt x="242" y="1179"/>
                  <a:pt x="358" y="1179"/>
                </a:cubicBezTo>
                <a:cubicBezTo>
                  <a:pt x="413" y="1171"/>
                  <a:pt x="468" y="1168"/>
                  <a:pt x="524" y="1168"/>
                </a:cubicBezTo>
                <a:cubicBezTo>
                  <a:pt x="865" y="1168"/>
                  <a:pt x="1211" y="1298"/>
                  <a:pt x="1518" y="1429"/>
                </a:cubicBezTo>
                <a:cubicBezTo>
                  <a:pt x="1589" y="1456"/>
                  <a:pt x="1661" y="1491"/>
                  <a:pt x="1732" y="1527"/>
                </a:cubicBezTo>
                <a:lnTo>
                  <a:pt x="804" y="2482"/>
                </a:lnTo>
                <a:lnTo>
                  <a:pt x="670" y="2625"/>
                </a:lnTo>
                <a:cubicBezTo>
                  <a:pt x="670" y="2625"/>
                  <a:pt x="670" y="2626"/>
                  <a:pt x="670" y="2626"/>
                </a:cubicBezTo>
                <a:cubicBezTo>
                  <a:pt x="680" y="2626"/>
                  <a:pt x="1293" y="2047"/>
                  <a:pt x="1616" y="1741"/>
                </a:cubicBezTo>
                <a:cubicBezTo>
                  <a:pt x="1670" y="1688"/>
                  <a:pt x="1741" y="1634"/>
                  <a:pt x="1795" y="1581"/>
                </a:cubicBezTo>
                <a:cubicBezTo>
                  <a:pt x="1902" y="1875"/>
                  <a:pt x="2009" y="2170"/>
                  <a:pt x="2116" y="2464"/>
                </a:cubicBezTo>
                <a:cubicBezTo>
                  <a:pt x="2277" y="2948"/>
                  <a:pt x="2786" y="4134"/>
                  <a:pt x="2820" y="4218"/>
                </a:cubicBezTo>
                <a:lnTo>
                  <a:pt x="2820" y="4218"/>
                </a:lnTo>
                <a:cubicBezTo>
                  <a:pt x="2713" y="3907"/>
                  <a:pt x="2597" y="3596"/>
                  <a:pt x="2491" y="3294"/>
                </a:cubicBezTo>
                <a:cubicBezTo>
                  <a:pt x="2312" y="2803"/>
                  <a:pt x="2134" y="2312"/>
                  <a:pt x="1955" y="1822"/>
                </a:cubicBezTo>
                <a:lnTo>
                  <a:pt x="1884" y="1616"/>
                </a:lnTo>
                <a:lnTo>
                  <a:pt x="2214" y="1777"/>
                </a:lnTo>
                <a:lnTo>
                  <a:pt x="2910" y="2116"/>
                </a:lnTo>
                <a:lnTo>
                  <a:pt x="4187" y="2741"/>
                </a:lnTo>
                <a:lnTo>
                  <a:pt x="4624" y="2955"/>
                </a:lnTo>
                <a:lnTo>
                  <a:pt x="4758" y="3026"/>
                </a:lnTo>
                <a:cubicBezTo>
                  <a:pt x="4785" y="3044"/>
                  <a:pt x="4811" y="3053"/>
                  <a:pt x="4829" y="3062"/>
                </a:cubicBezTo>
                <a:lnTo>
                  <a:pt x="4838" y="3062"/>
                </a:lnTo>
                <a:cubicBezTo>
                  <a:pt x="4838" y="3062"/>
                  <a:pt x="4839" y="3062"/>
                  <a:pt x="4839" y="3062"/>
                </a:cubicBezTo>
                <a:cubicBezTo>
                  <a:pt x="4844" y="3062"/>
                  <a:pt x="3495" y="2274"/>
                  <a:pt x="3089" y="2071"/>
                </a:cubicBezTo>
                <a:cubicBezTo>
                  <a:pt x="2714" y="1884"/>
                  <a:pt x="2312" y="1697"/>
                  <a:pt x="1937" y="1509"/>
                </a:cubicBezTo>
                <a:cubicBezTo>
                  <a:pt x="2187" y="1438"/>
                  <a:pt x="2464" y="1366"/>
                  <a:pt x="2714" y="1286"/>
                </a:cubicBezTo>
                <a:lnTo>
                  <a:pt x="4151" y="858"/>
                </a:lnTo>
                <a:lnTo>
                  <a:pt x="4490" y="759"/>
                </a:lnTo>
                <a:cubicBezTo>
                  <a:pt x="4492" y="758"/>
                  <a:pt x="4492" y="758"/>
                  <a:pt x="4489" y="758"/>
                </a:cubicBezTo>
                <a:cubicBezTo>
                  <a:pt x="4449" y="758"/>
                  <a:pt x="3905" y="872"/>
                  <a:pt x="3580" y="947"/>
                </a:cubicBezTo>
                <a:cubicBezTo>
                  <a:pt x="3098" y="1054"/>
                  <a:pt x="2625" y="1206"/>
                  <a:pt x="2143" y="1349"/>
                </a:cubicBezTo>
                <a:lnTo>
                  <a:pt x="1857" y="1438"/>
                </a:lnTo>
                <a:lnTo>
                  <a:pt x="1964" y="715"/>
                </a:lnTo>
                <a:cubicBezTo>
                  <a:pt x="2000" y="492"/>
                  <a:pt x="2045" y="1"/>
                  <a:pt x="2045" y="1"/>
                </a:cubicBezTo>
                <a:close/>
                <a:moveTo>
                  <a:pt x="2820" y="4218"/>
                </a:moveTo>
                <a:lnTo>
                  <a:pt x="2820" y="4218"/>
                </a:lnTo>
                <a:cubicBezTo>
                  <a:pt x="2820" y="4220"/>
                  <a:pt x="2821" y="4221"/>
                  <a:pt x="2821" y="4222"/>
                </a:cubicBezTo>
                <a:cubicBezTo>
                  <a:pt x="2821" y="4223"/>
                  <a:pt x="2821" y="4223"/>
                  <a:pt x="2821" y="4223"/>
                </a:cubicBezTo>
                <a:cubicBezTo>
                  <a:pt x="2822" y="4223"/>
                  <a:pt x="2821" y="4221"/>
                  <a:pt x="2820" y="42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7" name="Google Shape;2817;p24"/>
          <p:cNvSpPr/>
          <p:nvPr/>
        </p:nvSpPr>
        <p:spPr>
          <a:xfrm>
            <a:off x="5796009" y="907838"/>
            <a:ext cx="261087" cy="433617"/>
          </a:xfrm>
          <a:custGeom>
            <a:avLst/>
            <a:gdLst/>
            <a:ahLst/>
            <a:cxnLst/>
            <a:rect l="l" t="t" r="r" b="b"/>
            <a:pathLst>
              <a:path w="3363" h="4189" extrusionOk="0">
                <a:moveTo>
                  <a:pt x="1" y="1"/>
                </a:moveTo>
                <a:lnTo>
                  <a:pt x="1331" y="1625"/>
                </a:lnTo>
                <a:cubicBezTo>
                  <a:pt x="1331" y="1634"/>
                  <a:pt x="1331" y="1634"/>
                  <a:pt x="1331" y="1643"/>
                </a:cubicBezTo>
                <a:cubicBezTo>
                  <a:pt x="1259" y="2098"/>
                  <a:pt x="1277" y="2562"/>
                  <a:pt x="1384" y="3008"/>
                </a:cubicBezTo>
                <a:cubicBezTo>
                  <a:pt x="1391" y="3036"/>
                  <a:pt x="1411" y="3047"/>
                  <a:pt x="1432" y="3047"/>
                </a:cubicBezTo>
                <a:cubicBezTo>
                  <a:pt x="1466" y="3047"/>
                  <a:pt x="1502" y="3017"/>
                  <a:pt x="1491" y="2973"/>
                </a:cubicBezTo>
                <a:cubicBezTo>
                  <a:pt x="1393" y="2571"/>
                  <a:pt x="1366" y="2152"/>
                  <a:pt x="1429" y="1741"/>
                </a:cubicBezTo>
                <a:lnTo>
                  <a:pt x="1429" y="1741"/>
                </a:lnTo>
                <a:lnTo>
                  <a:pt x="1821" y="2232"/>
                </a:lnTo>
                <a:cubicBezTo>
                  <a:pt x="2062" y="2839"/>
                  <a:pt x="2125" y="3499"/>
                  <a:pt x="2000" y="4142"/>
                </a:cubicBezTo>
                <a:cubicBezTo>
                  <a:pt x="1996" y="4173"/>
                  <a:pt x="2016" y="4189"/>
                  <a:pt x="2038" y="4189"/>
                </a:cubicBezTo>
                <a:cubicBezTo>
                  <a:pt x="2060" y="4189"/>
                  <a:pt x="2085" y="4173"/>
                  <a:pt x="2089" y="4142"/>
                </a:cubicBezTo>
                <a:cubicBezTo>
                  <a:pt x="2205" y="3571"/>
                  <a:pt x="2170" y="2982"/>
                  <a:pt x="1991" y="2428"/>
                </a:cubicBezTo>
                <a:lnTo>
                  <a:pt x="1991" y="2428"/>
                </a:lnTo>
                <a:lnTo>
                  <a:pt x="3080" y="3758"/>
                </a:lnTo>
                <a:cubicBezTo>
                  <a:pt x="3089" y="3769"/>
                  <a:pt x="3099" y="3773"/>
                  <a:pt x="3110" y="3773"/>
                </a:cubicBezTo>
                <a:cubicBezTo>
                  <a:pt x="3144" y="3773"/>
                  <a:pt x="3178" y="3729"/>
                  <a:pt x="3151" y="3696"/>
                </a:cubicBezTo>
                <a:lnTo>
                  <a:pt x="2214" y="2553"/>
                </a:lnTo>
                <a:lnTo>
                  <a:pt x="2214" y="2553"/>
                </a:lnTo>
                <a:cubicBezTo>
                  <a:pt x="2461" y="2700"/>
                  <a:pt x="2742" y="2777"/>
                  <a:pt x="3024" y="2777"/>
                </a:cubicBezTo>
                <a:cubicBezTo>
                  <a:pt x="3120" y="2777"/>
                  <a:pt x="3217" y="2768"/>
                  <a:pt x="3312" y="2749"/>
                </a:cubicBezTo>
                <a:cubicBezTo>
                  <a:pt x="3363" y="2732"/>
                  <a:pt x="3357" y="2651"/>
                  <a:pt x="3303" y="2651"/>
                </a:cubicBezTo>
                <a:cubicBezTo>
                  <a:pt x="3300" y="2651"/>
                  <a:pt x="3297" y="2651"/>
                  <a:pt x="3294" y="2651"/>
                </a:cubicBezTo>
                <a:cubicBezTo>
                  <a:pt x="3203" y="2669"/>
                  <a:pt x="3111" y="2677"/>
                  <a:pt x="3020" y="2677"/>
                </a:cubicBezTo>
                <a:cubicBezTo>
                  <a:pt x="2594" y="2677"/>
                  <a:pt x="2180" y="2493"/>
                  <a:pt x="1893" y="2169"/>
                </a:cubicBezTo>
                <a:lnTo>
                  <a:pt x="313" y="224"/>
                </a:lnTo>
                <a:lnTo>
                  <a:pt x="313" y="224"/>
                </a:lnTo>
                <a:cubicBezTo>
                  <a:pt x="688" y="527"/>
                  <a:pt x="1099" y="795"/>
                  <a:pt x="1527" y="1000"/>
                </a:cubicBezTo>
                <a:cubicBezTo>
                  <a:pt x="1750" y="1107"/>
                  <a:pt x="1982" y="1197"/>
                  <a:pt x="2223" y="1277"/>
                </a:cubicBezTo>
                <a:cubicBezTo>
                  <a:pt x="2384" y="1330"/>
                  <a:pt x="2535" y="1411"/>
                  <a:pt x="2687" y="1500"/>
                </a:cubicBezTo>
                <a:cubicBezTo>
                  <a:pt x="2693" y="1505"/>
                  <a:pt x="2698" y="1507"/>
                  <a:pt x="2703" y="1507"/>
                </a:cubicBezTo>
                <a:cubicBezTo>
                  <a:pt x="2735" y="1507"/>
                  <a:pt x="2744" y="1415"/>
                  <a:pt x="2705" y="1384"/>
                </a:cubicBezTo>
                <a:cubicBezTo>
                  <a:pt x="2527" y="1241"/>
                  <a:pt x="2062" y="1116"/>
                  <a:pt x="1848" y="1036"/>
                </a:cubicBezTo>
                <a:cubicBezTo>
                  <a:pt x="1295" y="804"/>
                  <a:pt x="777" y="491"/>
                  <a:pt x="322" y="108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8" name="Google Shape;2818;p24"/>
          <p:cNvSpPr/>
          <p:nvPr/>
        </p:nvSpPr>
        <p:spPr>
          <a:xfrm>
            <a:off x="5957490" y="1014457"/>
            <a:ext cx="98441" cy="105169"/>
          </a:xfrm>
          <a:custGeom>
            <a:avLst/>
            <a:gdLst/>
            <a:ahLst/>
            <a:cxnLst/>
            <a:rect l="l" t="t" r="r" b="b"/>
            <a:pathLst>
              <a:path w="1268" h="1016" extrusionOk="0">
                <a:moveTo>
                  <a:pt x="634" y="1"/>
                </a:moveTo>
                <a:cubicBezTo>
                  <a:pt x="585" y="1"/>
                  <a:pt x="534" y="8"/>
                  <a:pt x="482" y="24"/>
                </a:cubicBezTo>
                <a:cubicBezTo>
                  <a:pt x="45" y="167"/>
                  <a:pt x="0" y="765"/>
                  <a:pt x="420" y="961"/>
                </a:cubicBezTo>
                <a:cubicBezTo>
                  <a:pt x="489" y="998"/>
                  <a:pt x="563" y="1015"/>
                  <a:pt x="636" y="1015"/>
                </a:cubicBezTo>
                <a:cubicBezTo>
                  <a:pt x="808" y="1015"/>
                  <a:pt x="975" y="919"/>
                  <a:pt x="1062" y="756"/>
                </a:cubicBezTo>
                <a:cubicBezTo>
                  <a:pt x="1267" y="409"/>
                  <a:pt x="1000" y="1"/>
                  <a:pt x="6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9" name="Google Shape;2819;p24"/>
          <p:cNvSpPr/>
          <p:nvPr/>
        </p:nvSpPr>
        <p:spPr>
          <a:xfrm>
            <a:off x="6002519" y="1058967"/>
            <a:ext cx="29889" cy="42751"/>
          </a:xfrm>
          <a:custGeom>
            <a:avLst/>
            <a:gdLst/>
            <a:ahLst/>
            <a:cxnLst/>
            <a:rect l="l" t="t" r="r" b="b"/>
            <a:pathLst>
              <a:path w="385" h="413" extrusionOk="0">
                <a:moveTo>
                  <a:pt x="190" y="1"/>
                </a:moveTo>
                <a:cubicBezTo>
                  <a:pt x="166" y="1"/>
                  <a:pt x="141" y="7"/>
                  <a:pt x="116" y="22"/>
                </a:cubicBezTo>
                <a:cubicBezTo>
                  <a:pt x="108" y="22"/>
                  <a:pt x="108" y="31"/>
                  <a:pt x="99" y="40"/>
                </a:cubicBezTo>
                <a:cubicBezTo>
                  <a:pt x="90" y="40"/>
                  <a:pt x="72" y="49"/>
                  <a:pt x="63" y="58"/>
                </a:cubicBezTo>
                <a:cubicBezTo>
                  <a:pt x="36" y="85"/>
                  <a:pt x="18" y="111"/>
                  <a:pt x="0" y="147"/>
                </a:cubicBezTo>
                <a:cubicBezTo>
                  <a:pt x="0" y="201"/>
                  <a:pt x="9" y="254"/>
                  <a:pt x="36" y="308"/>
                </a:cubicBezTo>
                <a:lnTo>
                  <a:pt x="36" y="299"/>
                </a:lnTo>
                <a:cubicBezTo>
                  <a:pt x="45" y="326"/>
                  <a:pt x="63" y="352"/>
                  <a:pt x="81" y="379"/>
                </a:cubicBezTo>
                <a:cubicBezTo>
                  <a:pt x="102" y="401"/>
                  <a:pt x="137" y="413"/>
                  <a:pt x="171" y="413"/>
                </a:cubicBezTo>
                <a:cubicBezTo>
                  <a:pt x="193" y="413"/>
                  <a:pt x="215" y="408"/>
                  <a:pt x="232" y="397"/>
                </a:cubicBezTo>
                <a:cubicBezTo>
                  <a:pt x="277" y="379"/>
                  <a:pt x="304" y="343"/>
                  <a:pt x="331" y="308"/>
                </a:cubicBezTo>
                <a:cubicBezTo>
                  <a:pt x="375" y="245"/>
                  <a:pt x="384" y="156"/>
                  <a:pt x="340" y="85"/>
                </a:cubicBezTo>
                <a:cubicBezTo>
                  <a:pt x="322" y="58"/>
                  <a:pt x="304" y="40"/>
                  <a:pt x="277" y="31"/>
                </a:cubicBezTo>
                <a:cubicBezTo>
                  <a:pt x="268" y="22"/>
                  <a:pt x="259" y="22"/>
                  <a:pt x="250" y="13"/>
                </a:cubicBezTo>
                <a:cubicBezTo>
                  <a:pt x="230" y="5"/>
                  <a:pt x="210" y="1"/>
                  <a:pt x="190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0" name="Google Shape;2820;p24"/>
          <p:cNvSpPr/>
          <p:nvPr/>
        </p:nvSpPr>
        <p:spPr>
          <a:xfrm>
            <a:off x="5969291" y="1015388"/>
            <a:ext cx="85787" cy="104445"/>
          </a:xfrm>
          <a:custGeom>
            <a:avLst/>
            <a:gdLst/>
            <a:ahLst/>
            <a:cxnLst/>
            <a:rect l="l" t="t" r="r" b="b"/>
            <a:pathLst>
              <a:path w="1105" h="1009" extrusionOk="0">
                <a:moveTo>
                  <a:pt x="559" y="0"/>
                </a:moveTo>
                <a:cubicBezTo>
                  <a:pt x="504" y="0"/>
                  <a:pt x="448" y="11"/>
                  <a:pt x="393" y="33"/>
                </a:cubicBezTo>
                <a:cubicBezTo>
                  <a:pt x="143" y="122"/>
                  <a:pt x="0" y="390"/>
                  <a:pt x="54" y="648"/>
                </a:cubicBezTo>
                <a:cubicBezTo>
                  <a:pt x="71" y="773"/>
                  <a:pt x="152" y="889"/>
                  <a:pt x="268" y="952"/>
                </a:cubicBezTo>
                <a:cubicBezTo>
                  <a:pt x="152" y="880"/>
                  <a:pt x="80" y="773"/>
                  <a:pt x="63" y="648"/>
                </a:cubicBezTo>
                <a:cubicBezTo>
                  <a:pt x="36" y="532"/>
                  <a:pt x="63" y="399"/>
                  <a:pt x="125" y="291"/>
                </a:cubicBezTo>
                <a:cubicBezTo>
                  <a:pt x="220" y="133"/>
                  <a:pt x="359" y="67"/>
                  <a:pt x="498" y="67"/>
                </a:cubicBezTo>
                <a:cubicBezTo>
                  <a:pt x="804" y="67"/>
                  <a:pt x="1104" y="388"/>
                  <a:pt x="901" y="738"/>
                </a:cubicBezTo>
                <a:cubicBezTo>
                  <a:pt x="839" y="854"/>
                  <a:pt x="741" y="934"/>
                  <a:pt x="625" y="979"/>
                </a:cubicBezTo>
                <a:cubicBezTo>
                  <a:pt x="576" y="997"/>
                  <a:pt x="525" y="1007"/>
                  <a:pt x="474" y="1007"/>
                </a:cubicBezTo>
                <a:cubicBezTo>
                  <a:pt x="403" y="1007"/>
                  <a:pt x="333" y="989"/>
                  <a:pt x="272" y="954"/>
                </a:cubicBezTo>
                <a:lnTo>
                  <a:pt x="272" y="954"/>
                </a:lnTo>
                <a:cubicBezTo>
                  <a:pt x="337" y="991"/>
                  <a:pt x="411" y="1008"/>
                  <a:pt x="487" y="1008"/>
                </a:cubicBezTo>
                <a:cubicBezTo>
                  <a:pt x="536" y="1008"/>
                  <a:pt x="586" y="1001"/>
                  <a:pt x="634" y="988"/>
                </a:cubicBezTo>
                <a:cubicBezTo>
                  <a:pt x="884" y="898"/>
                  <a:pt x="1044" y="648"/>
                  <a:pt x="1000" y="381"/>
                </a:cubicBezTo>
                <a:cubicBezTo>
                  <a:pt x="964" y="154"/>
                  <a:pt x="771" y="0"/>
                  <a:pt x="559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1" name="Google Shape;2821;p24"/>
          <p:cNvSpPr/>
          <p:nvPr/>
        </p:nvSpPr>
        <p:spPr>
          <a:xfrm>
            <a:off x="5872943" y="1185980"/>
            <a:ext cx="68552" cy="72977"/>
          </a:xfrm>
          <a:custGeom>
            <a:avLst/>
            <a:gdLst/>
            <a:ahLst/>
            <a:cxnLst/>
            <a:rect l="l" t="t" r="r" b="b"/>
            <a:pathLst>
              <a:path w="883" h="705" extrusionOk="0">
                <a:moveTo>
                  <a:pt x="440" y="0"/>
                </a:moveTo>
                <a:cubicBezTo>
                  <a:pt x="405" y="0"/>
                  <a:pt x="368" y="6"/>
                  <a:pt x="331" y="18"/>
                </a:cubicBezTo>
                <a:cubicBezTo>
                  <a:pt x="27" y="116"/>
                  <a:pt x="0" y="536"/>
                  <a:pt x="295" y="669"/>
                </a:cubicBezTo>
                <a:cubicBezTo>
                  <a:pt x="342" y="693"/>
                  <a:pt x="393" y="704"/>
                  <a:pt x="443" y="704"/>
                </a:cubicBezTo>
                <a:cubicBezTo>
                  <a:pt x="562" y="704"/>
                  <a:pt x="678" y="640"/>
                  <a:pt x="741" y="527"/>
                </a:cubicBezTo>
                <a:cubicBezTo>
                  <a:pt x="882" y="284"/>
                  <a:pt x="694" y="0"/>
                  <a:pt x="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2" name="Google Shape;2822;p24"/>
          <p:cNvSpPr/>
          <p:nvPr/>
        </p:nvSpPr>
        <p:spPr>
          <a:xfrm>
            <a:off x="5897165" y="1218275"/>
            <a:ext cx="18788" cy="24740"/>
          </a:xfrm>
          <a:custGeom>
            <a:avLst/>
            <a:gdLst/>
            <a:ahLst/>
            <a:cxnLst/>
            <a:rect l="l" t="t" r="r" b="b"/>
            <a:pathLst>
              <a:path w="242" h="239" extrusionOk="0">
                <a:moveTo>
                  <a:pt x="90" y="0"/>
                </a:moveTo>
                <a:lnTo>
                  <a:pt x="72" y="9"/>
                </a:lnTo>
                <a:lnTo>
                  <a:pt x="54" y="18"/>
                </a:lnTo>
                <a:cubicBezTo>
                  <a:pt x="37" y="36"/>
                  <a:pt x="10" y="63"/>
                  <a:pt x="10" y="90"/>
                </a:cubicBezTo>
                <a:lnTo>
                  <a:pt x="10" y="107"/>
                </a:lnTo>
                <a:cubicBezTo>
                  <a:pt x="1" y="116"/>
                  <a:pt x="1" y="116"/>
                  <a:pt x="10" y="125"/>
                </a:cubicBezTo>
                <a:lnTo>
                  <a:pt x="10" y="143"/>
                </a:lnTo>
                <a:cubicBezTo>
                  <a:pt x="10" y="143"/>
                  <a:pt x="1" y="152"/>
                  <a:pt x="1" y="152"/>
                </a:cubicBezTo>
                <a:cubicBezTo>
                  <a:pt x="1" y="161"/>
                  <a:pt x="10" y="179"/>
                  <a:pt x="19" y="188"/>
                </a:cubicBezTo>
                <a:cubicBezTo>
                  <a:pt x="28" y="215"/>
                  <a:pt x="54" y="232"/>
                  <a:pt x="90" y="232"/>
                </a:cubicBezTo>
                <a:cubicBezTo>
                  <a:pt x="101" y="236"/>
                  <a:pt x="112" y="238"/>
                  <a:pt x="123" y="238"/>
                </a:cubicBezTo>
                <a:cubicBezTo>
                  <a:pt x="139" y="238"/>
                  <a:pt x="155" y="234"/>
                  <a:pt x="170" y="224"/>
                </a:cubicBezTo>
                <a:cubicBezTo>
                  <a:pt x="188" y="215"/>
                  <a:pt x="206" y="206"/>
                  <a:pt x="215" y="188"/>
                </a:cubicBezTo>
                <a:cubicBezTo>
                  <a:pt x="215" y="179"/>
                  <a:pt x="215" y="179"/>
                  <a:pt x="224" y="179"/>
                </a:cubicBezTo>
                <a:cubicBezTo>
                  <a:pt x="233" y="170"/>
                  <a:pt x="233" y="152"/>
                  <a:pt x="233" y="143"/>
                </a:cubicBezTo>
                <a:cubicBezTo>
                  <a:pt x="242" y="116"/>
                  <a:pt x="233" y="81"/>
                  <a:pt x="215" y="54"/>
                </a:cubicBezTo>
                <a:cubicBezTo>
                  <a:pt x="206" y="36"/>
                  <a:pt x="197" y="27"/>
                  <a:pt x="179" y="18"/>
                </a:cubicBezTo>
                <a:cubicBezTo>
                  <a:pt x="170" y="9"/>
                  <a:pt x="153" y="9"/>
                  <a:pt x="144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3" name="Google Shape;2823;p24"/>
          <p:cNvSpPr/>
          <p:nvPr/>
        </p:nvSpPr>
        <p:spPr>
          <a:xfrm>
            <a:off x="5881250" y="1185667"/>
            <a:ext cx="59934" cy="73908"/>
          </a:xfrm>
          <a:custGeom>
            <a:avLst/>
            <a:gdLst/>
            <a:ahLst/>
            <a:cxnLst/>
            <a:rect l="l" t="t" r="r" b="b"/>
            <a:pathLst>
              <a:path w="772" h="714" extrusionOk="0">
                <a:moveTo>
                  <a:pt x="107" y="603"/>
                </a:moveTo>
                <a:cubicBezTo>
                  <a:pt x="129" y="630"/>
                  <a:pt x="155" y="654"/>
                  <a:pt x="188" y="672"/>
                </a:cubicBezTo>
                <a:cubicBezTo>
                  <a:pt x="157" y="653"/>
                  <a:pt x="130" y="630"/>
                  <a:pt x="107" y="603"/>
                </a:cubicBezTo>
                <a:close/>
                <a:moveTo>
                  <a:pt x="188" y="672"/>
                </a:moveTo>
                <a:cubicBezTo>
                  <a:pt x="231" y="697"/>
                  <a:pt x="278" y="710"/>
                  <a:pt x="323" y="712"/>
                </a:cubicBezTo>
                <a:lnTo>
                  <a:pt x="323" y="712"/>
                </a:lnTo>
                <a:cubicBezTo>
                  <a:pt x="278" y="708"/>
                  <a:pt x="232" y="695"/>
                  <a:pt x="188" y="672"/>
                </a:cubicBezTo>
                <a:close/>
                <a:moveTo>
                  <a:pt x="388" y="1"/>
                </a:moveTo>
                <a:cubicBezTo>
                  <a:pt x="351" y="1"/>
                  <a:pt x="314" y="7"/>
                  <a:pt x="277" y="21"/>
                </a:cubicBezTo>
                <a:cubicBezTo>
                  <a:pt x="188" y="57"/>
                  <a:pt x="117" y="119"/>
                  <a:pt x="72" y="199"/>
                </a:cubicBezTo>
                <a:cubicBezTo>
                  <a:pt x="0" y="329"/>
                  <a:pt x="15" y="493"/>
                  <a:pt x="107" y="603"/>
                </a:cubicBezTo>
                <a:lnTo>
                  <a:pt x="107" y="603"/>
                </a:lnTo>
                <a:cubicBezTo>
                  <a:pt x="76" y="563"/>
                  <a:pt x="56" y="515"/>
                  <a:pt x="45" y="467"/>
                </a:cubicBezTo>
                <a:cubicBezTo>
                  <a:pt x="27" y="378"/>
                  <a:pt x="45" y="289"/>
                  <a:pt x="99" y="217"/>
                </a:cubicBezTo>
                <a:cubicBezTo>
                  <a:pt x="161" y="101"/>
                  <a:pt x="258" y="54"/>
                  <a:pt x="355" y="54"/>
                </a:cubicBezTo>
                <a:cubicBezTo>
                  <a:pt x="564" y="54"/>
                  <a:pt x="772" y="277"/>
                  <a:pt x="625" y="521"/>
                </a:cubicBezTo>
                <a:cubicBezTo>
                  <a:pt x="590" y="601"/>
                  <a:pt x="518" y="663"/>
                  <a:pt x="438" y="690"/>
                </a:cubicBezTo>
                <a:cubicBezTo>
                  <a:pt x="404" y="705"/>
                  <a:pt x="369" y="712"/>
                  <a:pt x="334" y="712"/>
                </a:cubicBezTo>
                <a:cubicBezTo>
                  <a:pt x="330" y="712"/>
                  <a:pt x="327" y="712"/>
                  <a:pt x="323" y="712"/>
                </a:cubicBezTo>
                <a:lnTo>
                  <a:pt x="323" y="712"/>
                </a:lnTo>
                <a:cubicBezTo>
                  <a:pt x="333" y="713"/>
                  <a:pt x="343" y="713"/>
                  <a:pt x="352" y="713"/>
                </a:cubicBezTo>
                <a:cubicBezTo>
                  <a:pt x="474" y="713"/>
                  <a:pt x="591" y="649"/>
                  <a:pt x="652" y="539"/>
                </a:cubicBezTo>
                <a:cubicBezTo>
                  <a:pt x="706" y="458"/>
                  <a:pt x="723" y="369"/>
                  <a:pt x="706" y="271"/>
                </a:cubicBezTo>
                <a:cubicBezTo>
                  <a:pt x="684" y="112"/>
                  <a:pt x="541" y="1"/>
                  <a:pt x="388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4" name="Google Shape;2824;p24"/>
          <p:cNvSpPr/>
          <p:nvPr/>
        </p:nvSpPr>
        <p:spPr>
          <a:xfrm>
            <a:off x="6037840" y="1148196"/>
            <a:ext cx="60400" cy="64179"/>
          </a:xfrm>
          <a:custGeom>
            <a:avLst/>
            <a:gdLst/>
            <a:ahLst/>
            <a:cxnLst/>
            <a:rect l="l" t="t" r="r" b="b"/>
            <a:pathLst>
              <a:path w="778" h="620" extrusionOk="0">
                <a:moveTo>
                  <a:pt x="393" y="1"/>
                </a:moveTo>
                <a:cubicBezTo>
                  <a:pt x="362" y="1"/>
                  <a:pt x="329" y="6"/>
                  <a:pt x="295" y="17"/>
                </a:cubicBezTo>
                <a:cubicBezTo>
                  <a:pt x="27" y="97"/>
                  <a:pt x="1" y="463"/>
                  <a:pt x="259" y="588"/>
                </a:cubicBezTo>
                <a:cubicBezTo>
                  <a:pt x="302" y="609"/>
                  <a:pt x="348" y="620"/>
                  <a:pt x="393" y="620"/>
                </a:cubicBezTo>
                <a:cubicBezTo>
                  <a:pt x="499" y="620"/>
                  <a:pt x="602" y="563"/>
                  <a:pt x="652" y="463"/>
                </a:cubicBezTo>
                <a:cubicBezTo>
                  <a:pt x="777" y="252"/>
                  <a:pt x="615" y="1"/>
                  <a:pt x="3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5" name="Google Shape;2825;p24"/>
          <p:cNvSpPr/>
          <p:nvPr/>
        </p:nvSpPr>
        <p:spPr>
          <a:xfrm>
            <a:off x="6069748" y="1173040"/>
            <a:ext cx="16692" cy="23187"/>
          </a:xfrm>
          <a:custGeom>
            <a:avLst/>
            <a:gdLst/>
            <a:ahLst/>
            <a:cxnLst/>
            <a:rect l="l" t="t" r="r" b="b"/>
            <a:pathLst>
              <a:path w="215" h="224" extrusionOk="0">
                <a:moveTo>
                  <a:pt x="116" y="0"/>
                </a:moveTo>
                <a:cubicBezTo>
                  <a:pt x="98" y="0"/>
                  <a:pt x="80" y="0"/>
                  <a:pt x="72" y="9"/>
                </a:cubicBezTo>
                <a:cubicBezTo>
                  <a:pt x="63" y="18"/>
                  <a:pt x="45" y="18"/>
                  <a:pt x="45" y="36"/>
                </a:cubicBezTo>
                <a:cubicBezTo>
                  <a:pt x="9" y="71"/>
                  <a:pt x="0" y="125"/>
                  <a:pt x="36" y="170"/>
                </a:cubicBezTo>
                <a:cubicBezTo>
                  <a:pt x="36" y="179"/>
                  <a:pt x="36" y="187"/>
                  <a:pt x="45" y="196"/>
                </a:cubicBezTo>
                <a:cubicBezTo>
                  <a:pt x="54" y="205"/>
                  <a:pt x="63" y="214"/>
                  <a:pt x="72" y="214"/>
                </a:cubicBezTo>
                <a:cubicBezTo>
                  <a:pt x="85" y="221"/>
                  <a:pt x="99" y="224"/>
                  <a:pt x="111" y="224"/>
                </a:cubicBezTo>
                <a:cubicBezTo>
                  <a:pt x="132" y="224"/>
                  <a:pt x="150" y="216"/>
                  <a:pt x="161" y="205"/>
                </a:cubicBezTo>
                <a:cubicBezTo>
                  <a:pt x="170" y="196"/>
                  <a:pt x="170" y="187"/>
                  <a:pt x="179" y="179"/>
                </a:cubicBezTo>
                <a:cubicBezTo>
                  <a:pt x="188" y="170"/>
                  <a:pt x="197" y="152"/>
                  <a:pt x="205" y="134"/>
                </a:cubicBezTo>
                <a:cubicBezTo>
                  <a:pt x="214" y="107"/>
                  <a:pt x="214" y="89"/>
                  <a:pt x="205" y="63"/>
                </a:cubicBezTo>
                <a:cubicBezTo>
                  <a:pt x="197" y="45"/>
                  <a:pt x="179" y="18"/>
                  <a:pt x="152" y="9"/>
                </a:cubicBezTo>
                <a:cubicBezTo>
                  <a:pt x="143" y="0"/>
                  <a:pt x="125" y="0"/>
                  <a:pt x="116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6" name="Google Shape;2826;p24"/>
          <p:cNvSpPr/>
          <p:nvPr/>
        </p:nvSpPr>
        <p:spPr>
          <a:xfrm>
            <a:off x="6043429" y="1147573"/>
            <a:ext cx="55276" cy="64800"/>
          </a:xfrm>
          <a:custGeom>
            <a:avLst/>
            <a:gdLst/>
            <a:ahLst/>
            <a:cxnLst/>
            <a:rect l="l" t="t" r="r" b="b"/>
            <a:pathLst>
              <a:path w="712" h="626" extrusionOk="0">
                <a:moveTo>
                  <a:pt x="187" y="594"/>
                </a:moveTo>
                <a:cubicBezTo>
                  <a:pt x="208" y="606"/>
                  <a:pt x="231" y="614"/>
                  <a:pt x="254" y="618"/>
                </a:cubicBezTo>
                <a:lnTo>
                  <a:pt x="254" y="618"/>
                </a:lnTo>
                <a:cubicBezTo>
                  <a:pt x="232" y="613"/>
                  <a:pt x="209" y="605"/>
                  <a:pt x="187" y="594"/>
                </a:cubicBezTo>
                <a:close/>
                <a:moveTo>
                  <a:pt x="362" y="1"/>
                </a:moveTo>
                <a:cubicBezTo>
                  <a:pt x="327" y="1"/>
                  <a:pt x="292" y="8"/>
                  <a:pt x="259" y="23"/>
                </a:cubicBezTo>
                <a:cubicBezTo>
                  <a:pt x="187" y="50"/>
                  <a:pt x="125" y="103"/>
                  <a:pt x="80" y="175"/>
                </a:cubicBezTo>
                <a:cubicBezTo>
                  <a:pt x="0" y="317"/>
                  <a:pt x="45" y="505"/>
                  <a:pt x="187" y="594"/>
                </a:cubicBezTo>
                <a:cubicBezTo>
                  <a:pt x="116" y="550"/>
                  <a:pt x="71" y="478"/>
                  <a:pt x="62" y="407"/>
                </a:cubicBezTo>
                <a:cubicBezTo>
                  <a:pt x="54" y="335"/>
                  <a:pt x="62" y="255"/>
                  <a:pt x="107" y="193"/>
                </a:cubicBezTo>
                <a:cubicBezTo>
                  <a:pt x="161" y="85"/>
                  <a:pt x="247" y="41"/>
                  <a:pt x="334" y="41"/>
                </a:cubicBezTo>
                <a:cubicBezTo>
                  <a:pt x="522" y="41"/>
                  <a:pt x="712" y="247"/>
                  <a:pt x="571" y="460"/>
                </a:cubicBezTo>
                <a:cubicBezTo>
                  <a:pt x="536" y="523"/>
                  <a:pt x="482" y="576"/>
                  <a:pt x="411" y="603"/>
                </a:cubicBezTo>
                <a:cubicBezTo>
                  <a:pt x="373" y="615"/>
                  <a:pt x="336" y="622"/>
                  <a:pt x="301" y="622"/>
                </a:cubicBezTo>
                <a:cubicBezTo>
                  <a:pt x="285" y="622"/>
                  <a:pt x="269" y="621"/>
                  <a:pt x="254" y="618"/>
                </a:cubicBezTo>
                <a:lnTo>
                  <a:pt x="254" y="618"/>
                </a:lnTo>
                <a:cubicBezTo>
                  <a:pt x="277" y="623"/>
                  <a:pt x="299" y="626"/>
                  <a:pt x="321" y="626"/>
                </a:cubicBezTo>
                <a:cubicBezTo>
                  <a:pt x="428" y="626"/>
                  <a:pt x="533" y="569"/>
                  <a:pt x="589" y="469"/>
                </a:cubicBezTo>
                <a:cubicBezTo>
                  <a:pt x="634" y="407"/>
                  <a:pt x="652" y="317"/>
                  <a:pt x="643" y="237"/>
                </a:cubicBezTo>
                <a:cubicBezTo>
                  <a:pt x="625" y="157"/>
                  <a:pt x="571" y="85"/>
                  <a:pt x="500" y="41"/>
                </a:cubicBezTo>
                <a:cubicBezTo>
                  <a:pt x="458" y="15"/>
                  <a:pt x="411" y="1"/>
                  <a:pt x="362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7" name="Google Shape;2827;p24"/>
          <p:cNvSpPr/>
          <p:nvPr/>
        </p:nvSpPr>
        <p:spPr>
          <a:xfrm>
            <a:off x="6008729" y="1255849"/>
            <a:ext cx="82759" cy="88504"/>
          </a:xfrm>
          <a:custGeom>
            <a:avLst/>
            <a:gdLst/>
            <a:ahLst/>
            <a:cxnLst/>
            <a:rect l="l" t="t" r="r" b="b"/>
            <a:pathLst>
              <a:path w="1066" h="855" extrusionOk="0">
                <a:moveTo>
                  <a:pt x="532" y="1"/>
                </a:moveTo>
                <a:cubicBezTo>
                  <a:pt x="490" y="1"/>
                  <a:pt x="446" y="7"/>
                  <a:pt x="402" y="21"/>
                </a:cubicBezTo>
                <a:cubicBezTo>
                  <a:pt x="36" y="137"/>
                  <a:pt x="1" y="646"/>
                  <a:pt x="349" y="807"/>
                </a:cubicBezTo>
                <a:cubicBezTo>
                  <a:pt x="408" y="839"/>
                  <a:pt x="473" y="854"/>
                  <a:pt x="537" y="854"/>
                </a:cubicBezTo>
                <a:cubicBezTo>
                  <a:pt x="683" y="854"/>
                  <a:pt x="825" y="774"/>
                  <a:pt x="893" y="637"/>
                </a:cubicBezTo>
                <a:cubicBezTo>
                  <a:pt x="1066" y="346"/>
                  <a:pt x="838" y="1"/>
                  <a:pt x="5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8" name="Google Shape;2828;p24"/>
          <p:cNvSpPr/>
          <p:nvPr/>
        </p:nvSpPr>
        <p:spPr>
          <a:xfrm>
            <a:off x="6057248" y="1297669"/>
            <a:ext cx="16692" cy="23912"/>
          </a:xfrm>
          <a:custGeom>
            <a:avLst/>
            <a:gdLst/>
            <a:ahLst/>
            <a:cxnLst/>
            <a:rect l="l" t="t" r="r" b="b"/>
            <a:pathLst>
              <a:path w="215" h="231" extrusionOk="0">
                <a:moveTo>
                  <a:pt x="99" y="1"/>
                </a:moveTo>
                <a:cubicBezTo>
                  <a:pt x="81" y="1"/>
                  <a:pt x="63" y="10"/>
                  <a:pt x="54" y="19"/>
                </a:cubicBezTo>
                <a:cubicBezTo>
                  <a:pt x="36" y="28"/>
                  <a:pt x="27" y="46"/>
                  <a:pt x="18" y="63"/>
                </a:cubicBezTo>
                <a:cubicBezTo>
                  <a:pt x="9" y="72"/>
                  <a:pt x="9" y="81"/>
                  <a:pt x="1" y="90"/>
                </a:cubicBezTo>
                <a:cubicBezTo>
                  <a:pt x="1" y="99"/>
                  <a:pt x="1" y="108"/>
                  <a:pt x="1" y="108"/>
                </a:cubicBezTo>
                <a:cubicBezTo>
                  <a:pt x="1" y="117"/>
                  <a:pt x="1" y="117"/>
                  <a:pt x="1" y="126"/>
                </a:cubicBezTo>
                <a:cubicBezTo>
                  <a:pt x="1" y="135"/>
                  <a:pt x="9" y="153"/>
                  <a:pt x="18" y="171"/>
                </a:cubicBezTo>
                <a:lnTo>
                  <a:pt x="18" y="179"/>
                </a:lnTo>
                <a:cubicBezTo>
                  <a:pt x="27" y="197"/>
                  <a:pt x="45" y="206"/>
                  <a:pt x="63" y="224"/>
                </a:cubicBezTo>
                <a:lnTo>
                  <a:pt x="81" y="224"/>
                </a:lnTo>
                <a:cubicBezTo>
                  <a:pt x="90" y="229"/>
                  <a:pt x="96" y="231"/>
                  <a:pt x="103" y="231"/>
                </a:cubicBezTo>
                <a:cubicBezTo>
                  <a:pt x="110" y="231"/>
                  <a:pt x="117" y="229"/>
                  <a:pt x="125" y="224"/>
                </a:cubicBezTo>
                <a:lnTo>
                  <a:pt x="152" y="224"/>
                </a:lnTo>
                <a:cubicBezTo>
                  <a:pt x="161" y="215"/>
                  <a:pt x="170" y="206"/>
                  <a:pt x="179" y="188"/>
                </a:cubicBezTo>
                <a:cubicBezTo>
                  <a:pt x="188" y="179"/>
                  <a:pt x="197" y="162"/>
                  <a:pt x="197" y="153"/>
                </a:cubicBezTo>
                <a:cubicBezTo>
                  <a:pt x="215" y="117"/>
                  <a:pt x="206" y="81"/>
                  <a:pt x="188" y="46"/>
                </a:cubicBezTo>
                <a:cubicBezTo>
                  <a:pt x="179" y="37"/>
                  <a:pt x="170" y="19"/>
                  <a:pt x="152" y="19"/>
                </a:cubicBezTo>
                <a:cubicBezTo>
                  <a:pt x="134" y="10"/>
                  <a:pt x="117" y="1"/>
                  <a:pt x="99" y="1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9" name="Google Shape;2829;p24"/>
          <p:cNvSpPr/>
          <p:nvPr/>
        </p:nvSpPr>
        <p:spPr>
          <a:xfrm>
            <a:off x="6018356" y="1256056"/>
            <a:ext cx="74219" cy="88504"/>
          </a:xfrm>
          <a:custGeom>
            <a:avLst/>
            <a:gdLst/>
            <a:ahLst/>
            <a:cxnLst/>
            <a:rect l="l" t="t" r="r" b="b"/>
            <a:pathLst>
              <a:path w="956" h="855" extrusionOk="0">
                <a:moveTo>
                  <a:pt x="120" y="707"/>
                </a:moveTo>
                <a:lnTo>
                  <a:pt x="120" y="707"/>
                </a:lnTo>
                <a:cubicBezTo>
                  <a:pt x="148" y="746"/>
                  <a:pt x="184" y="780"/>
                  <a:pt x="225" y="805"/>
                </a:cubicBezTo>
                <a:cubicBezTo>
                  <a:pt x="184" y="777"/>
                  <a:pt x="149" y="744"/>
                  <a:pt x="120" y="707"/>
                </a:cubicBezTo>
                <a:close/>
                <a:moveTo>
                  <a:pt x="225" y="805"/>
                </a:moveTo>
                <a:lnTo>
                  <a:pt x="225" y="805"/>
                </a:lnTo>
                <a:cubicBezTo>
                  <a:pt x="267" y="830"/>
                  <a:pt x="316" y="846"/>
                  <a:pt x="366" y="851"/>
                </a:cubicBezTo>
                <a:lnTo>
                  <a:pt x="366" y="851"/>
                </a:lnTo>
                <a:cubicBezTo>
                  <a:pt x="318" y="844"/>
                  <a:pt x="270" y="829"/>
                  <a:pt x="225" y="805"/>
                </a:cubicBezTo>
                <a:close/>
                <a:moveTo>
                  <a:pt x="472" y="0"/>
                </a:moveTo>
                <a:cubicBezTo>
                  <a:pt x="424" y="0"/>
                  <a:pt x="377" y="9"/>
                  <a:pt x="332" y="28"/>
                </a:cubicBezTo>
                <a:cubicBezTo>
                  <a:pt x="225" y="64"/>
                  <a:pt x="145" y="144"/>
                  <a:pt x="91" y="242"/>
                </a:cubicBezTo>
                <a:cubicBezTo>
                  <a:pt x="0" y="389"/>
                  <a:pt x="19" y="573"/>
                  <a:pt x="120" y="707"/>
                </a:cubicBezTo>
                <a:lnTo>
                  <a:pt x="120" y="707"/>
                </a:lnTo>
                <a:cubicBezTo>
                  <a:pt x="88" y="661"/>
                  <a:pt x="65" y="608"/>
                  <a:pt x="55" y="555"/>
                </a:cubicBezTo>
                <a:cubicBezTo>
                  <a:pt x="37" y="448"/>
                  <a:pt x="55" y="340"/>
                  <a:pt x="109" y="251"/>
                </a:cubicBezTo>
                <a:cubicBezTo>
                  <a:pt x="185" y="105"/>
                  <a:pt x="306" y="44"/>
                  <a:pt x="428" y="44"/>
                </a:cubicBezTo>
                <a:cubicBezTo>
                  <a:pt x="692" y="44"/>
                  <a:pt x="956" y="327"/>
                  <a:pt x="760" y="626"/>
                </a:cubicBezTo>
                <a:cubicBezTo>
                  <a:pt x="707" y="724"/>
                  <a:pt x="626" y="796"/>
                  <a:pt x="528" y="831"/>
                </a:cubicBezTo>
                <a:cubicBezTo>
                  <a:pt x="489" y="846"/>
                  <a:pt x="447" y="853"/>
                  <a:pt x="405" y="853"/>
                </a:cubicBezTo>
                <a:cubicBezTo>
                  <a:pt x="392" y="853"/>
                  <a:pt x="379" y="852"/>
                  <a:pt x="366" y="851"/>
                </a:cubicBezTo>
                <a:lnTo>
                  <a:pt x="366" y="851"/>
                </a:lnTo>
                <a:cubicBezTo>
                  <a:pt x="384" y="853"/>
                  <a:pt x="402" y="854"/>
                  <a:pt x="420" y="854"/>
                </a:cubicBezTo>
                <a:cubicBezTo>
                  <a:pt x="564" y="854"/>
                  <a:pt x="705" y="778"/>
                  <a:pt x="778" y="644"/>
                </a:cubicBezTo>
                <a:cubicBezTo>
                  <a:pt x="841" y="546"/>
                  <a:pt x="867" y="430"/>
                  <a:pt x="850" y="323"/>
                </a:cubicBezTo>
                <a:cubicBezTo>
                  <a:pt x="823" y="207"/>
                  <a:pt x="760" y="108"/>
                  <a:pt x="662" y="55"/>
                </a:cubicBezTo>
                <a:cubicBezTo>
                  <a:pt x="605" y="18"/>
                  <a:pt x="539" y="0"/>
                  <a:pt x="472" y="0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0" name="Google Shape;2830;p24"/>
          <p:cNvSpPr/>
          <p:nvPr/>
        </p:nvSpPr>
        <p:spPr>
          <a:xfrm>
            <a:off x="5922865" y="1294977"/>
            <a:ext cx="69173" cy="74323"/>
          </a:xfrm>
          <a:custGeom>
            <a:avLst/>
            <a:gdLst/>
            <a:ahLst/>
            <a:cxnLst/>
            <a:rect l="l" t="t" r="r" b="b"/>
            <a:pathLst>
              <a:path w="891" h="718" extrusionOk="0">
                <a:moveTo>
                  <a:pt x="451" y="0"/>
                </a:moveTo>
                <a:cubicBezTo>
                  <a:pt x="415" y="0"/>
                  <a:pt x="378" y="6"/>
                  <a:pt x="339" y="18"/>
                </a:cubicBezTo>
                <a:cubicBezTo>
                  <a:pt x="27" y="107"/>
                  <a:pt x="0" y="536"/>
                  <a:pt x="295" y="678"/>
                </a:cubicBezTo>
                <a:cubicBezTo>
                  <a:pt x="345" y="705"/>
                  <a:pt x="399" y="717"/>
                  <a:pt x="451" y="717"/>
                </a:cubicBezTo>
                <a:cubicBezTo>
                  <a:pt x="575" y="717"/>
                  <a:pt x="693" y="649"/>
                  <a:pt x="750" y="536"/>
                </a:cubicBezTo>
                <a:cubicBezTo>
                  <a:pt x="891" y="285"/>
                  <a:pt x="709" y="0"/>
                  <a:pt x="4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1" name="Google Shape;2831;p24"/>
          <p:cNvSpPr/>
          <p:nvPr/>
        </p:nvSpPr>
        <p:spPr>
          <a:xfrm>
            <a:off x="5949183" y="1331932"/>
            <a:ext cx="15993" cy="20392"/>
          </a:xfrm>
          <a:custGeom>
            <a:avLst/>
            <a:gdLst/>
            <a:ahLst/>
            <a:cxnLst/>
            <a:rect l="l" t="t" r="r" b="b"/>
            <a:pathLst>
              <a:path w="206" h="197" extrusionOk="0">
                <a:moveTo>
                  <a:pt x="98" y="0"/>
                </a:moveTo>
                <a:cubicBezTo>
                  <a:pt x="81" y="0"/>
                  <a:pt x="63" y="0"/>
                  <a:pt x="45" y="9"/>
                </a:cubicBezTo>
                <a:cubicBezTo>
                  <a:pt x="36" y="18"/>
                  <a:pt x="27" y="27"/>
                  <a:pt x="27" y="36"/>
                </a:cubicBezTo>
                <a:cubicBezTo>
                  <a:pt x="18" y="45"/>
                  <a:pt x="18" y="45"/>
                  <a:pt x="18" y="54"/>
                </a:cubicBezTo>
                <a:cubicBezTo>
                  <a:pt x="9" y="63"/>
                  <a:pt x="9" y="72"/>
                  <a:pt x="0" y="89"/>
                </a:cubicBezTo>
                <a:cubicBezTo>
                  <a:pt x="0" y="107"/>
                  <a:pt x="0" y="116"/>
                  <a:pt x="0" y="134"/>
                </a:cubicBezTo>
                <a:cubicBezTo>
                  <a:pt x="9" y="152"/>
                  <a:pt x="18" y="170"/>
                  <a:pt x="27" y="179"/>
                </a:cubicBezTo>
                <a:cubicBezTo>
                  <a:pt x="45" y="188"/>
                  <a:pt x="63" y="197"/>
                  <a:pt x="81" y="197"/>
                </a:cubicBezTo>
                <a:lnTo>
                  <a:pt x="134" y="197"/>
                </a:lnTo>
                <a:cubicBezTo>
                  <a:pt x="143" y="188"/>
                  <a:pt x="152" y="188"/>
                  <a:pt x="161" y="179"/>
                </a:cubicBezTo>
                <a:cubicBezTo>
                  <a:pt x="179" y="170"/>
                  <a:pt x="197" y="152"/>
                  <a:pt x="197" y="125"/>
                </a:cubicBezTo>
                <a:cubicBezTo>
                  <a:pt x="205" y="116"/>
                  <a:pt x="205" y="98"/>
                  <a:pt x="197" y="80"/>
                </a:cubicBezTo>
                <a:cubicBezTo>
                  <a:pt x="197" y="72"/>
                  <a:pt x="188" y="63"/>
                  <a:pt x="188" y="54"/>
                </a:cubicBezTo>
                <a:cubicBezTo>
                  <a:pt x="179" y="36"/>
                  <a:pt x="170" y="18"/>
                  <a:pt x="152" y="18"/>
                </a:cubicBezTo>
                <a:cubicBezTo>
                  <a:pt x="134" y="0"/>
                  <a:pt x="116" y="0"/>
                  <a:pt x="98" y="0"/>
                </a:cubicBezTo>
                <a:close/>
              </a:path>
            </a:pathLst>
          </a:custGeom>
          <a:solidFill>
            <a:srgbClr val="B733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2" name="Google Shape;2832;p24"/>
          <p:cNvSpPr/>
          <p:nvPr/>
        </p:nvSpPr>
        <p:spPr>
          <a:xfrm>
            <a:off x="5932178" y="1294564"/>
            <a:ext cx="59236" cy="74944"/>
          </a:xfrm>
          <a:custGeom>
            <a:avLst/>
            <a:gdLst/>
            <a:ahLst/>
            <a:cxnLst/>
            <a:rect l="l" t="t" r="r" b="b"/>
            <a:pathLst>
              <a:path w="763" h="724" extrusionOk="0">
                <a:moveTo>
                  <a:pt x="49" y="539"/>
                </a:moveTo>
                <a:cubicBezTo>
                  <a:pt x="73" y="596"/>
                  <a:pt x="117" y="644"/>
                  <a:pt x="175" y="682"/>
                </a:cubicBezTo>
                <a:cubicBezTo>
                  <a:pt x="118" y="645"/>
                  <a:pt x="76" y="595"/>
                  <a:pt x="49" y="539"/>
                </a:cubicBezTo>
                <a:close/>
                <a:moveTo>
                  <a:pt x="387" y="1"/>
                </a:moveTo>
                <a:cubicBezTo>
                  <a:pt x="349" y="1"/>
                  <a:pt x="310" y="8"/>
                  <a:pt x="273" y="22"/>
                </a:cubicBezTo>
                <a:cubicBezTo>
                  <a:pt x="184" y="58"/>
                  <a:pt x="103" y="120"/>
                  <a:pt x="67" y="201"/>
                </a:cubicBezTo>
                <a:cubicBezTo>
                  <a:pt x="4" y="311"/>
                  <a:pt x="0" y="436"/>
                  <a:pt x="49" y="539"/>
                </a:cubicBezTo>
                <a:lnTo>
                  <a:pt x="49" y="539"/>
                </a:lnTo>
                <a:cubicBezTo>
                  <a:pt x="40" y="517"/>
                  <a:pt x="34" y="493"/>
                  <a:pt x="32" y="468"/>
                </a:cubicBezTo>
                <a:cubicBezTo>
                  <a:pt x="14" y="379"/>
                  <a:pt x="32" y="290"/>
                  <a:pt x="85" y="218"/>
                </a:cubicBezTo>
                <a:cubicBezTo>
                  <a:pt x="149" y="107"/>
                  <a:pt x="246" y="61"/>
                  <a:pt x="342" y="61"/>
                </a:cubicBezTo>
                <a:cubicBezTo>
                  <a:pt x="553" y="61"/>
                  <a:pt x="762" y="285"/>
                  <a:pt x="621" y="531"/>
                </a:cubicBezTo>
                <a:cubicBezTo>
                  <a:pt x="576" y="602"/>
                  <a:pt x="514" y="665"/>
                  <a:pt x="433" y="700"/>
                </a:cubicBezTo>
                <a:cubicBezTo>
                  <a:pt x="398" y="711"/>
                  <a:pt x="363" y="716"/>
                  <a:pt x="328" y="716"/>
                </a:cubicBezTo>
                <a:cubicBezTo>
                  <a:pt x="275" y="716"/>
                  <a:pt x="223" y="704"/>
                  <a:pt x="175" y="682"/>
                </a:cubicBezTo>
                <a:lnTo>
                  <a:pt x="175" y="682"/>
                </a:lnTo>
                <a:cubicBezTo>
                  <a:pt x="227" y="710"/>
                  <a:pt x="282" y="723"/>
                  <a:pt x="337" y="723"/>
                </a:cubicBezTo>
                <a:cubicBezTo>
                  <a:pt x="460" y="723"/>
                  <a:pt x="580" y="657"/>
                  <a:pt x="648" y="540"/>
                </a:cubicBezTo>
                <a:cubicBezTo>
                  <a:pt x="701" y="459"/>
                  <a:pt x="719" y="370"/>
                  <a:pt x="701" y="272"/>
                </a:cubicBezTo>
                <a:cubicBezTo>
                  <a:pt x="680" y="108"/>
                  <a:pt x="539" y="1"/>
                  <a:pt x="387" y="1"/>
                </a:cubicBezTo>
                <a:close/>
              </a:path>
            </a:pathLst>
          </a:custGeom>
          <a:solidFill>
            <a:srgbClr val="7A17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3" name="Google Shape;2833;p24"/>
          <p:cNvSpPr/>
          <p:nvPr/>
        </p:nvSpPr>
        <p:spPr>
          <a:xfrm>
            <a:off x="6312280" y="1245084"/>
            <a:ext cx="94948" cy="217896"/>
          </a:xfrm>
          <a:custGeom>
            <a:avLst/>
            <a:gdLst/>
            <a:ahLst/>
            <a:cxnLst/>
            <a:rect l="l" t="t" r="r" b="b"/>
            <a:pathLst>
              <a:path w="1223" h="2105" extrusionOk="0">
                <a:moveTo>
                  <a:pt x="268" y="0"/>
                </a:moveTo>
                <a:cubicBezTo>
                  <a:pt x="90" y="365"/>
                  <a:pt x="0" y="2104"/>
                  <a:pt x="518" y="2104"/>
                </a:cubicBezTo>
                <a:cubicBezTo>
                  <a:pt x="546" y="2104"/>
                  <a:pt x="576" y="2099"/>
                  <a:pt x="607" y="2089"/>
                </a:cubicBezTo>
                <a:cubicBezTo>
                  <a:pt x="1223" y="1883"/>
                  <a:pt x="268" y="0"/>
                  <a:pt x="2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4" name="Google Shape;2834;p24"/>
          <p:cNvSpPr/>
          <p:nvPr/>
        </p:nvSpPr>
        <p:spPr>
          <a:xfrm>
            <a:off x="6330214" y="1224279"/>
            <a:ext cx="170952" cy="68940"/>
          </a:xfrm>
          <a:custGeom>
            <a:avLst/>
            <a:gdLst/>
            <a:ahLst/>
            <a:cxnLst/>
            <a:rect l="l" t="t" r="r" b="b"/>
            <a:pathLst>
              <a:path w="2202" h="666" extrusionOk="0">
                <a:moveTo>
                  <a:pt x="1173" y="0"/>
                </a:moveTo>
                <a:cubicBezTo>
                  <a:pt x="696" y="0"/>
                  <a:pt x="181" y="87"/>
                  <a:pt x="1" y="183"/>
                </a:cubicBezTo>
                <a:cubicBezTo>
                  <a:pt x="1" y="183"/>
                  <a:pt x="1053" y="666"/>
                  <a:pt x="1675" y="666"/>
                </a:cubicBezTo>
                <a:cubicBezTo>
                  <a:pt x="1895" y="666"/>
                  <a:pt x="2061" y="605"/>
                  <a:pt x="2107" y="442"/>
                </a:cubicBezTo>
                <a:cubicBezTo>
                  <a:pt x="2202" y="111"/>
                  <a:pt x="1712" y="0"/>
                  <a:pt x="11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5" name="Google Shape;2835;p24"/>
          <p:cNvSpPr/>
          <p:nvPr/>
        </p:nvSpPr>
        <p:spPr>
          <a:xfrm>
            <a:off x="6371130" y="1294047"/>
            <a:ext cx="135861" cy="182184"/>
          </a:xfrm>
          <a:custGeom>
            <a:avLst/>
            <a:gdLst/>
            <a:ahLst/>
            <a:cxnLst/>
            <a:rect l="l" t="t" r="r" b="b"/>
            <a:pathLst>
              <a:path w="1750" h="1760" extrusionOk="0">
                <a:moveTo>
                  <a:pt x="1" y="0"/>
                </a:moveTo>
                <a:lnTo>
                  <a:pt x="1" y="0"/>
                </a:lnTo>
                <a:cubicBezTo>
                  <a:pt x="16" y="385"/>
                  <a:pt x="669" y="1760"/>
                  <a:pt x="1129" y="1760"/>
                </a:cubicBezTo>
                <a:cubicBezTo>
                  <a:pt x="1191" y="1760"/>
                  <a:pt x="1250" y="1735"/>
                  <a:pt x="1304" y="1678"/>
                </a:cubicBezTo>
                <a:cubicBezTo>
                  <a:pt x="1750" y="1205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6" name="Google Shape;2836;p24"/>
          <p:cNvSpPr/>
          <p:nvPr/>
        </p:nvSpPr>
        <p:spPr>
          <a:xfrm>
            <a:off x="6251262" y="1167448"/>
            <a:ext cx="95025" cy="217896"/>
          </a:xfrm>
          <a:custGeom>
            <a:avLst/>
            <a:gdLst/>
            <a:ahLst/>
            <a:cxnLst/>
            <a:rect l="l" t="t" r="r" b="b"/>
            <a:pathLst>
              <a:path w="1224" h="2105" extrusionOk="0">
                <a:moveTo>
                  <a:pt x="268" y="1"/>
                </a:moveTo>
                <a:lnTo>
                  <a:pt x="268" y="1"/>
                </a:lnTo>
                <a:cubicBezTo>
                  <a:pt x="90" y="365"/>
                  <a:pt x="1" y="2104"/>
                  <a:pt x="519" y="2104"/>
                </a:cubicBezTo>
                <a:cubicBezTo>
                  <a:pt x="547" y="2104"/>
                  <a:pt x="576" y="2099"/>
                  <a:pt x="607" y="2089"/>
                </a:cubicBezTo>
                <a:cubicBezTo>
                  <a:pt x="1223" y="1884"/>
                  <a:pt x="268" y="1"/>
                  <a:pt x="2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7" name="Google Shape;2837;p24"/>
          <p:cNvSpPr/>
          <p:nvPr/>
        </p:nvSpPr>
        <p:spPr>
          <a:xfrm>
            <a:off x="6269270" y="1146645"/>
            <a:ext cx="170952" cy="69353"/>
          </a:xfrm>
          <a:custGeom>
            <a:avLst/>
            <a:gdLst/>
            <a:ahLst/>
            <a:cxnLst/>
            <a:rect l="l" t="t" r="r" b="b"/>
            <a:pathLst>
              <a:path w="2202" h="670" extrusionOk="0">
                <a:moveTo>
                  <a:pt x="1173" y="1"/>
                </a:moveTo>
                <a:cubicBezTo>
                  <a:pt x="696" y="1"/>
                  <a:pt x="181" y="87"/>
                  <a:pt x="1" y="184"/>
                </a:cubicBezTo>
                <a:cubicBezTo>
                  <a:pt x="1" y="184"/>
                  <a:pt x="1051" y="670"/>
                  <a:pt x="1672" y="670"/>
                </a:cubicBezTo>
                <a:cubicBezTo>
                  <a:pt x="1893" y="670"/>
                  <a:pt x="2060" y="609"/>
                  <a:pt x="2107" y="442"/>
                </a:cubicBezTo>
                <a:cubicBezTo>
                  <a:pt x="2202" y="111"/>
                  <a:pt x="1711" y="1"/>
                  <a:pt x="1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8" name="Google Shape;2838;p24"/>
          <p:cNvSpPr/>
          <p:nvPr/>
        </p:nvSpPr>
        <p:spPr>
          <a:xfrm>
            <a:off x="6186825" y="1094471"/>
            <a:ext cx="100537" cy="213444"/>
          </a:xfrm>
          <a:custGeom>
            <a:avLst/>
            <a:gdLst/>
            <a:ahLst/>
            <a:cxnLst/>
            <a:rect l="l" t="t" r="r" b="b"/>
            <a:pathLst>
              <a:path w="1295" h="2062" extrusionOk="0">
                <a:moveTo>
                  <a:pt x="134" y="0"/>
                </a:moveTo>
                <a:lnTo>
                  <a:pt x="134" y="0"/>
                </a:lnTo>
                <a:cubicBezTo>
                  <a:pt x="1" y="376"/>
                  <a:pt x="101" y="2061"/>
                  <a:pt x="596" y="2061"/>
                </a:cubicBezTo>
                <a:cubicBezTo>
                  <a:pt x="631" y="2061"/>
                  <a:pt x="667" y="2053"/>
                  <a:pt x="706" y="2035"/>
                </a:cubicBezTo>
                <a:cubicBezTo>
                  <a:pt x="1295" y="1768"/>
                  <a:pt x="134" y="1"/>
                  <a:pt x="1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9" name="Google Shape;2839;p24"/>
          <p:cNvSpPr/>
          <p:nvPr/>
        </p:nvSpPr>
        <p:spPr>
          <a:xfrm>
            <a:off x="6194430" y="1058450"/>
            <a:ext cx="168390" cy="65937"/>
          </a:xfrm>
          <a:custGeom>
            <a:avLst/>
            <a:gdLst/>
            <a:ahLst/>
            <a:cxnLst/>
            <a:rect l="l" t="t" r="r" b="b"/>
            <a:pathLst>
              <a:path w="2169" h="637" extrusionOk="0">
                <a:moveTo>
                  <a:pt x="1494" y="1"/>
                </a:moveTo>
                <a:cubicBezTo>
                  <a:pt x="946" y="1"/>
                  <a:pt x="211" y="189"/>
                  <a:pt x="1" y="331"/>
                </a:cubicBezTo>
                <a:cubicBezTo>
                  <a:pt x="1" y="331"/>
                  <a:pt x="917" y="636"/>
                  <a:pt x="1548" y="636"/>
                </a:cubicBezTo>
                <a:cubicBezTo>
                  <a:pt x="1851" y="636"/>
                  <a:pt x="2087" y="566"/>
                  <a:pt x="2125" y="357"/>
                </a:cubicBezTo>
                <a:cubicBezTo>
                  <a:pt x="2169" y="93"/>
                  <a:pt x="1877" y="1"/>
                  <a:pt x="14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0" name="Google Shape;2840;p24"/>
          <p:cNvSpPr/>
          <p:nvPr/>
        </p:nvSpPr>
        <p:spPr>
          <a:xfrm>
            <a:off x="6113304" y="1031641"/>
            <a:ext cx="111717" cy="207337"/>
          </a:xfrm>
          <a:custGeom>
            <a:avLst/>
            <a:gdLst/>
            <a:ahLst/>
            <a:cxnLst/>
            <a:rect l="l" t="t" r="r" b="b"/>
            <a:pathLst>
              <a:path w="1439" h="2003" extrusionOk="0">
                <a:moveTo>
                  <a:pt x="91" y="1"/>
                </a:moveTo>
                <a:lnTo>
                  <a:pt x="91" y="1"/>
                </a:lnTo>
                <a:cubicBezTo>
                  <a:pt x="0" y="386"/>
                  <a:pt x="280" y="2003"/>
                  <a:pt x="756" y="2003"/>
                </a:cubicBezTo>
                <a:cubicBezTo>
                  <a:pt x="798" y="2003"/>
                  <a:pt x="841" y="1991"/>
                  <a:pt x="885" y="1964"/>
                </a:cubicBezTo>
                <a:cubicBezTo>
                  <a:pt x="1438" y="1625"/>
                  <a:pt x="91" y="1"/>
                  <a:pt x="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1" name="Google Shape;2841;p24"/>
          <p:cNvSpPr/>
          <p:nvPr/>
        </p:nvSpPr>
        <p:spPr>
          <a:xfrm>
            <a:off x="6117493" y="978121"/>
            <a:ext cx="164586" cy="67595"/>
          </a:xfrm>
          <a:custGeom>
            <a:avLst/>
            <a:gdLst/>
            <a:ahLst/>
            <a:cxnLst/>
            <a:rect l="l" t="t" r="r" b="b"/>
            <a:pathLst>
              <a:path w="2120" h="653" extrusionOk="0">
                <a:moveTo>
                  <a:pt x="1650" y="1"/>
                </a:moveTo>
                <a:cubicBezTo>
                  <a:pt x="1100" y="1"/>
                  <a:pt x="221" y="318"/>
                  <a:pt x="1" y="509"/>
                </a:cubicBezTo>
                <a:cubicBezTo>
                  <a:pt x="1" y="509"/>
                  <a:pt x="681" y="652"/>
                  <a:pt x="1268" y="652"/>
                </a:cubicBezTo>
                <a:cubicBezTo>
                  <a:pt x="1706" y="652"/>
                  <a:pt x="2092" y="573"/>
                  <a:pt x="2107" y="294"/>
                </a:cubicBezTo>
                <a:cubicBezTo>
                  <a:pt x="2119" y="80"/>
                  <a:pt x="1926" y="1"/>
                  <a:pt x="1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2" name="Google Shape;2842;p24"/>
          <p:cNvSpPr/>
          <p:nvPr/>
        </p:nvSpPr>
        <p:spPr>
          <a:xfrm>
            <a:off x="6368333" y="1289389"/>
            <a:ext cx="110940" cy="186739"/>
          </a:xfrm>
          <a:custGeom>
            <a:avLst/>
            <a:gdLst/>
            <a:ahLst/>
            <a:cxnLst/>
            <a:rect l="l" t="t" r="r" b="b"/>
            <a:pathLst>
              <a:path w="1429" h="1804" extrusionOk="0">
                <a:moveTo>
                  <a:pt x="1402" y="1455"/>
                </a:moveTo>
                <a:cubicBezTo>
                  <a:pt x="1420" y="1545"/>
                  <a:pt x="1402" y="1643"/>
                  <a:pt x="1340" y="1723"/>
                </a:cubicBezTo>
                <a:cubicBezTo>
                  <a:pt x="1402" y="1652"/>
                  <a:pt x="1429" y="1545"/>
                  <a:pt x="1402" y="1455"/>
                </a:cubicBezTo>
                <a:close/>
                <a:moveTo>
                  <a:pt x="1" y="1"/>
                </a:moveTo>
                <a:lnTo>
                  <a:pt x="1" y="54"/>
                </a:lnTo>
                <a:cubicBezTo>
                  <a:pt x="10" y="152"/>
                  <a:pt x="28" y="251"/>
                  <a:pt x="63" y="349"/>
                </a:cubicBezTo>
                <a:cubicBezTo>
                  <a:pt x="99" y="438"/>
                  <a:pt x="135" y="536"/>
                  <a:pt x="179" y="625"/>
                </a:cubicBezTo>
                <a:cubicBezTo>
                  <a:pt x="260" y="804"/>
                  <a:pt x="349" y="982"/>
                  <a:pt x="456" y="1152"/>
                </a:cubicBezTo>
                <a:cubicBezTo>
                  <a:pt x="563" y="1322"/>
                  <a:pt x="679" y="1473"/>
                  <a:pt x="822" y="1616"/>
                </a:cubicBezTo>
                <a:cubicBezTo>
                  <a:pt x="893" y="1687"/>
                  <a:pt x="974" y="1750"/>
                  <a:pt x="1063" y="1786"/>
                </a:cubicBezTo>
                <a:cubicBezTo>
                  <a:pt x="974" y="1750"/>
                  <a:pt x="893" y="1687"/>
                  <a:pt x="831" y="1616"/>
                </a:cubicBezTo>
                <a:cubicBezTo>
                  <a:pt x="697" y="1473"/>
                  <a:pt x="581" y="1313"/>
                  <a:pt x="483" y="1134"/>
                </a:cubicBezTo>
                <a:cubicBezTo>
                  <a:pt x="385" y="965"/>
                  <a:pt x="295" y="786"/>
                  <a:pt x="215" y="608"/>
                </a:cubicBezTo>
                <a:cubicBezTo>
                  <a:pt x="142" y="445"/>
                  <a:pt x="91" y="275"/>
                  <a:pt x="56" y="105"/>
                </a:cubicBezTo>
                <a:lnTo>
                  <a:pt x="56" y="105"/>
                </a:lnTo>
                <a:cubicBezTo>
                  <a:pt x="192" y="202"/>
                  <a:pt x="328" y="307"/>
                  <a:pt x="465" y="411"/>
                </a:cubicBezTo>
                <a:cubicBezTo>
                  <a:pt x="617" y="527"/>
                  <a:pt x="759" y="643"/>
                  <a:pt x="902" y="777"/>
                </a:cubicBezTo>
                <a:cubicBezTo>
                  <a:pt x="1036" y="902"/>
                  <a:pt x="1170" y="1045"/>
                  <a:pt x="1277" y="1197"/>
                </a:cubicBezTo>
                <a:cubicBezTo>
                  <a:pt x="1331" y="1277"/>
                  <a:pt x="1375" y="1366"/>
                  <a:pt x="1402" y="1455"/>
                </a:cubicBezTo>
                <a:cubicBezTo>
                  <a:pt x="1375" y="1357"/>
                  <a:pt x="1340" y="1277"/>
                  <a:pt x="1286" y="1197"/>
                </a:cubicBezTo>
                <a:cubicBezTo>
                  <a:pt x="1179" y="1036"/>
                  <a:pt x="1054" y="893"/>
                  <a:pt x="920" y="759"/>
                </a:cubicBezTo>
                <a:cubicBezTo>
                  <a:pt x="643" y="491"/>
                  <a:pt x="349" y="251"/>
                  <a:pt x="37" y="27"/>
                </a:cubicBezTo>
                <a:lnTo>
                  <a:pt x="1" y="1"/>
                </a:lnTo>
                <a:close/>
                <a:moveTo>
                  <a:pt x="1340" y="1723"/>
                </a:moveTo>
                <a:cubicBezTo>
                  <a:pt x="1304" y="1759"/>
                  <a:pt x="1259" y="1786"/>
                  <a:pt x="1215" y="1795"/>
                </a:cubicBezTo>
                <a:cubicBezTo>
                  <a:pt x="1192" y="1798"/>
                  <a:pt x="1172" y="1800"/>
                  <a:pt x="1151" y="1800"/>
                </a:cubicBezTo>
                <a:cubicBezTo>
                  <a:pt x="1123" y="1800"/>
                  <a:pt x="1094" y="1796"/>
                  <a:pt x="1063" y="1786"/>
                </a:cubicBezTo>
                <a:lnTo>
                  <a:pt x="1063" y="1786"/>
                </a:lnTo>
                <a:cubicBezTo>
                  <a:pt x="1095" y="1797"/>
                  <a:pt x="1128" y="1803"/>
                  <a:pt x="1160" y="1803"/>
                </a:cubicBezTo>
                <a:cubicBezTo>
                  <a:pt x="1227" y="1803"/>
                  <a:pt x="1291" y="1777"/>
                  <a:pt x="1340" y="17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3" name="Google Shape;2843;p24"/>
          <p:cNvSpPr/>
          <p:nvPr/>
        </p:nvSpPr>
        <p:spPr>
          <a:xfrm>
            <a:off x="6320587" y="1238565"/>
            <a:ext cx="56130" cy="224313"/>
          </a:xfrm>
          <a:custGeom>
            <a:avLst/>
            <a:gdLst/>
            <a:ahLst/>
            <a:cxnLst/>
            <a:rect l="l" t="t" r="r" b="b"/>
            <a:pathLst>
              <a:path w="723" h="2167" extrusionOk="0">
                <a:moveTo>
                  <a:pt x="161" y="1"/>
                </a:moveTo>
                <a:lnTo>
                  <a:pt x="134" y="45"/>
                </a:lnTo>
                <a:cubicBezTo>
                  <a:pt x="98" y="144"/>
                  <a:pt x="71" y="242"/>
                  <a:pt x="54" y="340"/>
                </a:cubicBezTo>
                <a:cubicBezTo>
                  <a:pt x="36" y="438"/>
                  <a:pt x="27" y="536"/>
                  <a:pt x="18" y="634"/>
                </a:cubicBezTo>
                <a:cubicBezTo>
                  <a:pt x="0" y="831"/>
                  <a:pt x="0" y="1027"/>
                  <a:pt x="9" y="1232"/>
                </a:cubicBezTo>
                <a:cubicBezTo>
                  <a:pt x="18" y="1429"/>
                  <a:pt x="45" y="1625"/>
                  <a:pt x="98" y="1813"/>
                </a:cubicBezTo>
                <a:cubicBezTo>
                  <a:pt x="125" y="1911"/>
                  <a:pt x="170" y="2000"/>
                  <a:pt x="232" y="2080"/>
                </a:cubicBezTo>
                <a:cubicBezTo>
                  <a:pt x="268" y="2116"/>
                  <a:pt x="303" y="2143"/>
                  <a:pt x="357" y="2161"/>
                </a:cubicBezTo>
                <a:cubicBezTo>
                  <a:pt x="376" y="2164"/>
                  <a:pt x="396" y="2166"/>
                  <a:pt x="416" y="2166"/>
                </a:cubicBezTo>
                <a:cubicBezTo>
                  <a:pt x="444" y="2166"/>
                  <a:pt x="474" y="2162"/>
                  <a:pt x="500" y="2152"/>
                </a:cubicBezTo>
                <a:lnTo>
                  <a:pt x="500" y="2152"/>
                </a:lnTo>
                <a:cubicBezTo>
                  <a:pt x="478" y="2156"/>
                  <a:pt x="453" y="2158"/>
                  <a:pt x="428" y="2158"/>
                </a:cubicBezTo>
                <a:cubicBezTo>
                  <a:pt x="404" y="2158"/>
                  <a:pt x="379" y="2156"/>
                  <a:pt x="357" y="2152"/>
                </a:cubicBezTo>
                <a:cubicBezTo>
                  <a:pt x="312" y="2134"/>
                  <a:pt x="268" y="2107"/>
                  <a:pt x="232" y="2071"/>
                </a:cubicBezTo>
                <a:cubicBezTo>
                  <a:pt x="179" y="1991"/>
                  <a:pt x="134" y="1902"/>
                  <a:pt x="107" y="1804"/>
                </a:cubicBezTo>
                <a:cubicBezTo>
                  <a:pt x="62" y="1616"/>
                  <a:pt x="36" y="1420"/>
                  <a:pt x="36" y="1223"/>
                </a:cubicBezTo>
                <a:cubicBezTo>
                  <a:pt x="36" y="1027"/>
                  <a:pt x="45" y="831"/>
                  <a:pt x="62" y="634"/>
                </a:cubicBezTo>
                <a:cubicBezTo>
                  <a:pt x="79" y="457"/>
                  <a:pt x="109" y="286"/>
                  <a:pt x="161" y="117"/>
                </a:cubicBezTo>
                <a:lnTo>
                  <a:pt x="161" y="117"/>
                </a:lnTo>
                <a:cubicBezTo>
                  <a:pt x="238" y="270"/>
                  <a:pt x="303" y="429"/>
                  <a:pt x="375" y="581"/>
                </a:cubicBezTo>
                <a:cubicBezTo>
                  <a:pt x="446" y="750"/>
                  <a:pt x="518" y="929"/>
                  <a:pt x="580" y="1107"/>
                </a:cubicBezTo>
                <a:cubicBezTo>
                  <a:pt x="634" y="1286"/>
                  <a:pt x="678" y="1473"/>
                  <a:pt x="705" y="1670"/>
                </a:cubicBezTo>
                <a:cubicBezTo>
                  <a:pt x="714" y="1759"/>
                  <a:pt x="705" y="1857"/>
                  <a:pt x="678" y="1946"/>
                </a:cubicBezTo>
                <a:cubicBezTo>
                  <a:pt x="660" y="2045"/>
                  <a:pt x="589" y="2116"/>
                  <a:pt x="500" y="2152"/>
                </a:cubicBezTo>
                <a:cubicBezTo>
                  <a:pt x="589" y="2116"/>
                  <a:pt x="660" y="2045"/>
                  <a:pt x="687" y="1946"/>
                </a:cubicBezTo>
                <a:cubicBezTo>
                  <a:pt x="714" y="1857"/>
                  <a:pt x="723" y="1759"/>
                  <a:pt x="714" y="1670"/>
                </a:cubicBezTo>
                <a:cubicBezTo>
                  <a:pt x="696" y="1473"/>
                  <a:pt x="652" y="1286"/>
                  <a:pt x="598" y="1107"/>
                </a:cubicBezTo>
                <a:cubicBezTo>
                  <a:pt x="491" y="742"/>
                  <a:pt x="348" y="385"/>
                  <a:pt x="179" y="45"/>
                </a:cubicBezTo>
                <a:lnTo>
                  <a:pt x="161" y="1"/>
                </a:lnTo>
                <a:close/>
              </a:path>
            </a:pathLst>
          </a:custGeom>
          <a:solidFill>
            <a:srgbClr val="681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4" name="Google Shape;2844;p24"/>
          <p:cNvSpPr/>
          <p:nvPr/>
        </p:nvSpPr>
        <p:spPr>
          <a:xfrm>
            <a:off x="6330214" y="1222002"/>
            <a:ext cx="166372" cy="74012"/>
          </a:xfrm>
          <a:custGeom>
            <a:avLst/>
            <a:gdLst/>
            <a:ahLst/>
            <a:cxnLst/>
            <a:rect l="l" t="t" r="r" b="b"/>
            <a:pathLst>
              <a:path w="2143" h="715" extrusionOk="0">
                <a:moveTo>
                  <a:pt x="1134" y="0"/>
                </a:moveTo>
                <a:cubicBezTo>
                  <a:pt x="947" y="9"/>
                  <a:pt x="751" y="27"/>
                  <a:pt x="563" y="54"/>
                </a:cubicBezTo>
                <a:cubicBezTo>
                  <a:pt x="367" y="71"/>
                  <a:pt x="179" y="125"/>
                  <a:pt x="1" y="205"/>
                </a:cubicBezTo>
                <a:cubicBezTo>
                  <a:pt x="188" y="134"/>
                  <a:pt x="376" y="89"/>
                  <a:pt x="572" y="71"/>
                </a:cubicBezTo>
                <a:cubicBezTo>
                  <a:pt x="769" y="45"/>
                  <a:pt x="956" y="36"/>
                  <a:pt x="1152" y="36"/>
                </a:cubicBezTo>
                <a:cubicBezTo>
                  <a:pt x="1340" y="36"/>
                  <a:pt x="1536" y="54"/>
                  <a:pt x="1723" y="89"/>
                </a:cubicBezTo>
                <a:cubicBezTo>
                  <a:pt x="1813" y="107"/>
                  <a:pt x="1902" y="143"/>
                  <a:pt x="1982" y="196"/>
                </a:cubicBezTo>
                <a:cubicBezTo>
                  <a:pt x="2063" y="241"/>
                  <a:pt x="2107" y="330"/>
                  <a:pt x="2089" y="420"/>
                </a:cubicBezTo>
                <a:cubicBezTo>
                  <a:pt x="2080" y="509"/>
                  <a:pt x="2027" y="580"/>
                  <a:pt x="1938" y="616"/>
                </a:cubicBezTo>
                <a:cubicBezTo>
                  <a:pt x="1871" y="645"/>
                  <a:pt x="1792" y="663"/>
                  <a:pt x="1717" y="663"/>
                </a:cubicBezTo>
                <a:cubicBezTo>
                  <a:pt x="1701" y="663"/>
                  <a:pt x="1685" y="662"/>
                  <a:pt x="1670" y="661"/>
                </a:cubicBezTo>
                <a:cubicBezTo>
                  <a:pt x="1474" y="661"/>
                  <a:pt x="1286" y="625"/>
                  <a:pt x="1099" y="580"/>
                </a:cubicBezTo>
                <a:cubicBezTo>
                  <a:pt x="911" y="527"/>
                  <a:pt x="724" y="473"/>
                  <a:pt x="545" y="411"/>
                </a:cubicBezTo>
                <a:cubicBezTo>
                  <a:pt x="358" y="348"/>
                  <a:pt x="179" y="277"/>
                  <a:pt x="1" y="205"/>
                </a:cubicBezTo>
                <a:lnTo>
                  <a:pt x="1" y="205"/>
                </a:lnTo>
                <a:cubicBezTo>
                  <a:pt x="349" y="375"/>
                  <a:pt x="715" y="509"/>
                  <a:pt x="1090" y="616"/>
                </a:cubicBezTo>
                <a:cubicBezTo>
                  <a:pt x="1277" y="669"/>
                  <a:pt x="1465" y="705"/>
                  <a:pt x="1661" y="714"/>
                </a:cubicBezTo>
                <a:cubicBezTo>
                  <a:pt x="1759" y="714"/>
                  <a:pt x="1866" y="696"/>
                  <a:pt x="1956" y="661"/>
                </a:cubicBezTo>
                <a:cubicBezTo>
                  <a:pt x="2054" y="625"/>
                  <a:pt x="2125" y="527"/>
                  <a:pt x="2143" y="428"/>
                </a:cubicBezTo>
                <a:cubicBezTo>
                  <a:pt x="2143" y="366"/>
                  <a:pt x="2134" y="312"/>
                  <a:pt x="2107" y="268"/>
                </a:cubicBezTo>
                <a:cubicBezTo>
                  <a:pt x="2080" y="223"/>
                  <a:pt x="2045" y="188"/>
                  <a:pt x="2000" y="161"/>
                </a:cubicBezTo>
                <a:cubicBezTo>
                  <a:pt x="1911" y="107"/>
                  <a:pt x="1822" y="71"/>
                  <a:pt x="1723" y="54"/>
                </a:cubicBezTo>
                <a:cubicBezTo>
                  <a:pt x="1527" y="9"/>
                  <a:pt x="1331" y="0"/>
                  <a:pt x="11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5" name="Google Shape;2845;p24"/>
          <p:cNvSpPr/>
          <p:nvPr/>
        </p:nvSpPr>
        <p:spPr>
          <a:xfrm>
            <a:off x="6260264" y="1167450"/>
            <a:ext cx="56208" cy="220380"/>
          </a:xfrm>
          <a:custGeom>
            <a:avLst/>
            <a:gdLst/>
            <a:ahLst/>
            <a:cxnLst/>
            <a:rect l="l" t="t" r="r" b="b"/>
            <a:pathLst>
              <a:path w="724" h="2129" extrusionOk="0">
                <a:moveTo>
                  <a:pt x="152" y="1"/>
                </a:moveTo>
                <a:cubicBezTo>
                  <a:pt x="233" y="170"/>
                  <a:pt x="304" y="358"/>
                  <a:pt x="375" y="545"/>
                </a:cubicBezTo>
                <a:cubicBezTo>
                  <a:pt x="447" y="723"/>
                  <a:pt x="509" y="902"/>
                  <a:pt x="563" y="1089"/>
                </a:cubicBezTo>
                <a:cubicBezTo>
                  <a:pt x="625" y="1268"/>
                  <a:pt x="661" y="1455"/>
                  <a:pt x="679" y="1643"/>
                </a:cubicBezTo>
                <a:cubicBezTo>
                  <a:pt x="688" y="1741"/>
                  <a:pt x="670" y="1830"/>
                  <a:pt x="643" y="1919"/>
                </a:cubicBezTo>
                <a:cubicBezTo>
                  <a:pt x="607" y="2009"/>
                  <a:pt x="536" y="2062"/>
                  <a:pt x="447" y="2080"/>
                </a:cubicBezTo>
                <a:cubicBezTo>
                  <a:pt x="439" y="2081"/>
                  <a:pt x="432" y="2081"/>
                  <a:pt x="424" y="2081"/>
                </a:cubicBezTo>
                <a:cubicBezTo>
                  <a:pt x="343" y="2081"/>
                  <a:pt x="265" y="2038"/>
                  <a:pt x="224" y="1964"/>
                </a:cubicBezTo>
                <a:cubicBezTo>
                  <a:pt x="170" y="1893"/>
                  <a:pt x="134" y="1803"/>
                  <a:pt x="108" y="1714"/>
                </a:cubicBezTo>
                <a:cubicBezTo>
                  <a:pt x="63" y="1527"/>
                  <a:pt x="36" y="1330"/>
                  <a:pt x="36" y="1143"/>
                </a:cubicBezTo>
                <a:cubicBezTo>
                  <a:pt x="27" y="947"/>
                  <a:pt x="27" y="759"/>
                  <a:pt x="45" y="563"/>
                </a:cubicBezTo>
                <a:cubicBezTo>
                  <a:pt x="54" y="375"/>
                  <a:pt x="90" y="179"/>
                  <a:pt x="152" y="1"/>
                </a:cubicBezTo>
                <a:lnTo>
                  <a:pt x="152" y="1"/>
                </a:lnTo>
                <a:cubicBezTo>
                  <a:pt x="81" y="179"/>
                  <a:pt x="45" y="375"/>
                  <a:pt x="36" y="563"/>
                </a:cubicBezTo>
                <a:cubicBezTo>
                  <a:pt x="9" y="759"/>
                  <a:pt x="1" y="955"/>
                  <a:pt x="9" y="1152"/>
                </a:cubicBezTo>
                <a:cubicBezTo>
                  <a:pt x="9" y="1348"/>
                  <a:pt x="27" y="1536"/>
                  <a:pt x="81" y="1732"/>
                </a:cubicBezTo>
                <a:cubicBezTo>
                  <a:pt x="99" y="1830"/>
                  <a:pt x="134" y="1919"/>
                  <a:pt x="188" y="2000"/>
                </a:cubicBezTo>
                <a:cubicBezTo>
                  <a:pt x="215" y="2044"/>
                  <a:pt x="250" y="2080"/>
                  <a:pt x="304" y="2107"/>
                </a:cubicBezTo>
                <a:cubicBezTo>
                  <a:pt x="337" y="2120"/>
                  <a:pt x="374" y="2128"/>
                  <a:pt x="409" y="2128"/>
                </a:cubicBezTo>
                <a:cubicBezTo>
                  <a:pt x="422" y="2128"/>
                  <a:pt x="435" y="2127"/>
                  <a:pt x="447" y="2125"/>
                </a:cubicBezTo>
                <a:cubicBezTo>
                  <a:pt x="554" y="2107"/>
                  <a:pt x="643" y="2035"/>
                  <a:pt x="679" y="1937"/>
                </a:cubicBezTo>
                <a:cubicBezTo>
                  <a:pt x="715" y="1839"/>
                  <a:pt x="723" y="1741"/>
                  <a:pt x="715" y="1643"/>
                </a:cubicBezTo>
                <a:cubicBezTo>
                  <a:pt x="706" y="1446"/>
                  <a:pt x="670" y="1250"/>
                  <a:pt x="607" y="1063"/>
                </a:cubicBezTo>
                <a:cubicBezTo>
                  <a:pt x="482" y="697"/>
                  <a:pt x="331" y="340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6" name="Google Shape;2846;p24"/>
          <p:cNvSpPr/>
          <p:nvPr/>
        </p:nvSpPr>
        <p:spPr>
          <a:xfrm>
            <a:off x="6269273" y="1144365"/>
            <a:ext cx="167071" cy="74944"/>
          </a:xfrm>
          <a:custGeom>
            <a:avLst/>
            <a:gdLst/>
            <a:ahLst/>
            <a:cxnLst/>
            <a:rect l="l" t="t" r="r" b="b"/>
            <a:pathLst>
              <a:path w="2152" h="724" extrusionOk="0">
                <a:moveTo>
                  <a:pt x="1143" y="0"/>
                </a:moveTo>
                <a:cubicBezTo>
                  <a:pt x="947" y="9"/>
                  <a:pt x="750" y="27"/>
                  <a:pt x="563" y="54"/>
                </a:cubicBezTo>
                <a:cubicBezTo>
                  <a:pt x="366" y="72"/>
                  <a:pt x="179" y="125"/>
                  <a:pt x="1" y="206"/>
                </a:cubicBezTo>
                <a:cubicBezTo>
                  <a:pt x="188" y="134"/>
                  <a:pt x="375" y="90"/>
                  <a:pt x="572" y="81"/>
                </a:cubicBezTo>
                <a:cubicBezTo>
                  <a:pt x="759" y="54"/>
                  <a:pt x="956" y="45"/>
                  <a:pt x="1152" y="45"/>
                </a:cubicBezTo>
                <a:cubicBezTo>
                  <a:pt x="1339" y="45"/>
                  <a:pt x="1536" y="63"/>
                  <a:pt x="1723" y="99"/>
                </a:cubicBezTo>
                <a:cubicBezTo>
                  <a:pt x="1812" y="116"/>
                  <a:pt x="1902" y="152"/>
                  <a:pt x="1982" y="197"/>
                </a:cubicBezTo>
                <a:cubicBezTo>
                  <a:pt x="2062" y="241"/>
                  <a:pt x="2098" y="331"/>
                  <a:pt x="2089" y="420"/>
                </a:cubicBezTo>
                <a:cubicBezTo>
                  <a:pt x="2080" y="509"/>
                  <a:pt x="2027" y="581"/>
                  <a:pt x="1937" y="616"/>
                </a:cubicBezTo>
                <a:cubicBezTo>
                  <a:pt x="1871" y="646"/>
                  <a:pt x="1792" y="663"/>
                  <a:pt x="1716" y="663"/>
                </a:cubicBezTo>
                <a:cubicBezTo>
                  <a:pt x="1700" y="663"/>
                  <a:pt x="1685" y="662"/>
                  <a:pt x="1670" y="661"/>
                </a:cubicBezTo>
                <a:cubicBezTo>
                  <a:pt x="1473" y="661"/>
                  <a:pt x="1286" y="625"/>
                  <a:pt x="1098" y="581"/>
                </a:cubicBezTo>
                <a:cubicBezTo>
                  <a:pt x="911" y="536"/>
                  <a:pt x="723" y="473"/>
                  <a:pt x="545" y="411"/>
                </a:cubicBezTo>
                <a:cubicBezTo>
                  <a:pt x="358" y="348"/>
                  <a:pt x="179" y="277"/>
                  <a:pt x="1" y="206"/>
                </a:cubicBezTo>
                <a:lnTo>
                  <a:pt x="1" y="206"/>
                </a:lnTo>
                <a:cubicBezTo>
                  <a:pt x="349" y="375"/>
                  <a:pt x="715" y="518"/>
                  <a:pt x="1089" y="625"/>
                </a:cubicBezTo>
                <a:cubicBezTo>
                  <a:pt x="1277" y="679"/>
                  <a:pt x="1464" y="714"/>
                  <a:pt x="1661" y="723"/>
                </a:cubicBezTo>
                <a:cubicBezTo>
                  <a:pt x="1768" y="723"/>
                  <a:pt x="1866" y="705"/>
                  <a:pt x="1955" y="670"/>
                </a:cubicBezTo>
                <a:cubicBezTo>
                  <a:pt x="2062" y="625"/>
                  <a:pt x="2125" y="536"/>
                  <a:pt x="2143" y="429"/>
                </a:cubicBezTo>
                <a:cubicBezTo>
                  <a:pt x="2151" y="375"/>
                  <a:pt x="2134" y="322"/>
                  <a:pt x="2116" y="277"/>
                </a:cubicBezTo>
                <a:cubicBezTo>
                  <a:pt x="2080" y="232"/>
                  <a:pt x="2044" y="188"/>
                  <a:pt x="2000" y="161"/>
                </a:cubicBezTo>
                <a:cubicBezTo>
                  <a:pt x="1911" y="107"/>
                  <a:pt x="1821" y="72"/>
                  <a:pt x="1723" y="54"/>
                </a:cubicBezTo>
                <a:cubicBezTo>
                  <a:pt x="1527" y="18"/>
                  <a:pt x="1339" y="0"/>
                  <a:pt x="11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7" name="Google Shape;2847;p24"/>
          <p:cNvSpPr/>
          <p:nvPr/>
        </p:nvSpPr>
        <p:spPr>
          <a:xfrm>
            <a:off x="6191638" y="1094473"/>
            <a:ext cx="65213" cy="216343"/>
          </a:xfrm>
          <a:custGeom>
            <a:avLst/>
            <a:gdLst/>
            <a:ahLst/>
            <a:cxnLst/>
            <a:rect l="l" t="t" r="r" b="b"/>
            <a:pathLst>
              <a:path w="840" h="2090" extrusionOk="0">
                <a:moveTo>
                  <a:pt x="72" y="0"/>
                </a:moveTo>
                <a:lnTo>
                  <a:pt x="72" y="0"/>
                </a:lnTo>
                <a:cubicBezTo>
                  <a:pt x="19" y="188"/>
                  <a:pt x="1" y="375"/>
                  <a:pt x="10" y="572"/>
                </a:cubicBezTo>
                <a:cubicBezTo>
                  <a:pt x="10" y="768"/>
                  <a:pt x="19" y="964"/>
                  <a:pt x="46" y="1152"/>
                </a:cubicBezTo>
                <a:cubicBezTo>
                  <a:pt x="72" y="1348"/>
                  <a:pt x="117" y="1536"/>
                  <a:pt x="179" y="1723"/>
                </a:cubicBezTo>
                <a:cubicBezTo>
                  <a:pt x="215" y="1821"/>
                  <a:pt x="260" y="1901"/>
                  <a:pt x="331" y="1982"/>
                </a:cubicBezTo>
                <a:cubicBezTo>
                  <a:pt x="358" y="2026"/>
                  <a:pt x="403" y="2053"/>
                  <a:pt x="456" y="2071"/>
                </a:cubicBezTo>
                <a:cubicBezTo>
                  <a:pt x="484" y="2082"/>
                  <a:pt x="518" y="2090"/>
                  <a:pt x="551" y="2090"/>
                </a:cubicBezTo>
                <a:cubicBezTo>
                  <a:pt x="571" y="2090"/>
                  <a:pt x="591" y="2087"/>
                  <a:pt x="608" y="2080"/>
                </a:cubicBezTo>
                <a:cubicBezTo>
                  <a:pt x="715" y="2053"/>
                  <a:pt x="795" y="1964"/>
                  <a:pt x="822" y="1866"/>
                </a:cubicBezTo>
                <a:cubicBezTo>
                  <a:pt x="840" y="1768"/>
                  <a:pt x="840" y="1660"/>
                  <a:pt x="822" y="1562"/>
                </a:cubicBezTo>
                <a:cubicBezTo>
                  <a:pt x="786" y="1375"/>
                  <a:pt x="724" y="1187"/>
                  <a:pt x="644" y="1009"/>
                </a:cubicBezTo>
                <a:cubicBezTo>
                  <a:pt x="483" y="652"/>
                  <a:pt x="287" y="313"/>
                  <a:pt x="72" y="0"/>
                </a:cubicBezTo>
                <a:lnTo>
                  <a:pt x="72" y="0"/>
                </a:lnTo>
                <a:cubicBezTo>
                  <a:pt x="179" y="161"/>
                  <a:pt x="260" y="331"/>
                  <a:pt x="349" y="500"/>
                </a:cubicBezTo>
                <a:cubicBezTo>
                  <a:pt x="438" y="670"/>
                  <a:pt x="528" y="848"/>
                  <a:pt x="599" y="1027"/>
                </a:cubicBezTo>
                <a:cubicBezTo>
                  <a:pt x="679" y="1196"/>
                  <a:pt x="733" y="1384"/>
                  <a:pt x="769" y="1571"/>
                </a:cubicBezTo>
                <a:cubicBezTo>
                  <a:pt x="786" y="1660"/>
                  <a:pt x="786" y="1759"/>
                  <a:pt x="769" y="1848"/>
                </a:cubicBezTo>
                <a:cubicBezTo>
                  <a:pt x="751" y="1937"/>
                  <a:pt x="679" y="2000"/>
                  <a:pt x="590" y="2026"/>
                </a:cubicBezTo>
                <a:cubicBezTo>
                  <a:pt x="572" y="2032"/>
                  <a:pt x="553" y="2035"/>
                  <a:pt x="534" y="2035"/>
                </a:cubicBezTo>
                <a:cubicBezTo>
                  <a:pt x="468" y="2035"/>
                  <a:pt x="399" y="2001"/>
                  <a:pt x="358" y="1946"/>
                </a:cubicBezTo>
                <a:cubicBezTo>
                  <a:pt x="304" y="1875"/>
                  <a:pt x="251" y="1794"/>
                  <a:pt x="224" y="1705"/>
                </a:cubicBezTo>
                <a:cubicBezTo>
                  <a:pt x="153" y="1527"/>
                  <a:pt x="108" y="1339"/>
                  <a:pt x="81" y="1143"/>
                </a:cubicBezTo>
                <a:cubicBezTo>
                  <a:pt x="55" y="955"/>
                  <a:pt x="37" y="768"/>
                  <a:pt x="28" y="572"/>
                </a:cubicBezTo>
                <a:cubicBezTo>
                  <a:pt x="19" y="375"/>
                  <a:pt x="28" y="188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8" name="Google Shape;2848;p24"/>
          <p:cNvSpPr/>
          <p:nvPr/>
        </p:nvSpPr>
        <p:spPr>
          <a:xfrm>
            <a:off x="6194433" y="1056277"/>
            <a:ext cx="167071" cy="70079"/>
          </a:xfrm>
          <a:custGeom>
            <a:avLst/>
            <a:gdLst/>
            <a:ahLst/>
            <a:cxnLst/>
            <a:rect l="l" t="t" r="r" b="b"/>
            <a:pathLst>
              <a:path w="2152" h="677" extrusionOk="0">
                <a:moveTo>
                  <a:pt x="1452" y="1"/>
                </a:moveTo>
                <a:cubicBezTo>
                  <a:pt x="1337" y="1"/>
                  <a:pt x="1222" y="9"/>
                  <a:pt x="1107" y="30"/>
                </a:cubicBezTo>
                <a:cubicBezTo>
                  <a:pt x="920" y="48"/>
                  <a:pt x="724" y="93"/>
                  <a:pt x="536" y="137"/>
                </a:cubicBezTo>
                <a:cubicBezTo>
                  <a:pt x="349" y="182"/>
                  <a:pt x="170" y="253"/>
                  <a:pt x="1" y="352"/>
                </a:cubicBezTo>
                <a:cubicBezTo>
                  <a:pt x="170" y="262"/>
                  <a:pt x="358" y="200"/>
                  <a:pt x="545" y="164"/>
                </a:cubicBezTo>
                <a:cubicBezTo>
                  <a:pt x="733" y="120"/>
                  <a:pt x="920" y="84"/>
                  <a:pt x="1116" y="66"/>
                </a:cubicBezTo>
                <a:cubicBezTo>
                  <a:pt x="1219" y="51"/>
                  <a:pt x="1323" y="45"/>
                  <a:pt x="1427" y="45"/>
                </a:cubicBezTo>
                <a:cubicBezTo>
                  <a:pt x="1513" y="45"/>
                  <a:pt x="1599" y="49"/>
                  <a:pt x="1687" y="57"/>
                </a:cubicBezTo>
                <a:cubicBezTo>
                  <a:pt x="1777" y="66"/>
                  <a:pt x="1866" y="84"/>
                  <a:pt x="1955" y="128"/>
                </a:cubicBezTo>
                <a:cubicBezTo>
                  <a:pt x="2036" y="155"/>
                  <a:pt x="2089" y="236"/>
                  <a:pt x="2098" y="334"/>
                </a:cubicBezTo>
                <a:cubicBezTo>
                  <a:pt x="2098" y="423"/>
                  <a:pt x="2044" y="503"/>
                  <a:pt x="1964" y="548"/>
                </a:cubicBezTo>
                <a:cubicBezTo>
                  <a:pt x="1884" y="593"/>
                  <a:pt x="1795" y="619"/>
                  <a:pt x="1705" y="619"/>
                </a:cubicBezTo>
                <a:cubicBezTo>
                  <a:pt x="1636" y="626"/>
                  <a:pt x="1567" y="629"/>
                  <a:pt x="1499" y="629"/>
                </a:cubicBezTo>
                <a:cubicBezTo>
                  <a:pt x="1375" y="629"/>
                  <a:pt x="1252" y="619"/>
                  <a:pt x="1125" y="601"/>
                </a:cubicBezTo>
                <a:cubicBezTo>
                  <a:pt x="938" y="575"/>
                  <a:pt x="741" y="539"/>
                  <a:pt x="563" y="494"/>
                </a:cubicBezTo>
                <a:cubicBezTo>
                  <a:pt x="376" y="459"/>
                  <a:pt x="188" y="405"/>
                  <a:pt x="1" y="352"/>
                </a:cubicBezTo>
                <a:lnTo>
                  <a:pt x="1" y="352"/>
                </a:lnTo>
                <a:cubicBezTo>
                  <a:pt x="367" y="485"/>
                  <a:pt x="741" y="575"/>
                  <a:pt x="1125" y="646"/>
                </a:cubicBezTo>
                <a:cubicBezTo>
                  <a:pt x="1272" y="666"/>
                  <a:pt x="1420" y="676"/>
                  <a:pt x="1563" y="676"/>
                </a:cubicBezTo>
                <a:cubicBezTo>
                  <a:pt x="1611" y="676"/>
                  <a:pt x="1658" y="675"/>
                  <a:pt x="1705" y="673"/>
                </a:cubicBezTo>
                <a:cubicBezTo>
                  <a:pt x="1812" y="664"/>
                  <a:pt x="1911" y="637"/>
                  <a:pt x="2000" y="593"/>
                </a:cubicBezTo>
                <a:cubicBezTo>
                  <a:pt x="2089" y="539"/>
                  <a:pt x="2152" y="441"/>
                  <a:pt x="2152" y="334"/>
                </a:cubicBezTo>
                <a:cubicBezTo>
                  <a:pt x="2152" y="280"/>
                  <a:pt x="2134" y="227"/>
                  <a:pt x="2107" y="182"/>
                </a:cubicBezTo>
                <a:cubicBezTo>
                  <a:pt x="2071" y="137"/>
                  <a:pt x="2027" y="102"/>
                  <a:pt x="1982" y="84"/>
                </a:cubicBezTo>
                <a:cubicBezTo>
                  <a:pt x="1893" y="39"/>
                  <a:pt x="1795" y="12"/>
                  <a:pt x="1696" y="12"/>
                </a:cubicBezTo>
                <a:cubicBezTo>
                  <a:pt x="1615" y="5"/>
                  <a:pt x="1534" y="1"/>
                  <a:pt x="14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9" name="Google Shape;2849;p24"/>
          <p:cNvSpPr/>
          <p:nvPr/>
        </p:nvSpPr>
        <p:spPr>
          <a:xfrm>
            <a:off x="6118195" y="1031640"/>
            <a:ext cx="76315" cy="209925"/>
          </a:xfrm>
          <a:custGeom>
            <a:avLst/>
            <a:gdLst/>
            <a:ahLst/>
            <a:cxnLst/>
            <a:rect l="l" t="t" r="r" b="b"/>
            <a:pathLst>
              <a:path w="983" h="2028" extrusionOk="0">
                <a:moveTo>
                  <a:pt x="28" y="1"/>
                </a:moveTo>
                <a:cubicBezTo>
                  <a:pt x="144" y="152"/>
                  <a:pt x="251" y="304"/>
                  <a:pt x="358" y="465"/>
                </a:cubicBezTo>
                <a:cubicBezTo>
                  <a:pt x="474" y="625"/>
                  <a:pt x="572" y="786"/>
                  <a:pt x="670" y="956"/>
                </a:cubicBezTo>
                <a:cubicBezTo>
                  <a:pt x="760" y="1125"/>
                  <a:pt x="840" y="1295"/>
                  <a:pt x="893" y="1482"/>
                </a:cubicBezTo>
                <a:cubicBezTo>
                  <a:pt x="920" y="1571"/>
                  <a:pt x="929" y="1661"/>
                  <a:pt x="920" y="1759"/>
                </a:cubicBezTo>
                <a:cubicBezTo>
                  <a:pt x="911" y="1848"/>
                  <a:pt x="849" y="1919"/>
                  <a:pt x="768" y="1955"/>
                </a:cubicBezTo>
                <a:cubicBezTo>
                  <a:pt x="741" y="1966"/>
                  <a:pt x="714" y="1971"/>
                  <a:pt x="687" y="1971"/>
                </a:cubicBezTo>
                <a:cubicBezTo>
                  <a:pt x="627" y="1971"/>
                  <a:pt x="571" y="1945"/>
                  <a:pt x="527" y="1902"/>
                </a:cubicBezTo>
                <a:cubicBezTo>
                  <a:pt x="456" y="1839"/>
                  <a:pt x="403" y="1759"/>
                  <a:pt x="358" y="1678"/>
                </a:cubicBezTo>
                <a:cubicBezTo>
                  <a:pt x="278" y="1509"/>
                  <a:pt x="206" y="1330"/>
                  <a:pt x="162" y="1143"/>
                </a:cubicBezTo>
                <a:cubicBezTo>
                  <a:pt x="117" y="956"/>
                  <a:pt x="72" y="768"/>
                  <a:pt x="54" y="572"/>
                </a:cubicBezTo>
                <a:cubicBezTo>
                  <a:pt x="19" y="384"/>
                  <a:pt x="10" y="188"/>
                  <a:pt x="28" y="1"/>
                </a:cubicBezTo>
                <a:lnTo>
                  <a:pt x="28" y="1"/>
                </a:lnTo>
                <a:cubicBezTo>
                  <a:pt x="1" y="188"/>
                  <a:pt x="1" y="384"/>
                  <a:pt x="28" y="581"/>
                </a:cubicBezTo>
                <a:cubicBezTo>
                  <a:pt x="46" y="768"/>
                  <a:pt x="81" y="964"/>
                  <a:pt x="126" y="1152"/>
                </a:cubicBezTo>
                <a:cubicBezTo>
                  <a:pt x="170" y="1339"/>
                  <a:pt x="242" y="1527"/>
                  <a:pt x="322" y="1705"/>
                </a:cubicBezTo>
                <a:cubicBezTo>
                  <a:pt x="367" y="1794"/>
                  <a:pt x="429" y="1875"/>
                  <a:pt x="501" y="1946"/>
                </a:cubicBezTo>
                <a:cubicBezTo>
                  <a:pt x="536" y="1982"/>
                  <a:pt x="581" y="2009"/>
                  <a:pt x="635" y="2018"/>
                </a:cubicBezTo>
                <a:cubicBezTo>
                  <a:pt x="655" y="2024"/>
                  <a:pt x="676" y="2027"/>
                  <a:pt x="696" y="2027"/>
                </a:cubicBezTo>
                <a:cubicBezTo>
                  <a:pt x="729" y="2027"/>
                  <a:pt x="762" y="2020"/>
                  <a:pt x="795" y="2009"/>
                </a:cubicBezTo>
                <a:cubicBezTo>
                  <a:pt x="893" y="1964"/>
                  <a:pt x="965" y="1875"/>
                  <a:pt x="974" y="1768"/>
                </a:cubicBezTo>
                <a:cubicBezTo>
                  <a:pt x="983" y="1670"/>
                  <a:pt x="974" y="1571"/>
                  <a:pt x="947" y="1473"/>
                </a:cubicBezTo>
                <a:cubicBezTo>
                  <a:pt x="884" y="1286"/>
                  <a:pt x="804" y="1107"/>
                  <a:pt x="706" y="938"/>
                </a:cubicBezTo>
                <a:cubicBezTo>
                  <a:pt x="510" y="607"/>
                  <a:pt x="278" y="295"/>
                  <a:pt x="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0" name="Google Shape;2850;p24"/>
          <p:cNvSpPr/>
          <p:nvPr/>
        </p:nvSpPr>
        <p:spPr>
          <a:xfrm>
            <a:off x="6116872" y="977087"/>
            <a:ext cx="164276" cy="68836"/>
          </a:xfrm>
          <a:custGeom>
            <a:avLst/>
            <a:gdLst/>
            <a:ahLst/>
            <a:cxnLst/>
            <a:rect l="l" t="t" r="r" b="b"/>
            <a:pathLst>
              <a:path w="2116" h="665" extrusionOk="0">
                <a:moveTo>
                  <a:pt x="2072" y="146"/>
                </a:moveTo>
                <a:lnTo>
                  <a:pt x="2072" y="146"/>
                </a:lnTo>
                <a:cubicBezTo>
                  <a:pt x="2075" y="151"/>
                  <a:pt x="2077" y="156"/>
                  <a:pt x="2080" y="162"/>
                </a:cubicBezTo>
                <a:cubicBezTo>
                  <a:pt x="2099" y="194"/>
                  <a:pt x="2109" y="231"/>
                  <a:pt x="2113" y="266"/>
                </a:cubicBezTo>
                <a:lnTo>
                  <a:pt x="2113" y="266"/>
                </a:lnTo>
                <a:cubicBezTo>
                  <a:pt x="2109" y="234"/>
                  <a:pt x="2101" y="202"/>
                  <a:pt x="2089" y="171"/>
                </a:cubicBezTo>
                <a:cubicBezTo>
                  <a:pt x="2083" y="162"/>
                  <a:pt x="2078" y="154"/>
                  <a:pt x="2072" y="146"/>
                </a:cubicBezTo>
                <a:close/>
                <a:moveTo>
                  <a:pt x="2113" y="266"/>
                </a:moveTo>
                <a:lnTo>
                  <a:pt x="2113" y="266"/>
                </a:lnTo>
                <a:cubicBezTo>
                  <a:pt x="2114" y="278"/>
                  <a:pt x="2115" y="290"/>
                  <a:pt x="2115" y="302"/>
                </a:cubicBezTo>
                <a:lnTo>
                  <a:pt x="2115" y="302"/>
                </a:lnTo>
                <a:cubicBezTo>
                  <a:pt x="2115" y="291"/>
                  <a:pt x="2115" y="278"/>
                  <a:pt x="2113" y="266"/>
                </a:cubicBezTo>
                <a:close/>
                <a:moveTo>
                  <a:pt x="2115" y="311"/>
                </a:moveTo>
                <a:cubicBezTo>
                  <a:pt x="2104" y="406"/>
                  <a:pt x="2051" y="484"/>
                  <a:pt x="1972" y="528"/>
                </a:cubicBezTo>
                <a:cubicBezTo>
                  <a:pt x="1893" y="581"/>
                  <a:pt x="1804" y="608"/>
                  <a:pt x="1715" y="625"/>
                </a:cubicBezTo>
                <a:lnTo>
                  <a:pt x="1715" y="625"/>
                </a:lnTo>
                <a:cubicBezTo>
                  <a:pt x="1804" y="608"/>
                  <a:pt x="1893" y="581"/>
                  <a:pt x="1972" y="536"/>
                </a:cubicBezTo>
                <a:cubicBezTo>
                  <a:pt x="2051" y="484"/>
                  <a:pt x="2104" y="406"/>
                  <a:pt x="2115" y="311"/>
                </a:cubicBezTo>
                <a:close/>
                <a:moveTo>
                  <a:pt x="1696" y="1"/>
                </a:moveTo>
                <a:cubicBezTo>
                  <a:pt x="1508" y="1"/>
                  <a:pt x="1312" y="19"/>
                  <a:pt x="1125" y="63"/>
                </a:cubicBezTo>
                <a:cubicBezTo>
                  <a:pt x="937" y="108"/>
                  <a:pt x="750" y="153"/>
                  <a:pt x="562" y="224"/>
                </a:cubicBezTo>
                <a:cubicBezTo>
                  <a:pt x="375" y="287"/>
                  <a:pt x="205" y="376"/>
                  <a:pt x="45" y="483"/>
                </a:cubicBezTo>
                <a:lnTo>
                  <a:pt x="0" y="519"/>
                </a:lnTo>
                <a:lnTo>
                  <a:pt x="54" y="528"/>
                </a:lnTo>
                <a:cubicBezTo>
                  <a:pt x="420" y="608"/>
                  <a:pt x="785" y="652"/>
                  <a:pt x="1160" y="661"/>
                </a:cubicBezTo>
                <a:cubicBezTo>
                  <a:pt x="1205" y="664"/>
                  <a:pt x="1249" y="665"/>
                  <a:pt x="1293" y="665"/>
                </a:cubicBezTo>
                <a:cubicBezTo>
                  <a:pt x="1436" y="665"/>
                  <a:pt x="1577" y="653"/>
                  <a:pt x="1714" y="626"/>
                </a:cubicBezTo>
                <a:lnTo>
                  <a:pt x="1714" y="626"/>
                </a:lnTo>
                <a:cubicBezTo>
                  <a:pt x="1593" y="643"/>
                  <a:pt x="1475" y="653"/>
                  <a:pt x="1357" y="653"/>
                </a:cubicBezTo>
                <a:cubicBezTo>
                  <a:pt x="1292" y="653"/>
                  <a:pt x="1227" y="650"/>
                  <a:pt x="1160" y="644"/>
                </a:cubicBezTo>
                <a:cubicBezTo>
                  <a:pt x="982" y="635"/>
                  <a:pt x="794" y="608"/>
                  <a:pt x="616" y="581"/>
                </a:cubicBezTo>
                <a:cubicBezTo>
                  <a:pt x="448" y="557"/>
                  <a:pt x="287" y="533"/>
                  <a:pt x="126" y="496"/>
                </a:cubicBezTo>
                <a:lnTo>
                  <a:pt x="126" y="496"/>
                </a:lnTo>
                <a:cubicBezTo>
                  <a:pt x="266" y="403"/>
                  <a:pt x="419" y="325"/>
                  <a:pt x="580" y="269"/>
                </a:cubicBezTo>
                <a:cubicBezTo>
                  <a:pt x="759" y="197"/>
                  <a:pt x="946" y="144"/>
                  <a:pt x="1134" y="90"/>
                </a:cubicBezTo>
                <a:cubicBezTo>
                  <a:pt x="1321" y="46"/>
                  <a:pt x="1508" y="19"/>
                  <a:pt x="1705" y="19"/>
                </a:cubicBezTo>
                <a:cubicBezTo>
                  <a:pt x="1721" y="17"/>
                  <a:pt x="1737" y="17"/>
                  <a:pt x="1753" y="17"/>
                </a:cubicBezTo>
                <a:cubicBezTo>
                  <a:pt x="1833" y="17"/>
                  <a:pt x="1907" y="35"/>
                  <a:pt x="1981" y="72"/>
                </a:cubicBezTo>
                <a:cubicBezTo>
                  <a:pt x="2018" y="87"/>
                  <a:pt x="2048" y="113"/>
                  <a:pt x="2072" y="146"/>
                </a:cubicBezTo>
                <a:lnTo>
                  <a:pt x="2072" y="146"/>
                </a:lnTo>
                <a:cubicBezTo>
                  <a:pt x="2053" y="111"/>
                  <a:pt x="2021" y="87"/>
                  <a:pt x="1981" y="63"/>
                </a:cubicBezTo>
                <a:cubicBezTo>
                  <a:pt x="1892" y="19"/>
                  <a:pt x="1794" y="1"/>
                  <a:pt x="169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1" name="Google Shape;2851;p24"/>
          <p:cNvSpPr/>
          <p:nvPr/>
        </p:nvSpPr>
        <p:spPr>
          <a:xfrm>
            <a:off x="6070139" y="997169"/>
            <a:ext cx="350289" cy="375443"/>
          </a:xfrm>
          <a:custGeom>
            <a:avLst/>
            <a:gdLst/>
            <a:ahLst/>
            <a:cxnLst/>
            <a:rect l="l" t="t" r="r" b="b"/>
            <a:pathLst>
              <a:path w="4512" h="3627" extrusionOk="0">
                <a:moveTo>
                  <a:pt x="54" y="0"/>
                </a:moveTo>
                <a:cubicBezTo>
                  <a:pt x="23" y="0"/>
                  <a:pt x="1" y="50"/>
                  <a:pt x="40" y="66"/>
                </a:cubicBezTo>
                <a:cubicBezTo>
                  <a:pt x="236" y="146"/>
                  <a:pt x="432" y="244"/>
                  <a:pt x="620" y="342"/>
                </a:cubicBezTo>
                <a:cubicBezTo>
                  <a:pt x="611" y="360"/>
                  <a:pt x="611" y="369"/>
                  <a:pt x="620" y="378"/>
                </a:cubicBezTo>
                <a:cubicBezTo>
                  <a:pt x="727" y="583"/>
                  <a:pt x="825" y="789"/>
                  <a:pt x="923" y="1003"/>
                </a:cubicBezTo>
                <a:cubicBezTo>
                  <a:pt x="995" y="1172"/>
                  <a:pt x="1066" y="1351"/>
                  <a:pt x="1129" y="1529"/>
                </a:cubicBezTo>
                <a:cubicBezTo>
                  <a:pt x="1102" y="1333"/>
                  <a:pt x="1048" y="1137"/>
                  <a:pt x="977" y="949"/>
                </a:cubicBezTo>
                <a:cubicBezTo>
                  <a:pt x="897" y="762"/>
                  <a:pt x="798" y="575"/>
                  <a:pt x="709" y="396"/>
                </a:cubicBezTo>
                <a:lnTo>
                  <a:pt x="709" y="396"/>
                </a:lnTo>
                <a:cubicBezTo>
                  <a:pt x="977" y="539"/>
                  <a:pt x="1236" y="699"/>
                  <a:pt x="1486" y="869"/>
                </a:cubicBezTo>
                <a:lnTo>
                  <a:pt x="1673" y="985"/>
                </a:lnTo>
                <a:cubicBezTo>
                  <a:pt x="1727" y="1190"/>
                  <a:pt x="1780" y="1396"/>
                  <a:pt x="1834" y="1610"/>
                </a:cubicBezTo>
                <a:cubicBezTo>
                  <a:pt x="1869" y="1797"/>
                  <a:pt x="1941" y="2020"/>
                  <a:pt x="1959" y="2208"/>
                </a:cubicBezTo>
                <a:cubicBezTo>
                  <a:pt x="1950" y="2011"/>
                  <a:pt x="1923" y="1806"/>
                  <a:pt x="1896" y="1610"/>
                </a:cubicBezTo>
                <a:cubicBezTo>
                  <a:pt x="1852" y="1440"/>
                  <a:pt x="1816" y="1226"/>
                  <a:pt x="1762" y="1056"/>
                </a:cubicBezTo>
                <a:lnTo>
                  <a:pt x="1762" y="1056"/>
                </a:lnTo>
                <a:cubicBezTo>
                  <a:pt x="2039" y="1244"/>
                  <a:pt x="2298" y="1440"/>
                  <a:pt x="2557" y="1654"/>
                </a:cubicBezTo>
                <a:cubicBezTo>
                  <a:pt x="2548" y="1663"/>
                  <a:pt x="2548" y="1681"/>
                  <a:pt x="2557" y="1690"/>
                </a:cubicBezTo>
                <a:cubicBezTo>
                  <a:pt x="2601" y="1913"/>
                  <a:pt x="2655" y="2127"/>
                  <a:pt x="2691" y="2351"/>
                </a:cubicBezTo>
                <a:cubicBezTo>
                  <a:pt x="2726" y="2538"/>
                  <a:pt x="2744" y="2725"/>
                  <a:pt x="2762" y="2922"/>
                </a:cubicBezTo>
                <a:cubicBezTo>
                  <a:pt x="2780" y="2734"/>
                  <a:pt x="2780" y="2538"/>
                  <a:pt x="2762" y="2351"/>
                </a:cubicBezTo>
                <a:cubicBezTo>
                  <a:pt x="2726" y="2136"/>
                  <a:pt x="2682" y="1931"/>
                  <a:pt x="2637" y="1726"/>
                </a:cubicBezTo>
                <a:lnTo>
                  <a:pt x="2637" y="1726"/>
                </a:lnTo>
                <a:cubicBezTo>
                  <a:pt x="2887" y="1940"/>
                  <a:pt x="3128" y="2163"/>
                  <a:pt x="3360" y="2395"/>
                </a:cubicBezTo>
                <a:cubicBezTo>
                  <a:pt x="3413" y="2636"/>
                  <a:pt x="3467" y="2868"/>
                  <a:pt x="3503" y="3109"/>
                </a:cubicBezTo>
                <a:cubicBezTo>
                  <a:pt x="3529" y="3279"/>
                  <a:pt x="3556" y="3457"/>
                  <a:pt x="3565" y="3627"/>
                </a:cubicBezTo>
                <a:cubicBezTo>
                  <a:pt x="3583" y="3413"/>
                  <a:pt x="3583" y="3198"/>
                  <a:pt x="3556" y="2984"/>
                </a:cubicBezTo>
                <a:cubicBezTo>
                  <a:pt x="3529" y="2824"/>
                  <a:pt x="3494" y="2654"/>
                  <a:pt x="3458" y="2502"/>
                </a:cubicBezTo>
                <a:lnTo>
                  <a:pt x="3458" y="2502"/>
                </a:lnTo>
                <a:cubicBezTo>
                  <a:pt x="3763" y="2816"/>
                  <a:pt x="4373" y="3485"/>
                  <a:pt x="4378" y="3485"/>
                </a:cubicBezTo>
                <a:cubicBezTo>
                  <a:pt x="4378" y="3485"/>
                  <a:pt x="4378" y="3485"/>
                  <a:pt x="4377" y="3484"/>
                </a:cubicBezTo>
                <a:cubicBezTo>
                  <a:pt x="4101" y="3100"/>
                  <a:pt x="3797" y="2743"/>
                  <a:pt x="3467" y="2404"/>
                </a:cubicBezTo>
                <a:cubicBezTo>
                  <a:pt x="3506" y="2400"/>
                  <a:pt x="3546" y="2399"/>
                  <a:pt x="3585" y="2399"/>
                </a:cubicBezTo>
                <a:cubicBezTo>
                  <a:pt x="3736" y="2399"/>
                  <a:pt x="3888" y="2424"/>
                  <a:pt x="4029" y="2467"/>
                </a:cubicBezTo>
                <a:cubicBezTo>
                  <a:pt x="4190" y="2502"/>
                  <a:pt x="4351" y="2529"/>
                  <a:pt x="4511" y="2529"/>
                </a:cubicBezTo>
                <a:cubicBezTo>
                  <a:pt x="4359" y="2476"/>
                  <a:pt x="4199" y="2431"/>
                  <a:pt x="4038" y="2395"/>
                </a:cubicBezTo>
                <a:cubicBezTo>
                  <a:pt x="3900" y="2364"/>
                  <a:pt x="3741" y="2328"/>
                  <a:pt x="3587" y="2328"/>
                </a:cubicBezTo>
                <a:cubicBezTo>
                  <a:pt x="3521" y="2328"/>
                  <a:pt x="3457" y="2335"/>
                  <a:pt x="3396" y="2351"/>
                </a:cubicBezTo>
                <a:cubicBezTo>
                  <a:pt x="3172" y="2119"/>
                  <a:pt x="2940" y="1904"/>
                  <a:pt x="2699" y="1699"/>
                </a:cubicBezTo>
                <a:cubicBezTo>
                  <a:pt x="2723" y="1698"/>
                  <a:pt x="2745" y="1697"/>
                  <a:pt x="2768" y="1697"/>
                </a:cubicBezTo>
                <a:cubicBezTo>
                  <a:pt x="2922" y="1697"/>
                  <a:pt x="3069" y="1723"/>
                  <a:pt x="3217" y="1762"/>
                </a:cubicBezTo>
                <a:cubicBezTo>
                  <a:pt x="3378" y="1797"/>
                  <a:pt x="3538" y="1815"/>
                  <a:pt x="3708" y="1824"/>
                </a:cubicBezTo>
                <a:cubicBezTo>
                  <a:pt x="3547" y="1762"/>
                  <a:pt x="3396" y="1717"/>
                  <a:pt x="3226" y="1690"/>
                </a:cubicBezTo>
                <a:cubicBezTo>
                  <a:pt x="3084" y="1643"/>
                  <a:pt x="2927" y="1621"/>
                  <a:pt x="2773" y="1621"/>
                </a:cubicBezTo>
                <a:cubicBezTo>
                  <a:pt x="2724" y="1621"/>
                  <a:pt x="2676" y="1623"/>
                  <a:pt x="2628" y="1628"/>
                </a:cubicBezTo>
                <a:cubicBezTo>
                  <a:pt x="2342" y="1396"/>
                  <a:pt x="2048" y="1172"/>
                  <a:pt x="1753" y="958"/>
                </a:cubicBezTo>
                <a:cubicBezTo>
                  <a:pt x="1821" y="949"/>
                  <a:pt x="1889" y="944"/>
                  <a:pt x="1958" y="944"/>
                </a:cubicBezTo>
                <a:cubicBezTo>
                  <a:pt x="2081" y="944"/>
                  <a:pt x="2204" y="960"/>
                  <a:pt x="2325" y="994"/>
                </a:cubicBezTo>
                <a:cubicBezTo>
                  <a:pt x="2494" y="1021"/>
                  <a:pt x="2655" y="1030"/>
                  <a:pt x="2815" y="1030"/>
                </a:cubicBezTo>
                <a:cubicBezTo>
                  <a:pt x="2664" y="976"/>
                  <a:pt x="2503" y="940"/>
                  <a:pt x="2342" y="914"/>
                </a:cubicBezTo>
                <a:cubicBezTo>
                  <a:pt x="2212" y="892"/>
                  <a:pt x="2068" y="867"/>
                  <a:pt x="1928" y="867"/>
                </a:cubicBezTo>
                <a:cubicBezTo>
                  <a:pt x="1840" y="867"/>
                  <a:pt x="1753" y="877"/>
                  <a:pt x="1673" y="905"/>
                </a:cubicBezTo>
                <a:lnTo>
                  <a:pt x="1584" y="842"/>
                </a:lnTo>
                <a:cubicBezTo>
                  <a:pt x="1325" y="673"/>
                  <a:pt x="1048" y="503"/>
                  <a:pt x="772" y="342"/>
                </a:cubicBezTo>
                <a:cubicBezTo>
                  <a:pt x="941" y="298"/>
                  <a:pt x="1111" y="280"/>
                  <a:pt x="1289" y="280"/>
                </a:cubicBezTo>
                <a:cubicBezTo>
                  <a:pt x="1450" y="280"/>
                  <a:pt x="1620" y="253"/>
                  <a:pt x="1780" y="218"/>
                </a:cubicBezTo>
                <a:cubicBezTo>
                  <a:pt x="1675" y="206"/>
                  <a:pt x="1574" y="199"/>
                  <a:pt x="1472" y="199"/>
                </a:cubicBezTo>
                <a:cubicBezTo>
                  <a:pt x="1409" y="199"/>
                  <a:pt x="1345" y="202"/>
                  <a:pt x="1280" y="209"/>
                </a:cubicBezTo>
                <a:cubicBezTo>
                  <a:pt x="1260" y="208"/>
                  <a:pt x="1240" y="207"/>
                  <a:pt x="1220" y="207"/>
                </a:cubicBezTo>
                <a:cubicBezTo>
                  <a:pt x="1042" y="207"/>
                  <a:pt x="860" y="242"/>
                  <a:pt x="691" y="298"/>
                </a:cubicBezTo>
                <a:cubicBezTo>
                  <a:pt x="486" y="191"/>
                  <a:pt x="281" y="93"/>
                  <a:pt x="67" y="3"/>
                </a:cubicBezTo>
                <a:cubicBezTo>
                  <a:pt x="62" y="1"/>
                  <a:pt x="58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2" name="Google Shape;2852;p24"/>
          <p:cNvSpPr/>
          <p:nvPr/>
        </p:nvSpPr>
        <p:spPr>
          <a:xfrm>
            <a:off x="6195827" y="1173867"/>
            <a:ext cx="71424" cy="147092"/>
          </a:xfrm>
          <a:custGeom>
            <a:avLst/>
            <a:gdLst/>
            <a:ahLst/>
            <a:cxnLst/>
            <a:rect l="l" t="t" r="r" b="b"/>
            <a:pathLst>
              <a:path w="920" h="1421" extrusionOk="0">
                <a:moveTo>
                  <a:pt x="598" y="1268"/>
                </a:moveTo>
                <a:cubicBezTo>
                  <a:pt x="920" y="1117"/>
                  <a:pt x="706" y="510"/>
                  <a:pt x="465" y="1"/>
                </a:cubicBezTo>
                <a:cubicBezTo>
                  <a:pt x="295" y="81"/>
                  <a:pt x="143" y="188"/>
                  <a:pt x="1" y="304"/>
                </a:cubicBezTo>
                <a:cubicBezTo>
                  <a:pt x="81" y="885"/>
                  <a:pt x="259" y="1420"/>
                  <a:pt x="598" y="126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3" name="Google Shape;2853;p24"/>
          <p:cNvSpPr/>
          <p:nvPr/>
        </p:nvSpPr>
        <p:spPr>
          <a:xfrm>
            <a:off x="6254755" y="1147162"/>
            <a:ext cx="225219" cy="344700"/>
          </a:xfrm>
          <a:custGeom>
            <a:avLst/>
            <a:gdLst/>
            <a:ahLst/>
            <a:cxnLst/>
            <a:rect l="l" t="t" r="r" b="b"/>
            <a:pathLst>
              <a:path w="2901" h="3330" extrusionOk="0">
                <a:moveTo>
                  <a:pt x="2901" y="1366"/>
                </a:moveTo>
                <a:cubicBezTo>
                  <a:pt x="2820" y="1151"/>
                  <a:pt x="2704" y="946"/>
                  <a:pt x="2562" y="777"/>
                </a:cubicBezTo>
                <a:cubicBezTo>
                  <a:pt x="2053" y="714"/>
                  <a:pt x="1535" y="759"/>
                  <a:pt x="1044" y="893"/>
                </a:cubicBezTo>
                <a:lnTo>
                  <a:pt x="1018" y="893"/>
                </a:lnTo>
                <a:cubicBezTo>
                  <a:pt x="794" y="670"/>
                  <a:pt x="562" y="446"/>
                  <a:pt x="321" y="241"/>
                </a:cubicBezTo>
                <a:lnTo>
                  <a:pt x="348" y="241"/>
                </a:lnTo>
                <a:cubicBezTo>
                  <a:pt x="794" y="429"/>
                  <a:pt x="2053" y="911"/>
                  <a:pt x="2276" y="491"/>
                </a:cubicBezTo>
                <a:cubicBezTo>
                  <a:pt x="1928" y="214"/>
                  <a:pt x="1517" y="45"/>
                  <a:pt x="1089" y="0"/>
                </a:cubicBezTo>
                <a:cubicBezTo>
                  <a:pt x="794" y="9"/>
                  <a:pt x="500" y="63"/>
                  <a:pt x="223" y="161"/>
                </a:cubicBezTo>
                <a:lnTo>
                  <a:pt x="134" y="89"/>
                </a:lnTo>
                <a:lnTo>
                  <a:pt x="54" y="116"/>
                </a:lnTo>
                <a:cubicBezTo>
                  <a:pt x="89" y="143"/>
                  <a:pt x="134" y="179"/>
                  <a:pt x="170" y="214"/>
                </a:cubicBezTo>
                <a:cubicBezTo>
                  <a:pt x="170" y="223"/>
                  <a:pt x="170" y="232"/>
                  <a:pt x="170" y="241"/>
                </a:cubicBezTo>
                <a:lnTo>
                  <a:pt x="188" y="304"/>
                </a:lnTo>
                <a:cubicBezTo>
                  <a:pt x="27" y="866"/>
                  <a:pt x="0" y="2472"/>
                  <a:pt x="571" y="2285"/>
                </a:cubicBezTo>
                <a:cubicBezTo>
                  <a:pt x="1098" y="2106"/>
                  <a:pt x="473" y="705"/>
                  <a:pt x="277" y="295"/>
                </a:cubicBezTo>
                <a:cubicBezTo>
                  <a:pt x="518" y="509"/>
                  <a:pt x="750" y="723"/>
                  <a:pt x="973" y="955"/>
                </a:cubicBezTo>
                <a:lnTo>
                  <a:pt x="991" y="1000"/>
                </a:lnTo>
                <a:cubicBezTo>
                  <a:pt x="812" y="1491"/>
                  <a:pt x="768" y="3231"/>
                  <a:pt x="1357" y="3035"/>
                </a:cubicBezTo>
                <a:cubicBezTo>
                  <a:pt x="1865" y="2865"/>
                  <a:pt x="1285" y="1526"/>
                  <a:pt x="1080" y="1080"/>
                </a:cubicBezTo>
                <a:lnTo>
                  <a:pt x="1071" y="1053"/>
                </a:lnTo>
                <a:cubicBezTo>
                  <a:pt x="1196" y="1178"/>
                  <a:pt x="1357" y="1357"/>
                  <a:pt x="1517" y="1526"/>
                </a:cubicBezTo>
                <a:cubicBezTo>
                  <a:pt x="1633" y="2044"/>
                  <a:pt x="2285" y="3329"/>
                  <a:pt x="2713" y="3160"/>
                </a:cubicBezTo>
                <a:cubicBezTo>
                  <a:pt x="2767" y="3061"/>
                  <a:pt x="2820" y="2954"/>
                  <a:pt x="2874" y="2847"/>
                </a:cubicBezTo>
                <a:cubicBezTo>
                  <a:pt x="2776" y="2294"/>
                  <a:pt x="1500" y="1419"/>
                  <a:pt x="1500" y="1419"/>
                </a:cubicBezTo>
                <a:lnTo>
                  <a:pt x="1500" y="1419"/>
                </a:lnTo>
                <a:cubicBezTo>
                  <a:pt x="1375" y="1268"/>
                  <a:pt x="1241" y="1116"/>
                  <a:pt x="1107" y="973"/>
                </a:cubicBezTo>
                <a:cubicBezTo>
                  <a:pt x="1464" y="1134"/>
                  <a:pt x="2481" y="1544"/>
                  <a:pt x="2901" y="136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4" name="Google Shape;2854;p24"/>
          <p:cNvSpPr/>
          <p:nvPr/>
        </p:nvSpPr>
        <p:spPr>
          <a:xfrm>
            <a:off x="6172305" y="1209996"/>
            <a:ext cx="20107" cy="28673"/>
          </a:xfrm>
          <a:custGeom>
            <a:avLst/>
            <a:gdLst/>
            <a:ahLst/>
            <a:cxnLst/>
            <a:rect l="l" t="t" r="r" b="b"/>
            <a:pathLst>
              <a:path w="259" h="277" extrusionOk="0">
                <a:moveTo>
                  <a:pt x="125" y="241"/>
                </a:moveTo>
                <a:cubicBezTo>
                  <a:pt x="205" y="187"/>
                  <a:pt x="259" y="98"/>
                  <a:pt x="259" y="0"/>
                </a:cubicBezTo>
                <a:cubicBezTo>
                  <a:pt x="161" y="89"/>
                  <a:pt x="80" y="179"/>
                  <a:pt x="0" y="277"/>
                </a:cubicBezTo>
                <a:cubicBezTo>
                  <a:pt x="45" y="277"/>
                  <a:pt x="89" y="268"/>
                  <a:pt x="125" y="24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5" name="Google Shape;2855;p24"/>
          <p:cNvSpPr/>
          <p:nvPr/>
        </p:nvSpPr>
        <p:spPr>
          <a:xfrm rot="-10476267">
            <a:off x="7662377" y="1326039"/>
            <a:ext cx="257124" cy="390149"/>
          </a:xfrm>
          <a:custGeom>
            <a:avLst/>
            <a:gdLst/>
            <a:ahLst/>
            <a:cxnLst/>
            <a:rect l="l" t="t" r="r" b="b"/>
            <a:pathLst>
              <a:path w="3312" h="3769" extrusionOk="0">
                <a:moveTo>
                  <a:pt x="402" y="1"/>
                </a:moveTo>
                <a:lnTo>
                  <a:pt x="402" y="1"/>
                </a:lnTo>
                <a:cubicBezTo>
                  <a:pt x="54" y="750"/>
                  <a:pt x="1" y="2625"/>
                  <a:pt x="652" y="3339"/>
                </a:cubicBezTo>
                <a:cubicBezTo>
                  <a:pt x="968" y="3680"/>
                  <a:pt x="1367" y="3768"/>
                  <a:pt x="1696" y="3768"/>
                </a:cubicBezTo>
                <a:cubicBezTo>
                  <a:pt x="2044" y="3768"/>
                  <a:pt x="2312" y="3669"/>
                  <a:pt x="2312" y="3669"/>
                </a:cubicBezTo>
                <a:cubicBezTo>
                  <a:pt x="2651" y="3544"/>
                  <a:pt x="3312" y="3205"/>
                  <a:pt x="2964" y="2107"/>
                </a:cubicBezTo>
                <a:cubicBezTo>
                  <a:pt x="2625" y="1000"/>
                  <a:pt x="402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6" name="Google Shape;2856;p24"/>
          <p:cNvSpPr/>
          <p:nvPr/>
        </p:nvSpPr>
        <p:spPr>
          <a:xfrm rot="-10476267">
            <a:off x="7717263" y="1251149"/>
            <a:ext cx="161789" cy="437456"/>
          </a:xfrm>
          <a:custGeom>
            <a:avLst/>
            <a:gdLst/>
            <a:ahLst/>
            <a:cxnLst/>
            <a:rect l="l" t="t" r="r" b="b"/>
            <a:pathLst>
              <a:path w="2084" h="4226" extrusionOk="0">
                <a:moveTo>
                  <a:pt x="1727" y="1940"/>
                </a:moveTo>
                <a:lnTo>
                  <a:pt x="1727" y="1940"/>
                </a:lnTo>
                <a:cubicBezTo>
                  <a:pt x="1727" y="1940"/>
                  <a:pt x="1727" y="1940"/>
                  <a:pt x="1726" y="1941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727" y="1943"/>
                  <a:pt x="1728" y="1940"/>
                  <a:pt x="1727" y="1940"/>
                </a:cubicBezTo>
                <a:close/>
                <a:moveTo>
                  <a:pt x="10" y="1"/>
                </a:moveTo>
                <a:cubicBezTo>
                  <a:pt x="0" y="1"/>
                  <a:pt x="280" y="711"/>
                  <a:pt x="495" y="1182"/>
                </a:cubicBezTo>
                <a:lnTo>
                  <a:pt x="155" y="1084"/>
                </a:lnTo>
                <a:lnTo>
                  <a:pt x="93" y="1066"/>
                </a:lnTo>
                <a:lnTo>
                  <a:pt x="93" y="1066"/>
                </a:lnTo>
                <a:cubicBezTo>
                  <a:pt x="227" y="1138"/>
                  <a:pt x="370" y="1200"/>
                  <a:pt x="512" y="1245"/>
                </a:cubicBezTo>
                <a:lnTo>
                  <a:pt x="521" y="1245"/>
                </a:lnTo>
                <a:cubicBezTo>
                  <a:pt x="655" y="1530"/>
                  <a:pt x="762" y="1754"/>
                  <a:pt x="914" y="2030"/>
                </a:cubicBezTo>
                <a:cubicBezTo>
                  <a:pt x="977" y="2137"/>
                  <a:pt x="1039" y="2253"/>
                  <a:pt x="1110" y="2361"/>
                </a:cubicBezTo>
                <a:lnTo>
                  <a:pt x="361" y="2182"/>
                </a:lnTo>
                <a:lnTo>
                  <a:pt x="245" y="2146"/>
                </a:lnTo>
                <a:cubicBezTo>
                  <a:pt x="244" y="2146"/>
                  <a:pt x="244" y="2146"/>
                  <a:pt x="243" y="2146"/>
                </a:cubicBezTo>
                <a:lnTo>
                  <a:pt x="243" y="2146"/>
                </a:lnTo>
                <a:cubicBezTo>
                  <a:pt x="233" y="2146"/>
                  <a:pt x="786" y="2344"/>
                  <a:pt x="1057" y="2414"/>
                </a:cubicBezTo>
                <a:lnTo>
                  <a:pt x="1146" y="2432"/>
                </a:lnTo>
                <a:cubicBezTo>
                  <a:pt x="1244" y="2593"/>
                  <a:pt x="1343" y="2762"/>
                  <a:pt x="1432" y="2923"/>
                </a:cubicBezTo>
                <a:lnTo>
                  <a:pt x="1485" y="3021"/>
                </a:lnTo>
                <a:lnTo>
                  <a:pt x="745" y="2932"/>
                </a:lnTo>
                <a:lnTo>
                  <a:pt x="637" y="2923"/>
                </a:lnTo>
                <a:cubicBezTo>
                  <a:pt x="602" y="2923"/>
                  <a:pt x="1164" y="3039"/>
                  <a:pt x="1432" y="3075"/>
                </a:cubicBezTo>
                <a:lnTo>
                  <a:pt x="1521" y="3083"/>
                </a:lnTo>
                <a:cubicBezTo>
                  <a:pt x="1610" y="3262"/>
                  <a:pt x="1700" y="3432"/>
                  <a:pt x="1780" y="3610"/>
                </a:cubicBezTo>
                <a:cubicBezTo>
                  <a:pt x="1860" y="3789"/>
                  <a:pt x="1923" y="3976"/>
                  <a:pt x="1967" y="4172"/>
                </a:cubicBezTo>
                <a:cubicBezTo>
                  <a:pt x="1972" y="4208"/>
                  <a:pt x="2003" y="4226"/>
                  <a:pt x="2031" y="4226"/>
                </a:cubicBezTo>
                <a:cubicBezTo>
                  <a:pt x="2059" y="4226"/>
                  <a:pt x="2083" y="4208"/>
                  <a:pt x="2074" y="4172"/>
                </a:cubicBezTo>
                <a:cubicBezTo>
                  <a:pt x="2039" y="4003"/>
                  <a:pt x="1994" y="3842"/>
                  <a:pt x="1923" y="3681"/>
                </a:cubicBezTo>
                <a:cubicBezTo>
                  <a:pt x="1833" y="3485"/>
                  <a:pt x="1735" y="3280"/>
                  <a:pt x="1637" y="3083"/>
                </a:cubicBezTo>
                <a:cubicBezTo>
                  <a:pt x="1583" y="2985"/>
                  <a:pt x="1521" y="2887"/>
                  <a:pt x="1467" y="2780"/>
                </a:cubicBezTo>
                <a:cubicBezTo>
                  <a:pt x="1548" y="2539"/>
                  <a:pt x="1619" y="2298"/>
                  <a:pt x="1700" y="2057"/>
                </a:cubicBezTo>
                <a:lnTo>
                  <a:pt x="1724" y="1950"/>
                </a:lnTo>
                <a:lnTo>
                  <a:pt x="1724" y="1950"/>
                </a:lnTo>
                <a:cubicBezTo>
                  <a:pt x="1699" y="2019"/>
                  <a:pt x="1513" y="2450"/>
                  <a:pt x="1441" y="2682"/>
                </a:cubicBezTo>
                <a:lnTo>
                  <a:pt x="1423" y="2709"/>
                </a:lnTo>
                <a:cubicBezTo>
                  <a:pt x="1307" y="2512"/>
                  <a:pt x="1191" y="2307"/>
                  <a:pt x="1075" y="2102"/>
                </a:cubicBezTo>
                <a:cubicBezTo>
                  <a:pt x="986" y="1941"/>
                  <a:pt x="905" y="1789"/>
                  <a:pt x="816" y="1629"/>
                </a:cubicBezTo>
                <a:cubicBezTo>
                  <a:pt x="852" y="1423"/>
                  <a:pt x="878" y="1227"/>
                  <a:pt x="905" y="1022"/>
                </a:cubicBezTo>
                <a:lnTo>
                  <a:pt x="923" y="924"/>
                </a:lnTo>
                <a:lnTo>
                  <a:pt x="923" y="924"/>
                </a:lnTo>
                <a:cubicBezTo>
                  <a:pt x="861" y="1120"/>
                  <a:pt x="807" y="1325"/>
                  <a:pt x="771" y="1530"/>
                </a:cubicBezTo>
                <a:cubicBezTo>
                  <a:pt x="584" y="1173"/>
                  <a:pt x="405" y="808"/>
                  <a:pt x="227" y="442"/>
                </a:cubicBezTo>
                <a:cubicBezTo>
                  <a:pt x="155" y="299"/>
                  <a:pt x="84" y="156"/>
                  <a:pt x="13" y="4"/>
                </a:cubicBezTo>
                <a:cubicBezTo>
                  <a:pt x="11" y="2"/>
                  <a:pt x="10" y="1"/>
                  <a:pt x="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7" name="Google Shape;2857;p24"/>
          <p:cNvSpPr/>
          <p:nvPr/>
        </p:nvSpPr>
        <p:spPr>
          <a:xfrm rot="-10476267">
            <a:off x="7711270" y="1329056"/>
            <a:ext cx="205109" cy="356713"/>
          </a:xfrm>
          <a:custGeom>
            <a:avLst/>
            <a:gdLst/>
            <a:ahLst/>
            <a:cxnLst/>
            <a:rect l="l" t="t" r="r" b="b"/>
            <a:pathLst>
              <a:path w="2642" h="3446" extrusionOk="0">
                <a:moveTo>
                  <a:pt x="1062" y="171"/>
                </a:moveTo>
                <a:cubicBezTo>
                  <a:pt x="794" y="54"/>
                  <a:pt x="518" y="1"/>
                  <a:pt x="232" y="10"/>
                </a:cubicBezTo>
                <a:cubicBezTo>
                  <a:pt x="0" y="876"/>
                  <a:pt x="27" y="2384"/>
                  <a:pt x="598" y="3009"/>
                </a:cubicBezTo>
                <a:cubicBezTo>
                  <a:pt x="848" y="3276"/>
                  <a:pt x="1187" y="3428"/>
                  <a:pt x="1553" y="3446"/>
                </a:cubicBezTo>
                <a:cubicBezTo>
                  <a:pt x="2642" y="2500"/>
                  <a:pt x="2383" y="742"/>
                  <a:pt x="1062" y="17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8" name="Google Shape;2858;p24"/>
          <p:cNvSpPr/>
          <p:nvPr/>
        </p:nvSpPr>
        <p:spPr>
          <a:xfrm rot="-10476267">
            <a:off x="7681631" y="1326683"/>
            <a:ext cx="228710" cy="393876"/>
          </a:xfrm>
          <a:custGeom>
            <a:avLst/>
            <a:gdLst/>
            <a:ahLst/>
            <a:cxnLst/>
            <a:rect l="l" t="t" r="r" b="b"/>
            <a:pathLst>
              <a:path w="2946" h="3805" extrusionOk="0">
                <a:moveTo>
                  <a:pt x="268" y="1"/>
                </a:moveTo>
                <a:lnTo>
                  <a:pt x="259" y="19"/>
                </a:lnTo>
                <a:cubicBezTo>
                  <a:pt x="170" y="224"/>
                  <a:pt x="117" y="438"/>
                  <a:pt x="81" y="661"/>
                </a:cubicBezTo>
                <a:cubicBezTo>
                  <a:pt x="45" y="876"/>
                  <a:pt x="27" y="1099"/>
                  <a:pt x="18" y="1313"/>
                </a:cubicBezTo>
                <a:cubicBezTo>
                  <a:pt x="1" y="1759"/>
                  <a:pt x="45" y="2196"/>
                  <a:pt x="152" y="2625"/>
                </a:cubicBezTo>
                <a:cubicBezTo>
                  <a:pt x="215" y="2839"/>
                  <a:pt x="295" y="3035"/>
                  <a:pt x="420" y="3223"/>
                </a:cubicBezTo>
                <a:cubicBezTo>
                  <a:pt x="545" y="3410"/>
                  <a:pt x="715" y="3553"/>
                  <a:pt x="911" y="3660"/>
                </a:cubicBezTo>
                <a:cubicBezTo>
                  <a:pt x="1107" y="3758"/>
                  <a:pt x="1330" y="3803"/>
                  <a:pt x="1545" y="3803"/>
                </a:cubicBezTo>
                <a:cubicBezTo>
                  <a:pt x="1567" y="3804"/>
                  <a:pt x="1590" y="3804"/>
                  <a:pt x="1612" y="3804"/>
                </a:cubicBezTo>
                <a:cubicBezTo>
                  <a:pt x="1813" y="3804"/>
                  <a:pt x="2012" y="3769"/>
                  <a:pt x="2196" y="3705"/>
                </a:cubicBezTo>
                <a:lnTo>
                  <a:pt x="2196" y="3705"/>
                </a:lnTo>
                <a:cubicBezTo>
                  <a:pt x="2012" y="3761"/>
                  <a:pt x="1813" y="3795"/>
                  <a:pt x="1619" y="3795"/>
                </a:cubicBezTo>
                <a:cubicBezTo>
                  <a:pt x="1597" y="3795"/>
                  <a:pt x="1575" y="3795"/>
                  <a:pt x="1554" y="3794"/>
                </a:cubicBezTo>
                <a:cubicBezTo>
                  <a:pt x="1330" y="3794"/>
                  <a:pt x="1116" y="3741"/>
                  <a:pt x="920" y="3642"/>
                </a:cubicBezTo>
                <a:cubicBezTo>
                  <a:pt x="724" y="3544"/>
                  <a:pt x="554" y="3401"/>
                  <a:pt x="429" y="3214"/>
                </a:cubicBezTo>
                <a:cubicBezTo>
                  <a:pt x="322" y="3027"/>
                  <a:pt x="233" y="2830"/>
                  <a:pt x="179" y="2616"/>
                </a:cubicBezTo>
                <a:cubicBezTo>
                  <a:pt x="72" y="2188"/>
                  <a:pt x="36" y="1750"/>
                  <a:pt x="54" y="1313"/>
                </a:cubicBezTo>
                <a:cubicBezTo>
                  <a:pt x="63" y="1099"/>
                  <a:pt x="90" y="885"/>
                  <a:pt x="126" y="670"/>
                </a:cubicBezTo>
                <a:cubicBezTo>
                  <a:pt x="160" y="455"/>
                  <a:pt x="219" y="257"/>
                  <a:pt x="295" y="67"/>
                </a:cubicBezTo>
                <a:lnTo>
                  <a:pt x="295" y="67"/>
                </a:lnTo>
                <a:cubicBezTo>
                  <a:pt x="688" y="252"/>
                  <a:pt x="1071" y="461"/>
                  <a:pt x="1429" y="688"/>
                </a:cubicBezTo>
                <a:cubicBezTo>
                  <a:pt x="1803" y="920"/>
                  <a:pt x="2152" y="1206"/>
                  <a:pt x="2455" y="1518"/>
                </a:cubicBezTo>
                <a:cubicBezTo>
                  <a:pt x="2607" y="1679"/>
                  <a:pt x="2732" y="1866"/>
                  <a:pt x="2812" y="2072"/>
                </a:cubicBezTo>
                <a:cubicBezTo>
                  <a:pt x="2892" y="2277"/>
                  <a:pt x="2928" y="2500"/>
                  <a:pt x="2937" y="2714"/>
                </a:cubicBezTo>
                <a:cubicBezTo>
                  <a:pt x="2937" y="2937"/>
                  <a:pt x="2866" y="3151"/>
                  <a:pt x="2732" y="3330"/>
                </a:cubicBezTo>
                <a:cubicBezTo>
                  <a:pt x="2589" y="3500"/>
                  <a:pt x="2401" y="3633"/>
                  <a:pt x="2196" y="3705"/>
                </a:cubicBezTo>
                <a:cubicBezTo>
                  <a:pt x="2410" y="3633"/>
                  <a:pt x="2589" y="3508"/>
                  <a:pt x="2741" y="3330"/>
                </a:cubicBezTo>
                <a:cubicBezTo>
                  <a:pt x="2874" y="3160"/>
                  <a:pt x="2946" y="2937"/>
                  <a:pt x="2946" y="2714"/>
                </a:cubicBezTo>
                <a:cubicBezTo>
                  <a:pt x="2946" y="2491"/>
                  <a:pt x="2910" y="2268"/>
                  <a:pt x="2830" y="2063"/>
                </a:cubicBezTo>
                <a:cubicBezTo>
                  <a:pt x="2749" y="1857"/>
                  <a:pt x="2625" y="1670"/>
                  <a:pt x="2482" y="1500"/>
                </a:cubicBezTo>
                <a:cubicBezTo>
                  <a:pt x="2169" y="1179"/>
                  <a:pt x="1830" y="893"/>
                  <a:pt x="1455" y="661"/>
                </a:cubicBezTo>
                <a:cubicBezTo>
                  <a:pt x="1081" y="411"/>
                  <a:pt x="697" y="197"/>
                  <a:pt x="295" y="10"/>
                </a:cubicBezTo>
                <a:lnTo>
                  <a:pt x="2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9" name="Google Shape;2859;p24"/>
          <p:cNvSpPr/>
          <p:nvPr/>
        </p:nvSpPr>
        <p:spPr>
          <a:xfrm rot="-10476267">
            <a:off x="7940310" y="1164285"/>
            <a:ext cx="124758" cy="286737"/>
          </a:xfrm>
          <a:custGeom>
            <a:avLst/>
            <a:gdLst/>
            <a:ahLst/>
            <a:cxnLst/>
            <a:rect l="l" t="t" r="r" b="b"/>
            <a:pathLst>
              <a:path w="1607" h="2770" extrusionOk="0">
                <a:moveTo>
                  <a:pt x="928" y="1"/>
                </a:moveTo>
                <a:cubicBezTo>
                  <a:pt x="892" y="1"/>
                  <a:pt x="853" y="7"/>
                  <a:pt x="813" y="21"/>
                </a:cubicBezTo>
                <a:cubicBezTo>
                  <a:pt x="1" y="298"/>
                  <a:pt x="1277" y="2770"/>
                  <a:pt x="1277" y="2770"/>
                </a:cubicBezTo>
                <a:cubicBezTo>
                  <a:pt x="1514" y="2278"/>
                  <a:pt x="1607" y="1"/>
                  <a:pt x="9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0" name="Google Shape;2860;p24"/>
          <p:cNvSpPr/>
          <p:nvPr/>
        </p:nvSpPr>
        <p:spPr>
          <a:xfrm rot="-10476267">
            <a:off x="7971026" y="1145913"/>
            <a:ext cx="224285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9" y="0"/>
                </a:moveTo>
                <a:cubicBezTo>
                  <a:pt x="405" y="0"/>
                  <a:pt x="183" y="80"/>
                  <a:pt x="122" y="297"/>
                </a:cubicBezTo>
                <a:cubicBezTo>
                  <a:pt x="0" y="727"/>
                  <a:pt x="626" y="870"/>
                  <a:pt x="1321" y="870"/>
                </a:cubicBezTo>
                <a:cubicBezTo>
                  <a:pt x="1956" y="870"/>
                  <a:pt x="2650" y="751"/>
                  <a:pt x="2889" y="619"/>
                </a:cubicBezTo>
                <a:cubicBezTo>
                  <a:pt x="2889" y="619"/>
                  <a:pt x="1517" y="0"/>
                  <a:pt x="69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1" name="Google Shape;2861;p24"/>
          <p:cNvSpPr/>
          <p:nvPr/>
        </p:nvSpPr>
        <p:spPr>
          <a:xfrm rot="-10476267">
            <a:off x="8013173" y="1241744"/>
            <a:ext cx="178869" cy="237981"/>
          </a:xfrm>
          <a:custGeom>
            <a:avLst/>
            <a:gdLst/>
            <a:ahLst/>
            <a:cxnLst/>
            <a:rect l="l" t="t" r="r" b="b"/>
            <a:pathLst>
              <a:path w="2304" h="2299" extrusionOk="0">
                <a:moveTo>
                  <a:pt x="813" y="1"/>
                </a:moveTo>
                <a:cubicBezTo>
                  <a:pt x="730" y="1"/>
                  <a:pt x="651" y="35"/>
                  <a:pt x="581" y="112"/>
                </a:cubicBezTo>
                <a:cubicBezTo>
                  <a:pt x="1" y="737"/>
                  <a:pt x="2303" y="2299"/>
                  <a:pt x="2303" y="2299"/>
                </a:cubicBezTo>
                <a:cubicBezTo>
                  <a:pt x="2280" y="1797"/>
                  <a:pt x="1416" y="1"/>
                  <a:pt x="8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2" name="Google Shape;2862;p24"/>
          <p:cNvSpPr/>
          <p:nvPr/>
        </p:nvSpPr>
        <p:spPr>
          <a:xfrm rot="-10476267">
            <a:off x="7866830" y="1053899"/>
            <a:ext cx="125379" cy="285909"/>
          </a:xfrm>
          <a:custGeom>
            <a:avLst/>
            <a:gdLst/>
            <a:ahLst/>
            <a:cxnLst/>
            <a:rect l="l" t="t" r="r" b="b"/>
            <a:pathLst>
              <a:path w="1615" h="2762" extrusionOk="0">
                <a:moveTo>
                  <a:pt x="933" y="0"/>
                </a:moveTo>
                <a:cubicBezTo>
                  <a:pt x="895" y="0"/>
                  <a:pt x="855" y="7"/>
                  <a:pt x="813" y="22"/>
                </a:cubicBezTo>
                <a:cubicBezTo>
                  <a:pt x="1" y="289"/>
                  <a:pt x="1286" y="2762"/>
                  <a:pt x="1286" y="2762"/>
                </a:cubicBezTo>
                <a:cubicBezTo>
                  <a:pt x="1515" y="2279"/>
                  <a:pt x="1615" y="0"/>
                  <a:pt x="9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3" name="Google Shape;2863;p24"/>
          <p:cNvSpPr/>
          <p:nvPr/>
        </p:nvSpPr>
        <p:spPr>
          <a:xfrm rot="-10476267">
            <a:off x="7897443" y="1035374"/>
            <a:ext cx="224285" cy="90161"/>
          </a:xfrm>
          <a:custGeom>
            <a:avLst/>
            <a:gdLst/>
            <a:ahLst/>
            <a:cxnLst/>
            <a:rect l="l" t="t" r="r" b="b"/>
            <a:pathLst>
              <a:path w="2889" h="871" extrusionOk="0">
                <a:moveTo>
                  <a:pt x="691" y="1"/>
                </a:moveTo>
                <a:cubicBezTo>
                  <a:pt x="400" y="1"/>
                  <a:pt x="181" y="80"/>
                  <a:pt x="122" y="296"/>
                </a:cubicBezTo>
                <a:cubicBezTo>
                  <a:pt x="0" y="727"/>
                  <a:pt x="631" y="871"/>
                  <a:pt x="1331" y="871"/>
                </a:cubicBezTo>
                <a:cubicBezTo>
                  <a:pt x="1963" y="871"/>
                  <a:pt x="2651" y="753"/>
                  <a:pt x="2889" y="626"/>
                </a:cubicBezTo>
                <a:cubicBezTo>
                  <a:pt x="2889" y="626"/>
                  <a:pt x="1507" y="1"/>
                  <a:pt x="6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4" name="Google Shape;2864;p24"/>
          <p:cNvSpPr/>
          <p:nvPr/>
        </p:nvSpPr>
        <p:spPr>
          <a:xfrm rot="-10476267">
            <a:off x="7787595" y="948868"/>
            <a:ext cx="133530" cy="280837"/>
          </a:xfrm>
          <a:custGeom>
            <a:avLst/>
            <a:gdLst/>
            <a:ahLst/>
            <a:cxnLst/>
            <a:rect l="l" t="t" r="r" b="b"/>
            <a:pathLst>
              <a:path w="1720" h="2713" extrusionOk="0">
                <a:moveTo>
                  <a:pt x="913" y="1"/>
                </a:moveTo>
                <a:cubicBezTo>
                  <a:pt x="867" y="1"/>
                  <a:pt x="819" y="12"/>
                  <a:pt x="768" y="35"/>
                </a:cubicBezTo>
                <a:cubicBezTo>
                  <a:pt x="0" y="401"/>
                  <a:pt x="1544" y="2713"/>
                  <a:pt x="1544" y="2713"/>
                </a:cubicBezTo>
                <a:cubicBezTo>
                  <a:pt x="1719" y="2213"/>
                  <a:pt x="1560" y="1"/>
                  <a:pt x="9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5" name="Google Shape;2865;p24"/>
          <p:cNvSpPr/>
          <p:nvPr/>
        </p:nvSpPr>
        <p:spPr>
          <a:xfrm rot="-10476267">
            <a:off x="7807144" y="907133"/>
            <a:ext cx="221102" cy="86539"/>
          </a:xfrm>
          <a:custGeom>
            <a:avLst/>
            <a:gdLst/>
            <a:ahLst/>
            <a:cxnLst/>
            <a:rect l="l" t="t" r="r" b="b"/>
            <a:pathLst>
              <a:path w="2848" h="836" extrusionOk="0">
                <a:moveTo>
                  <a:pt x="833" y="0"/>
                </a:moveTo>
                <a:cubicBezTo>
                  <a:pt x="424" y="0"/>
                  <a:pt x="102" y="93"/>
                  <a:pt x="54" y="371"/>
                </a:cubicBezTo>
                <a:cubicBezTo>
                  <a:pt x="0" y="715"/>
                  <a:pt x="372" y="835"/>
                  <a:pt x="864" y="835"/>
                </a:cubicBezTo>
                <a:cubicBezTo>
                  <a:pt x="1586" y="835"/>
                  <a:pt x="2567" y="576"/>
                  <a:pt x="2848" y="380"/>
                </a:cubicBezTo>
                <a:cubicBezTo>
                  <a:pt x="2848" y="380"/>
                  <a:pt x="1662" y="0"/>
                  <a:pt x="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6" name="Google Shape;2866;p24"/>
          <p:cNvSpPr/>
          <p:nvPr/>
        </p:nvSpPr>
        <p:spPr>
          <a:xfrm rot="-10476267">
            <a:off x="7696856" y="856624"/>
            <a:ext cx="148281" cy="271728"/>
          </a:xfrm>
          <a:custGeom>
            <a:avLst/>
            <a:gdLst/>
            <a:ahLst/>
            <a:cxnLst/>
            <a:rect l="l" t="t" r="r" b="b"/>
            <a:pathLst>
              <a:path w="1910" h="2625" extrusionOk="0">
                <a:moveTo>
                  <a:pt x="905" y="0"/>
                </a:moveTo>
                <a:cubicBezTo>
                  <a:pt x="850" y="0"/>
                  <a:pt x="792" y="17"/>
                  <a:pt x="732" y="54"/>
                </a:cubicBezTo>
                <a:cubicBezTo>
                  <a:pt x="0" y="500"/>
                  <a:pt x="1794" y="2624"/>
                  <a:pt x="1794" y="2624"/>
                </a:cubicBezTo>
                <a:cubicBezTo>
                  <a:pt x="1909" y="2116"/>
                  <a:pt x="1528" y="0"/>
                  <a:pt x="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7" name="Google Shape;2867;p24"/>
          <p:cNvSpPr/>
          <p:nvPr/>
        </p:nvSpPr>
        <p:spPr>
          <a:xfrm rot="-10476267">
            <a:off x="7713016" y="790199"/>
            <a:ext cx="216676" cy="89127"/>
          </a:xfrm>
          <a:custGeom>
            <a:avLst/>
            <a:gdLst/>
            <a:ahLst/>
            <a:cxnLst/>
            <a:rect l="l" t="t" r="r" b="b"/>
            <a:pathLst>
              <a:path w="2791" h="861" extrusionOk="0">
                <a:moveTo>
                  <a:pt x="1142" y="1"/>
                </a:moveTo>
                <a:cubicBezTo>
                  <a:pt x="556" y="1"/>
                  <a:pt x="35" y="106"/>
                  <a:pt x="15" y="477"/>
                </a:cubicBezTo>
                <a:cubicBezTo>
                  <a:pt x="1" y="757"/>
                  <a:pt x="251" y="860"/>
                  <a:pt x="610" y="860"/>
                </a:cubicBezTo>
                <a:cubicBezTo>
                  <a:pt x="1336" y="860"/>
                  <a:pt x="2504" y="433"/>
                  <a:pt x="2791" y="182"/>
                </a:cubicBezTo>
                <a:cubicBezTo>
                  <a:pt x="2791" y="182"/>
                  <a:pt x="1911" y="1"/>
                  <a:pt x="1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8" name="Google Shape;2868;p24"/>
          <p:cNvSpPr/>
          <p:nvPr/>
        </p:nvSpPr>
        <p:spPr>
          <a:xfrm rot="-10476267">
            <a:off x="8009934" y="1236525"/>
            <a:ext cx="146961" cy="240880"/>
          </a:xfrm>
          <a:custGeom>
            <a:avLst/>
            <a:gdLst/>
            <a:ahLst/>
            <a:cxnLst/>
            <a:rect l="l" t="t" r="r" b="b"/>
            <a:pathLst>
              <a:path w="1893" h="2327" extrusionOk="0">
                <a:moveTo>
                  <a:pt x="358" y="1"/>
                </a:moveTo>
                <a:cubicBezTo>
                  <a:pt x="333" y="1"/>
                  <a:pt x="309" y="3"/>
                  <a:pt x="286" y="6"/>
                </a:cubicBezTo>
                <a:cubicBezTo>
                  <a:pt x="303" y="4"/>
                  <a:pt x="321" y="3"/>
                  <a:pt x="338" y="3"/>
                </a:cubicBezTo>
                <a:cubicBezTo>
                  <a:pt x="387" y="3"/>
                  <a:pt x="437" y="11"/>
                  <a:pt x="483" y="24"/>
                </a:cubicBezTo>
                <a:cubicBezTo>
                  <a:pt x="443" y="7"/>
                  <a:pt x="400" y="1"/>
                  <a:pt x="358" y="1"/>
                </a:cubicBezTo>
                <a:close/>
                <a:moveTo>
                  <a:pt x="483" y="24"/>
                </a:moveTo>
                <a:lnTo>
                  <a:pt x="483" y="24"/>
                </a:lnTo>
                <a:cubicBezTo>
                  <a:pt x="599" y="78"/>
                  <a:pt x="706" y="149"/>
                  <a:pt x="795" y="247"/>
                </a:cubicBezTo>
                <a:cubicBezTo>
                  <a:pt x="974" y="435"/>
                  <a:pt x="1125" y="649"/>
                  <a:pt x="1259" y="872"/>
                </a:cubicBezTo>
                <a:cubicBezTo>
                  <a:pt x="1393" y="1095"/>
                  <a:pt x="1509" y="1327"/>
                  <a:pt x="1607" y="1568"/>
                </a:cubicBezTo>
                <a:cubicBezTo>
                  <a:pt x="1661" y="1684"/>
                  <a:pt x="1714" y="1800"/>
                  <a:pt x="1750" y="1925"/>
                </a:cubicBezTo>
                <a:cubicBezTo>
                  <a:pt x="1788" y="2023"/>
                  <a:pt x="1813" y="2127"/>
                  <a:pt x="1830" y="2238"/>
                </a:cubicBezTo>
                <a:lnTo>
                  <a:pt x="1830" y="2238"/>
                </a:lnTo>
                <a:cubicBezTo>
                  <a:pt x="1643" y="2113"/>
                  <a:pt x="1456" y="1974"/>
                  <a:pt x="1277" y="1836"/>
                </a:cubicBezTo>
                <a:cubicBezTo>
                  <a:pt x="1081" y="1684"/>
                  <a:pt x="884" y="1524"/>
                  <a:pt x="706" y="1354"/>
                </a:cubicBezTo>
                <a:cubicBezTo>
                  <a:pt x="519" y="1184"/>
                  <a:pt x="349" y="997"/>
                  <a:pt x="206" y="792"/>
                </a:cubicBezTo>
                <a:cubicBezTo>
                  <a:pt x="135" y="694"/>
                  <a:pt x="81" y="577"/>
                  <a:pt x="46" y="461"/>
                </a:cubicBezTo>
                <a:cubicBezTo>
                  <a:pt x="10" y="337"/>
                  <a:pt x="46" y="203"/>
                  <a:pt x="126" y="113"/>
                </a:cubicBezTo>
                <a:lnTo>
                  <a:pt x="126" y="113"/>
                </a:lnTo>
                <a:cubicBezTo>
                  <a:pt x="37" y="212"/>
                  <a:pt x="1" y="345"/>
                  <a:pt x="46" y="479"/>
                </a:cubicBezTo>
                <a:cubicBezTo>
                  <a:pt x="72" y="595"/>
                  <a:pt x="126" y="711"/>
                  <a:pt x="197" y="810"/>
                </a:cubicBezTo>
                <a:cubicBezTo>
                  <a:pt x="340" y="1015"/>
                  <a:pt x="510" y="1202"/>
                  <a:pt x="688" y="1381"/>
                </a:cubicBezTo>
                <a:cubicBezTo>
                  <a:pt x="1045" y="1729"/>
                  <a:pt x="1438" y="2041"/>
                  <a:pt x="1857" y="2327"/>
                </a:cubicBezTo>
                <a:lnTo>
                  <a:pt x="1866" y="2327"/>
                </a:lnTo>
                <a:cubicBezTo>
                  <a:pt x="1884" y="2327"/>
                  <a:pt x="1893" y="2309"/>
                  <a:pt x="1893" y="2300"/>
                </a:cubicBezTo>
                <a:cubicBezTo>
                  <a:pt x="1875" y="2166"/>
                  <a:pt x="1848" y="2032"/>
                  <a:pt x="1804" y="1907"/>
                </a:cubicBezTo>
                <a:cubicBezTo>
                  <a:pt x="1759" y="1791"/>
                  <a:pt x="1706" y="1666"/>
                  <a:pt x="1652" y="1550"/>
                </a:cubicBezTo>
                <a:cubicBezTo>
                  <a:pt x="1545" y="1309"/>
                  <a:pt x="1420" y="1077"/>
                  <a:pt x="1286" y="863"/>
                </a:cubicBezTo>
                <a:cubicBezTo>
                  <a:pt x="1143" y="640"/>
                  <a:pt x="983" y="435"/>
                  <a:pt x="804" y="247"/>
                </a:cubicBezTo>
                <a:cubicBezTo>
                  <a:pt x="715" y="149"/>
                  <a:pt x="599" y="69"/>
                  <a:pt x="483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9" name="Google Shape;2869;p24"/>
          <p:cNvSpPr/>
          <p:nvPr/>
        </p:nvSpPr>
        <p:spPr>
          <a:xfrm rot="-10476267">
            <a:off x="7950802" y="1159534"/>
            <a:ext cx="72821" cy="289636"/>
          </a:xfrm>
          <a:custGeom>
            <a:avLst/>
            <a:gdLst/>
            <a:ahLst/>
            <a:cxnLst/>
            <a:rect l="l" t="t" r="r" b="b"/>
            <a:pathLst>
              <a:path w="938" h="2798" extrusionOk="0">
                <a:moveTo>
                  <a:pt x="350" y="5"/>
                </a:moveTo>
                <a:cubicBezTo>
                  <a:pt x="325" y="8"/>
                  <a:pt x="301" y="13"/>
                  <a:pt x="277" y="22"/>
                </a:cubicBezTo>
                <a:cubicBezTo>
                  <a:pt x="299" y="15"/>
                  <a:pt x="324" y="9"/>
                  <a:pt x="350" y="5"/>
                </a:cubicBezTo>
                <a:close/>
                <a:moveTo>
                  <a:pt x="413" y="1"/>
                </a:moveTo>
                <a:cubicBezTo>
                  <a:pt x="392" y="1"/>
                  <a:pt x="370" y="2"/>
                  <a:pt x="350" y="5"/>
                </a:cubicBezTo>
                <a:lnTo>
                  <a:pt x="350" y="5"/>
                </a:lnTo>
                <a:cubicBezTo>
                  <a:pt x="362" y="4"/>
                  <a:pt x="373" y="3"/>
                  <a:pt x="385" y="3"/>
                </a:cubicBezTo>
                <a:cubicBezTo>
                  <a:pt x="477" y="3"/>
                  <a:pt x="567" y="43"/>
                  <a:pt x="625" y="120"/>
                </a:cubicBezTo>
                <a:cubicBezTo>
                  <a:pt x="656" y="159"/>
                  <a:pt x="685" y="200"/>
                  <a:pt x="711" y="244"/>
                </a:cubicBezTo>
                <a:lnTo>
                  <a:pt x="711" y="244"/>
                </a:lnTo>
                <a:cubicBezTo>
                  <a:pt x="686" y="196"/>
                  <a:pt x="658" y="151"/>
                  <a:pt x="625" y="111"/>
                </a:cubicBezTo>
                <a:cubicBezTo>
                  <a:pt x="580" y="66"/>
                  <a:pt x="527" y="22"/>
                  <a:pt x="464" y="4"/>
                </a:cubicBezTo>
                <a:cubicBezTo>
                  <a:pt x="447" y="2"/>
                  <a:pt x="430" y="1"/>
                  <a:pt x="413" y="1"/>
                </a:cubicBezTo>
                <a:close/>
                <a:moveTo>
                  <a:pt x="276" y="22"/>
                </a:moveTo>
                <a:cubicBezTo>
                  <a:pt x="152" y="67"/>
                  <a:pt x="63" y="165"/>
                  <a:pt x="36" y="290"/>
                </a:cubicBezTo>
                <a:cubicBezTo>
                  <a:pt x="71" y="165"/>
                  <a:pt x="152" y="67"/>
                  <a:pt x="276" y="22"/>
                </a:cubicBezTo>
                <a:close/>
                <a:moveTo>
                  <a:pt x="711" y="244"/>
                </a:moveTo>
                <a:cubicBezTo>
                  <a:pt x="746" y="312"/>
                  <a:pt x="773" y="386"/>
                  <a:pt x="794" y="459"/>
                </a:cubicBezTo>
                <a:cubicBezTo>
                  <a:pt x="857" y="709"/>
                  <a:pt x="893" y="968"/>
                  <a:pt x="902" y="1227"/>
                </a:cubicBezTo>
                <a:cubicBezTo>
                  <a:pt x="902" y="1486"/>
                  <a:pt x="893" y="1744"/>
                  <a:pt x="875" y="2003"/>
                </a:cubicBezTo>
                <a:cubicBezTo>
                  <a:pt x="857" y="2128"/>
                  <a:pt x="848" y="2262"/>
                  <a:pt x="821" y="2387"/>
                </a:cubicBezTo>
                <a:cubicBezTo>
                  <a:pt x="806" y="2494"/>
                  <a:pt x="777" y="2602"/>
                  <a:pt x="741" y="2703"/>
                </a:cubicBezTo>
                <a:lnTo>
                  <a:pt x="741" y="2703"/>
                </a:lnTo>
                <a:cubicBezTo>
                  <a:pt x="637" y="2503"/>
                  <a:pt x="546" y="2290"/>
                  <a:pt x="455" y="2084"/>
                </a:cubicBezTo>
                <a:cubicBezTo>
                  <a:pt x="348" y="1851"/>
                  <a:pt x="259" y="1619"/>
                  <a:pt x="179" y="1387"/>
                </a:cubicBezTo>
                <a:cubicBezTo>
                  <a:pt x="98" y="1155"/>
                  <a:pt x="45" y="905"/>
                  <a:pt x="18" y="664"/>
                </a:cubicBezTo>
                <a:cubicBezTo>
                  <a:pt x="0" y="541"/>
                  <a:pt x="9" y="418"/>
                  <a:pt x="35" y="294"/>
                </a:cubicBezTo>
                <a:lnTo>
                  <a:pt x="35" y="294"/>
                </a:lnTo>
                <a:cubicBezTo>
                  <a:pt x="9" y="418"/>
                  <a:pt x="0" y="541"/>
                  <a:pt x="9" y="664"/>
                </a:cubicBezTo>
                <a:cubicBezTo>
                  <a:pt x="36" y="914"/>
                  <a:pt x="89" y="1155"/>
                  <a:pt x="161" y="1396"/>
                </a:cubicBezTo>
                <a:cubicBezTo>
                  <a:pt x="312" y="1869"/>
                  <a:pt x="491" y="2333"/>
                  <a:pt x="723" y="2780"/>
                </a:cubicBezTo>
                <a:cubicBezTo>
                  <a:pt x="723" y="2789"/>
                  <a:pt x="732" y="2789"/>
                  <a:pt x="732" y="2798"/>
                </a:cubicBezTo>
                <a:cubicBezTo>
                  <a:pt x="750" y="2798"/>
                  <a:pt x="759" y="2798"/>
                  <a:pt x="768" y="2780"/>
                </a:cubicBezTo>
                <a:cubicBezTo>
                  <a:pt x="812" y="2664"/>
                  <a:pt x="848" y="2530"/>
                  <a:pt x="866" y="2405"/>
                </a:cubicBezTo>
                <a:cubicBezTo>
                  <a:pt x="893" y="2271"/>
                  <a:pt x="902" y="2146"/>
                  <a:pt x="919" y="2012"/>
                </a:cubicBezTo>
                <a:cubicBezTo>
                  <a:pt x="937" y="1753"/>
                  <a:pt x="937" y="1494"/>
                  <a:pt x="928" y="1236"/>
                </a:cubicBezTo>
                <a:cubicBezTo>
                  <a:pt x="910" y="968"/>
                  <a:pt x="875" y="709"/>
                  <a:pt x="803" y="459"/>
                </a:cubicBezTo>
                <a:cubicBezTo>
                  <a:pt x="782" y="383"/>
                  <a:pt x="750" y="311"/>
                  <a:pt x="711" y="2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0" name="Google Shape;2870;p24"/>
          <p:cNvSpPr/>
          <p:nvPr/>
        </p:nvSpPr>
        <p:spPr>
          <a:xfrm rot="-10476267">
            <a:off x="7971007" y="1143671"/>
            <a:ext cx="218307" cy="94716"/>
          </a:xfrm>
          <a:custGeom>
            <a:avLst/>
            <a:gdLst/>
            <a:ahLst/>
            <a:cxnLst/>
            <a:rect l="l" t="t" r="r" b="b"/>
            <a:pathLst>
              <a:path w="2812" h="915" extrusionOk="0">
                <a:moveTo>
                  <a:pt x="573" y="0"/>
                </a:moveTo>
                <a:cubicBezTo>
                  <a:pt x="459" y="0"/>
                  <a:pt x="350" y="26"/>
                  <a:pt x="241" y="64"/>
                </a:cubicBezTo>
                <a:cubicBezTo>
                  <a:pt x="116" y="118"/>
                  <a:pt x="27" y="243"/>
                  <a:pt x="9" y="377"/>
                </a:cubicBezTo>
                <a:cubicBezTo>
                  <a:pt x="0" y="448"/>
                  <a:pt x="18" y="520"/>
                  <a:pt x="45" y="582"/>
                </a:cubicBezTo>
                <a:cubicBezTo>
                  <a:pt x="80" y="636"/>
                  <a:pt x="134" y="680"/>
                  <a:pt x="188" y="716"/>
                </a:cubicBezTo>
                <a:cubicBezTo>
                  <a:pt x="304" y="787"/>
                  <a:pt x="429" y="832"/>
                  <a:pt x="553" y="859"/>
                </a:cubicBezTo>
                <a:cubicBezTo>
                  <a:pt x="762" y="896"/>
                  <a:pt x="976" y="915"/>
                  <a:pt x="1192" y="915"/>
                </a:cubicBezTo>
                <a:cubicBezTo>
                  <a:pt x="1235" y="915"/>
                  <a:pt x="1278" y="914"/>
                  <a:pt x="1321" y="912"/>
                </a:cubicBezTo>
                <a:cubicBezTo>
                  <a:pt x="1571" y="903"/>
                  <a:pt x="1830" y="886"/>
                  <a:pt x="2080" y="850"/>
                </a:cubicBezTo>
                <a:cubicBezTo>
                  <a:pt x="2330" y="814"/>
                  <a:pt x="2579" y="752"/>
                  <a:pt x="2812" y="645"/>
                </a:cubicBezTo>
                <a:lnTo>
                  <a:pt x="2812" y="645"/>
                </a:lnTo>
                <a:cubicBezTo>
                  <a:pt x="2579" y="734"/>
                  <a:pt x="2330" y="796"/>
                  <a:pt x="2080" y="814"/>
                </a:cubicBezTo>
                <a:cubicBezTo>
                  <a:pt x="1821" y="850"/>
                  <a:pt x="1571" y="868"/>
                  <a:pt x="1321" y="868"/>
                </a:cubicBezTo>
                <a:cubicBezTo>
                  <a:pt x="1062" y="868"/>
                  <a:pt x="812" y="850"/>
                  <a:pt x="562" y="805"/>
                </a:cubicBezTo>
                <a:cubicBezTo>
                  <a:pt x="437" y="778"/>
                  <a:pt x="321" y="734"/>
                  <a:pt x="214" y="671"/>
                </a:cubicBezTo>
                <a:cubicBezTo>
                  <a:pt x="107" y="618"/>
                  <a:pt x="45" y="502"/>
                  <a:pt x="63" y="377"/>
                </a:cubicBezTo>
                <a:cubicBezTo>
                  <a:pt x="72" y="261"/>
                  <a:pt x="152" y="154"/>
                  <a:pt x="259" y="109"/>
                </a:cubicBezTo>
                <a:cubicBezTo>
                  <a:pt x="356" y="64"/>
                  <a:pt x="460" y="44"/>
                  <a:pt x="564" y="44"/>
                </a:cubicBezTo>
                <a:cubicBezTo>
                  <a:pt x="584" y="44"/>
                  <a:pt x="605" y="45"/>
                  <a:pt x="625" y="47"/>
                </a:cubicBezTo>
                <a:cubicBezTo>
                  <a:pt x="875" y="47"/>
                  <a:pt x="1125" y="91"/>
                  <a:pt x="1375" y="154"/>
                </a:cubicBezTo>
                <a:cubicBezTo>
                  <a:pt x="1616" y="216"/>
                  <a:pt x="1857" y="297"/>
                  <a:pt x="2098" y="377"/>
                </a:cubicBezTo>
                <a:cubicBezTo>
                  <a:pt x="2338" y="457"/>
                  <a:pt x="2579" y="546"/>
                  <a:pt x="2812" y="645"/>
                </a:cubicBezTo>
                <a:cubicBezTo>
                  <a:pt x="2356" y="430"/>
                  <a:pt x="1874" y="252"/>
                  <a:pt x="1384" y="118"/>
                </a:cubicBezTo>
                <a:cubicBezTo>
                  <a:pt x="1134" y="47"/>
                  <a:pt x="884" y="11"/>
                  <a:pt x="625" y="2"/>
                </a:cubicBezTo>
                <a:cubicBezTo>
                  <a:pt x="608" y="1"/>
                  <a:pt x="590" y="0"/>
                  <a:pt x="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1" name="Google Shape;2871;p24"/>
          <p:cNvSpPr/>
          <p:nvPr/>
        </p:nvSpPr>
        <p:spPr>
          <a:xfrm rot="-10476267">
            <a:off x="7877043" y="1052056"/>
            <a:ext cx="75615" cy="288704"/>
          </a:xfrm>
          <a:custGeom>
            <a:avLst/>
            <a:gdLst/>
            <a:ahLst/>
            <a:cxnLst/>
            <a:rect l="l" t="t" r="r" b="b"/>
            <a:pathLst>
              <a:path w="974" h="2789" extrusionOk="0">
                <a:moveTo>
                  <a:pt x="411" y="1"/>
                </a:moveTo>
                <a:cubicBezTo>
                  <a:pt x="393" y="1"/>
                  <a:pt x="375" y="2"/>
                  <a:pt x="358" y="4"/>
                </a:cubicBezTo>
                <a:cubicBezTo>
                  <a:pt x="224" y="31"/>
                  <a:pt x="108" y="120"/>
                  <a:pt x="63" y="254"/>
                </a:cubicBezTo>
                <a:cubicBezTo>
                  <a:pt x="18" y="379"/>
                  <a:pt x="1" y="504"/>
                  <a:pt x="18" y="638"/>
                </a:cubicBezTo>
                <a:cubicBezTo>
                  <a:pt x="36" y="896"/>
                  <a:pt x="90" y="1146"/>
                  <a:pt x="170" y="1387"/>
                </a:cubicBezTo>
                <a:cubicBezTo>
                  <a:pt x="331" y="1869"/>
                  <a:pt x="536" y="2342"/>
                  <a:pt x="777" y="2789"/>
                </a:cubicBezTo>
                <a:cubicBezTo>
                  <a:pt x="661" y="2565"/>
                  <a:pt x="563" y="2333"/>
                  <a:pt x="465" y="2101"/>
                </a:cubicBezTo>
                <a:cubicBezTo>
                  <a:pt x="375" y="1860"/>
                  <a:pt x="286" y="1628"/>
                  <a:pt x="215" y="1378"/>
                </a:cubicBezTo>
                <a:cubicBezTo>
                  <a:pt x="134" y="1137"/>
                  <a:pt x="81" y="896"/>
                  <a:pt x="63" y="638"/>
                </a:cubicBezTo>
                <a:cubicBezTo>
                  <a:pt x="54" y="522"/>
                  <a:pt x="72" y="397"/>
                  <a:pt x="108" y="281"/>
                </a:cubicBezTo>
                <a:cubicBezTo>
                  <a:pt x="152" y="165"/>
                  <a:pt x="251" y="84"/>
                  <a:pt x="367" y="58"/>
                </a:cubicBezTo>
                <a:cubicBezTo>
                  <a:pt x="382" y="55"/>
                  <a:pt x="398" y="54"/>
                  <a:pt x="414" y="54"/>
                </a:cubicBezTo>
                <a:cubicBezTo>
                  <a:pt x="520" y="54"/>
                  <a:pt x="615" y="107"/>
                  <a:pt x="670" y="200"/>
                </a:cubicBezTo>
                <a:cubicBezTo>
                  <a:pt x="741" y="307"/>
                  <a:pt x="786" y="415"/>
                  <a:pt x="822" y="539"/>
                </a:cubicBezTo>
                <a:cubicBezTo>
                  <a:pt x="875" y="780"/>
                  <a:pt x="911" y="1030"/>
                  <a:pt x="920" y="1289"/>
                </a:cubicBezTo>
                <a:cubicBezTo>
                  <a:pt x="938" y="1539"/>
                  <a:pt x="929" y="1789"/>
                  <a:pt x="911" y="2048"/>
                </a:cubicBezTo>
                <a:cubicBezTo>
                  <a:pt x="902" y="2298"/>
                  <a:pt x="857" y="2548"/>
                  <a:pt x="777" y="2789"/>
                </a:cubicBezTo>
                <a:cubicBezTo>
                  <a:pt x="866" y="2557"/>
                  <a:pt x="920" y="2307"/>
                  <a:pt x="938" y="2048"/>
                </a:cubicBezTo>
                <a:cubicBezTo>
                  <a:pt x="965" y="1798"/>
                  <a:pt x="973" y="1539"/>
                  <a:pt x="965" y="1280"/>
                </a:cubicBezTo>
                <a:cubicBezTo>
                  <a:pt x="956" y="1030"/>
                  <a:pt x="929" y="772"/>
                  <a:pt x="866" y="522"/>
                </a:cubicBezTo>
                <a:cubicBezTo>
                  <a:pt x="831" y="397"/>
                  <a:pt x="786" y="281"/>
                  <a:pt x="715" y="165"/>
                </a:cubicBezTo>
                <a:cubicBezTo>
                  <a:pt x="670" y="111"/>
                  <a:pt x="625" y="66"/>
                  <a:pt x="563" y="31"/>
                </a:cubicBezTo>
                <a:cubicBezTo>
                  <a:pt x="516" y="11"/>
                  <a:pt x="464" y="1"/>
                  <a:pt x="41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2" name="Google Shape;2872;p24"/>
          <p:cNvSpPr/>
          <p:nvPr/>
        </p:nvSpPr>
        <p:spPr>
          <a:xfrm rot="-10476267">
            <a:off x="7897453" y="1032456"/>
            <a:ext cx="219005" cy="95441"/>
          </a:xfrm>
          <a:custGeom>
            <a:avLst/>
            <a:gdLst/>
            <a:ahLst/>
            <a:cxnLst/>
            <a:rect l="l" t="t" r="r" b="b"/>
            <a:pathLst>
              <a:path w="2821" h="922" extrusionOk="0">
                <a:moveTo>
                  <a:pt x="625" y="1"/>
                </a:moveTo>
                <a:cubicBezTo>
                  <a:pt x="500" y="1"/>
                  <a:pt x="366" y="19"/>
                  <a:pt x="241" y="72"/>
                </a:cubicBezTo>
                <a:cubicBezTo>
                  <a:pt x="116" y="126"/>
                  <a:pt x="27" y="242"/>
                  <a:pt x="9" y="385"/>
                </a:cubicBezTo>
                <a:cubicBezTo>
                  <a:pt x="0" y="447"/>
                  <a:pt x="18" y="518"/>
                  <a:pt x="54" y="581"/>
                </a:cubicBezTo>
                <a:cubicBezTo>
                  <a:pt x="90" y="643"/>
                  <a:pt x="134" y="688"/>
                  <a:pt x="197" y="724"/>
                </a:cubicBezTo>
                <a:cubicBezTo>
                  <a:pt x="304" y="786"/>
                  <a:pt x="429" y="831"/>
                  <a:pt x="554" y="858"/>
                </a:cubicBezTo>
                <a:cubicBezTo>
                  <a:pt x="779" y="896"/>
                  <a:pt x="998" y="922"/>
                  <a:pt x="1221" y="922"/>
                </a:cubicBezTo>
                <a:cubicBezTo>
                  <a:pt x="1255" y="922"/>
                  <a:pt x="1288" y="921"/>
                  <a:pt x="1321" y="920"/>
                </a:cubicBezTo>
                <a:cubicBezTo>
                  <a:pt x="1580" y="911"/>
                  <a:pt x="1830" y="893"/>
                  <a:pt x="2080" y="849"/>
                </a:cubicBezTo>
                <a:cubicBezTo>
                  <a:pt x="2339" y="822"/>
                  <a:pt x="2580" y="751"/>
                  <a:pt x="2821" y="652"/>
                </a:cubicBezTo>
                <a:lnTo>
                  <a:pt x="2821" y="652"/>
                </a:lnTo>
                <a:cubicBezTo>
                  <a:pt x="2580" y="742"/>
                  <a:pt x="2330" y="795"/>
                  <a:pt x="2080" y="822"/>
                </a:cubicBezTo>
                <a:cubicBezTo>
                  <a:pt x="1830" y="849"/>
                  <a:pt x="1571" y="867"/>
                  <a:pt x="1321" y="867"/>
                </a:cubicBezTo>
                <a:cubicBezTo>
                  <a:pt x="1289" y="868"/>
                  <a:pt x="1257" y="868"/>
                  <a:pt x="1224" y="868"/>
                </a:cubicBezTo>
                <a:cubicBezTo>
                  <a:pt x="1005" y="868"/>
                  <a:pt x="781" y="843"/>
                  <a:pt x="572" y="804"/>
                </a:cubicBezTo>
                <a:cubicBezTo>
                  <a:pt x="447" y="777"/>
                  <a:pt x="331" y="733"/>
                  <a:pt x="224" y="670"/>
                </a:cubicBezTo>
                <a:cubicBezTo>
                  <a:pt x="116" y="617"/>
                  <a:pt x="54" y="501"/>
                  <a:pt x="63" y="385"/>
                </a:cubicBezTo>
                <a:cubicBezTo>
                  <a:pt x="81" y="260"/>
                  <a:pt x="152" y="153"/>
                  <a:pt x="268" y="108"/>
                </a:cubicBezTo>
                <a:cubicBezTo>
                  <a:pt x="369" y="69"/>
                  <a:pt x="470" y="44"/>
                  <a:pt x="577" y="44"/>
                </a:cubicBezTo>
                <a:cubicBezTo>
                  <a:pt x="593" y="44"/>
                  <a:pt x="609" y="44"/>
                  <a:pt x="625" y="45"/>
                </a:cubicBezTo>
                <a:cubicBezTo>
                  <a:pt x="884" y="54"/>
                  <a:pt x="1134" y="90"/>
                  <a:pt x="1375" y="161"/>
                </a:cubicBezTo>
                <a:cubicBezTo>
                  <a:pt x="1625" y="224"/>
                  <a:pt x="1866" y="295"/>
                  <a:pt x="2107" y="385"/>
                </a:cubicBezTo>
                <a:cubicBezTo>
                  <a:pt x="2348" y="465"/>
                  <a:pt x="2580" y="554"/>
                  <a:pt x="2821" y="652"/>
                </a:cubicBezTo>
                <a:cubicBezTo>
                  <a:pt x="2357" y="438"/>
                  <a:pt x="1875" y="260"/>
                  <a:pt x="1384" y="126"/>
                </a:cubicBezTo>
                <a:cubicBezTo>
                  <a:pt x="1143" y="54"/>
                  <a:pt x="884" y="10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3" name="Google Shape;2873;p24"/>
          <p:cNvSpPr/>
          <p:nvPr/>
        </p:nvSpPr>
        <p:spPr>
          <a:xfrm rot="-10476267">
            <a:off x="7794261" y="946762"/>
            <a:ext cx="86640" cy="283217"/>
          </a:xfrm>
          <a:custGeom>
            <a:avLst/>
            <a:gdLst/>
            <a:ahLst/>
            <a:cxnLst/>
            <a:rect l="l" t="t" r="r" b="b"/>
            <a:pathLst>
              <a:path w="1116" h="2736" extrusionOk="0">
                <a:moveTo>
                  <a:pt x="402" y="0"/>
                </a:moveTo>
                <a:cubicBezTo>
                  <a:pt x="368" y="0"/>
                  <a:pt x="335" y="5"/>
                  <a:pt x="304" y="14"/>
                </a:cubicBezTo>
                <a:cubicBezTo>
                  <a:pt x="170" y="58"/>
                  <a:pt x="63" y="165"/>
                  <a:pt x="36" y="299"/>
                </a:cubicBezTo>
                <a:cubicBezTo>
                  <a:pt x="0" y="424"/>
                  <a:pt x="0" y="558"/>
                  <a:pt x="36" y="683"/>
                </a:cubicBezTo>
                <a:cubicBezTo>
                  <a:pt x="80" y="942"/>
                  <a:pt x="161" y="1183"/>
                  <a:pt x="277" y="1415"/>
                </a:cubicBezTo>
                <a:cubicBezTo>
                  <a:pt x="482" y="1879"/>
                  <a:pt x="741" y="2316"/>
                  <a:pt x="1026" y="2736"/>
                </a:cubicBezTo>
                <a:cubicBezTo>
                  <a:pt x="893" y="2522"/>
                  <a:pt x="768" y="2299"/>
                  <a:pt x="652" y="2075"/>
                </a:cubicBezTo>
                <a:cubicBezTo>
                  <a:pt x="527" y="1852"/>
                  <a:pt x="411" y="1629"/>
                  <a:pt x="312" y="1388"/>
                </a:cubicBezTo>
                <a:cubicBezTo>
                  <a:pt x="205" y="1165"/>
                  <a:pt x="134" y="924"/>
                  <a:pt x="80" y="674"/>
                </a:cubicBezTo>
                <a:cubicBezTo>
                  <a:pt x="54" y="549"/>
                  <a:pt x="54" y="424"/>
                  <a:pt x="80" y="308"/>
                </a:cubicBezTo>
                <a:cubicBezTo>
                  <a:pt x="107" y="183"/>
                  <a:pt x="196" y="94"/>
                  <a:pt x="321" y="58"/>
                </a:cubicBezTo>
                <a:cubicBezTo>
                  <a:pt x="344" y="53"/>
                  <a:pt x="366" y="51"/>
                  <a:pt x="389" y="51"/>
                </a:cubicBezTo>
                <a:cubicBezTo>
                  <a:pt x="483" y="51"/>
                  <a:pt x="576" y="95"/>
                  <a:pt x="634" y="174"/>
                </a:cubicBezTo>
                <a:cubicBezTo>
                  <a:pt x="714" y="273"/>
                  <a:pt x="777" y="380"/>
                  <a:pt x="821" y="496"/>
                </a:cubicBezTo>
                <a:cubicBezTo>
                  <a:pt x="901" y="728"/>
                  <a:pt x="973" y="978"/>
                  <a:pt x="1009" y="1228"/>
                </a:cubicBezTo>
                <a:cubicBezTo>
                  <a:pt x="1044" y="1477"/>
                  <a:pt x="1071" y="1727"/>
                  <a:pt x="1080" y="1986"/>
                </a:cubicBezTo>
                <a:cubicBezTo>
                  <a:pt x="1098" y="2236"/>
                  <a:pt x="1080" y="2486"/>
                  <a:pt x="1026" y="2736"/>
                </a:cubicBezTo>
                <a:cubicBezTo>
                  <a:pt x="1089" y="2486"/>
                  <a:pt x="1116" y="2227"/>
                  <a:pt x="1107" y="1968"/>
                </a:cubicBezTo>
                <a:cubicBezTo>
                  <a:pt x="1098" y="1718"/>
                  <a:pt x="1080" y="1460"/>
                  <a:pt x="1044" y="1210"/>
                </a:cubicBezTo>
                <a:cubicBezTo>
                  <a:pt x="1009" y="951"/>
                  <a:pt x="946" y="701"/>
                  <a:pt x="857" y="460"/>
                </a:cubicBezTo>
                <a:cubicBezTo>
                  <a:pt x="812" y="344"/>
                  <a:pt x="750" y="228"/>
                  <a:pt x="669" y="130"/>
                </a:cubicBezTo>
                <a:cubicBezTo>
                  <a:pt x="625" y="76"/>
                  <a:pt x="562" y="41"/>
                  <a:pt x="500" y="14"/>
                </a:cubicBezTo>
                <a:cubicBezTo>
                  <a:pt x="469" y="5"/>
                  <a:pt x="435" y="0"/>
                  <a:pt x="4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4" name="Google Shape;2874;p24"/>
          <p:cNvSpPr/>
          <p:nvPr/>
        </p:nvSpPr>
        <p:spPr>
          <a:xfrm rot="-10476267">
            <a:off x="7807134" y="905239"/>
            <a:ext cx="219005" cy="90576"/>
          </a:xfrm>
          <a:custGeom>
            <a:avLst/>
            <a:gdLst/>
            <a:ahLst/>
            <a:cxnLst/>
            <a:rect l="l" t="t" r="r" b="b"/>
            <a:pathLst>
              <a:path w="2821" h="875" extrusionOk="0">
                <a:moveTo>
                  <a:pt x="824" y="0"/>
                </a:moveTo>
                <a:cubicBezTo>
                  <a:pt x="739" y="0"/>
                  <a:pt x="655" y="3"/>
                  <a:pt x="572" y="9"/>
                </a:cubicBezTo>
                <a:cubicBezTo>
                  <a:pt x="438" y="18"/>
                  <a:pt x="313" y="54"/>
                  <a:pt x="197" y="116"/>
                </a:cubicBezTo>
                <a:cubicBezTo>
                  <a:pt x="72" y="188"/>
                  <a:pt x="1" y="312"/>
                  <a:pt x="1" y="455"/>
                </a:cubicBezTo>
                <a:cubicBezTo>
                  <a:pt x="1" y="527"/>
                  <a:pt x="19" y="589"/>
                  <a:pt x="63" y="652"/>
                </a:cubicBezTo>
                <a:cubicBezTo>
                  <a:pt x="99" y="705"/>
                  <a:pt x="152" y="741"/>
                  <a:pt x="215" y="777"/>
                </a:cubicBezTo>
                <a:cubicBezTo>
                  <a:pt x="340" y="821"/>
                  <a:pt x="465" y="857"/>
                  <a:pt x="599" y="866"/>
                </a:cubicBezTo>
                <a:cubicBezTo>
                  <a:pt x="682" y="872"/>
                  <a:pt x="766" y="875"/>
                  <a:pt x="851" y="875"/>
                </a:cubicBezTo>
                <a:cubicBezTo>
                  <a:pt x="1020" y="875"/>
                  <a:pt x="1191" y="863"/>
                  <a:pt x="1357" y="839"/>
                </a:cubicBezTo>
                <a:cubicBezTo>
                  <a:pt x="1616" y="803"/>
                  <a:pt x="1866" y="750"/>
                  <a:pt x="2107" y="687"/>
                </a:cubicBezTo>
                <a:cubicBezTo>
                  <a:pt x="2357" y="625"/>
                  <a:pt x="2598" y="527"/>
                  <a:pt x="2821" y="402"/>
                </a:cubicBezTo>
                <a:lnTo>
                  <a:pt x="2821" y="402"/>
                </a:lnTo>
                <a:cubicBezTo>
                  <a:pt x="2589" y="527"/>
                  <a:pt x="2357" y="607"/>
                  <a:pt x="2107" y="661"/>
                </a:cubicBezTo>
                <a:cubicBezTo>
                  <a:pt x="1857" y="723"/>
                  <a:pt x="1607" y="768"/>
                  <a:pt x="1357" y="794"/>
                </a:cubicBezTo>
                <a:cubicBezTo>
                  <a:pt x="1191" y="818"/>
                  <a:pt x="1020" y="830"/>
                  <a:pt x="851" y="830"/>
                </a:cubicBezTo>
                <a:cubicBezTo>
                  <a:pt x="766" y="830"/>
                  <a:pt x="682" y="827"/>
                  <a:pt x="599" y="821"/>
                </a:cubicBezTo>
                <a:cubicBezTo>
                  <a:pt x="474" y="812"/>
                  <a:pt x="358" y="777"/>
                  <a:pt x="242" y="732"/>
                </a:cubicBezTo>
                <a:cubicBezTo>
                  <a:pt x="126" y="687"/>
                  <a:pt x="54" y="571"/>
                  <a:pt x="54" y="455"/>
                </a:cubicBezTo>
                <a:cubicBezTo>
                  <a:pt x="54" y="330"/>
                  <a:pt x="117" y="223"/>
                  <a:pt x="224" y="161"/>
                </a:cubicBezTo>
                <a:cubicBezTo>
                  <a:pt x="331" y="98"/>
                  <a:pt x="447" y="63"/>
                  <a:pt x="572" y="54"/>
                </a:cubicBezTo>
                <a:cubicBezTo>
                  <a:pt x="655" y="48"/>
                  <a:pt x="739" y="45"/>
                  <a:pt x="824" y="45"/>
                </a:cubicBezTo>
                <a:cubicBezTo>
                  <a:pt x="993" y="45"/>
                  <a:pt x="1164" y="57"/>
                  <a:pt x="1331" y="80"/>
                </a:cubicBezTo>
                <a:cubicBezTo>
                  <a:pt x="1580" y="116"/>
                  <a:pt x="1830" y="161"/>
                  <a:pt x="2080" y="214"/>
                </a:cubicBezTo>
                <a:cubicBezTo>
                  <a:pt x="2330" y="268"/>
                  <a:pt x="2571" y="330"/>
                  <a:pt x="2821" y="402"/>
                </a:cubicBezTo>
                <a:cubicBezTo>
                  <a:pt x="2339" y="241"/>
                  <a:pt x="1839" y="116"/>
                  <a:pt x="1339" y="36"/>
                </a:cubicBezTo>
                <a:cubicBezTo>
                  <a:pt x="1167" y="12"/>
                  <a:pt x="994" y="0"/>
                  <a:pt x="8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5" name="Google Shape;2875;p24"/>
          <p:cNvSpPr/>
          <p:nvPr/>
        </p:nvSpPr>
        <p:spPr>
          <a:xfrm rot="-10476267">
            <a:off x="7702967" y="854437"/>
            <a:ext cx="101235" cy="274523"/>
          </a:xfrm>
          <a:custGeom>
            <a:avLst/>
            <a:gdLst/>
            <a:ahLst/>
            <a:cxnLst/>
            <a:rect l="l" t="t" r="r" b="b"/>
            <a:pathLst>
              <a:path w="1304" h="2652" extrusionOk="0">
                <a:moveTo>
                  <a:pt x="380" y="0"/>
                </a:moveTo>
                <a:cubicBezTo>
                  <a:pt x="334" y="0"/>
                  <a:pt x="290" y="10"/>
                  <a:pt x="250" y="27"/>
                </a:cubicBezTo>
                <a:cubicBezTo>
                  <a:pt x="125" y="81"/>
                  <a:pt x="36" y="197"/>
                  <a:pt x="18" y="340"/>
                </a:cubicBezTo>
                <a:cubicBezTo>
                  <a:pt x="0" y="465"/>
                  <a:pt x="18" y="599"/>
                  <a:pt x="54" y="723"/>
                </a:cubicBezTo>
                <a:cubicBezTo>
                  <a:pt x="134" y="964"/>
                  <a:pt x="241" y="1205"/>
                  <a:pt x="375" y="1420"/>
                </a:cubicBezTo>
                <a:cubicBezTo>
                  <a:pt x="634" y="1857"/>
                  <a:pt x="937" y="2267"/>
                  <a:pt x="1267" y="2651"/>
                </a:cubicBezTo>
                <a:cubicBezTo>
                  <a:pt x="1107" y="2455"/>
                  <a:pt x="955" y="2250"/>
                  <a:pt x="812" y="2044"/>
                </a:cubicBezTo>
                <a:cubicBezTo>
                  <a:pt x="669" y="1830"/>
                  <a:pt x="527" y="1625"/>
                  <a:pt x="402" y="1402"/>
                </a:cubicBezTo>
                <a:cubicBezTo>
                  <a:pt x="277" y="1179"/>
                  <a:pt x="170" y="956"/>
                  <a:pt x="98" y="706"/>
                </a:cubicBezTo>
                <a:cubicBezTo>
                  <a:pt x="54" y="590"/>
                  <a:pt x="45" y="465"/>
                  <a:pt x="54" y="349"/>
                </a:cubicBezTo>
                <a:cubicBezTo>
                  <a:pt x="71" y="224"/>
                  <a:pt x="152" y="125"/>
                  <a:pt x="268" y="72"/>
                </a:cubicBezTo>
                <a:cubicBezTo>
                  <a:pt x="299" y="59"/>
                  <a:pt x="333" y="53"/>
                  <a:pt x="366" y="53"/>
                </a:cubicBezTo>
                <a:cubicBezTo>
                  <a:pt x="449" y="53"/>
                  <a:pt x="532" y="89"/>
                  <a:pt x="589" y="152"/>
                </a:cubicBezTo>
                <a:cubicBezTo>
                  <a:pt x="678" y="233"/>
                  <a:pt x="759" y="331"/>
                  <a:pt x="812" y="447"/>
                </a:cubicBezTo>
                <a:cubicBezTo>
                  <a:pt x="928" y="670"/>
                  <a:pt x="1018" y="911"/>
                  <a:pt x="1080" y="1152"/>
                </a:cubicBezTo>
                <a:cubicBezTo>
                  <a:pt x="1142" y="1402"/>
                  <a:pt x="1196" y="1643"/>
                  <a:pt x="1232" y="1902"/>
                </a:cubicBezTo>
                <a:cubicBezTo>
                  <a:pt x="1285" y="2143"/>
                  <a:pt x="1294" y="2401"/>
                  <a:pt x="1267" y="2651"/>
                </a:cubicBezTo>
                <a:cubicBezTo>
                  <a:pt x="1303" y="2401"/>
                  <a:pt x="1303" y="2143"/>
                  <a:pt x="1267" y="1893"/>
                </a:cubicBezTo>
                <a:cubicBezTo>
                  <a:pt x="1232" y="1643"/>
                  <a:pt x="1187" y="1393"/>
                  <a:pt x="1125" y="1143"/>
                </a:cubicBezTo>
                <a:cubicBezTo>
                  <a:pt x="1062" y="893"/>
                  <a:pt x="973" y="652"/>
                  <a:pt x="857" y="420"/>
                </a:cubicBezTo>
                <a:cubicBezTo>
                  <a:pt x="803" y="304"/>
                  <a:pt x="723" y="197"/>
                  <a:pt x="625" y="108"/>
                </a:cubicBezTo>
                <a:cubicBezTo>
                  <a:pt x="580" y="63"/>
                  <a:pt x="518" y="27"/>
                  <a:pt x="455" y="9"/>
                </a:cubicBezTo>
                <a:cubicBezTo>
                  <a:pt x="430" y="3"/>
                  <a:pt x="405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6" name="Google Shape;2876;p24"/>
          <p:cNvSpPr/>
          <p:nvPr/>
        </p:nvSpPr>
        <p:spPr>
          <a:xfrm rot="-10476267">
            <a:off x="7710903" y="789104"/>
            <a:ext cx="218307" cy="91715"/>
          </a:xfrm>
          <a:custGeom>
            <a:avLst/>
            <a:gdLst/>
            <a:ahLst/>
            <a:cxnLst/>
            <a:rect l="l" t="t" r="r" b="b"/>
            <a:pathLst>
              <a:path w="2812" h="886" extrusionOk="0">
                <a:moveTo>
                  <a:pt x="9" y="493"/>
                </a:moveTo>
                <a:cubicBezTo>
                  <a:pt x="0" y="555"/>
                  <a:pt x="18" y="618"/>
                  <a:pt x="54" y="680"/>
                </a:cubicBezTo>
                <a:cubicBezTo>
                  <a:pt x="18" y="618"/>
                  <a:pt x="9" y="555"/>
                  <a:pt x="9" y="493"/>
                </a:cubicBezTo>
                <a:close/>
                <a:moveTo>
                  <a:pt x="1202" y="0"/>
                </a:moveTo>
                <a:cubicBezTo>
                  <a:pt x="979" y="0"/>
                  <a:pt x="763" y="24"/>
                  <a:pt x="554" y="55"/>
                </a:cubicBezTo>
                <a:cubicBezTo>
                  <a:pt x="429" y="82"/>
                  <a:pt x="313" y="127"/>
                  <a:pt x="206" y="189"/>
                </a:cubicBezTo>
                <a:lnTo>
                  <a:pt x="206" y="189"/>
                </a:lnTo>
                <a:cubicBezTo>
                  <a:pt x="313" y="127"/>
                  <a:pt x="429" y="82"/>
                  <a:pt x="554" y="64"/>
                </a:cubicBezTo>
                <a:cubicBezTo>
                  <a:pt x="737" y="38"/>
                  <a:pt x="920" y="22"/>
                  <a:pt x="1099" y="22"/>
                </a:cubicBezTo>
                <a:cubicBezTo>
                  <a:pt x="1165" y="22"/>
                  <a:pt x="1230" y="24"/>
                  <a:pt x="1294" y="29"/>
                </a:cubicBezTo>
                <a:cubicBezTo>
                  <a:pt x="1544" y="37"/>
                  <a:pt x="1794" y="64"/>
                  <a:pt x="2044" y="100"/>
                </a:cubicBezTo>
                <a:cubicBezTo>
                  <a:pt x="2267" y="125"/>
                  <a:pt x="2496" y="165"/>
                  <a:pt x="2720" y="206"/>
                </a:cubicBezTo>
                <a:lnTo>
                  <a:pt x="2720" y="206"/>
                </a:lnTo>
                <a:cubicBezTo>
                  <a:pt x="2628" y="270"/>
                  <a:pt x="2536" y="322"/>
                  <a:pt x="2437" y="368"/>
                </a:cubicBezTo>
                <a:cubicBezTo>
                  <a:pt x="2321" y="430"/>
                  <a:pt x="2205" y="475"/>
                  <a:pt x="2080" y="519"/>
                </a:cubicBezTo>
                <a:cubicBezTo>
                  <a:pt x="1839" y="618"/>
                  <a:pt x="1598" y="698"/>
                  <a:pt x="1339" y="760"/>
                </a:cubicBezTo>
                <a:cubicBezTo>
                  <a:pt x="1089" y="823"/>
                  <a:pt x="839" y="867"/>
                  <a:pt x="580" y="867"/>
                </a:cubicBezTo>
                <a:cubicBezTo>
                  <a:pt x="563" y="869"/>
                  <a:pt x="546" y="869"/>
                  <a:pt x="529" y="869"/>
                </a:cubicBezTo>
                <a:cubicBezTo>
                  <a:pt x="414" y="869"/>
                  <a:pt x="306" y="844"/>
                  <a:pt x="197" y="805"/>
                </a:cubicBezTo>
                <a:lnTo>
                  <a:pt x="197" y="805"/>
                </a:lnTo>
                <a:cubicBezTo>
                  <a:pt x="313" y="859"/>
                  <a:pt x="447" y="885"/>
                  <a:pt x="580" y="885"/>
                </a:cubicBezTo>
                <a:cubicBezTo>
                  <a:pt x="839" y="885"/>
                  <a:pt x="1098" y="850"/>
                  <a:pt x="1348" y="787"/>
                </a:cubicBezTo>
                <a:cubicBezTo>
                  <a:pt x="1607" y="734"/>
                  <a:pt x="1857" y="662"/>
                  <a:pt x="2098" y="564"/>
                </a:cubicBezTo>
                <a:cubicBezTo>
                  <a:pt x="2223" y="519"/>
                  <a:pt x="2348" y="475"/>
                  <a:pt x="2455" y="412"/>
                </a:cubicBezTo>
                <a:cubicBezTo>
                  <a:pt x="2580" y="368"/>
                  <a:pt x="2696" y="296"/>
                  <a:pt x="2803" y="216"/>
                </a:cubicBezTo>
                <a:cubicBezTo>
                  <a:pt x="2803" y="207"/>
                  <a:pt x="2803" y="207"/>
                  <a:pt x="2812" y="198"/>
                </a:cubicBezTo>
                <a:cubicBezTo>
                  <a:pt x="2812" y="189"/>
                  <a:pt x="2803" y="171"/>
                  <a:pt x="2785" y="171"/>
                </a:cubicBezTo>
                <a:cubicBezTo>
                  <a:pt x="2294" y="73"/>
                  <a:pt x="1794" y="20"/>
                  <a:pt x="1303" y="2"/>
                </a:cubicBezTo>
                <a:cubicBezTo>
                  <a:pt x="1269" y="1"/>
                  <a:pt x="1236" y="0"/>
                  <a:pt x="1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7" name="Google Shape;2877;p24"/>
          <p:cNvSpPr/>
          <p:nvPr/>
        </p:nvSpPr>
        <p:spPr>
          <a:xfrm rot="-10476267">
            <a:off x="7634077" y="824054"/>
            <a:ext cx="463785" cy="491180"/>
          </a:xfrm>
          <a:custGeom>
            <a:avLst/>
            <a:gdLst/>
            <a:ahLst/>
            <a:cxnLst/>
            <a:rect l="l" t="t" r="r" b="b"/>
            <a:pathLst>
              <a:path w="5974" h="4745" extrusionOk="0">
                <a:moveTo>
                  <a:pt x="1250" y="0"/>
                </a:moveTo>
                <a:lnTo>
                  <a:pt x="1250" y="0"/>
                </a:lnTo>
                <a:cubicBezTo>
                  <a:pt x="1232" y="286"/>
                  <a:pt x="1241" y="572"/>
                  <a:pt x="1277" y="857"/>
                </a:cubicBezTo>
                <a:cubicBezTo>
                  <a:pt x="1312" y="1063"/>
                  <a:pt x="1357" y="1277"/>
                  <a:pt x="1402" y="1482"/>
                </a:cubicBezTo>
                <a:cubicBezTo>
                  <a:pt x="1011" y="1074"/>
                  <a:pt x="199" y="195"/>
                  <a:pt x="187" y="195"/>
                </a:cubicBezTo>
                <a:lnTo>
                  <a:pt x="187" y="195"/>
                </a:lnTo>
                <a:cubicBezTo>
                  <a:pt x="187" y="195"/>
                  <a:pt x="187" y="195"/>
                  <a:pt x="188" y="197"/>
                </a:cubicBezTo>
                <a:cubicBezTo>
                  <a:pt x="554" y="697"/>
                  <a:pt x="955" y="1170"/>
                  <a:pt x="1393" y="1607"/>
                </a:cubicBezTo>
                <a:cubicBezTo>
                  <a:pt x="1339" y="1617"/>
                  <a:pt x="1284" y="1621"/>
                  <a:pt x="1227" y="1621"/>
                </a:cubicBezTo>
                <a:cubicBezTo>
                  <a:pt x="1031" y="1621"/>
                  <a:pt x="825" y="1570"/>
                  <a:pt x="652" y="1536"/>
                </a:cubicBezTo>
                <a:cubicBezTo>
                  <a:pt x="496" y="1498"/>
                  <a:pt x="116" y="1449"/>
                  <a:pt x="25" y="1449"/>
                </a:cubicBezTo>
                <a:cubicBezTo>
                  <a:pt x="7" y="1449"/>
                  <a:pt x="0" y="1451"/>
                  <a:pt x="9" y="1455"/>
                </a:cubicBezTo>
                <a:cubicBezTo>
                  <a:pt x="215" y="1536"/>
                  <a:pt x="429" y="1589"/>
                  <a:pt x="643" y="1625"/>
                </a:cubicBezTo>
                <a:cubicBezTo>
                  <a:pt x="819" y="1669"/>
                  <a:pt x="1030" y="1717"/>
                  <a:pt x="1230" y="1717"/>
                </a:cubicBezTo>
                <a:cubicBezTo>
                  <a:pt x="1314" y="1717"/>
                  <a:pt x="1396" y="1709"/>
                  <a:pt x="1473" y="1687"/>
                </a:cubicBezTo>
                <a:cubicBezTo>
                  <a:pt x="1768" y="1991"/>
                  <a:pt x="2080" y="2267"/>
                  <a:pt x="2401" y="2544"/>
                </a:cubicBezTo>
                <a:cubicBezTo>
                  <a:pt x="2169" y="2544"/>
                  <a:pt x="1946" y="2517"/>
                  <a:pt x="1723" y="2455"/>
                </a:cubicBezTo>
                <a:cubicBezTo>
                  <a:pt x="1560" y="2425"/>
                  <a:pt x="1180" y="2377"/>
                  <a:pt x="1093" y="2377"/>
                </a:cubicBezTo>
                <a:cubicBezTo>
                  <a:pt x="1075" y="2377"/>
                  <a:pt x="1070" y="2379"/>
                  <a:pt x="1080" y="2383"/>
                </a:cubicBezTo>
                <a:cubicBezTo>
                  <a:pt x="1286" y="2464"/>
                  <a:pt x="1491" y="2517"/>
                  <a:pt x="1705" y="2553"/>
                </a:cubicBezTo>
                <a:cubicBezTo>
                  <a:pt x="1886" y="2593"/>
                  <a:pt x="2097" y="2643"/>
                  <a:pt x="2300" y="2643"/>
                </a:cubicBezTo>
                <a:cubicBezTo>
                  <a:pt x="2368" y="2643"/>
                  <a:pt x="2435" y="2638"/>
                  <a:pt x="2499" y="2624"/>
                </a:cubicBezTo>
                <a:cubicBezTo>
                  <a:pt x="2874" y="2928"/>
                  <a:pt x="3258" y="3222"/>
                  <a:pt x="3660" y="3499"/>
                </a:cubicBezTo>
                <a:cubicBezTo>
                  <a:pt x="3586" y="3518"/>
                  <a:pt x="3507" y="3526"/>
                  <a:pt x="3427" y="3526"/>
                </a:cubicBezTo>
                <a:cubicBezTo>
                  <a:pt x="3247" y="3526"/>
                  <a:pt x="3059" y="3488"/>
                  <a:pt x="2892" y="3463"/>
                </a:cubicBezTo>
                <a:cubicBezTo>
                  <a:pt x="2739" y="3436"/>
                  <a:pt x="2401" y="3413"/>
                  <a:pt x="2285" y="3413"/>
                </a:cubicBezTo>
                <a:cubicBezTo>
                  <a:pt x="2253" y="3413"/>
                  <a:pt x="2238" y="3415"/>
                  <a:pt x="2249" y="3419"/>
                </a:cubicBezTo>
                <a:cubicBezTo>
                  <a:pt x="2455" y="3490"/>
                  <a:pt x="2669" y="3535"/>
                  <a:pt x="2883" y="3562"/>
                </a:cubicBezTo>
                <a:cubicBezTo>
                  <a:pt x="3046" y="3589"/>
                  <a:pt x="3236" y="3623"/>
                  <a:pt x="3420" y="3623"/>
                </a:cubicBezTo>
                <a:cubicBezTo>
                  <a:pt x="3538" y="3623"/>
                  <a:pt x="3653" y="3609"/>
                  <a:pt x="3758" y="3570"/>
                </a:cubicBezTo>
                <a:lnTo>
                  <a:pt x="3874" y="3651"/>
                </a:lnTo>
                <a:cubicBezTo>
                  <a:pt x="4222" y="3874"/>
                  <a:pt x="4579" y="4097"/>
                  <a:pt x="4945" y="4293"/>
                </a:cubicBezTo>
                <a:cubicBezTo>
                  <a:pt x="4731" y="4356"/>
                  <a:pt x="4499" y="4383"/>
                  <a:pt x="4275" y="4383"/>
                </a:cubicBezTo>
                <a:cubicBezTo>
                  <a:pt x="4079" y="4392"/>
                  <a:pt x="3570" y="4463"/>
                  <a:pt x="3633" y="4472"/>
                </a:cubicBezTo>
                <a:cubicBezTo>
                  <a:pt x="3751" y="4487"/>
                  <a:pt x="3871" y="4493"/>
                  <a:pt x="3992" y="4493"/>
                </a:cubicBezTo>
                <a:cubicBezTo>
                  <a:pt x="4090" y="4493"/>
                  <a:pt x="4188" y="4489"/>
                  <a:pt x="4284" y="4481"/>
                </a:cubicBezTo>
                <a:cubicBezTo>
                  <a:pt x="4525" y="4472"/>
                  <a:pt x="4829" y="4463"/>
                  <a:pt x="5061" y="4356"/>
                </a:cubicBezTo>
                <a:cubicBezTo>
                  <a:pt x="5329" y="4499"/>
                  <a:pt x="5605" y="4624"/>
                  <a:pt x="5882" y="4740"/>
                </a:cubicBezTo>
                <a:cubicBezTo>
                  <a:pt x="5890" y="4743"/>
                  <a:pt x="5898" y="4745"/>
                  <a:pt x="5905" y="4745"/>
                </a:cubicBezTo>
                <a:cubicBezTo>
                  <a:pt x="5952" y="4745"/>
                  <a:pt x="5973" y="4674"/>
                  <a:pt x="5927" y="4650"/>
                </a:cubicBezTo>
                <a:cubicBezTo>
                  <a:pt x="5668" y="4543"/>
                  <a:pt x="5409" y="4427"/>
                  <a:pt x="5159" y="4293"/>
                </a:cubicBezTo>
                <a:cubicBezTo>
                  <a:pt x="5168" y="4276"/>
                  <a:pt x="5168" y="4258"/>
                  <a:pt x="5159" y="4240"/>
                </a:cubicBezTo>
                <a:cubicBezTo>
                  <a:pt x="5016" y="3981"/>
                  <a:pt x="4882" y="3704"/>
                  <a:pt x="4757" y="3437"/>
                </a:cubicBezTo>
                <a:cubicBezTo>
                  <a:pt x="4650" y="3213"/>
                  <a:pt x="4561" y="2981"/>
                  <a:pt x="4472" y="2740"/>
                </a:cubicBezTo>
                <a:lnTo>
                  <a:pt x="4472" y="2740"/>
                </a:lnTo>
                <a:cubicBezTo>
                  <a:pt x="4516" y="2999"/>
                  <a:pt x="4588" y="3258"/>
                  <a:pt x="4686" y="3499"/>
                </a:cubicBezTo>
                <a:cubicBezTo>
                  <a:pt x="4793" y="3749"/>
                  <a:pt x="4918" y="3990"/>
                  <a:pt x="5043" y="4231"/>
                </a:cubicBezTo>
                <a:cubicBezTo>
                  <a:pt x="4695" y="4035"/>
                  <a:pt x="4347" y="3829"/>
                  <a:pt x="4017" y="3615"/>
                </a:cubicBezTo>
                <a:cubicBezTo>
                  <a:pt x="3936" y="3562"/>
                  <a:pt x="3856" y="3508"/>
                  <a:pt x="3776" y="3454"/>
                </a:cubicBezTo>
                <a:cubicBezTo>
                  <a:pt x="3704" y="3187"/>
                  <a:pt x="3624" y="2910"/>
                  <a:pt x="3561" y="2642"/>
                </a:cubicBezTo>
                <a:cubicBezTo>
                  <a:pt x="3508" y="2392"/>
                  <a:pt x="3419" y="2098"/>
                  <a:pt x="3383" y="1848"/>
                </a:cubicBezTo>
                <a:lnTo>
                  <a:pt x="3383" y="1848"/>
                </a:lnTo>
                <a:cubicBezTo>
                  <a:pt x="3401" y="2116"/>
                  <a:pt x="3437" y="2383"/>
                  <a:pt x="3481" y="2642"/>
                </a:cubicBezTo>
                <a:cubicBezTo>
                  <a:pt x="3535" y="2865"/>
                  <a:pt x="3588" y="3151"/>
                  <a:pt x="3651" y="3374"/>
                </a:cubicBezTo>
                <a:cubicBezTo>
                  <a:pt x="3294" y="3124"/>
                  <a:pt x="2946" y="2865"/>
                  <a:pt x="2606" y="2589"/>
                </a:cubicBezTo>
                <a:cubicBezTo>
                  <a:pt x="2615" y="2571"/>
                  <a:pt x="2615" y="2553"/>
                  <a:pt x="2606" y="2544"/>
                </a:cubicBezTo>
                <a:cubicBezTo>
                  <a:pt x="2544" y="2259"/>
                  <a:pt x="2473" y="1964"/>
                  <a:pt x="2428" y="1678"/>
                </a:cubicBezTo>
                <a:cubicBezTo>
                  <a:pt x="2383" y="1428"/>
                  <a:pt x="2339" y="1179"/>
                  <a:pt x="2321" y="920"/>
                </a:cubicBezTo>
                <a:cubicBezTo>
                  <a:pt x="2294" y="1179"/>
                  <a:pt x="2294" y="1428"/>
                  <a:pt x="2321" y="1678"/>
                </a:cubicBezTo>
                <a:cubicBezTo>
                  <a:pt x="2374" y="1955"/>
                  <a:pt x="2437" y="2232"/>
                  <a:pt x="2490" y="2499"/>
                </a:cubicBezTo>
                <a:cubicBezTo>
                  <a:pt x="2160" y="2223"/>
                  <a:pt x="1839" y="1928"/>
                  <a:pt x="1536" y="1616"/>
                </a:cubicBezTo>
                <a:cubicBezTo>
                  <a:pt x="1464" y="1312"/>
                  <a:pt x="1393" y="1000"/>
                  <a:pt x="1339" y="679"/>
                </a:cubicBezTo>
                <a:cubicBezTo>
                  <a:pt x="1303" y="456"/>
                  <a:pt x="1268" y="224"/>
                  <a:pt x="12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8" name="Google Shape;2878;p24"/>
          <p:cNvSpPr/>
          <p:nvPr/>
        </p:nvSpPr>
        <p:spPr>
          <a:xfrm rot="-10476267">
            <a:off x="7795552" y="1052013"/>
            <a:ext cx="94325" cy="193160"/>
          </a:xfrm>
          <a:custGeom>
            <a:avLst/>
            <a:gdLst/>
            <a:ahLst/>
            <a:cxnLst/>
            <a:rect l="l" t="t" r="r" b="b"/>
            <a:pathLst>
              <a:path w="1215" h="1866" extrusionOk="0">
                <a:moveTo>
                  <a:pt x="420" y="205"/>
                </a:moveTo>
                <a:cubicBezTo>
                  <a:pt x="0" y="402"/>
                  <a:pt x="277" y="1187"/>
                  <a:pt x="607" y="1865"/>
                </a:cubicBezTo>
                <a:cubicBezTo>
                  <a:pt x="822" y="1749"/>
                  <a:pt x="1027" y="1615"/>
                  <a:pt x="1214" y="1455"/>
                </a:cubicBezTo>
                <a:cubicBezTo>
                  <a:pt x="1107" y="705"/>
                  <a:pt x="857" y="0"/>
                  <a:pt x="420" y="205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9" name="Google Shape;2879;p24"/>
          <p:cNvSpPr/>
          <p:nvPr/>
        </p:nvSpPr>
        <p:spPr>
          <a:xfrm rot="-10476267">
            <a:off x="7867274" y="1037198"/>
            <a:ext cx="295941" cy="451844"/>
          </a:xfrm>
          <a:custGeom>
            <a:avLst/>
            <a:gdLst/>
            <a:ahLst/>
            <a:cxnLst/>
            <a:rect l="l" t="t" r="r" b="b"/>
            <a:pathLst>
              <a:path w="3812" h="4365" extrusionOk="0">
                <a:moveTo>
                  <a:pt x="1" y="2579"/>
                </a:moveTo>
                <a:cubicBezTo>
                  <a:pt x="108" y="2865"/>
                  <a:pt x="269" y="3124"/>
                  <a:pt x="465" y="3356"/>
                </a:cubicBezTo>
                <a:cubicBezTo>
                  <a:pt x="1125" y="3454"/>
                  <a:pt x="2071" y="3338"/>
                  <a:pt x="2455" y="3186"/>
                </a:cubicBezTo>
                <a:lnTo>
                  <a:pt x="2482" y="3186"/>
                </a:lnTo>
                <a:cubicBezTo>
                  <a:pt x="2777" y="3481"/>
                  <a:pt x="3089" y="3766"/>
                  <a:pt x="3410" y="4034"/>
                </a:cubicBezTo>
                <a:lnTo>
                  <a:pt x="3383" y="4034"/>
                </a:lnTo>
                <a:cubicBezTo>
                  <a:pt x="2794" y="3793"/>
                  <a:pt x="1134" y="3168"/>
                  <a:pt x="849" y="3731"/>
                </a:cubicBezTo>
                <a:cubicBezTo>
                  <a:pt x="1295" y="4088"/>
                  <a:pt x="1839" y="4302"/>
                  <a:pt x="2411" y="4364"/>
                </a:cubicBezTo>
                <a:cubicBezTo>
                  <a:pt x="2884" y="4329"/>
                  <a:pt x="3330" y="4239"/>
                  <a:pt x="3544" y="4150"/>
                </a:cubicBezTo>
                <a:cubicBezTo>
                  <a:pt x="3580" y="4177"/>
                  <a:pt x="3615" y="4204"/>
                  <a:pt x="3660" y="4239"/>
                </a:cubicBezTo>
                <a:lnTo>
                  <a:pt x="3767" y="4204"/>
                </a:lnTo>
                <a:cubicBezTo>
                  <a:pt x="3714" y="4159"/>
                  <a:pt x="3660" y="4123"/>
                  <a:pt x="3607" y="4079"/>
                </a:cubicBezTo>
                <a:cubicBezTo>
                  <a:pt x="3615" y="4061"/>
                  <a:pt x="3615" y="4052"/>
                  <a:pt x="3607" y="4034"/>
                </a:cubicBezTo>
                <a:cubicBezTo>
                  <a:pt x="3598" y="4007"/>
                  <a:pt x="3598" y="3981"/>
                  <a:pt x="3589" y="3954"/>
                </a:cubicBezTo>
                <a:cubicBezTo>
                  <a:pt x="3785" y="3222"/>
                  <a:pt x="3812" y="1107"/>
                  <a:pt x="3062" y="1357"/>
                </a:cubicBezTo>
                <a:cubicBezTo>
                  <a:pt x="2375" y="1589"/>
                  <a:pt x="3205" y="3436"/>
                  <a:pt x="3464" y="3963"/>
                </a:cubicBezTo>
                <a:cubicBezTo>
                  <a:pt x="3142" y="3695"/>
                  <a:pt x="2839" y="3400"/>
                  <a:pt x="2545" y="3115"/>
                </a:cubicBezTo>
                <a:lnTo>
                  <a:pt x="2527" y="3052"/>
                </a:lnTo>
                <a:cubicBezTo>
                  <a:pt x="2750" y="2401"/>
                  <a:pt x="2803" y="116"/>
                  <a:pt x="2027" y="384"/>
                </a:cubicBezTo>
                <a:cubicBezTo>
                  <a:pt x="1357" y="607"/>
                  <a:pt x="2125" y="2356"/>
                  <a:pt x="2402" y="2936"/>
                </a:cubicBezTo>
                <a:cubicBezTo>
                  <a:pt x="2402" y="2954"/>
                  <a:pt x="2402" y="2963"/>
                  <a:pt x="2411" y="2981"/>
                </a:cubicBezTo>
                <a:cubicBezTo>
                  <a:pt x="2259" y="2820"/>
                  <a:pt x="2036" y="2579"/>
                  <a:pt x="1822" y="2356"/>
                </a:cubicBezTo>
                <a:cubicBezTo>
                  <a:pt x="1670" y="1678"/>
                  <a:pt x="795" y="0"/>
                  <a:pt x="242" y="223"/>
                </a:cubicBezTo>
                <a:cubicBezTo>
                  <a:pt x="162" y="357"/>
                  <a:pt x="90" y="500"/>
                  <a:pt x="37" y="643"/>
                </a:cubicBezTo>
                <a:cubicBezTo>
                  <a:pt x="162" y="1366"/>
                  <a:pt x="1848" y="2499"/>
                  <a:pt x="1848" y="2499"/>
                </a:cubicBezTo>
                <a:lnTo>
                  <a:pt x="1848" y="2499"/>
                </a:lnTo>
                <a:cubicBezTo>
                  <a:pt x="2018" y="2695"/>
                  <a:pt x="2188" y="2892"/>
                  <a:pt x="2375" y="3079"/>
                </a:cubicBezTo>
                <a:cubicBezTo>
                  <a:pt x="1902" y="2874"/>
                  <a:pt x="554" y="2347"/>
                  <a:pt x="1" y="2579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0" name="Google Shape;2880;p24"/>
          <p:cNvSpPr/>
          <p:nvPr/>
        </p:nvSpPr>
        <p:spPr>
          <a:xfrm rot="-10476267">
            <a:off x="7766788" y="1092059"/>
            <a:ext cx="27094" cy="37991"/>
          </a:xfrm>
          <a:custGeom>
            <a:avLst/>
            <a:gdLst/>
            <a:ahLst/>
            <a:cxnLst/>
            <a:rect l="l" t="t" r="r" b="b"/>
            <a:pathLst>
              <a:path w="349" h="367" extrusionOk="0">
                <a:moveTo>
                  <a:pt x="179" y="54"/>
                </a:moveTo>
                <a:cubicBezTo>
                  <a:pt x="72" y="116"/>
                  <a:pt x="1" y="241"/>
                  <a:pt x="1" y="366"/>
                </a:cubicBezTo>
                <a:cubicBezTo>
                  <a:pt x="126" y="250"/>
                  <a:pt x="242" y="134"/>
                  <a:pt x="349" y="0"/>
                </a:cubicBezTo>
                <a:cubicBezTo>
                  <a:pt x="286" y="0"/>
                  <a:pt x="224" y="18"/>
                  <a:pt x="179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1" name="Google Shape;2881;p24"/>
          <p:cNvSpPr/>
          <p:nvPr/>
        </p:nvSpPr>
        <p:spPr>
          <a:xfrm rot="4320501">
            <a:off x="1640299" y="769846"/>
            <a:ext cx="399720" cy="324467"/>
          </a:xfrm>
          <a:custGeom>
            <a:avLst/>
            <a:gdLst/>
            <a:ahLst/>
            <a:cxnLst/>
            <a:rect l="l" t="t" r="r" b="b"/>
            <a:pathLst>
              <a:path w="6087" h="6587" extrusionOk="0">
                <a:moveTo>
                  <a:pt x="3972" y="0"/>
                </a:moveTo>
                <a:cubicBezTo>
                  <a:pt x="3972" y="0"/>
                  <a:pt x="3749" y="537"/>
                  <a:pt x="3402" y="537"/>
                </a:cubicBezTo>
                <a:cubicBezTo>
                  <a:pt x="3304" y="537"/>
                  <a:pt x="3195" y="494"/>
                  <a:pt x="3079" y="384"/>
                </a:cubicBezTo>
                <a:lnTo>
                  <a:pt x="3079" y="384"/>
                </a:lnTo>
                <a:cubicBezTo>
                  <a:pt x="3079" y="384"/>
                  <a:pt x="3177" y="1009"/>
                  <a:pt x="2820" y="1294"/>
                </a:cubicBezTo>
                <a:cubicBezTo>
                  <a:pt x="2764" y="1339"/>
                  <a:pt x="2701" y="1359"/>
                  <a:pt x="2635" y="1359"/>
                </a:cubicBezTo>
                <a:cubicBezTo>
                  <a:pt x="2280" y="1359"/>
                  <a:pt x="1823" y="806"/>
                  <a:pt x="1740" y="679"/>
                </a:cubicBezTo>
                <a:cubicBezTo>
                  <a:pt x="1740" y="679"/>
                  <a:pt x="1456" y="1447"/>
                  <a:pt x="334" y="1447"/>
                </a:cubicBezTo>
                <a:cubicBezTo>
                  <a:pt x="315" y="1447"/>
                  <a:pt x="296" y="1447"/>
                  <a:pt x="277" y="1446"/>
                </a:cubicBezTo>
                <a:lnTo>
                  <a:pt x="277" y="1446"/>
                </a:lnTo>
                <a:cubicBezTo>
                  <a:pt x="277" y="1446"/>
                  <a:pt x="1205" y="1901"/>
                  <a:pt x="741" y="2642"/>
                </a:cubicBezTo>
                <a:cubicBezTo>
                  <a:pt x="741" y="2642"/>
                  <a:pt x="904" y="2589"/>
                  <a:pt x="1103" y="2589"/>
                </a:cubicBezTo>
                <a:cubicBezTo>
                  <a:pt x="1303" y="2589"/>
                  <a:pt x="1540" y="2642"/>
                  <a:pt x="1687" y="2856"/>
                </a:cubicBezTo>
                <a:cubicBezTo>
                  <a:pt x="1939" y="3216"/>
                  <a:pt x="1556" y="3595"/>
                  <a:pt x="846" y="3595"/>
                </a:cubicBezTo>
                <a:cubicBezTo>
                  <a:pt x="727" y="3595"/>
                  <a:pt x="599" y="3584"/>
                  <a:pt x="464" y="3561"/>
                </a:cubicBezTo>
                <a:lnTo>
                  <a:pt x="464" y="3561"/>
                </a:lnTo>
                <a:cubicBezTo>
                  <a:pt x="464" y="3561"/>
                  <a:pt x="973" y="4507"/>
                  <a:pt x="0" y="5025"/>
                </a:cubicBezTo>
                <a:cubicBezTo>
                  <a:pt x="0" y="5025"/>
                  <a:pt x="265" y="4906"/>
                  <a:pt x="588" y="4906"/>
                </a:cubicBezTo>
                <a:cubicBezTo>
                  <a:pt x="920" y="4906"/>
                  <a:pt x="1313" y="5032"/>
                  <a:pt x="1544" y="5543"/>
                </a:cubicBezTo>
                <a:cubicBezTo>
                  <a:pt x="1544" y="5543"/>
                  <a:pt x="2035" y="4503"/>
                  <a:pt x="2550" y="4503"/>
                </a:cubicBezTo>
                <a:cubicBezTo>
                  <a:pt x="2569" y="4503"/>
                  <a:pt x="2588" y="4505"/>
                  <a:pt x="2606" y="4507"/>
                </a:cubicBezTo>
                <a:cubicBezTo>
                  <a:pt x="3142" y="4588"/>
                  <a:pt x="2481" y="5659"/>
                  <a:pt x="2481" y="5659"/>
                </a:cubicBezTo>
                <a:cubicBezTo>
                  <a:pt x="2481" y="5659"/>
                  <a:pt x="2496" y="5657"/>
                  <a:pt x="2522" y="5657"/>
                </a:cubicBezTo>
                <a:cubicBezTo>
                  <a:pt x="2684" y="5657"/>
                  <a:pt x="3280" y="5717"/>
                  <a:pt x="3365" y="6587"/>
                </a:cubicBezTo>
                <a:cubicBezTo>
                  <a:pt x="3365" y="6587"/>
                  <a:pt x="3935" y="5578"/>
                  <a:pt x="4675" y="5578"/>
                </a:cubicBezTo>
                <a:cubicBezTo>
                  <a:pt x="4682" y="5578"/>
                  <a:pt x="4688" y="5578"/>
                  <a:pt x="4695" y="5578"/>
                </a:cubicBezTo>
                <a:cubicBezTo>
                  <a:pt x="4695" y="5578"/>
                  <a:pt x="4338" y="4677"/>
                  <a:pt x="4579" y="4409"/>
                </a:cubicBezTo>
                <a:cubicBezTo>
                  <a:pt x="4648" y="4332"/>
                  <a:pt x="4757" y="4305"/>
                  <a:pt x="4877" y="4305"/>
                </a:cubicBezTo>
                <a:cubicBezTo>
                  <a:pt x="5172" y="4305"/>
                  <a:pt x="5534" y="4472"/>
                  <a:pt x="5534" y="4472"/>
                </a:cubicBezTo>
                <a:cubicBezTo>
                  <a:pt x="5534" y="4472"/>
                  <a:pt x="5498" y="3829"/>
                  <a:pt x="6087" y="3802"/>
                </a:cubicBezTo>
                <a:cubicBezTo>
                  <a:pt x="6087" y="3802"/>
                  <a:pt x="5418" y="3053"/>
                  <a:pt x="5882" y="2660"/>
                </a:cubicBezTo>
                <a:lnTo>
                  <a:pt x="5882" y="2660"/>
                </a:lnTo>
                <a:cubicBezTo>
                  <a:pt x="5882" y="2660"/>
                  <a:pt x="5637" y="2722"/>
                  <a:pt x="5309" y="2722"/>
                </a:cubicBezTo>
                <a:cubicBezTo>
                  <a:pt x="5013" y="2722"/>
                  <a:pt x="4650" y="2672"/>
                  <a:pt x="4338" y="2481"/>
                </a:cubicBezTo>
                <a:cubicBezTo>
                  <a:pt x="4338" y="2481"/>
                  <a:pt x="4213" y="1518"/>
                  <a:pt x="4748" y="857"/>
                </a:cubicBezTo>
                <a:cubicBezTo>
                  <a:pt x="4748" y="857"/>
                  <a:pt x="3990" y="750"/>
                  <a:pt x="39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2" name="Google Shape;2882;p24"/>
          <p:cNvSpPr/>
          <p:nvPr/>
        </p:nvSpPr>
        <p:spPr>
          <a:xfrm rot="4320501">
            <a:off x="1705383" y="740044"/>
            <a:ext cx="237389" cy="227329"/>
          </a:xfrm>
          <a:custGeom>
            <a:avLst/>
            <a:gdLst/>
            <a:ahLst/>
            <a:cxnLst/>
            <a:rect l="l" t="t" r="r" b="b"/>
            <a:pathLst>
              <a:path w="3615" h="4615" extrusionOk="0">
                <a:moveTo>
                  <a:pt x="1589" y="0"/>
                </a:moveTo>
                <a:cubicBezTo>
                  <a:pt x="1401" y="233"/>
                  <a:pt x="1009" y="536"/>
                  <a:pt x="277" y="518"/>
                </a:cubicBezTo>
                <a:cubicBezTo>
                  <a:pt x="277" y="518"/>
                  <a:pt x="1196" y="973"/>
                  <a:pt x="732" y="1705"/>
                </a:cubicBezTo>
                <a:cubicBezTo>
                  <a:pt x="732" y="1705"/>
                  <a:pt x="1392" y="1500"/>
                  <a:pt x="1687" y="1928"/>
                </a:cubicBezTo>
                <a:cubicBezTo>
                  <a:pt x="1981" y="2348"/>
                  <a:pt x="1410" y="2794"/>
                  <a:pt x="455" y="2633"/>
                </a:cubicBezTo>
                <a:cubicBezTo>
                  <a:pt x="455" y="2633"/>
                  <a:pt x="973" y="3579"/>
                  <a:pt x="0" y="4097"/>
                </a:cubicBezTo>
                <a:cubicBezTo>
                  <a:pt x="0" y="4097"/>
                  <a:pt x="1080" y="3606"/>
                  <a:pt x="1535" y="4615"/>
                </a:cubicBezTo>
                <a:cubicBezTo>
                  <a:pt x="1535" y="4615"/>
                  <a:pt x="2071" y="3499"/>
                  <a:pt x="2606" y="3579"/>
                </a:cubicBezTo>
                <a:cubicBezTo>
                  <a:pt x="2687" y="3579"/>
                  <a:pt x="2749" y="3633"/>
                  <a:pt x="2785" y="3704"/>
                </a:cubicBezTo>
                <a:cubicBezTo>
                  <a:pt x="3615" y="2357"/>
                  <a:pt x="3044" y="598"/>
                  <a:pt x="1589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3" name="Google Shape;2883;p24"/>
          <p:cNvSpPr/>
          <p:nvPr/>
        </p:nvSpPr>
        <p:spPr>
          <a:xfrm rot="4320501">
            <a:off x="1640329" y="766169"/>
            <a:ext cx="403265" cy="331511"/>
          </a:xfrm>
          <a:custGeom>
            <a:avLst/>
            <a:gdLst/>
            <a:ahLst/>
            <a:cxnLst/>
            <a:rect l="l" t="t" r="r" b="b"/>
            <a:pathLst>
              <a:path w="6141" h="6730" extrusionOk="0">
                <a:moveTo>
                  <a:pt x="1551" y="2823"/>
                </a:moveTo>
                <a:cubicBezTo>
                  <a:pt x="1581" y="2844"/>
                  <a:pt x="1609" y="2867"/>
                  <a:pt x="1634" y="2893"/>
                </a:cubicBezTo>
                <a:lnTo>
                  <a:pt x="1634" y="2893"/>
                </a:lnTo>
                <a:cubicBezTo>
                  <a:pt x="1609" y="2867"/>
                  <a:pt x="1581" y="2843"/>
                  <a:pt x="1551" y="2823"/>
                </a:cubicBezTo>
                <a:close/>
                <a:moveTo>
                  <a:pt x="599" y="5016"/>
                </a:moveTo>
                <a:cubicBezTo>
                  <a:pt x="551" y="5016"/>
                  <a:pt x="503" y="5019"/>
                  <a:pt x="455" y="5025"/>
                </a:cubicBezTo>
                <a:cubicBezTo>
                  <a:pt x="359" y="5036"/>
                  <a:pt x="266" y="5055"/>
                  <a:pt x="175" y="5083"/>
                </a:cubicBezTo>
                <a:lnTo>
                  <a:pt x="175" y="5083"/>
                </a:lnTo>
                <a:cubicBezTo>
                  <a:pt x="264" y="5058"/>
                  <a:pt x="355" y="5039"/>
                  <a:pt x="446" y="5034"/>
                </a:cubicBezTo>
                <a:cubicBezTo>
                  <a:pt x="497" y="5028"/>
                  <a:pt x="548" y="5025"/>
                  <a:pt x="598" y="5025"/>
                </a:cubicBezTo>
                <a:cubicBezTo>
                  <a:pt x="699" y="5025"/>
                  <a:pt x="801" y="5037"/>
                  <a:pt x="902" y="5061"/>
                </a:cubicBezTo>
                <a:cubicBezTo>
                  <a:pt x="804" y="5030"/>
                  <a:pt x="702" y="5016"/>
                  <a:pt x="599" y="5016"/>
                </a:cubicBezTo>
                <a:close/>
                <a:moveTo>
                  <a:pt x="1634" y="2893"/>
                </a:moveTo>
                <a:lnTo>
                  <a:pt x="1634" y="2893"/>
                </a:lnTo>
                <a:cubicBezTo>
                  <a:pt x="1661" y="2919"/>
                  <a:pt x="1684" y="2949"/>
                  <a:pt x="1705" y="2981"/>
                </a:cubicBezTo>
                <a:cubicBezTo>
                  <a:pt x="1776" y="3070"/>
                  <a:pt x="1794" y="3195"/>
                  <a:pt x="1750" y="3302"/>
                </a:cubicBezTo>
                <a:cubicBezTo>
                  <a:pt x="1696" y="3410"/>
                  <a:pt x="1616" y="3490"/>
                  <a:pt x="1517" y="3543"/>
                </a:cubicBezTo>
                <a:cubicBezTo>
                  <a:pt x="1410" y="3597"/>
                  <a:pt x="1303" y="3633"/>
                  <a:pt x="1187" y="3651"/>
                </a:cubicBezTo>
                <a:cubicBezTo>
                  <a:pt x="1071" y="3673"/>
                  <a:pt x="955" y="3684"/>
                  <a:pt x="839" y="3684"/>
                </a:cubicBezTo>
                <a:cubicBezTo>
                  <a:pt x="723" y="3684"/>
                  <a:pt x="607" y="3673"/>
                  <a:pt x="491" y="3651"/>
                </a:cubicBezTo>
                <a:lnTo>
                  <a:pt x="464" y="3651"/>
                </a:lnTo>
                <a:lnTo>
                  <a:pt x="473" y="3677"/>
                </a:lnTo>
                <a:cubicBezTo>
                  <a:pt x="474" y="3679"/>
                  <a:pt x="475" y="3681"/>
                  <a:pt x="476" y="3683"/>
                </a:cubicBezTo>
                <a:lnTo>
                  <a:pt x="476" y="3683"/>
                </a:lnTo>
                <a:lnTo>
                  <a:pt x="464" y="3695"/>
                </a:lnTo>
                <a:cubicBezTo>
                  <a:pt x="471" y="3696"/>
                  <a:pt x="477" y="3698"/>
                  <a:pt x="484" y="3699"/>
                </a:cubicBezTo>
                <a:lnTo>
                  <a:pt x="484" y="3699"/>
                </a:lnTo>
                <a:cubicBezTo>
                  <a:pt x="541" y="3818"/>
                  <a:pt x="581" y="3953"/>
                  <a:pt x="598" y="4079"/>
                </a:cubicBezTo>
                <a:cubicBezTo>
                  <a:pt x="616" y="4222"/>
                  <a:pt x="607" y="4365"/>
                  <a:pt x="571" y="4507"/>
                </a:cubicBezTo>
                <a:cubicBezTo>
                  <a:pt x="527" y="4641"/>
                  <a:pt x="455" y="4766"/>
                  <a:pt x="357" y="4873"/>
                </a:cubicBezTo>
                <a:cubicBezTo>
                  <a:pt x="313" y="4927"/>
                  <a:pt x="259" y="4971"/>
                  <a:pt x="197" y="5016"/>
                </a:cubicBezTo>
                <a:cubicBezTo>
                  <a:pt x="143" y="5052"/>
                  <a:pt x="81" y="5087"/>
                  <a:pt x="18" y="5123"/>
                </a:cubicBezTo>
                <a:lnTo>
                  <a:pt x="18" y="5134"/>
                </a:lnTo>
                <a:lnTo>
                  <a:pt x="18" y="5134"/>
                </a:lnTo>
                <a:cubicBezTo>
                  <a:pt x="12" y="5137"/>
                  <a:pt x="6" y="5139"/>
                  <a:pt x="0" y="5141"/>
                </a:cubicBezTo>
                <a:lnTo>
                  <a:pt x="9" y="5150"/>
                </a:lnTo>
                <a:cubicBezTo>
                  <a:pt x="23" y="5142"/>
                  <a:pt x="37" y="5135"/>
                  <a:pt x="50" y="5127"/>
                </a:cubicBezTo>
                <a:lnTo>
                  <a:pt x="50" y="5127"/>
                </a:lnTo>
                <a:cubicBezTo>
                  <a:pt x="92" y="5110"/>
                  <a:pt x="133" y="5096"/>
                  <a:pt x="175" y="5083"/>
                </a:cubicBezTo>
                <a:lnTo>
                  <a:pt x="175" y="5083"/>
                </a:lnTo>
                <a:cubicBezTo>
                  <a:pt x="141" y="5092"/>
                  <a:pt x="108" y="5103"/>
                  <a:pt x="75" y="5114"/>
                </a:cubicBezTo>
                <a:lnTo>
                  <a:pt x="75" y="5114"/>
                </a:lnTo>
                <a:cubicBezTo>
                  <a:pt x="115" y="5093"/>
                  <a:pt x="153" y="5072"/>
                  <a:pt x="188" y="5043"/>
                </a:cubicBezTo>
                <a:cubicBezTo>
                  <a:pt x="250" y="4998"/>
                  <a:pt x="304" y="4954"/>
                  <a:pt x="357" y="4900"/>
                </a:cubicBezTo>
                <a:cubicBezTo>
                  <a:pt x="455" y="4793"/>
                  <a:pt x="527" y="4668"/>
                  <a:pt x="571" y="4525"/>
                </a:cubicBezTo>
                <a:cubicBezTo>
                  <a:pt x="616" y="4382"/>
                  <a:pt x="625" y="4240"/>
                  <a:pt x="607" y="4097"/>
                </a:cubicBezTo>
                <a:cubicBezTo>
                  <a:pt x="582" y="3962"/>
                  <a:pt x="549" y="3828"/>
                  <a:pt x="493" y="3700"/>
                </a:cubicBezTo>
                <a:lnTo>
                  <a:pt x="493" y="3700"/>
                </a:lnTo>
                <a:cubicBezTo>
                  <a:pt x="611" y="3722"/>
                  <a:pt x="732" y="3733"/>
                  <a:pt x="852" y="3733"/>
                </a:cubicBezTo>
                <a:cubicBezTo>
                  <a:pt x="959" y="3733"/>
                  <a:pt x="1065" y="3724"/>
                  <a:pt x="1169" y="3704"/>
                </a:cubicBezTo>
                <a:cubicBezTo>
                  <a:pt x="1285" y="3686"/>
                  <a:pt x="1401" y="3651"/>
                  <a:pt x="1509" y="3588"/>
                </a:cubicBezTo>
                <a:cubicBezTo>
                  <a:pt x="1616" y="3543"/>
                  <a:pt x="1705" y="3454"/>
                  <a:pt x="1758" y="3338"/>
                </a:cubicBezTo>
                <a:cubicBezTo>
                  <a:pt x="1803" y="3222"/>
                  <a:pt x="1785" y="3088"/>
                  <a:pt x="1714" y="2990"/>
                </a:cubicBezTo>
                <a:cubicBezTo>
                  <a:pt x="1692" y="2955"/>
                  <a:pt x="1665" y="2923"/>
                  <a:pt x="1634" y="2893"/>
                </a:cubicBezTo>
                <a:close/>
                <a:moveTo>
                  <a:pt x="902" y="5061"/>
                </a:moveTo>
                <a:cubicBezTo>
                  <a:pt x="937" y="5079"/>
                  <a:pt x="973" y="5087"/>
                  <a:pt x="1018" y="5105"/>
                </a:cubicBezTo>
                <a:lnTo>
                  <a:pt x="1116" y="5150"/>
                </a:lnTo>
                <a:cubicBezTo>
                  <a:pt x="1178" y="5195"/>
                  <a:pt x="1241" y="5239"/>
                  <a:pt x="1294" y="5293"/>
                </a:cubicBezTo>
                <a:cubicBezTo>
                  <a:pt x="1348" y="5346"/>
                  <a:pt x="1401" y="5400"/>
                  <a:pt x="1446" y="5462"/>
                </a:cubicBezTo>
                <a:cubicBezTo>
                  <a:pt x="1491" y="5516"/>
                  <a:pt x="1517" y="5587"/>
                  <a:pt x="1562" y="5650"/>
                </a:cubicBezTo>
                <a:cubicBezTo>
                  <a:pt x="1500" y="5507"/>
                  <a:pt x="1410" y="5382"/>
                  <a:pt x="1294" y="5275"/>
                </a:cubicBezTo>
                <a:cubicBezTo>
                  <a:pt x="1241" y="5221"/>
                  <a:pt x="1187" y="5177"/>
                  <a:pt x="1116" y="5141"/>
                </a:cubicBezTo>
                <a:lnTo>
                  <a:pt x="1018" y="5096"/>
                </a:lnTo>
                <a:cubicBezTo>
                  <a:pt x="982" y="5079"/>
                  <a:pt x="946" y="5070"/>
                  <a:pt x="902" y="5061"/>
                </a:cubicBezTo>
                <a:close/>
                <a:moveTo>
                  <a:pt x="4008" y="0"/>
                </a:moveTo>
                <a:lnTo>
                  <a:pt x="3963" y="98"/>
                </a:lnTo>
                <a:cubicBezTo>
                  <a:pt x="3927" y="179"/>
                  <a:pt x="3883" y="268"/>
                  <a:pt x="3820" y="348"/>
                </a:cubicBezTo>
                <a:cubicBezTo>
                  <a:pt x="3767" y="429"/>
                  <a:pt x="3695" y="491"/>
                  <a:pt x="3624" y="554"/>
                </a:cubicBezTo>
                <a:cubicBezTo>
                  <a:pt x="3564" y="594"/>
                  <a:pt x="3493" y="614"/>
                  <a:pt x="3424" y="614"/>
                </a:cubicBezTo>
                <a:cubicBezTo>
                  <a:pt x="3401" y="614"/>
                  <a:pt x="3378" y="612"/>
                  <a:pt x="3356" y="607"/>
                </a:cubicBezTo>
                <a:cubicBezTo>
                  <a:pt x="3267" y="580"/>
                  <a:pt x="3178" y="536"/>
                  <a:pt x="3115" y="473"/>
                </a:cubicBezTo>
                <a:lnTo>
                  <a:pt x="3062" y="429"/>
                </a:lnTo>
                <a:lnTo>
                  <a:pt x="3070" y="491"/>
                </a:lnTo>
                <a:cubicBezTo>
                  <a:pt x="3072" y="500"/>
                  <a:pt x="3073" y="508"/>
                  <a:pt x="3074" y="516"/>
                </a:cubicBezTo>
                <a:lnTo>
                  <a:pt x="3074" y="516"/>
                </a:lnTo>
                <a:lnTo>
                  <a:pt x="3070" y="518"/>
                </a:lnTo>
                <a:cubicBezTo>
                  <a:pt x="3072" y="519"/>
                  <a:pt x="3073" y="520"/>
                  <a:pt x="3074" y="521"/>
                </a:cubicBezTo>
                <a:lnTo>
                  <a:pt x="3074" y="521"/>
                </a:lnTo>
                <a:cubicBezTo>
                  <a:pt x="3095" y="700"/>
                  <a:pt x="3077" y="885"/>
                  <a:pt x="3035" y="1062"/>
                </a:cubicBezTo>
                <a:cubicBezTo>
                  <a:pt x="2999" y="1152"/>
                  <a:pt x="2954" y="1232"/>
                  <a:pt x="2901" y="1303"/>
                </a:cubicBezTo>
                <a:cubicBezTo>
                  <a:pt x="2838" y="1384"/>
                  <a:pt x="2758" y="1428"/>
                  <a:pt x="2669" y="1437"/>
                </a:cubicBezTo>
                <a:cubicBezTo>
                  <a:pt x="2571" y="1437"/>
                  <a:pt x="2481" y="1419"/>
                  <a:pt x="2401" y="1366"/>
                </a:cubicBezTo>
                <a:cubicBezTo>
                  <a:pt x="2321" y="1321"/>
                  <a:pt x="2240" y="1268"/>
                  <a:pt x="2169" y="1196"/>
                </a:cubicBezTo>
                <a:cubicBezTo>
                  <a:pt x="2017" y="1071"/>
                  <a:pt x="1892" y="928"/>
                  <a:pt x="1776" y="777"/>
                </a:cubicBezTo>
                <a:lnTo>
                  <a:pt x="1758" y="741"/>
                </a:lnTo>
                <a:lnTo>
                  <a:pt x="1741" y="777"/>
                </a:lnTo>
                <a:cubicBezTo>
                  <a:pt x="1678" y="911"/>
                  <a:pt x="1598" y="1027"/>
                  <a:pt x="1500" y="1125"/>
                </a:cubicBezTo>
                <a:cubicBezTo>
                  <a:pt x="1393" y="1223"/>
                  <a:pt x="1277" y="1303"/>
                  <a:pt x="1143" y="1375"/>
                </a:cubicBezTo>
                <a:cubicBezTo>
                  <a:pt x="1009" y="1428"/>
                  <a:pt x="875" y="1473"/>
                  <a:pt x="732" y="1500"/>
                </a:cubicBezTo>
                <a:cubicBezTo>
                  <a:pt x="661" y="1517"/>
                  <a:pt x="589" y="1526"/>
                  <a:pt x="518" y="1526"/>
                </a:cubicBezTo>
                <a:lnTo>
                  <a:pt x="232" y="1526"/>
                </a:lnTo>
                <a:lnTo>
                  <a:pt x="293" y="1561"/>
                </a:lnTo>
                <a:lnTo>
                  <a:pt x="293" y="1561"/>
                </a:lnTo>
                <a:lnTo>
                  <a:pt x="286" y="1589"/>
                </a:lnTo>
                <a:cubicBezTo>
                  <a:pt x="306" y="1589"/>
                  <a:pt x="325" y="1589"/>
                  <a:pt x="344" y="1590"/>
                </a:cubicBezTo>
                <a:lnTo>
                  <a:pt x="344" y="1590"/>
                </a:lnTo>
                <a:cubicBezTo>
                  <a:pt x="425" y="1640"/>
                  <a:pt x="506" y="1700"/>
                  <a:pt x="580" y="1767"/>
                </a:cubicBezTo>
                <a:cubicBezTo>
                  <a:pt x="679" y="1848"/>
                  <a:pt x="750" y="1946"/>
                  <a:pt x="803" y="2053"/>
                </a:cubicBezTo>
                <a:cubicBezTo>
                  <a:pt x="857" y="2160"/>
                  <a:pt x="884" y="2276"/>
                  <a:pt x="866" y="2392"/>
                </a:cubicBezTo>
                <a:cubicBezTo>
                  <a:pt x="848" y="2517"/>
                  <a:pt x="812" y="2624"/>
                  <a:pt x="750" y="2731"/>
                </a:cubicBezTo>
                <a:lnTo>
                  <a:pt x="743" y="2746"/>
                </a:lnTo>
                <a:lnTo>
                  <a:pt x="743" y="2746"/>
                </a:lnTo>
                <a:cubicBezTo>
                  <a:pt x="739" y="2747"/>
                  <a:pt x="736" y="2748"/>
                  <a:pt x="732" y="2749"/>
                </a:cubicBezTo>
                <a:lnTo>
                  <a:pt x="738" y="2755"/>
                </a:lnTo>
                <a:lnTo>
                  <a:pt x="738" y="2755"/>
                </a:lnTo>
                <a:lnTo>
                  <a:pt x="732" y="2767"/>
                </a:lnTo>
                <a:lnTo>
                  <a:pt x="746" y="2763"/>
                </a:lnTo>
                <a:lnTo>
                  <a:pt x="746" y="2763"/>
                </a:lnTo>
                <a:lnTo>
                  <a:pt x="759" y="2776"/>
                </a:lnTo>
                <a:cubicBezTo>
                  <a:pt x="762" y="2770"/>
                  <a:pt x="766" y="2764"/>
                  <a:pt x="769" y="2758"/>
                </a:cubicBezTo>
                <a:lnTo>
                  <a:pt x="769" y="2758"/>
                </a:lnTo>
                <a:cubicBezTo>
                  <a:pt x="877" y="2723"/>
                  <a:pt x="987" y="2706"/>
                  <a:pt x="1097" y="2706"/>
                </a:cubicBezTo>
                <a:cubicBezTo>
                  <a:pt x="1214" y="2706"/>
                  <a:pt x="1331" y="2726"/>
                  <a:pt x="1446" y="2767"/>
                </a:cubicBezTo>
                <a:cubicBezTo>
                  <a:pt x="1483" y="2782"/>
                  <a:pt x="1518" y="2801"/>
                  <a:pt x="1551" y="2823"/>
                </a:cubicBezTo>
                <a:lnTo>
                  <a:pt x="1551" y="2823"/>
                </a:lnTo>
                <a:cubicBezTo>
                  <a:pt x="1516" y="2798"/>
                  <a:pt x="1477" y="2777"/>
                  <a:pt x="1437" y="2758"/>
                </a:cubicBezTo>
                <a:cubicBezTo>
                  <a:pt x="1330" y="2713"/>
                  <a:pt x="1205" y="2696"/>
                  <a:pt x="1089" y="2696"/>
                </a:cubicBezTo>
                <a:cubicBezTo>
                  <a:pt x="989" y="2696"/>
                  <a:pt x="883" y="2709"/>
                  <a:pt x="782" y="2735"/>
                </a:cubicBezTo>
                <a:lnTo>
                  <a:pt x="782" y="2735"/>
                </a:lnTo>
                <a:cubicBezTo>
                  <a:pt x="832" y="2639"/>
                  <a:pt x="868" y="2537"/>
                  <a:pt x="884" y="2428"/>
                </a:cubicBezTo>
                <a:cubicBezTo>
                  <a:pt x="893" y="2303"/>
                  <a:pt x="875" y="2178"/>
                  <a:pt x="821" y="2062"/>
                </a:cubicBezTo>
                <a:cubicBezTo>
                  <a:pt x="759" y="1955"/>
                  <a:pt x="687" y="1857"/>
                  <a:pt x="598" y="1767"/>
                </a:cubicBezTo>
                <a:cubicBezTo>
                  <a:pt x="526" y="1703"/>
                  <a:pt x="443" y="1644"/>
                  <a:pt x="357" y="1591"/>
                </a:cubicBezTo>
                <a:lnTo>
                  <a:pt x="357" y="1591"/>
                </a:lnTo>
                <a:cubicBezTo>
                  <a:pt x="383" y="1592"/>
                  <a:pt x="408" y="1593"/>
                  <a:pt x="433" y="1593"/>
                </a:cubicBezTo>
                <a:cubicBezTo>
                  <a:pt x="457" y="1593"/>
                  <a:pt x="482" y="1592"/>
                  <a:pt x="509" y="1589"/>
                </a:cubicBezTo>
                <a:cubicBezTo>
                  <a:pt x="589" y="1580"/>
                  <a:pt x="661" y="1571"/>
                  <a:pt x="732" y="1562"/>
                </a:cubicBezTo>
                <a:cubicBezTo>
                  <a:pt x="875" y="1535"/>
                  <a:pt x="1018" y="1491"/>
                  <a:pt x="1152" y="1428"/>
                </a:cubicBezTo>
                <a:cubicBezTo>
                  <a:pt x="1418" y="1308"/>
                  <a:pt x="1626" y="1097"/>
                  <a:pt x="1761" y="842"/>
                </a:cubicBezTo>
                <a:lnTo>
                  <a:pt x="1761" y="842"/>
                </a:lnTo>
                <a:cubicBezTo>
                  <a:pt x="1864" y="991"/>
                  <a:pt x="1991" y="1124"/>
                  <a:pt x="2133" y="1250"/>
                </a:cubicBezTo>
                <a:cubicBezTo>
                  <a:pt x="2205" y="1312"/>
                  <a:pt x="2285" y="1375"/>
                  <a:pt x="2374" y="1419"/>
                </a:cubicBezTo>
                <a:cubicBezTo>
                  <a:pt x="2464" y="1473"/>
                  <a:pt x="2562" y="1500"/>
                  <a:pt x="2669" y="1500"/>
                </a:cubicBezTo>
                <a:cubicBezTo>
                  <a:pt x="2767" y="1491"/>
                  <a:pt x="2865" y="1437"/>
                  <a:pt x="2928" y="1348"/>
                </a:cubicBezTo>
                <a:cubicBezTo>
                  <a:pt x="2990" y="1276"/>
                  <a:pt x="3035" y="1187"/>
                  <a:pt x="3070" y="1089"/>
                </a:cubicBezTo>
                <a:cubicBezTo>
                  <a:pt x="3119" y="921"/>
                  <a:pt x="3138" y="738"/>
                  <a:pt x="3122" y="560"/>
                </a:cubicBezTo>
                <a:lnTo>
                  <a:pt x="3122" y="560"/>
                </a:lnTo>
                <a:cubicBezTo>
                  <a:pt x="3188" y="610"/>
                  <a:pt x="3260" y="648"/>
                  <a:pt x="3338" y="670"/>
                </a:cubicBezTo>
                <a:cubicBezTo>
                  <a:pt x="3364" y="674"/>
                  <a:pt x="3390" y="676"/>
                  <a:pt x="3416" y="676"/>
                </a:cubicBezTo>
                <a:cubicBezTo>
                  <a:pt x="3496" y="676"/>
                  <a:pt x="3574" y="654"/>
                  <a:pt x="3642" y="607"/>
                </a:cubicBezTo>
                <a:cubicBezTo>
                  <a:pt x="3722" y="554"/>
                  <a:pt x="3802" y="473"/>
                  <a:pt x="3856" y="393"/>
                </a:cubicBezTo>
                <a:cubicBezTo>
                  <a:pt x="3900" y="336"/>
                  <a:pt x="3935" y="276"/>
                  <a:pt x="3967" y="214"/>
                </a:cubicBezTo>
                <a:lnTo>
                  <a:pt x="3967" y="214"/>
                </a:lnTo>
                <a:cubicBezTo>
                  <a:pt x="3975" y="291"/>
                  <a:pt x="3993" y="366"/>
                  <a:pt x="4025" y="438"/>
                </a:cubicBezTo>
                <a:cubicBezTo>
                  <a:pt x="4061" y="545"/>
                  <a:pt x="4115" y="634"/>
                  <a:pt x="4195" y="714"/>
                </a:cubicBezTo>
                <a:cubicBezTo>
                  <a:pt x="4266" y="786"/>
                  <a:pt x="4356" y="857"/>
                  <a:pt x="4454" y="902"/>
                </a:cubicBezTo>
                <a:cubicBezTo>
                  <a:pt x="4538" y="948"/>
                  <a:pt x="4629" y="981"/>
                  <a:pt x="4721" y="1000"/>
                </a:cubicBezTo>
                <a:lnTo>
                  <a:pt x="4721" y="1000"/>
                </a:lnTo>
                <a:cubicBezTo>
                  <a:pt x="4644" y="1106"/>
                  <a:pt x="4581" y="1219"/>
                  <a:pt x="4525" y="1339"/>
                </a:cubicBezTo>
                <a:cubicBezTo>
                  <a:pt x="4463" y="1464"/>
                  <a:pt x="4418" y="1607"/>
                  <a:pt x="4382" y="1749"/>
                </a:cubicBezTo>
                <a:cubicBezTo>
                  <a:pt x="4356" y="1883"/>
                  <a:pt x="4338" y="2026"/>
                  <a:pt x="4329" y="2178"/>
                </a:cubicBezTo>
                <a:cubicBezTo>
                  <a:pt x="4320" y="2321"/>
                  <a:pt x="4320" y="2463"/>
                  <a:pt x="4338" y="2606"/>
                </a:cubicBezTo>
                <a:lnTo>
                  <a:pt x="4338" y="2624"/>
                </a:lnTo>
                <a:lnTo>
                  <a:pt x="4347" y="2624"/>
                </a:lnTo>
                <a:cubicBezTo>
                  <a:pt x="4463" y="2687"/>
                  <a:pt x="4588" y="2740"/>
                  <a:pt x="4713" y="2785"/>
                </a:cubicBezTo>
                <a:cubicBezTo>
                  <a:pt x="4846" y="2820"/>
                  <a:pt x="4971" y="2838"/>
                  <a:pt x="5105" y="2856"/>
                </a:cubicBezTo>
                <a:cubicBezTo>
                  <a:pt x="5170" y="2861"/>
                  <a:pt x="5235" y="2863"/>
                  <a:pt x="5300" y="2863"/>
                </a:cubicBezTo>
                <a:cubicBezTo>
                  <a:pt x="5478" y="2863"/>
                  <a:pt x="5655" y="2846"/>
                  <a:pt x="5832" y="2810"/>
                </a:cubicBezTo>
                <a:lnTo>
                  <a:pt x="5832" y="2810"/>
                </a:lnTo>
                <a:cubicBezTo>
                  <a:pt x="5779" y="2877"/>
                  <a:pt x="5742" y="2960"/>
                  <a:pt x="5721" y="3044"/>
                </a:cubicBezTo>
                <a:cubicBezTo>
                  <a:pt x="5712" y="3160"/>
                  <a:pt x="5721" y="3267"/>
                  <a:pt x="5757" y="3374"/>
                </a:cubicBezTo>
                <a:cubicBezTo>
                  <a:pt x="5832" y="3565"/>
                  <a:pt x="5930" y="3742"/>
                  <a:pt x="6059" y="3902"/>
                </a:cubicBezTo>
                <a:lnTo>
                  <a:pt x="6059" y="3902"/>
                </a:lnTo>
                <a:cubicBezTo>
                  <a:pt x="5988" y="3907"/>
                  <a:pt x="5921" y="3924"/>
                  <a:pt x="5855" y="3954"/>
                </a:cubicBezTo>
                <a:cubicBezTo>
                  <a:pt x="5784" y="3990"/>
                  <a:pt x="5712" y="4043"/>
                  <a:pt x="5668" y="4115"/>
                </a:cubicBezTo>
                <a:cubicBezTo>
                  <a:pt x="5623" y="4177"/>
                  <a:pt x="5587" y="4257"/>
                  <a:pt x="5560" y="4338"/>
                </a:cubicBezTo>
                <a:cubicBezTo>
                  <a:pt x="5545" y="4408"/>
                  <a:pt x="5536" y="4479"/>
                  <a:pt x="5534" y="4550"/>
                </a:cubicBezTo>
                <a:lnTo>
                  <a:pt x="5534" y="4550"/>
                </a:lnTo>
                <a:cubicBezTo>
                  <a:pt x="5372" y="4484"/>
                  <a:pt x="5203" y="4435"/>
                  <a:pt x="5025" y="4409"/>
                </a:cubicBezTo>
                <a:cubicBezTo>
                  <a:pt x="4987" y="4402"/>
                  <a:pt x="4950" y="4399"/>
                  <a:pt x="4913" y="4399"/>
                </a:cubicBezTo>
                <a:cubicBezTo>
                  <a:pt x="4853" y="4399"/>
                  <a:pt x="4795" y="4407"/>
                  <a:pt x="4739" y="4418"/>
                </a:cubicBezTo>
                <a:cubicBezTo>
                  <a:pt x="4641" y="4445"/>
                  <a:pt x="4570" y="4516"/>
                  <a:pt x="4534" y="4605"/>
                </a:cubicBezTo>
                <a:cubicBezTo>
                  <a:pt x="4498" y="4695"/>
                  <a:pt x="4489" y="4793"/>
                  <a:pt x="4498" y="4891"/>
                </a:cubicBezTo>
                <a:cubicBezTo>
                  <a:pt x="4507" y="4980"/>
                  <a:pt x="4516" y="5070"/>
                  <a:pt x="4534" y="5168"/>
                </a:cubicBezTo>
                <a:cubicBezTo>
                  <a:pt x="4568" y="5337"/>
                  <a:pt x="4618" y="5507"/>
                  <a:pt x="4684" y="5677"/>
                </a:cubicBezTo>
                <a:lnTo>
                  <a:pt x="4684" y="5677"/>
                </a:lnTo>
                <a:cubicBezTo>
                  <a:pt x="4548" y="5680"/>
                  <a:pt x="4412" y="5715"/>
                  <a:pt x="4284" y="5775"/>
                </a:cubicBezTo>
                <a:cubicBezTo>
                  <a:pt x="4150" y="5837"/>
                  <a:pt x="4025" y="5917"/>
                  <a:pt x="3918" y="6016"/>
                </a:cubicBezTo>
                <a:cubicBezTo>
                  <a:pt x="3811" y="6114"/>
                  <a:pt x="3713" y="6221"/>
                  <a:pt x="3624" y="6337"/>
                </a:cubicBezTo>
                <a:cubicBezTo>
                  <a:pt x="3532" y="6437"/>
                  <a:pt x="3456" y="6553"/>
                  <a:pt x="3388" y="6669"/>
                </a:cubicBezTo>
                <a:lnTo>
                  <a:pt x="3388" y="6669"/>
                </a:lnTo>
                <a:lnTo>
                  <a:pt x="3365" y="6515"/>
                </a:lnTo>
                <a:cubicBezTo>
                  <a:pt x="3356" y="6453"/>
                  <a:pt x="3338" y="6399"/>
                  <a:pt x="3320" y="6337"/>
                </a:cubicBezTo>
                <a:cubicBezTo>
                  <a:pt x="3285" y="6221"/>
                  <a:pt x="3222" y="6114"/>
                  <a:pt x="3142" y="6025"/>
                </a:cubicBezTo>
                <a:cubicBezTo>
                  <a:pt x="2994" y="5852"/>
                  <a:pt x="2785" y="5755"/>
                  <a:pt x="2557" y="5755"/>
                </a:cubicBezTo>
                <a:cubicBezTo>
                  <a:pt x="2543" y="5755"/>
                  <a:pt x="2529" y="5755"/>
                  <a:pt x="2515" y="5756"/>
                </a:cubicBezTo>
                <a:lnTo>
                  <a:pt x="2515" y="5756"/>
                </a:lnTo>
                <a:cubicBezTo>
                  <a:pt x="2645" y="5553"/>
                  <a:pt x="2741" y="5334"/>
                  <a:pt x="2812" y="5105"/>
                </a:cubicBezTo>
                <a:cubicBezTo>
                  <a:pt x="2847" y="4989"/>
                  <a:pt x="2856" y="4864"/>
                  <a:pt x="2821" y="4748"/>
                </a:cubicBezTo>
                <a:cubicBezTo>
                  <a:pt x="2794" y="4686"/>
                  <a:pt x="2749" y="4641"/>
                  <a:pt x="2687" y="4623"/>
                </a:cubicBezTo>
                <a:cubicBezTo>
                  <a:pt x="2647" y="4610"/>
                  <a:pt x="2603" y="4602"/>
                  <a:pt x="2558" y="4602"/>
                </a:cubicBezTo>
                <a:cubicBezTo>
                  <a:pt x="2542" y="4602"/>
                  <a:pt x="2525" y="4603"/>
                  <a:pt x="2508" y="4605"/>
                </a:cubicBezTo>
                <a:cubicBezTo>
                  <a:pt x="2392" y="4632"/>
                  <a:pt x="2276" y="4686"/>
                  <a:pt x="2187" y="4775"/>
                </a:cubicBezTo>
                <a:cubicBezTo>
                  <a:pt x="2098" y="4846"/>
                  <a:pt x="2008" y="4936"/>
                  <a:pt x="1937" y="5034"/>
                </a:cubicBezTo>
                <a:cubicBezTo>
                  <a:pt x="1794" y="5221"/>
                  <a:pt x="1660" y="5436"/>
                  <a:pt x="1562" y="5650"/>
                </a:cubicBezTo>
                <a:cubicBezTo>
                  <a:pt x="1669" y="5436"/>
                  <a:pt x="1794" y="5221"/>
                  <a:pt x="1946" y="5034"/>
                </a:cubicBezTo>
                <a:cubicBezTo>
                  <a:pt x="2017" y="4936"/>
                  <a:pt x="2098" y="4855"/>
                  <a:pt x="2196" y="4775"/>
                </a:cubicBezTo>
                <a:cubicBezTo>
                  <a:pt x="2285" y="4695"/>
                  <a:pt x="2392" y="4641"/>
                  <a:pt x="2508" y="4614"/>
                </a:cubicBezTo>
                <a:cubicBezTo>
                  <a:pt x="2525" y="4612"/>
                  <a:pt x="2542" y="4611"/>
                  <a:pt x="2558" y="4611"/>
                </a:cubicBezTo>
                <a:cubicBezTo>
                  <a:pt x="2603" y="4611"/>
                  <a:pt x="2647" y="4619"/>
                  <a:pt x="2687" y="4632"/>
                </a:cubicBezTo>
                <a:cubicBezTo>
                  <a:pt x="2740" y="4650"/>
                  <a:pt x="2785" y="4695"/>
                  <a:pt x="2812" y="4748"/>
                </a:cubicBezTo>
                <a:cubicBezTo>
                  <a:pt x="2838" y="4864"/>
                  <a:pt x="2838" y="4989"/>
                  <a:pt x="2794" y="5105"/>
                </a:cubicBezTo>
                <a:cubicBezTo>
                  <a:pt x="2722" y="5328"/>
                  <a:pt x="2624" y="5552"/>
                  <a:pt x="2499" y="5757"/>
                </a:cubicBezTo>
                <a:lnTo>
                  <a:pt x="2490" y="5775"/>
                </a:lnTo>
                <a:lnTo>
                  <a:pt x="2508" y="5775"/>
                </a:lnTo>
                <a:cubicBezTo>
                  <a:pt x="2518" y="5774"/>
                  <a:pt x="2528" y="5774"/>
                  <a:pt x="2537" y="5774"/>
                </a:cubicBezTo>
                <a:cubicBezTo>
                  <a:pt x="2760" y="5774"/>
                  <a:pt x="2979" y="5871"/>
                  <a:pt x="3133" y="6042"/>
                </a:cubicBezTo>
                <a:cubicBezTo>
                  <a:pt x="3204" y="6132"/>
                  <a:pt x="3258" y="6239"/>
                  <a:pt x="3294" y="6346"/>
                </a:cubicBezTo>
                <a:cubicBezTo>
                  <a:pt x="3320" y="6408"/>
                  <a:pt x="3329" y="6462"/>
                  <a:pt x="3347" y="6515"/>
                </a:cubicBezTo>
                <a:lnTo>
                  <a:pt x="3374" y="6694"/>
                </a:lnTo>
                <a:lnTo>
                  <a:pt x="3374" y="6730"/>
                </a:lnTo>
                <a:lnTo>
                  <a:pt x="3401" y="6694"/>
                </a:lnTo>
                <a:cubicBezTo>
                  <a:pt x="3472" y="6578"/>
                  <a:pt x="3552" y="6453"/>
                  <a:pt x="3642" y="6346"/>
                </a:cubicBezTo>
                <a:cubicBezTo>
                  <a:pt x="3731" y="6230"/>
                  <a:pt x="3838" y="6132"/>
                  <a:pt x="3945" y="6033"/>
                </a:cubicBezTo>
                <a:cubicBezTo>
                  <a:pt x="4052" y="5935"/>
                  <a:pt x="4168" y="5855"/>
                  <a:pt x="4302" y="5793"/>
                </a:cubicBezTo>
                <a:cubicBezTo>
                  <a:pt x="4427" y="5730"/>
                  <a:pt x="4570" y="5703"/>
                  <a:pt x="4713" y="5703"/>
                </a:cubicBezTo>
                <a:lnTo>
                  <a:pt x="4730" y="5703"/>
                </a:lnTo>
                <a:lnTo>
                  <a:pt x="4722" y="5676"/>
                </a:lnTo>
                <a:cubicBezTo>
                  <a:pt x="4659" y="5507"/>
                  <a:pt x="4606" y="5328"/>
                  <a:pt x="4570" y="5150"/>
                </a:cubicBezTo>
                <a:cubicBezTo>
                  <a:pt x="4552" y="5061"/>
                  <a:pt x="4543" y="4971"/>
                  <a:pt x="4534" y="4882"/>
                </a:cubicBezTo>
                <a:cubicBezTo>
                  <a:pt x="4525" y="4793"/>
                  <a:pt x="4534" y="4695"/>
                  <a:pt x="4570" y="4614"/>
                </a:cubicBezTo>
                <a:cubicBezTo>
                  <a:pt x="4597" y="4525"/>
                  <a:pt x="4668" y="4472"/>
                  <a:pt x="4757" y="4445"/>
                </a:cubicBezTo>
                <a:cubicBezTo>
                  <a:pt x="4807" y="4434"/>
                  <a:pt x="4863" y="4426"/>
                  <a:pt x="4920" y="4426"/>
                </a:cubicBezTo>
                <a:cubicBezTo>
                  <a:pt x="4956" y="4426"/>
                  <a:pt x="4991" y="4429"/>
                  <a:pt x="5025" y="4436"/>
                </a:cubicBezTo>
                <a:cubicBezTo>
                  <a:pt x="5203" y="4463"/>
                  <a:pt x="5382" y="4516"/>
                  <a:pt x="5552" y="4588"/>
                </a:cubicBezTo>
                <a:lnTo>
                  <a:pt x="5578" y="4605"/>
                </a:lnTo>
                <a:lnTo>
                  <a:pt x="5578" y="4570"/>
                </a:lnTo>
                <a:cubicBezTo>
                  <a:pt x="5569" y="4409"/>
                  <a:pt x="5614" y="4257"/>
                  <a:pt x="5703" y="4124"/>
                </a:cubicBezTo>
                <a:cubicBezTo>
                  <a:pt x="5748" y="4061"/>
                  <a:pt x="5810" y="4008"/>
                  <a:pt x="5882" y="3981"/>
                </a:cubicBezTo>
                <a:cubicBezTo>
                  <a:pt x="5946" y="3949"/>
                  <a:pt x="6010" y="3931"/>
                  <a:pt x="6080" y="3928"/>
                </a:cubicBezTo>
                <a:lnTo>
                  <a:pt x="6080" y="3928"/>
                </a:lnTo>
                <a:cubicBezTo>
                  <a:pt x="6082" y="3931"/>
                  <a:pt x="6085" y="3933"/>
                  <a:pt x="6087" y="3936"/>
                </a:cubicBezTo>
                <a:lnTo>
                  <a:pt x="6091" y="3927"/>
                </a:lnTo>
                <a:lnTo>
                  <a:pt x="6091" y="3927"/>
                </a:lnTo>
                <a:cubicBezTo>
                  <a:pt x="6096" y="3927"/>
                  <a:pt x="6100" y="3927"/>
                  <a:pt x="6105" y="3927"/>
                </a:cubicBezTo>
                <a:lnTo>
                  <a:pt x="6141" y="3927"/>
                </a:lnTo>
                <a:lnTo>
                  <a:pt x="6114" y="3900"/>
                </a:lnTo>
                <a:cubicBezTo>
                  <a:pt x="5980" y="3740"/>
                  <a:pt x="5864" y="3552"/>
                  <a:pt x="5801" y="3347"/>
                </a:cubicBezTo>
                <a:cubicBezTo>
                  <a:pt x="5766" y="3249"/>
                  <a:pt x="5748" y="3142"/>
                  <a:pt x="5766" y="3044"/>
                </a:cubicBezTo>
                <a:cubicBezTo>
                  <a:pt x="5782" y="2948"/>
                  <a:pt x="5826" y="2866"/>
                  <a:pt x="5887" y="2799"/>
                </a:cubicBezTo>
                <a:lnTo>
                  <a:pt x="5887" y="2799"/>
                </a:lnTo>
                <a:cubicBezTo>
                  <a:pt x="5894" y="2797"/>
                  <a:pt x="5901" y="2795"/>
                  <a:pt x="5909" y="2794"/>
                </a:cubicBezTo>
                <a:lnTo>
                  <a:pt x="5901" y="2784"/>
                </a:lnTo>
                <a:lnTo>
                  <a:pt x="5901" y="2784"/>
                </a:lnTo>
                <a:cubicBezTo>
                  <a:pt x="5903" y="2781"/>
                  <a:pt x="5906" y="2778"/>
                  <a:pt x="5909" y="2776"/>
                </a:cubicBezTo>
                <a:lnTo>
                  <a:pt x="5971" y="2722"/>
                </a:lnTo>
                <a:lnTo>
                  <a:pt x="5891" y="2740"/>
                </a:lnTo>
                <a:cubicBezTo>
                  <a:pt x="5708" y="2779"/>
                  <a:pt x="5515" y="2804"/>
                  <a:pt x="5324" y="2804"/>
                </a:cubicBezTo>
                <a:cubicBezTo>
                  <a:pt x="5254" y="2804"/>
                  <a:pt x="5184" y="2801"/>
                  <a:pt x="5114" y="2794"/>
                </a:cubicBezTo>
                <a:cubicBezTo>
                  <a:pt x="4980" y="2785"/>
                  <a:pt x="4855" y="2758"/>
                  <a:pt x="4730" y="2722"/>
                </a:cubicBezTo>
                <a:cubicBezTo>
                  <a:pt x="4609" y="2687"/>
                  <a:pt x="4487" y="2636"/>
                  <a:pt x="4381" y="2575"/>
                </a:cubicBezTo>
                <a:lnTo>
                  <a:pt x="4381" y="2575"/>
                </a:lnTo>
                <a:cubicBezTo>
                  <a:pt x="4356" y="2294"/>
                  <a:pt x="4374" y="2013"/>
                  <a:pt x="4436" y="1741"/>
                </a:cubicBezTo>
                <a:cubicBezTo>
                  <a:pt x="4463" y="1607"/>
                  <a:pt x="4507" y="1464"/>
                  <a:pt x="4570" y="1339"/>
                </a:cubicBezTo>
                <a:cubicBezTo>
                  <a:pt x="4632" y="1214"/>
                  <a:pt x="4704" y="1089"/>
                  <a:pt x="4793" y="982"/>
                </a:cubicBezTo>
                <a:lnTo>
                  <a:pt x="4820" y="946"/>
                </a:lnTo>
                <a:lnTo>
                  <a:pt x="4775" y="937"/>
                </a:lnTo>
                <a:cubicBezTo>
                  <a:pt x="4677" y="919"/>
                  <a:pt x="4579" y="884"/>
                  <a:pt x="4489" y="839"/>
                </a:cubicBezTo>
                <a:cubicBezTo>
                  <a:pt x="4391" y="795"/>
                  <a:pt x="4311" y="732"/>
                  <a:pt x="4240" y="661"/>
                </a:cubicBezTo>
                <a:cubicBezTo>
                  <a:pt x="4168" y="589"/>
                  <a:pt x="4106" y="500"/>
                  <a:pt x="4070" y="402"/>
                </a:cubicBezTo>
                <a:cubicBezTo>
                  <a:pt x="4034" y="304"/>
                  <a:pt x="4016" y="205"/>
                  <a:pt x="4016" y="98"/>
                </a:cubicBezTo>
                <a:lnTo>
                  <a:pt x="400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4" name="Google Shape;2884;p24"/>
          <p:cNvSpPr/>
          <p:nvPr/>
        </p:nvSpPr>
        <p:spPr>
          <a:xfrm rot="4320501">
            <a:off x="1708787" y="837073"/>
            <a:ext cx="294323" cy="223093"/>
          </a:xfrm>
          <a:custGeom>
            <a:avLst/>
            <a:gdLst/>
            <a:ahLst/>
            <a:cxnLst/>
            <a:rect l="l" t="t" r="r" b="b"/>
            <a:pathLst>
              <a:path w="4482" h="4529" extrusionOk="0">
                <a:moveTo>
                  <a:pt x="2804" y="1"/>
                </a:moveTo>
                <a:cubicBezTo>
                  <a:pt x="2804" y="1"/>
                  <a:pt x="2804" y="1"/>
                  <a:pt x="2804" y="2"/>
                </a:cubicBezTo>
                <a:cubicBezTo>
                  <a:pt x="2805" y="7"/>
                  <a:pt x="2807" y="12"/>
                  <a:pt x="2808" y="17"/>
                </a:cubicBezTo>
                <a:lnTo>
                  <a:pt x="2808" y="17"/>
                </a:lnTo>
                <a:cubicBezTo>
                  <a:pt x="2806" y="7"/>
                  <a:pt x="2804" y="1"/>
                  <a:pt x="2804" y="1"/>
                </a:cubicBezTo>
                <a:close/>
                <a:moveTo>
                  <a:pt x="26" y="3498"/>
                </a:moveTo>
                <a:cubicBezTo>
                  <a:pt x="15" y="3504"/>
                  <a:pt x="7" y="3508"/>
                  <a:pt x="3" y="3509"/>
                </a:cubicBezTo>
                <a:lnTo>
                  <a:pt x="10" y="3509"/>
                </a:lnTo>
                <a:cubicBezTo>
                  <a:pt x="16" y="3506"/>
                  <a:pt x="21" y="3502"/>
                  <a:pt x="26" y="3498"/>
                </a:cubicBezTo>
                <a:close/>
                <a:moveTo>
                  <a:pt x="1" y="3509"/>
                </a:moveTo>
                <a:cubicBezTo>
                  <a:pt x="1" y="3510"/>
                  <a:pt x="1" y="3510"/>
                  <a:pt x="1" y="3510"/>
                </a:cubicBezTo>
                <a:cubicBezTo>
                  <a:pt x="1" y="3510"/>
                  <a:pt x="2" y="3510"/>
                  <a:pt x="3" y="3509"/>
                </a:cubicBezTo>
                <a:close/>
                <a:moveTo>
                  <a:pt x="2808" y="17"/>
                </a:moveTo>
                <a:cubicBezTo>
                  <a:pt x="2833" y="141"/>
                  <a:pt x="2973" y="939"/>
                  <a:pt x="3054" y="1376"/>
                </a:cubicBezTo>
                <a:cubicBezTo>
                  <a:pt x="3072" y="1456"/>
                  <a:pt x="3081" y="1554"/>
                  <a:pt x="3098" y="1626"/>
                </a:cubicBezTo>
                <a:lnTo>
                  <a:pt x="2117" y="1403"/>
                </a:lnTo>
                <a:cubicBezTo>
                  <a:pt x="1582" y="1280"/>
                  <a:pt x="151" y="1037"/>
                  <a:pt x="135" y="1037"/>
                </a:cubicBezTo>
                <a:cubicBezTo>
                  <a:pt x="135" y="1037"/>
                  <a:pt x="135" y="1037"/>
                  <a:pt x="135" y="1037"/>
                </a:cubicBezTo>
                <a:lnTo>
                  <a:pt x="1171" y="1269"/>
                </a:lnTo>
                <a:lnTo>
                  <a:pt x="2804" y="1644"/>
                </a:lnTo>
                <a:lnTo>
                  <a:pt x="3027" y="1697"/>
                </a:lnTo>
                <a:lnTo>
                  <a:pt x="2697" y="1903"/>
                </a:lnTo>
                <a:lnTo>
                  <a:pt x="1983" y="2331"/>
                </a:lnTo>
                <a:lnTo>
                  <a:pt x="680" y="3107"/>
                </a:lnTo>
                <a:cubicBezTo>
                  <a:pt x="528" y="3197"/>
                  <a:pt x="376" y="3286"/>
                  <a:pt x="234" y="3375"/>
                </a:cubicBezTo>
                <a:lnTo>
                  <a:pt x="82" y="3464"/>
                </a:lnTo>
                <a:cubicBezTo>
                  <a:pt x="68" y="3472"/>
                  <a:pt x="47" y="3484"/>
                  <a:pt x="26" y="3498"/>
                </a:cubicBezTo>
                <a:lnTo>
                  <a:pt x="26" y="3498"/>
                </a:lnTo>
                <a:cubicBezTo>
                  <a:pt x="225" y="3404"/>
                  <a:pt x="1529" y="2737"/>
                  <a:pt x="1911" y="2509"/>
                </a:cubicBezTo>
                <a:cubicBezTo>
                  <a:pt x="2295" y="2277"/>
                  <a:pt x="2697" y="2036"/>
                  <a:pt x="3081" y="1795"/>
                </a:cubicBezTo>
                <a:lnTo>
                  <a:pt x="3081" y="1795"/>
                </a:lnTo>
                <a:cubicBezTo>
                  <a:pt x="3000" y="2072"/>
                  <a:pt x="2911" y="2358"/>
                  <a:pt x="2831" y="2625"/>
                </a:cubicBezTo>
                <a:cubicBezTo>
                  <a:pt x="2679" y="3143"/>
                  <a:pt x="2536" y="3652"/>
                  <a:pt x="2384" y="4170"/>
                </a:cubicBezTo>
                <a:lnTo>
                  <a:pt x="2286" y="4527"/>
                </a:lnTo>
                <a:cubicBezTo>
                  <a:pt x="2286" y="4528"/>
                  <a:pt x="2285" y="4529"/>
                  <a:pt x="2285" y="4529"/>
                </a:cubicBezTo>
                <a:cubicBezTo>
                  <a:pt x="2285" y="4529"/>
                  <a:pt x="2514" y="3960"/>
                  <a:pt x="2643" y="3598"/>
                </a:cubicBezTo>
                <a:cubicBezTo>
                  <a:pt x="2813" y="3107"/>
                  <a:pt x="2956" y="2590"/>
                  <a:pt x="3107" y="2072"/>
                </a:cubicBezTo>
                <a:cubicBezTo>
                  <a:pt x="3134" y="1974"/>
                  <a:pt x="3170" y="1867"/>
                  <a:pt x="3197" y="1760"/>
                </a:cubicBezTo>
                <a:lnTo>
                  <a:pt x="3786" y="2286"/>
                </a:lnTo>
                <a:cubicBezTo>
                  <a:pt x="3955" y="2447"/>
                  <a:pt x="4384" y="2777"/>
                  <a:pt x="4384" y="2777"/>
                </a:cubicBezTo>
                <a:cubicBezTo>
                  <a:pt x="4384" y="2777"/>
                  <a:pt x="3679" y="2090"/>
                  <a:pt x="3330" y="1787"/>
                </a:cubicBezTo>
                <a:lnTo>
                  <a:pt x="3241" y="1706"/>
                </a:lnTo>
                <a:lnTo>
                  <a:pt x="3313" y="1662"/>
                </a:lnTo>
                <a:cubicBezTo>
                  <a:pt x="3705" y="1421"/>
                  <a:pt x="4116" y="1126"/>
                  <a:pt x="4348" y="716"/>
                </a:cubicBezTo>
                <a:cubicBezTo>
                  <a:pt x="4437" y="591"/>
                  <a:pt x="4482" y="430"/>
                  <a:pt x="4473" y="269"/>
                </a:cubicBezTo>
                <a:lnTo>
                  <a:pt x="4473" y="260"/>
                </a:lnTo>
                <a:cubicBezTo>
                  <a:pt x="4473" y="234"/>
                  <a:pt x="4455" y="207"/>
                  <a:pt x="4419" y="198"/>
                </a:cubicBezTo>
                <a:cubicBezTo>
                  <a:pt x="4415" y="193"/>
                  <a:pt x="4404" y="189"/>
                  <a:pt x="4394" y="189"/>
                </a:cubicBezTo>
                <a:cubicBezTo>
                  <a:pt x="4384" y="189"/>
                  <a:pt x="4375" y="193"/>
                  <a:pt x="4375" y="207"/>
                </a:cubicBezTo>
                <a:cubicBezTo>
                  <a:pt x="4384" y="332"/>
                  <a:pt x="4357" y="457"/>
                  <a:pt x="4294" y="564"/>
                </a:cubicBezTo>
                <a:cubicBezTo>
                  <a:pt x="4107" y="948"/>
                  <a:pt x="3741" y="1233"/>
                  <a:pt x="3393" y="1465"/>
                </a:cubicBezTo>
                <a:cubicBezTo>
                  <a:pt x="3322" y="1510"/>
                  <a:pt x="3259" y="1554"/>
                  <a:pt x="3188" y="1599"/>
                </a:cubicBezTo>
                <a:cubicBezTo>
                  <a:pt x="3072" y="1135"/>
                  <a:pt x="2965" y="671"/>
                  <a:pt x="2857" y="216"/>
                </a:cubicBezTo>
                <a:cubicBezTo>
                  <a:pt x="2841" y="150"/>
                  <a:pt x="2824" y="83"/>
                  <a:pt x="2808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5" name="Google Shape;2885;p24"/>
          <p:cNvSpPr/>
          <p:nvPr/>
        </p:nvSpPr>
        <p:spPr>
          <a:xfrm rot="-4312710">
            <a:off x="846080" y="2278112"/>
            <a:ext cx="388887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6" name="Google Shape;2886;p24"/>
          <p:cNvSpPr/>
          <p:nvPr/>
        </p:nvSpPr>
        <p:spPr>
          <a:xfrm rot="-4312710">
            <a:off x="827364" y="2213165"/>
            <a:ext cx="49407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7" name="Google Shape;2887;p24"/>
          <p:cNvSpPr/>
          <p:nvPr/>
        </p:nvSpPr>
        <p:spPr>
          <a:xfrm rot="-4312710">
            <a:off x="864721" y="2356295"/>
            <a:ext cx="252368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8" name="Google Shape;2888;p24"/>
          <p:cNvSpPr/>
          <p:nvPr/>
        </p:nvSpPr>
        <p:spPr>
          <a:xfrm rot="-4312710">
            <a:off x="848825" y="2274851"/>
            <a:ext cx="384809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9" name="Google Shape;2889;p24"/>
          <p:cNvSpPr/>
          <p:nvPr/>
        </p:nvSpPr>
        <p:spPr>
          <a:xfrm rot="6479528" flipH="1">
            <a:off x="865146" y="4233603"/>
            <a:ext cx="564291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0" name="Google Shape;2890;p24"/>
          <p:cNvSpPr/>
          <p:nvPr/>
        </p:nvSpPr>
        <p:spPr>
          <a:xfrm rot="6479528" flipH="1">
            <a:off x="781116" y="4115665"/>
            <a:ext cx="716929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1" name="Google Shape;2891;p24"/>
          <p:cNvSpPr/>
          <p:nvPr/>
        </p:nvSpPr>
        <p:spPr>
          <a:xfrm rot="6479528" flipH="1">
            <a:off x="989450" y="4387546"/>
            <a:ext cx="366197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2" name="Google Shape;2892;p24"/>
          <p:cNvSpPr/>
          <p:nvPr/>
        </p:nvSpPr>
        <p:spPr>
          <a:xfrm rot="6479528" flipH="1">
            <a:off x="868460" y="4228624"/>
            <a:ext cx="558373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3" name="Google Shape;2893;p24"/>
          <p:cNvSpPr/>
          <p:nvPr/>
        </p:nvSpPr>
        <p:spPr>
          <a:xfrm rot="-6479572">
            <a:off x="7689939" y="2733126"/>
            <a:ext cx="484396" cy="32550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4" name="Google Shape;2894;p24"/>
          <p:cNvSpPr/>
          <p:nvPr/>
        </p:nvSpPr>
        <p:spPr>
          <a:xfrm rot="-6479572">
            <a:off x="7631043" y="2631886"/>
            <a:ext cx="615424" cy="363887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5" name="Google Shape;2895;p24"/>
          <p:cNvSpPr/>
          <p:nvPr/>
        </p:nvSpPr>
        <p:spPr>
          <a:xfrm rot="-6479572">
            <a:off x="7753282" y="2865272"/>
            <a:ext cx="314349" cy="2570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6" name="Google Shape;2896;p24"/>
          <p:cNvSpPr/>
          <p:nvPr/>
        </p:nvSpPr>
        <p:spPr>
          <a:xfrm rot="-6479572">
            <a:off x="7692174" y="2728853"/>
            <a:ext cx="479317" cy="328985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7" name="Google Shape;2897;p24"/>
          <p:cNvSpPr/>
          <p:nvPr/>
        </p:nvSpPr>
        <p:spPr>
          <a:xfrm rot="-4312710">
            <a:off x="7157880" y="5680978"/>
            <a:ext cx="388887" cy="266433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8" name="Google Shape;2898;p24"/>
          <p:cNvSpPr/>
          <p:nvPr/>
        </p:nvSpPr>
        <p:spPr>
          <a:xfrm rot="-4312710">
            <a:off x="7139164" y="5616031"/>
            <a:ext cx="494079" cy="297852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9" name="Google Shape;2899;p24"/>
          <p:cNvSpPr/>
          <p:nvPr/>
        </p:nvSpPr>
        <p:spPr>
          <a:xfrm rot="-4312710">
            <a:off x="7176521" y="5759161"/>
            <a:ext cx="252368" cy="210408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00" name="Google Shape;2900;p24"/>
          <p:cNvSpPr/>
          <p:nvPr/>
        </p:nvSpPr>
        <p:spPr>
          <a:xfrm rot="-4312710">
            <a:off x="7160626" y="5677717"/>
            <a:ext cx="384809" cy="269283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934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rgbClr val="FFECC6"/>
        </a:solidFill>
        <a:effectLst/>
      </p:bgPr>
    </p:bg>
    <p:spTree>
      <p:nvGrpSpPr>
        <p:cNvPr id="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2" name="Google Shape;2902;p25"/>
          <p:cNvGrpSpPr/>
          <p:nvPr/>
        </p:nvGrpSpPr>
        <p:grpSpPr>
          <a:xfrm>
            <a:off x="162150" y="-226149"/>
            <a:ext cx="8819708" cy="6858021"/>
            <a:chOff x="162150" y="-169612"/>
            <a:chExt cx="8819708" cy="5143516"/>
          </a:xfrm>
        </p:grpSpPr>
        <p:sp>
          <p:nvSpPr>
            <p:cNvPr id="2903" name="Google Shape;2903;p25"/>
            <p:cNvSpPr/>
            <p:nvPr/>
          </p:nvSpPr>
          <p:spPr>
            <a:xfrm>
              <a:off x="162150" y="-107305"/>
              <a:ext cx="8819708" cy="5081208"/>
            </a:xfrm>
            <a:custGeom>
              <a:avLst/>
              <a:gdLst/>
              <a:ahLst/>
              <a:cxnLst/>
              <a:rect l="l" t="t" r="r" b="b"/>
              <a:pathLst>
                <a:path w="269654" h="155353" extrusionOk="0">
                  <a:moveTo>
                    <a:pt x="1394" y="0"/>
                  </a:moveTo>
                  <a:cubicBezTo>
                    <a:pt x="2537" y="2298"/>
                    <a:pt x="3227" y="5358"/>
                    <a:pt x="3227" y="8739"/>
                  </a:cubicBezTo>
                  <a:cubicBezTo>
                    <a:pt x="3227" y="13323"/>
                    <a:pt x="1941" y="17348"/>
                    <a:pt x="1" y="19622"/>
                  </a:cubicBezTo>
                  <a:lnTo>
                    <a:pt x="1" y="152769"/>
                  </a:lnTo>
                  <a:cubicBezTo>
                    <a:pt x="1" y="154138"/>
                    <a:pt x="1072" y="155257"/>
                    <a:pt x="2394" y="155257"/>
                  </a:cubicBezTo>
                  <a:lnTo>
                    <a:pt x="51245" y="155257"/>
                  </a:lnTo>
                  <a:cubicBezTo>
                    <a:pt x="51459" y="155317"/>
                    <a:pt x="51686" y="155353"/>
                    <a:pt x="51912" y="155353"/>
                  </a:cubicBezTo>
                  <a:lnTo>
                    <a:pt x="267260" y="155353"/>
                  </a:lnTo>
                  <a:cubicBezTo>
                    <a:pt x="268582" y="155353"/>
                    <a:pt x="269653" y="154233"/>
                    <a:pt x="269653" y="152864"/>
                  </a:cubicBezTo>
                  <a:lnTo>
                    <a:pt x="269653" y="20038"/>
                  </a:lnTo>
                  <a:cubicBezTo>
                    <a:pt x="267558" y="17860"/>
                    <a:pt x="266129" y="13657"/>
                    <a:pt x="266129" y="8835"/>
                  </a:cubicBezTo>
                  <a:cubicBezTo>
                    <a:pt x="266129" y="5406"/>
                    <a:pt x="266844" y="2298"/>
                    <a:pt x="268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164505" y="-107305"/>
              <a:ext cx="8814639" cy="662033"/>
            </a:xfrm>
            <a:custGeom>
              <a:avLst/>
              <a:gdLst/>
              <a:ahLst/>
              <a:cxnLst/>
              <a:rect l="l" t="t" r="r" b="b"/>
              <a:pathLst>
                <a:path w="269499" h="20241" extrusionOk="0">
                  <a:moveTo>
                    <a:pt x="1405" y="0"/>
                  </a:moveTo>
                  <a:cubicBezTo>
                    <a:pt x="2524" y="2250"/>
                    <a:pt x="3239" y="5334"/>
                    <a:pt x="3239" y="8739"/>
                  </a:cubicBezTo>
                  <a:cubicBezTo>
                    <a:pt x="3239" y="13395"/>
                    <a:pt x="1881" y="17431"/>
                    <a:pt x="0" y="19622"/>
                  </a:cubicBezTo>
                  <a:lnTo>
                    <a:pt x="49828" y="19622"/>
                  </a:lnTo>
                  <a:cubicBezTo>
                    <a:pt x="49649" y="19836"/>
                    <a:pt x="49482" y="20050"/>
                    <a:pt x="49292" y="20241"/>
                  </a:cubicBezTo>
                  <a:lnTo>
                    <a:pt x="269498" y="20241"/>
                  </a:lnTo>
                  <a:lnTo>
                    <a:pt x="269498" y="20074"/>
                  </a:lnTo>
                  <a:cubicBezTo>
                    <a:pt x="267486" y="17848"/>
                    <a:pt x="265974" y="13776"/>
                    <a:pt x="265974" y="9085"/>
                  </a:cubicBezTo>
                  <a:cubicBezTo>
                    <a:pt x="265974" y="5632"/>
                    <a:pt x="266593" y="2477"/>
                    <a:pt x="267867" y="0"/>
                  </a:cubicBez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356072" y="219409"/>
              <a:ext cx="8241407" cy="4567962"/>
            </a:xfrm>
            <a:custGeom>
              <a:avLst/>
              <a:gdLst/>
              <a:ahLst/>
              <a:cxnLst/>
              <a:rect l="l" t="t" r="r" b="b"/>
              <a:pathLst>
                <a:path w="251973" h="139661" extrusionOk="0">
                  <a:moveTo>
                    <a:pt x="1" y="1"/>
                  </a:moveTo>
                  <a:lnTo>
                    <a:pt x="1" y="139661"/>
                  </a:lnTo>
                  <a:lnTo>
                    <a:pt x="251973" y="139661"/>
                  </a:lnTo>
                  <a:lnTo>
                    <a:pt x="251973" y="1"/>
                  </a:lnTo>
                  <a:close/>
                </a:path>
              </a:pathLst>
            </a:custGeom>
            <a:solidFill>
              <a:srgbClr val="272425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472151" y="215910"/>
              <a:ext cx="8199705" cy="4458523"/>
            </a:xfrm>
            <a:custGeom>
              <a:avLst/>
              <a:gdLst/>
              <a:ahLst/>
              <a:cxnLst/>
              <a:rect l="l" t="t" r="r" b="b"/>
              <a:pathLst>
                <a:path w="250698" h="136315" extrusionOk="0">
                  <a:moveTo>
                    <a:pt x="0" y="0"/>
                  </a:moveTo>
                  <a:lnTo>
                    <a:pt x="0" y="136315"/>
                  </a:lnTo>
                  <a:lnTo>
                    <a:pt x="250698" y="136315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907" name="Google Shape;2907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68438" y="223775"/>
              <a:ext cx="8207124" cy="4442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8" name="Google Shape;2908;p25"/>
            <p:cNvSpPr/>
            <p:nvPr/>
          </p:nvSpPr>
          <p:spPr>
            <a:xfrm>
              <a:off x="1544390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22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00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5"/>
            <p:cNvSpPr/>
            <p:nvPr/>
          </p:nvSpPr>
          <p:spPr>
            <a:xfrm>
              <a:off x="1544390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4" y="0"/>
                  </a:moveTo>
                  <a:cubicBezTo>
                    <a:pt x="513" y="0"/>
                    <a:pt x="13" y="512"/>
                    <a:pt x="1" y="1132"/>
                  </a:cubicBezTo>
                  <a:lnTo>
                    <a:pt x="1" y="2679"/>
                  </a:lnTo>
                  <a:cubicBezTo>
                    <a:pt x="13" y="3310"/>
                    <a:pt x="513" y="3810"/>
                    <a:pt x="1144" y="3810"/>
                  </a:cubicBezTo>
                  <a:lnTo>
                    <a:pt x="3228" y="3810"/>
                  </a:lnTo>
                  <a:cubicBezTo>
                    <a:pt x="3859" y="3810"/>
                    <a:pt x="4359" y="3310"/>
                    <a:pt x="4371" y="2679"/>
                  </a:cubicBezTo>
                  <a:lnTo>
                    <a:pt x="4371" y="1132"/>
                  </a:lnTo>
                  <a:cubicBezTo>
                    <a:pt x="4359" y="512"/>
                    <a:pt x="3859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25"/>
            <p:cNvSpPr/>
            <p:nvPr/>
          </p:nvSpPr>
          <p:spPr>
            <a:xfrm>
              <a:off x="1575776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81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cubicBezTo>
                    <a:pt x="1298" y="16181"/>
                    <a:pt x="1381" y="16169"/>
                    <a:pt x="1465" y="16157"/>
                  </a:cubicBezTo>
                  <a:lnTo>
                    <a:pt x="1501" y="16145"/>
                  </a:lnTo>
                  <a:cubicBezTo>
                    <a:pt x="1572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1585883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144" y="0"/>
                  </a:moveTo>
                  <a:cubicBezTo>
                    <a:pt x="1061" y="0"/>
                    <a:pt x="977" y="24"/>
                    <a:pt x="882" y="48"/>
                  </a:cubicBezTo>
                  <a:cubicBezTo>
                    <a:pt x="846" y="60"/>
                    <a:pt x="799" y="71"/>
                    <a:pt x="751" y="83"/>
                  </a:cubicBezTo>
                  <a:cubicBezTo>
                    <a:pt x="727" y="107"/>
                    <a:pt x="691" y="119"/>
                    <a:pt x="656" y="131"/>
                  </a:cubicBezTo>
                  <a:cubicBezTo>
                    <a:pt x="620" y="155"/>
                    <a:pt x="608" y="167"/>
                    <a:pt x="572" y="179"/>
                  </a:cubicBezTo>
                  <a:cubicBezTo>
                    <a:pt x="549" y="202"/>
                    <a:pt x="525" y="214"/>
                    <a:pt x="513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82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68" y="607"/>
                  </a:lnTo>
                  <a:lnTo>
                    <a:pt x="144" y="655"/>
                  </a:lnTo>
                  <a:cubicBezTo>
                    <a:pt x="132" y="667"/>
                    <a:pt x="120" y="679"/>
                    <a:pt x="120" y="703"/>
                  </a:cubicBez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9" y="881"/>
                  </a:lnTo>
                  <a:cubicBezTo>
                    <a:pt x="49" y="905"/>
                    <a:pt x="37" y="917"/>
                    <a:pt x="37" y="929"/>
                  </a:cubicBezTo>
                  <a:cubicBezTo>
                    <a:pt x="25" y="953"/>
                    <a:pt x="25" y="964"/>
                    <a:pt x="25" y="976"/>
                  </a:cubicBezTo>
                  <a:cubicBezTo>
                    <a:pt x="25" y="1000"/>
                    <a:pt x="25" y="1012"/>
                    <a:pt x="13" y="1024"/>
                  </a:cubicBezTo>
                  <a:cubicBezTo>
                    <a:pt x="13" y="1048"/>
                    <a:pt x="13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lnTo>
                    <a:pt x="13" y="15097"/>
                  </a:lnTo>
                  <a:cubicBezTo>
                    <a:pt x="13" y="15109"/>
                    <a:pt x="13" y="15121"/>
                    <a:pt x="13" y="15145"/>
                  </a:cubicBezTo>
                  <a:cubicBezTo>
                    <a:pt x="25" y="15157"/>
                    <a:pt x="13" y="15169"/>
                    <a:pt x="25" y="15192"/>
                  </a:cubicBezTo>
                  <a:cubicBezTo>
                    <a:pt x="25" y="15204"/>
                    <a:pt x="25" y="15216"/>
                    <a:pt x="37" y="15240"/>
                  </a:cubicBezTo>
                  <a:cubicBezTo>
                    <a:pt x="49" y="15252"/>
                    <a:pt x="37" y="15276"/>
                    <a:pt x="49" y="15288"/>
                  </a:cubicBezTo>
                  <a:cubicBezTo>
                    <a:pt x="49" y="15300"/>
                    <a:pt x="60" y="15323"/>
                    <a:pt x="60" y="15335"/>
                  </a:cubicBezTo>
                  <a:cubicBezTo>
                    <a:pt x="72" y="15347"/>
                    <a:pt x="72" y="15371"/>
                    <a:pt x="84" y="15383"/>
                  </a:cubicBezTo>
                  <a:cubicBezTo>
                    <a:pt x="84" y="15407"/>
                    <a:pt x="96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32" y="15502"/>
                    <a:pt x="132" y="15514"/>
                    <a:pt x="144" y="15526"/>
                  </a:cubicBezTo>
                  <a:cubicBezTo>
                    <a:pt x="156" y="15550"/>
                    <a:pt x="168" y="15561"/>
                    <a:pt x="179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15" y="15645"/>
                    <a:pt x="227" y="15657"/>
                    <a:pt x="239" y="15681"/>
                  </a:cubicBezTo>
                  <a:cubicBezTo>
                    <a:pt x="251" y="15692"/>
                    <a:pt x="263" y="15716"/>
                    <a:pt x="275" y="15728"/>
                  </a:cubicBezTo>
                  <a:lnTo>
                    <a:pt x="322" y="15776"/>
                  </a:lnTo>
                  <a:lnTo>
                    <a:pt x="370" y="15823"/>
                  </a:lnTo>
                  <a:lnTo>
                    <a:pt x="418" y="15871"/>
                  </a:lnTo>
                  <a:cubicBezTo>
                    <a:pt x="441" y="15895"/>
                    <a:pt x="453" y="15907"/>
                    <a:pt x="477" y="15931"/>
                  </a:cubicBezTo>
                  <a:cubicBezTo>
                    <a:pt x="501" y="15942"/>
                    <a:pt x="525" y="15954"/>
                    <a:pt x="549" y="15978"/>
                  </a:cubicBezTo>
                  <a:cubicBezTo>
                    <a:pt x="608" y="16014"/>
                    <a:pt x="668" y="16050"/>
                    <a:pt x="727" y="16073"/>
                  </a:cubicBezTo>
                  <a:cubicBezTo>
                    <a:pt x="775" y="16097"/>
                    <a:pt x="822" y="16109"/>
                    <a:pt x="870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2" y="16169"/>
                    <a:pt x="1549" y="16133"/>
                  </a:cubicBezTo>
                  <a:cubicBezTo>
                    <a:pt x="1596" y="16121"/>
                    <a:pt x="1644" y="16109"/>
                    <a:pt x="1692" y="16085"/>
                  </a:cubicBezTo>
                  <a:cubicBezTo>
                    <a:pt x="1727" y="16073"/>
                    <a:pt x="1751" y="16062"/>
                    <a:pt x="1787" y="16038"/>
                  </a:cubicBezTo>
                  <a:cubicBezTo>
                    <a:pt x="1823" y="16026"/>
                    <a:pt x="1846" y="16014"/>
                    <a:pt x="1870" y="15990"/>
                  </a:cubicBezTo>
                  <a:lnTo>
                    <a:pt x="1942" y="15942"/>
                  </a:lnTo>
                  <a:lnTo>
                    <a:pt x="2001" y="15895"/>
                  </a:lnTo>
                  <a:lnTo>
                    <a:pt x="2061" y="15847"/>
                  </a:lnTo>
                  <a:lnTo>
                    <a:pt x="2108" y="15800"/>
                  </a:lnTo>
                  <a:lnTo>
                    <a:pt x="2144" y="15752"/>
                  </a:lnTo>
                  <a:cubicBezTo>
                    <a:pt x="2156" y="15740"/>
                    <a:pt x="2168" y="15716"/>
                    <a:pt x="2192" y="15704"/>
                  </a:cubicBezTo>
                  <a:lnTo>
                    <a:pt x="2227" y="15657"/>
                  </a:lnTo>
                  <a:lnTo>
                    <a:pt x="2251" y="15609"/>
                  </a:lnTo>
                  <a:lnTo>
                    <a:pt x="2287" y="15561"/>
                  </a:lnTo>
                  <a:cubicBezTo>
                    <a:pt x="2299" y="15538"/>
                    <a:pt x="2299" y="15526"/>
                    <a:pt x="2311" y="15514"/>
                  </a:cubicBezTo>
                  <a:cubicBezTo>
                    <a:pt x="2323" y="15490"/>
                    <a:pt x="2323" y="15478"/>
                    <a:pt x="2335" y="15466"/>
                  </a:cubicBezTo>
                  <a:cubicBezTo>
                    <a:pt x="2346" y="15442"/>
                    <a:pt x="2346" y="15431"/>
                    <a:pt x="2358" y="15419"/>
                  </a:cubicBezTo>
                  <a:cubicBezTo>
                    <a:pt x="2358" y="15395"/>
                    <a:pt x="2370" y="15383"/>
                    <a:pt x="2370" y="15371"/>
                  </a:cubicBezTo>
                  <a:cubicBezTo>
                    <a:pt x="2370" y="15347"/>
                    <a:pt x="2382" y="15335"/>
                    <a:pt x="2394" y="15311"/>
                  </a:cubicBezTo>
                  <a:cubicBezTo>
                    <a:pt x="2394" y="15300"/>
                    <a:pt x="2394" y="15288"/>
                    <a:pt x="2406" y="15264"/>
                  </a:cubicBezTo>
                  <a:cubicBezTo>
                    <a:pt x="2406" y="15252"/>
                    <a:pt x="2418" y="15240"/>
                    <a:pt x="2418" y="15216"/>
                  </a:cubicBezTo>
                  <a:cubicBezTo>
                    <a:pt x="2418" y="15204"/>
                    <a:pt x="2418" y="15192"/>
                    <a:pt x="2430" y="15169"/>
                  </a:cubicBezTo>
                  <a:cubicBezTo>
                    <a:pt x="2430" y="15157"/>
                    <a:pt x="2430" y="15133"/>
                    <a:pt x="2430" y="15121"/>
                  </a:cubicBezTo>
                  <a:cubicBezTo>
                    <a:pt x="2430" y="15109"/>
                    <a:pt x="2430" y="15085"/>
                    <a:pt x="2442" y="15073"/>
                  </a:cubicBezTo>
                  <a:cubicBezTo>
                    <a:pt x="2442" y="15061"/>
                    <a:pt x="2442" y="15038"/>
                    <a:pt x="2442" y="15026"/>
                  </a:cubicBezTo>
                  <a:lnTo>
                    <a:pt x="2442" y="14978"/>
                  </a:lnTo>
                  <a:lnTo>
                    <a:pt x="2442" y="1214"/>
                  </a:lnTo>
                  <a:lnTo>
                    <a:pt x="2454" y="1214"/>
                  </a:lnTo>
                  <a:lnTo>
                    <a:pt x="2454" y="1167"/>
                  </a:lnTo>
                  <a:lnTo>
                    <a:pt x="2454" y="1119"/>
                  </a:lnTo>
                  <a:lnTo>
                    <a:pt x="2454" y="1072"/>
                  </a:lnTo>
                  <a:cubicBezTo>
                    <a:pt x="2442" y="1060"/>
                    <a:pt x="2442" y="1036"/>
                    <a:pt x="2442" y="1024"/>
                  </a:cubicBezTo>
                  <a:lnTo>
                    <a:pt x="2442" y="976"/>
                  </a:lnTo>
                  <a:cubicBezTo>
                    <a:pt x="2442" y="964"/>
                    <a:pt x="2430" y="941"/>
                    <a:pt x="2430" y="929"/>
                  </a:cubicBezTo>
                  <a:cubicBezTo>
                    <a:pt x="2430" y="905"/>
                    <a:pt x="2430" y="893"/>
                    <a:pt x="2418" y="881"/>
                  </a:cubicBezTo>
                  <a:cubicBezTo>
                    <a:pt x="2406" y="869"/>
                    <a:pt x="2406" y="845"/>
                    <a:pt x="2406" y="833"/>
                  </a:cubicBezTo>
                  <a:cubicBezTo>
                    <a:pt x="2394" y="822"/>
                    <a:pt x="2394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70" y="714"/>
                    <a:pt x="2346" y="703"/>
                    <a:pt x="2346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75" y="595"/>
                  </a:cubicBezTo>
                  <a:cubicBezTo>
                    <a:pt x="2263" y="572"/>
                    <a:pt x="2251" y="560"/>
                    <a:pt x="2239" y="548"/>
                  </a:cubicBezTo>
                  <a:cubicBezTo>
                    <a:pt x="2227" y="524"/>
                    <a:pt x="2215" y="512"/>
                    <a:pt x="2204" y="500"/>
                  </a:cubicBezTo>
                  <a:lnTo>
                    <a:pt x="2168" y="452"/>
                  </a:lnTo>
                  <a:lnTo>
                    <a:pt x="2120" y="393"/>
                  </a:lnTo>
                  <a:lnTo>
                    <a:pt x="2084" y="345"/>
                  </a:lnTo>
                  <a:lnTo>
                    <a:pt x="2025" y="298"/>
                  </a:lnTo>
                  <a:cubicBezTo>
                    <a:pt x="2013" y="286"/>
                    <a:pt x="1989" y="274"/>
                    <a:pt x="1965" y="250"/>
                  </a:cubicBezTo>
                  <a:lnTo>
                    <a:pt x="1906" y="202"/>
                  </a:lnTo>
                  <a:lnTo>
                    <a:pt x="1823" y="155"/>
                  </a:lnTo>
                  <a:cubicBezTo>
                    <a:pt x="1787" y="143"/>
                    <a:pt x="1751" y="119"/>
                    <a:pt x="1727" y="107"/>
                  </a:cubicBezTo>
                  <a:cubicBezTo>
                    <a:pt x="1680" y="95"/>
                    <a:pt x="1644" y="71"/>
                    <a:pt x="1596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311" y="0"/>
                    <a:pt x="1263" y="0"/>
                    <a:pt x="1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117407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117407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01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1205038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3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121632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lnTo>
                    <a:pt x="560" y="179"/>
                  </a:lnTo>
                  <a:lnTo>
                    <a:pt x="501" y="226"/>
                  </a:lnTo>
                  <a:cubicBezTo>
                    <a:pt x="477" y="238"/>
                    <a:pt x="453" y="262"/>
                    <a:pt x="429" y="274"/>
                  </a:cubicBezTo>
                  <a:lnTo>
                    <a:pt x="382" y="322"/>
                  </a:lnTo>
                  <a:lnTo>
                    <a:pt x="334" y="369"/>
                  </a:lnTo>
                  <a:cubicBezTo>
                    <a:pt x="322" y="381"/>
                    <a:pt x="310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8" y="583"/>
                    <a:pt x="156" y="607"/>
                  </a:cubicBezTo>
                  <a:cubicBezTo>
                    <a:pt x="144" y="619"/>
                    <a:pt x="144" y="631"/>
                    <a:pt x="132" y="655"/>
                  </a:cubicBezTo>
                  <a:lnTo>
                    <a:pt x="108" y="703"/>
                  </a:ln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7" y="881"/>
                  </a:lnTo>
                  <a:lnTo>
                    <a:pt x="25" y="929"/>
                  </a:lnTo>
                  <a:cubicBezTo>
                    <a:pt x="25" y="953"/>
                    <a:pt x="13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3" y="1048"/>
                    <a:pt x="13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cubicBezTo>
                    <a:pt x="1" y="15157"/>
                    <a:pt x="1" y="15169"/>
                    <a:pt x="13" y="15192"/>
                  </a:cubicBezTo>
                  <a:cubicBezTo>
                    <a:pt x="25" y="15204"/>
                    <a:pt x="25" y="15216"/>
                    <a:pt x="25" y="15240"/>
                  </a:cubicBezTo>
                  <a:cubicBezTo>
                    <a:pt x="25" y="15252"/>
                    <a:pt x="25" y="15276"/>
                    <a:pt x="37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68" y="15597"/>
                    <a:pt x="156" y="15573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06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7" y="15978"/>
                  </a:lnTo>
                  <a:cubicBezTo>
                    <a:pt x="596" y="16014"/>
                    <a:pt x="656" y="16050"/>
                    <a:pt x="715" y="16073"/>
                  </a:cubicBezTo>
                  <a:cubicBezTo>
                    <a:pt x="763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75" y="16038"/>
                  </a:lnTo>
                  <a:lnTo>
                    <a:pt x="1858" y="15990"/>
                  </a:lnTo>
                  <a:lnTo>
                    <a:pt x="1930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9" y="15859"/>
                  </a:lnTo>
                  <a:cubicBezTo>
                    <a:pt x="2061" y="15835"/>
                    <a:pt x="2084" y="15823"/>
                    <a:pt x="2096" y="15812"/>
                  </a:cubicBez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cubicBezTo>
                    <a:pt x="2192" y="15692"/>
                    <a:pt x="2204" y="15681"/>
                    <a:pt x="2215" y="15657"/>
                  </a:cubicBez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87" y="15538"/>
                    <a:pt x="2299" y="15514"/>
                  </a:cubicBezTo>
                  <a:cubicBezTo>
                    <a:pt x="2311" y="15502"/>
                    <a:pt x="2323" y="15478"/>
                    <a:pt x="2323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58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4" y="15288"/>
                    <a:pt x="2394" y="15276"/>
                  </a:cubicBezTo>
                  <a:lnTo>
                    <a:pt x="2406" y="15228"/>
                  </a:lnTo>
                  <a:lnTo>
                    <a:pt x="2418" y="15180"/>
                  </a:lnTo>
                  <a:cubicBezTo>
                    <a:pt x="2418" y="15157"/>
                    <a:pt x="2418" y="15145"/>
                    <a:pt x="2418" y="15133"/>
                  </a:cubicBezTo>
                  <a:cubicBezTo>
                    <a:pt x="2418" y="15109"/>
                    <a:pt x="2418" y="15097"/>
                    <a:pt x="2418" y="15085"/>
                  </a:cubicBezTo>
                  <a:cubicBezTo>
                    <a:pt x="2430" y="15061"/>
                    <a:pt x="2418" y="15050"/>
                    <a:pt x="2418" y="15026"/>
                  </a:cubicBez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lnTo>
                    <a:pt x="2430" y="1072"/>
                  </a:ln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00"/>
                    <a:pt x="2418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17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58" y="786"/>
                  </a:lnTo>
                  <a:lnTo>
                    <a:pt x="2334" y="738"/>
                  </a:lnTo>
                  <a:lnTo>
                    <a:pt x="2311" y="691"/>
                  </a:lnTo>
                  <a:cubicBezTo>
                    <a:pt x="2299" y="667"/>
                    <a:pt x="2299" y="655"/>
                    <a:pt x="2287" y="643"/>
                  </a:cubicBezTo>
                  <a:lnTo>
                    <a:pt x="2263" y="595"/>
                  </a:lnTo>
                  <a:lnTo>
                    <a:pt x="2227" y="548"/>
                  </a:lnTo>
                  <a:cubicBezTo>
                    <a:pt x="2215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73" y="345"/>
                  </a:lnTo>
                  <a:lnTo>
                    <a:pt x="2013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30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2797967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2805967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25"/>
            <p:cNvSpPr/>
            <p:nvPr/>
          </p:nvSpPr>
          <p:spPr>
            <a:xfrm>
              <a:off x="2828927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15" y="0"/>
                  </a:moveTo>
                  <a:cubicBezTo>
                    <a:pt x="917" y="0"/>
                    <a:pt x="632" y="119"/>
                    <a:pt x="405" y="310"/>
                  </a:cubicBezTo>
                  <a:lnTo>
                    <a:pt x="382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51" y="476"/>
                    <a:pt x="239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4" y="655"/>
                    <a:pt x="120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1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4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25"/>
            <p:cNvSpPr/>
            <p:nvPr/>
          </p:nvSpPr>
          <p:spPr>
            <a:xfrm>
              <a:off x="2840212" y="-148189"/>
              <a:ext cx="79479" cy="529240"/>
            </a:xfrm>
            <a:custGeom>
              <a:avLst/>
              <a:gdLst/>
              <a:ahLst/>
              <a:cxnLst/>
              <a:rect l="l" t="t" r="r" b="b"/>
              <a:pathLst>
                <a:path w="2430" h="16181" extrusionOk="0">
                  <a:moveTo>
                    <a:pt x="1144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99" y="71"/>
                    <a:pt x="751" y="83"/>
                  </a:cubicBezTo>
                  <a:cubicBezTo>
                    <a:pt x="715" y="107"/>
                    <a:pt x="680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9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9" y="417"/>
                  </a:cubicBezTo>
                  <a:cubicBezTo>
                    <a:pt x="287" y="429"/>
                    <a:pt x="275" y="441"/>
                    <a:pt x="263" y="464"/>
                  </a:cubicBezTo>
                  <a:cubicBezTo>
                    <a:pt x="251" y="476"/>
                    <a:pt x="239" y="488"/>
                    <a:pt x="227" y="512"/>
                  </a:cubicBezTo>
                  <a:lnTo>
                    <a:pt x="191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7" y="881"/>
                  </a:lnTo>
                  <a:cubicBezTo>
                    <a:pt x="37" y="905"/>
                    <a:pt x="37" y="917"/>
                    <a:pt x="25" y="929"/>
                  </a:cubicBezTo>
                  <a:cubicBezTo>
                    <a:pt x="25" y="953"/>
                    <a:pt x="25" y="964"/>
                    <a:pt x="13" y="976"/>
                  </a:cubicBezTo>
                  <a:cubicBezTo>
                    <a:pt x="13" y="1000"/>
                    <a:pt x="13" y="1012"/>
                    <a:pt x="13" y="1024"/>
                  </a:cubicBezTo>
                  <a:cubicBezTo>
                    <a:pt x="1" y="1048"/>
                    <a:pt x="13" y="1060"/>
                    <a:pt x="13" y="1072"/>
                  </a:cubicBezTo>
                  <a:lnTo>
                    <a:pt x="13" y="1119"/>
                  </a:ln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13" y="15145"/>
                  </a:cubicBezTo>
                  <a:cubicBezTo>
                    <a:pt x="13" y="15157"/>
                    <a:pt x="13" y="15169"/>
                    <a:pt x="13" y="15192"/>
                  </a:cubicBez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37" y="15276"/>
                    <a:pt x="37" y="15288"/>
                  </a:cubicBezTo>
                  <a:cubicBezTo>
                    <a:pt x="49" y="15300"/>
                    <a:pt x="49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6" y="15561"/>
                    <a:pt x="168" y="15585"/>
                  </a:cubicBezTo>
                  <a:cubicBezTo>
                    <a:pt x="180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3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8" y="15871"/>
                  </a:lnTo>
                  <a:cubicBezTo>
                    <a:pt x="430" y="15895"/>
                    <a:pt x="453" y="15907"/>
                    <a:pt x="477" y="15931"/>
                  </a:cubicBezTo>
                  <a:cubicBezTo>
                    <a:pt x="489" y="15942"/>
                    <a:pt x="513" y="15954"/>
                    <a:pt x="537" y="15978"/>
                  </a:cubicBezTo>
                  <a:cubicBezTo>
                    <a:pt x="596" y="16014"/>
                    <a:pt x="656" y="16050"/>
                    <a:pt x="727" y="16073"/>
                  </a:cubicBezTo>
                  <a:cubicBezTo>
                    <a:pt x="763" y="16097"/>
                    <a:pt x="811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23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cubicBezTo>
                    <a:pt x="1715" y="16073"/>
                    <a:pt x="1751" y="16062"/>
                    <a:pt x="1787" y="16038"/>
                  </a:cubicBezTo>
                  <a:cubicBezTo>
                    <a:pt x="1811" y="16026"/>
                    <a:pt x="1834" y="16014"/>
                    <a:pt x="1858" y="15990"/>
                  </a:cubicBezTo>
                  <a:lnTo>
                    <a:pt x="1930" y="15942"/>
                  </a:lnTo>
                  <a:cubicBezTo>
                    <a:pt x="1954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cubicBezTo>
                    <a:pt x="2156" y="15740"/>
                    <a:pt x="2168" y="15728"/>
                    <a:pt x="2180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5" y="15561"/>
                  </a:lnTo>
                  <a:cubicBezTo>
                    <a:pt x="2287" y="15550"/>
                    <a:pt x="2299" y="15538"/>
                    <a:pt x="2311" y="15514"/>
                  </a:cubicBezTo>
                  <a:cubicBezTo>
                    <a:pt x="2311" y="15502"/>
                    <a:pt x="2323" y="15478"/>
                    <a:pt x="2335" y="15466"/>
                  </a:cubicBezTo>
                  <a:cubicBezTo>
                    <a:pt x="2335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394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18" y="15192"/>
                    <a:pt x="2418" y="15180"/>
                  </a:cubicBezTo>
                  <a:cubicBezTo>
                    <a:pt x="2430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214"/>
                  </a:ln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06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70" y="833"/>
                  </a:cubicBezTo>
                  <a:cubicBezTo>
                    <a:pt x="2370" y="822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35" y="714"/>
                    <a:pt x="2323" y="703"/>
                    <a:pt x="2311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39" y="560"/>
                    <a:pt x="2239" y="548"/>
                  </a:cubicBezTo>
                  <a:lnTo>
                    <a:pt x="2204" y="500"/>
                  </a:lnTo>
                  <a:lnTo>
                    <a:pt x="2168" y="452"/>
                  </a:lnTo>
                  <a:lnTo>
                    <a:pt x="2120" y="393"/>
                  </a:lnTo>
                  <a:lnTo>
                    <a:pt x="2073" y="345"/>
                  </a:lnTo>
                  <a:lnTo>
                    <a:pt x="2025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80" y="95"/>
                    <a:pt x="1632" y="71"/>
                    <a:pt x="1584" y="60"/>
                  </a:cubicBezTo>
                  <a:cubicBezTo>
                    <a:pt x="1513" y="36"/>
                    <a:pt x="1430" y="12"/>
                    <a:pt x="1346" y="12"/>
                  </a:cubicBezTo>
                  <a:cubicBezTo>
                    <a:pt x="1299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25"/>
            <p:cNvSpPr/>
            <p:nvPr/>
          </p:nvSpPr>
          <p:spPr>
            <a:xfrm>
              <a:off x="2427621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5"/>
            <p:cNvSpPr/>
            <p:nvPr/>
          </p:nvSpPr>
          <p:spPr>
            <a:xfrm>
              <a:off x="2435621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31" y="0"/>
                  </a:moveTo>
                  <a:cubicBezTo>
                    <a:pt x="500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00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46" y="3310"/>
                    <a:pt x="4358" y="2679"/>
                  </a:cubicBezTo>
                  <a:lnTo>
                    <a:pt x="4358" y="1132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5"/>
            <p:cNvSpPr/>
            <p:nvPr/>
          </p:nvSpPr>
          <p:spPr>
            <a:xfrm>
              <a:off x="245818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13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42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5"/>
            <p:cNvSpPr/>
            <p:nvPr/>
          </p:nvSpPr>
          <p:spPr>
            <a:xfrm>
              <a:off x="2470258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3" y="60"/>
                    <a:pt x="775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cubicBezTo>
                    <a:pt x="465" y="238"/>
                    <a:pt x="442" y="262"/>
                    <a:pt x="430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1" y="381"/>
                    <a:pt x="299" y="393"/>
                    <a:pt x="287" y="417"/>
                  </a:cubicBezTo>
                  <a:lnTo>
                    <a:pt x="239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44" y="607"/>
                  </a:cubicBezTo>
                  <a:cubicBezTo>
                    <a:pt x="144" y="619"/>
                    <a:pt x="132" y="631"/>
                    <a:pt x="120" y="655"/>
                  </a:cubicBezTo>
                  <a:lnTo>
                    <a:pt x="96" y="703"/>
                  </a:lnTo>
                  <a:lnTo>
                    <a:pt x="72" y="750"/>
                  </a:lnTo>
                  <a:cubicBezTo>
                    <a:pt x="72" y="762"/>
                    <a:pt x="61" y="774"/>
                    <a:pt x="61" y="786"/>
                  </a:cubicBezTo>
                  <a:lnTo>
                    <a:pt x="37" y="833"/>
                  </a:lnTo>
                  <a:lnTo>
                    <a:pt x="25" y="881"/>
                  </a:lnTo>
                  <a:lnTo>
                    <a:pt x="13" y="929"/>
                  </a:lnTo>
                  <a:cubicBezTo>
                    <a:pt x="13" y="953"/>
                    <a:pt x="13" y="964"/>
                    <a:pt x="1" y="976"/>
                  </a:cubicBezTo>
                  <a:cubicBezTo>
                    <a:pt x="1" y="1000"/>
                    <a:pt x="1" y="1012"/>
                    <a:pt x="1" y="1024"/>
                  </a:cubicBezTo>
                  <a:cubicBezTo>
                    <a:pt x="1" y="1048"/>
                    <a:pt x="1" y="1060"/>
                    <a:pt x="1" y="1072"/>
                  </a:cubicBez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cubicBezTo>
                    <a:pt x="1" y="15109"/>
                    <a:pt x="1" y="15121"/>
                    <a:pt x="1" y="15145"/>
                  </a:cubicBezTo>
                  <a:cubicBezTo>
                    <a:pt x="13" y="15157"/>
                    <a:pt x="1" y="15169"/>
                    <a:pt x="1" y="15192"/>
                  </a:cubicBezTo>
                  <a:cubicBezTo>
                    <a:pt x="1" y="15204"/>
                    <a:pt x="1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49" y="15371"/>
                    <a:pt x="61" y="15383"/>
                  </a:cubicBezTo>
                  <a:cubicBezTo>
                    <a:pt x="61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20" y="15514"/>
                    <a:pt x="120" y="15526"/>
                  </a:cubicBezTo>
                  <a:cubicBezTo>
                    <a:pt x="168" y="15597"/>
                    <a:pt x="144" y="15573"/>
                    <a:pt x="180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394" y="15871"/>
                  </a:lnTo>
                  <a:cubicBezTo>
                    <a:pt x="418" y="15895"/>
                    <a:pt x="442" y="15907"/>
                    <a:pt x="453" y="15931"/>
                  </a:cubicBezTo>
                  <a:lnTo>
                    <a:pt x="525" y="15978"/>
                  </a:ln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53" y="16157"/>
                    <a:pt x="1073" y="16181"/>
                    <a:pt x="1192" y="16181"/>
                  </a:cubicBezTo>
                  <a:lnTo>
                    <a:pt x="1204" y="16181"/>
                  </a:lnTo>
                  <a:cubicBezTo>
                    <a:pt x="1311" y="16181"/>
                    <a:pt x="1418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2" y="15931"/>
                    <a:pt x="1966" y="15919"/>
                    <a:pt x="1989" y="15907"/>
                  </a:cubicBezTo>
                  <a:lnTo>
                    <a:pt x="2037" y="15859"/>
                  </a:lnTo>
                  <a:cubicBezTo>
                    <a:pt x="2049" y="15835"/>
                    <a:pt x="2073" y="15823"/>
                    <a:pt x="2085" y="15812"/>
                  </a:cubicBez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cubicBezTo>
                    <a:pt x="2216" y="15645"/>
                    <a:pt x="2227" y="15633"/>
                    <a:pt x="2239" y="15609"/>
                  </a:cubicBezTo>
                  <a:lnTo>
                    <a:pt x="2263" y="15561"/>
                  </a:lnTo>
                  <a:lnTo>
                    <a:pt x="2287" y="15514"/>
                  </a:lnTo>
                  <a:cubicBezTo>
                    <a:pt x="2299" y="15502"/>
                    <a:pt x="2311" y="15478"/>
                    <a:pt x="2311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7" y="15407"/>
                    <a:pt x="2347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cubicBezTo>
                    <a:pt x="2382" y="15311"/>
                    <a:pt x="2382" y="15288"/>
                    <a:pt x="2382" y="15276"/>
                  </a:cubicBezTo>
                  <a:lnTo>
                    <a:pt x="2394" y="15228"/>
                  </a:lnTo>
                  <a:lnTo>
                    <a:pt x="2406" y="15180"/>
                  </a:lnTo>
                  <a:cubicBezTo>
                    <a:pt x="2406" y="15157"/>
                    <a:pt x="2418" y="15145"/>
                    <a:pt x="2418" y="15133"/>
                  </a:cubicBezTo>
                  <a:lnTo>
                    <a:pt x="2418" y="15085"/>
                  </a:lnTo>
                  <a:lnTo>
                    <a:pt x="2418" y="15026"/>
                  </a:lnTo>
                  <a:lnTo>
                    <a:pt x="2418" y="14978"/>
                  </a:lnTo>
                  <a:lnTo>
                    <a:pt x="2418" y="14954"/>
                  </a:lnTo>
                  <a:lnTo>
                    <a:pt x="2418" y="1214"/>
                  </a:ln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7" y="786"/>
                  </a:ln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cubicBezTo>
                    <a:pt x="2299" y="667"/>
                    <a:pt x="2287" y="655"/>
                    <a:pt x="2275" y="643"/>
                  </a:cubicBezTo>
                  <a:lnTo>
                    <a:pt x="2251" y="595"/>
                  </a:lnTo>
                  <a:lnTo>
                    <a:pt x="2216" y="548"/>
                  </a:lnTo>
                  <a:cubicBezTo>
                    <a:pt x="2204" y="524"/>
                    <a:pt x="2192" y="512"/>
                    <a:pt x="2180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01" y="298"/>
                  </a:lnTo>
                  <a:cubicBezTo>
                    <a:pt x="1989" y="286"/>
                    <a:pt x="1966" y="274"/>
                    <a:pt x="1942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63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5"/>
            <p:cNvSpPr/>
            <p:nvPr/>
          </p:nvSpPr>
          <p:spPr>
            <a:xfrm>
              <a:off x="4059511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22"/>
                  </a:cubicBezTo>
                  <a:lnTo>
                    <a:pt x="3215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5"/>
            <p:cNvSpPr/>
            <p:nvPr/>
          </p:nvSpPr>
          <p:spPr>
            <a:xfrm>
              <a:off x="4059511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1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31" y="3810"/>
                  </a:cubicBezTo>
                  <a:lnTo>
                    <a:pt x="3215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5"/>
            <p:cNvSpPr/>
            <p:nvPr/>
          </p:nvSpPr>
          <p:spPr>
            <a:xfrm>
              <a:off x="4082079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75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80" y="595"/>
                  </a:cubicBezTo>
                  <a:cubicBezTo>
                    <a:pt x="156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9" y="917"/>
                  </a:cubicBezTo>
                  <a:cubicBezTo>
                    <a:pt x="49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5" y="15561"/>
                    <a:pt x="2454" y="15276"/>
                    <a:pt x="2454" y="14966"/>
                  </a:cubicBezTo>
                  <a:lnTo>
                    <a:pt x="2454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5"/>
            <p:cNvSpPr/>
            <p:nvPr/>
          </p:nvSpPr>
          <p:spPr>
            <a:xfrm>
              <a:off x="409300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98" y="71"/>
                    <a:pt x="750" y="83"/>
                  </a:cubicBezTo>
                  <a:cubicBezTo>
                    <a:pt x="715" y="107"/>
                    <a:pt x="679" y="119"/>
                    <a:pt x="655" y="131"/>
                  </a:cubicBezTo>
                  <a:cubicBezTo>
                    <a:pt x="619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0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69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cubicBezTo>
                    <a:pt x="250" y="476"/>
                    <a:pt x="238" y="488"/>
                    <a:pt x="227" y="512"/>
                  </a:cubicBez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07" y="703"/>
                  </a:lnTo>
                  <a:cubicBezTo>
                    <a:pt x="107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36" y="881"/>
                  </a:lnTo>
                  <a:cubicBezTo>
                    <a:pt x="36" y="905"/>
                    <a:pt x="36" y="917"/>
                    <a:pt x="24" y="929"/>
                  </a:cubicBezTo>
                  <a:cubicBezTo>
                    <a:pt x="24" y="953"/>
                    <a:pt x="24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0" y="1048"/>
                    <a:pt x="12" y="1060"/>
                    <a:pt x="12" y="1072"/>
                  </a:cubicBezTo>
                  <a:lnTo>
                    <a:pt x="12" y="1119"/>
                  </a:ln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36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cubicBezTo>
                    <a:pt x="72" y="15407"/>
                    <a:pt x="84" y="15419"/>
                    <a:pt x="96" y="15431"/>
                  </a:cubicBezTo>
                  <a:cubicBezTo>
                    <a:pt x="96" y="15454"/>
                    <a:pt x="107" y="15466"/>
                    <a:pt x="119" y="15478"/>
                  </a:cubicBezTo>
                  <a:cubicBezTo>
                    <a:pt x="119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191" y="15633"/>
                  </a:cubicBezTo>
                  <a:lnTo>
                    <a:pt x="227" y="15681"/>
                  </a:lnTo>
                  <a:lnTo>
                    <a:pt x="262" y="15728"/>
                  </a:lnTo>
                  <a:lnTo>
                    <a:pt x="310" y="15776"/>
                  </a:ln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cubicBezTo>
                    <a:pt x="500" y="15942"/>
                    <a:pt x="512" y="15954"/>
                    <a:pt x="536" y="15978"/>
                  </a:cubicBezTo>
                  <a:cubicBezTo>
                    <a:pt x="596" y="16014"/>
                    <a:pt x="655" y="16050"/>
                    <a:pt x="727" y="16073"/>
                  </a:cubicBezTo>
                  <a:cubicBezTo>
                    <a:pt x="762" y="16097"/>
                    <a:pt x="810" y="16109"/>
                    <a:pt x="858" y="16121"/>
                  </a:cubicBezTo>
                  <a:cubicBezTo>
                    <a:pt x="965" y="16157"/>
                    <a:pt x="1084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10" y="16026"/>
                    <a:pt x="1834" y="16014"/>
                    <a:pt x="1858" y="15990"/>
                  </a:cubicBezTo>
                  <a:lnTo>
                    <a:pt x="1929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2" y="15883"/>
                    <a:pt x="2036" y="15871"/>
                    <a:pt x="2048" y="15859"/>
                  </a:cubicBez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lnTo>
                    <a:pt x="2274" y="15561"/>
                  </a:ln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cubicBezTo>
                    <a:pt x="2334" y="15454"/>
                    <a:pt x="2346" y="15431"/>
                    <a:pt x="2346" y="15419"/>
                  </a:cubicBez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3" y="15311"/>
                    <a:pt x="2393" y="15288"/>
                    <a:pt x="2393" y="15276"/>
                  </a:cubicBezTo>
                  <a:cubicBezTo>
                    <a:pt x="2405" y="15264"/>
                    <a:pt x="2405" y="15240"/>
                    <a:pt x="2405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214"/>
                  </a:lnTo>
                  <a:lnTo>
                    <a:pt x="2441" y="1214"/>
                  </a:lnTo>
                  <a:lnTo>
                    <a:pt x="2441" y="1167"/>
                  </a:lnTo>
                  <a:lnTo>
                    <a:pt x="2441" y="1119"/>
                  </a:lnTo>
                  <a:cubicBezTo>
                    <a:pt x="2441" y="1107"/>
                    <a:pt x="2441" y="1084"/>
                    <a:pt x="2441" y="1072"/>
                  </a:cubicBezTo>
                  <a:cubicBezTo>
                    <a:pt x="2441" y="1060"/>
                    <a:pt x="2441" y="1036"/>
                    <a:pt x="2441" y="1024"/>
                  </a:cubicBezTo>
                  <a:cubicBezTo>
                    <a:pt x="2441" y="1012"/>
                    <a:pt x="2441" y="988"/>
                    <a:pt x="2441" y="976"/>
                  </a:cubicBezTo>
                  <a:cubicBezTo>
                    <a:pt x="2441" y="964"/>
                    <a:pt x="2429" y="941"/>
                    <a:pt x="2429" y="929"/>
                  </a:cubicBezTo>
                  <a:cubicBezTo>
                    <a:pt x="2429" y="905"/>
                    <a:pt x="2429" y="893"/>
                    <a:pt x="2417" y="881"/>
                  </a:cubicBezTo>
                  <a:cubicBezTo>
                    <a:pt x="2417" y="869"/>
                    <a:pt x="2405" y="845"/>
                    <a:pt x="2405" y="833"/>
                  </a:cubicBezTo>
                  <a:cubicBezTo>
                    <a:pt x="2405" y="810"/>
                    <a:pt x="2393" y="798"/>
                    <a:pt x="2382" y="786"/>
                  </a:cubicBezTo>
                  <a:cubicBezTo>
                    <a:pt x="2382" y="762"/>
                    <a:pt x="2370" y="750"/>
                    <a:pt x="2370" y="738"/>
                  </a:cubicBezTo>
                  <a:cubicBezTo>
                    <a:pt x="2358" y="714"/>
                    <a:pt x="2346" y="703"/>
                    <a:pt x="2346" y="691"/>
                  </a:cubicBezTo>
                  <a:lnTo>
                    <a:pt x="2298" y="643"/>
                  </a:lnTo>
                  <a:cubicBezTo>
                    <a:pt x="2286" y="619"/>
                    <a:pt x="2274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lnTo>
                    <a:pt x="2072" y="345"/>
                  </a:lnTo>
                  <a:lnTo>
                    <a:pt x="2024" y="298"/>
                  </a:lnTo>
                  <a:cubicBezTo>
                    <a:pt x="2001" y="286"/>
                    <a:pt x="1977" y="274"/>
                    <a:pt x="1965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1" y="71"/>
                    <a:pt x="1596" y="60"/>
                  </a:cubicBezTo>
                  <a:cubicBezTo>
                    <a:pt x="1512" y="36"/>
                    <a:pt x="1429" y="12"/>
                    <a:pt x="1346" y="12"/>
                  </a:cubicBezTo>
                  <a:cubicBezTo>
                    <a:pt x="1298" y="0"/>
                    <a:pt x="1262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5"/>
            <p:cNvSpPr/>
            <p:nvPr/>
          </p:nvSpPr>
          <p:spPr>
            <a:xfrm>
              <a:off x="368877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5"/>
            <p:cNvSpPr/>
            <p:nvPr/>
          </p:nvSpPr>
          <p:spPr>
            <a:xfrm>
              <a:off x="368877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5"/>
            <p:cNvSpPr/>
            <p:nvPr/>
          </p:nvSpPr>
          <p:spPr>
            <a:xfrm>
              <a:off x="3711766" y="-148189"/>
              <a:ext cx="80231" cy="529240"/>
            </a:xfrm>
            <a:custGeom>
              <a:avLst/>
              <a:gdLst/>
              <a:ahLst/>
              <a:cxnLst/>
              <a:rect l="l" t="t" r="r" b="b"/>
              <a:pathLst>
                <a:path w="2453" h="16181" extrusionOk="0">
                  <a:moveTo>
                    <a:pt x="1226" y="0"/>
                  </a:moveTo>
                  <a:cubicBezTo>
                    <a:pt x="917" y="0"/>
                    <a:pt x="631" y="107"/>
                    <a:pt x="405" y="310"/>
                  </a:cubicBezTo>
                  <a:lnTo>
                    <a:pt x="381" y="333"/>
                  </a:lnTo>
                  <a:cubicBezTo>
                    <a:pt x="357" y="369"/>
                    <a:pt x="322" y="393"/>
                    <a:pt x="286" y="429"/>
                  </a:cubicBezTo>
                  <a:cubicBezTo>
                    <a:pt x="274" y="452"/>
                    <a:pt x="250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31" y="655"/>
                    <a:pt x="119" y="691"/>
                  </a:cubicBezTo>
                  <a:cubicBezTo>
                    <a:pt x="107" y="726"/>
                    <a:pt x="95" y="750"/>
                    <a:pt x="83" y="786"/>
                  </a:cubicBezTo>
                  <a:cubicBezTo>
                    <a:pt x="60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12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6" y="16181"/>
                  </a:lnTo>
                  <a:cubicBezTo>
                    <a:pt x="1310" y="16181"/>
                    <a:pt x="1393" y="16169"/>
                    <a:pt x="1476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38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34" y="15561"/>
                    <a:pt x="2441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6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5"/>
            <p:cNvSpPr/>
            <p:nvPr/>
          </p:nvSpPr>
          <p:spPr>
            <a:xfrm>
              <a:off x="3723442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1" y="0"/>
                  </a:moveTo>
                  <a:cubicBezTo>
                    <a:pt x="1048" y="0"/>
                    <a:pt x="965" y="24"/>
                    <a:pt x="881" y="48"/>
                  </a:cubicBezTo>
                  <a:cubicBezTo>
                    <a:pt x="834" y="60"/>
                    <a:pt x="786" y="71"/>
                    <a:pt x="738" y="83"/>
                  </a:cubicBezTo>
                  <a:cubicBezTo>
                    <a:pt x="715" y="107"/>
                    <a:pt x="679" y="119"/>
                    <a:pt x="643" y="131"/>
                  </a:cubicBezTo>
                  <a:cubicBezTo>
                    <a:pt x="608" y="155"/>
                    <a:pt x="596" y="167"/>
                    <a:pt x="572" y="179"/>
                  </a:cubicBezTo>
                  <a:cubicBezTo>
                    <a:pt x="536" y="202"/>
                    <a:pt x="524" y="214"/>
                    <a:pt x="500" y="226"/>
                  </a:cubicBezTo>
                  <a:cubicBezTo>
                    <a:pt x="477" y="238"/>
                    <a:pt x="453" y="262"/>
                    <a:pt x="429" y="274"/>
                  </a:cubicBezTo>
                  <a:lnTo>
                    <a:pt x="381" y="322"/>
                  </a:lnTo>
                  <a:lnTo>
                    <a:pt x="334" y="369"/>
                  </a:lnTo>
                  <a:cubicBezTo>
                    <a:pt x="322" y="381"/>
                    <a:pt x="298" y="393"/>
                    <a:pt x="286" y="417"/>
                  </a:cubicBezTo>
                  <a:lnTo>
                    <a:pt x="250" y="464"/>
                  </a:lnTo>
                  <a:lnTo>
                    <a:pt x="215" y="512"/>
                  </a:lnTo>
                  <a:lnTo>
                    <a:pt x="179" y="560"/>
                  </a:lnTo>
                  <a:cubicBezTo>
                    <a:pt x="179" y="572"/>
                    <a:pt x="167" y="583"/>
                    <a:pt x="155" y="607"/>
                  </a:cubicBezTo>
                  <a:cubicBezTo>
                    <a:pt x="143" y="619"/>
                    <a:pt x="131" y="631"/>
                    <a:pt x="131" y="655"/>
                  </a:cubicBezTo>
                  <a:cubicBezTo>
                    <a:pt x="119" y="667"/>
                    <a:pt x="119" y="679"/>
                    <a:pt x="107" y="703"/>
                  </a:cubicBezTo>
                  <a:lnTo>
                    <a:pt x="84" y="750"/>
                  </a:lnTo>
                  <a:cubicBezTo>
                    <a:pt x="84" y="762"/>
                    <a:pt x="72" y="774"/>
                    <a:pt x="72" y="786"/>
                  </a:cubicBezTo>
                  <a:lnTo>
                    <a:pt x="48" y="833"/>
                  </a:lnTo>
                  <a:lnTo>
                    <a:pt x="36" y="881"/>
                  </a:lnTo>
                  <a:lnTo>
                    <a:pt x="24" y="929"/>
                  </a:lnTo>
                  <a:cubicBezTo>
                    <a:pt x="24" y="953"/>
                    <a:pt x="12" y="964"/>
                    <a:pt x="12" y="976"/>
                  </a:cubicBezTo>
                  <a:cubicBezTo>
                    <a:pt x="12" y="1000"/>
                    <a:pt x="12" y="1012"/>
                    <a:pt x="12" y="1024"/>
                  </a:cubicBezTo>
                  <a:cubicBezTo>
                    <a:pt x="12" y="1048"/>
                    <a:pt x="12" y="1060"/>
                    <a:pt x="0" y="1072"/>
                  </a:cubicBez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cubicBezTo>
                    <a:pt x="0" y="15109"/>
                    <a:pt x="0" y="15121"/>
                    <a:pt x="12" y="15145"/>
                  </a:cubicBezTo>
                  <a:cubicBezTo>
                    <a:pt x="12" y="15157"/>
                    <a:pt x="12" y="15169"/>
                    <a:pt x="12" y="15192"/>
                  </a:cubicBezTo>
                  <a:cubicBezTo>
                    <a:pt x="12" y="15204"/>
                    <a:pt x="12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48" y="15335"/>
                  </a:cubicBezTo>
                  <a:cubicBezTo>
                    <a:pt x="60" y="15347"/>
                    <a:pt x="60" y="15371"/>
                    <a:pt x="72" y="15383"/>
                  </a:cubicBezTo>
                  <a:cubicBezTo>
                    <a:pt x="72" y="15407"/>
                    <a:pt x="84" y="15419"/>
                    <a:pt x="84" y="15431"/>
                  </a:cubicBezTo>
                  <a:cubicBezTo>
                    <a:pt x="96" y="15454"/>
                    <a:pt x="96" y="15466"/>
                    <a:pt x="107" y="15478"/>
                  </a:cubicBezTo>
                  <a:lnTo>
                    <a:pt x="131" y="15526"/>
                  </a:lnTo>
                  <a:lnTo>
                    <a:pt x="167" y="15585"/>
                  </a:lnTo>
                  <a:cubicBezTo>
                    <a:pt x="167" y="15597"/>
                    <a:pt x="179" y="15609"/>
                    <a:pt x="191" y="15633"/>
                  </a:cubicBezTo>
                  <a:cubicBezTo>
                    <a:pt x="203" y="15645"/>
                    <a:pt x="215" y="15669"/>
                    <a:pt x="227" y="15681"/>
                  </a:cubicBezTo>
                  <a:lnTo>
                    <a:pt x="262" y="15728"/>
                  </a:lnTo>
                  <a:lnTo>
                    <a:pt x="310" y="15776"/>
                  </a:lnTo>
                  <a:lnTo>
                    <a:pt x="357" y="15823"/>
                  </a:lnTo>
                  <a:lnTo>
                    <a:pt x="405" y="15871"/>
                  </a:lnTo>
                  <a:cubicBezTo>
                    <a:pt x="429" y="15895"/>
                    <a:pt x="453" y="15907"/>
                    <a:pt x="465" y="15931"/>
                  </a:cubicBezTo>
                  <a:lnTo>
                    <a:pt x="536" y="15978"/>
                  </a:lnTo>
                  <a:cubicBezTo>
                    <a:pt x="596" y="16014"/>
                    <a:pt x="655" y="16050"/>
                    <a:pt x="715" y="16073"/>
                  </a:cubicBezTo>
                  <a:cubicBezTo>
                    <a:pt x="762" y="16097"/>
                    <a:pt x="810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29" y="16169"/>
                    <a:pt x="1536" y="16133"/>
                  </a:cubicBezTo>
                  <a:cubicBezTo>
                    <a:pt x="1584" y="16121"/>
                    <a:pt x="1631" y="16109"/>
                    <a:pt x="1679" y="16085"/>
                  </a:cubicBezTo>
                  <a:cubicBezTo>
                    <a:pt x="1715" y="16073"/>
                    <a:pt x="1739" y="16062"/>
                    <a:pt x="1774" y="16038"/>
                  </a:cubicBezTo>
                  <a:lnTo>
                    <a:pt x="1858" y="15990"/>
                  </a:lnTo>
                  <a:lnTo>
                    <a:pt x="1929" y="15942"/>
                  </a:lnTo>
                  <a:cubicBezTo>
                    <a:pt x="1953" y="15931"/>
                    <a:pt x="1977" y="15919"/>
                    <a:pt x="1989" y="15907"/>
                  </a:cubicBezTo>
                  <a:lnTo>
                    <a:pt x="2048" y="15859"/>
                  </a:lnTo>
                  <a:lnTo>
                    <a:pt x="2096" y="15812"/>
                  </a:lnTo>
                  <a:lnTo>
                    <a:pt x="2143" y="15752"/>
                  </a:lnTo>
                  <a:cubicBezTo>
                    <a:pt x="2155" y="15740"/>
                    <a:pt x="2167" y="15728"/>
                    <a:pt x="2179" y="15704"/>
                  </a:cubicBezTo>
                  <a:cubicBezTo>
                    <a:pt x="2191" y="15692"/>
                    <a:pt x="2203" y="15681"/>
                    <a:pt x="2215" y="15657"/>
                  </a:cubicBezTo>
                  <a:cubicBezTo>
                    <a:pt x="2227" y="15645"/>
                    <a:pt x="2239" y="15633"/>
                    <a:pt x="2251" y="15609"/>
                  </a:cubicBezTo>
                  <a:lnTo>
                    <a:pt x="2274" y="15561"/>
                  </a:lnTo>
                  <a:lnTo>
                    <a:pt x="2298" y="15514"/>
                  </a:lnTo>
                  <a:cubicBezTo>
                    <a:pt x="2310" y="15502"/>
                    <a:pt x="2322" y="15478"/>
                    <a:pt x="2322" y="15466"/>
                  </a:cubicBezTo>
                  <a:cubicBezTo>
                    <a:pt x="2334" y="15454"/>
                    <a:pt x="2334" y="15431"/>
                    <a:pt x="2346" y="15419"/>
                  </a:cubicBezTo>
                  <a:cubicBezTo>
                    <a:pt x="2346" y="15407"/>
                    <a:pt x="2358" y="15383"/>
                    <a:pt x="2358" y="15371"/>
                  </a:cubicBezTo>
                  <a:cubicBezTo>
                    <a:pt x="2358" y="15359"/>
                    <a:pt x="2382" y="15335"/>
                    <a:pt x="2382" y="15323"/>
                  </a:cubicBezTo>
                  <a:cubicBezTo>
                    <a:pt x="2382" y="15311"/>
                    <a:pt x="2393" y="15288"/>
                    <a:pt x="2393" y="15276"/>
                  </a:cubicBezTo>
                  <a:lnTo>
                    <a:pt x="2405" y="15228"/>
                  </a:lnTo>
                  <a:lnTo>
                    <a:pt x="2417" y="15180"/>
                  </a:lnTo>
                  <a:cubicBezTo>
                    <a:pt x="2417" y="15157"/>
                    <a:pt x="2417" y="15145"/>
                    <a:pt x="2417" y="15133"/>
                  </a:cubicBezTo>
                  <a:lnTo>
                    <a:pt x="2417" y="15085"/>
                  </a:lnTo>
                  <a:lnTo>
                    <a:pt x="2417" y="15026"/>
                  </a:lnTo>
                  <a:lnTo>
                    <a:pt x="2417" y="14978"/>
                  </a:lnTo>
                  <a:lnTo>
                    <a:pt x="2417" y="14954"/>
                  </a:lnTo>
                  <a:lnTo>
                    <a:pt x="2417" y="1214"/>
                  </a:lnTo>
                  <a:lnTo>
                    <a:pt x="2417" y="1167"/>
                  </a:lnTo>
                  <a:lnTo>
                    <a:pt x="2417" y="1119"/>
                  </a:lnTo>
                  <a:lnTo>
                    <a:pt x="2417" y="1072"/>
                  </a:lnTo>
                  <a:cubicBezTo>
                    <a:pt x="2417" y="1060"/>
                    <a:pt x="2417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405" y="941"/>
                    <a:pt x="2393" y="929"/>
                  </a:cubicBezTo>
                  <a:cubicBezTo>
                    <a:pt x="2393" y="917"/>
                    <a:pt x="2393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lnTo>
                    <a:pt x="2346" y="786"/>
                  </a:lnTo>
                  <a:lnTo>
                    <a:pt x="2334" y="738"/>
                  </a:lnTo>
                  <a:cubicBezTo>
                    <a:pt x="2322" y="714"/>
                    <a:pt x="2310" y="703"/>
                    <a:pt x="2310" y="691"/>
                  </a:cubicBezTo>
                  <a:cubicBezTo>
                    <a:pt x="2298" y="667"/>
                    <a:pt x="2298" y="655"/>
                    <a:pt x="2286" y="643"/>
                  </a:cubicBezTo>
                  <a:lnTo>
                    <a:pt x="2251" y="595"/>
                  </a:lnTo>
                  <a:lnTo>
                    <a:pt x="2227" y="548"/>
                  </a:lnTo>
                  <a:cubicBezTo>
                    <a:pt x="2215" y="524"/>
                    <a:pt x="2203" y="512"/>
                    <a:pt x="2191" y="500"/>
                  </a:cubicBezTo>
                  <a:cubicBezTo>
                    <a:pt x="2179" y="476"/>
                    <a:pt x="2167" y="464"/>
                    <a:pt x="2155" y="452"/>
                  </a:cubicBezTo>
                  <a:lnTo>
                    <a:pt x="2108" y="393"/>
                  </a:lnTo>
                  <a:lnTo>
                    <a:pt x="2072" y="345"/>
                  </a:lnTo>
                  <a:lnTo>
                    <a:pt x="2012" y="298"/>
                  </a:lnTo>
                  <a:cubicBezTo>
                    <a:pt x="2001" y="286"/>
                    <a:pt x="1977" y="274"/>
                    <a:pt x="1953" y="250"/>
                  </a:cubicBezTo>
                  <a:lnTo>
                    <a:pt x="1893" y="202"/>
                  </a:lnTo>
                  <a:lnTo>
                    <a:pt x="1810" y="155"/>
                  </a:lnTo>
                  <a:cubicBezTo>
                    <a:pt x="1774" y="143"/>
                    <a:pt x="1739" y="119"/>
                    <a:pt x="1715" y="107"/>
                  </a:cubicBezTo>
                  <a:cubicBezTo>
                    <a:pt x="1667" y="95"/>
                    <a:pt x="1631" y="71"/>
                    <a:pt x="1584" y="60"/>
                  </a:cubicBezTo>
                  <a:cubicBezTo>
                    <a:pt x="1500" y="36"/>
                    <a:pt x="1417" y="12"/>
                    <a:pt x="1346" y="12"/>
                  </a:cubicBezTo>
                  <a:cubicBezTo>
                    <a:pt x="1298" y="0"/>
                    <a:pt x="1250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5"/>
            <p:cNvSpPr/>
            <p:nvPr/>
          </p:nvSpPr>
          <p:spPr>
            <a:xfrm>
              <a:off x="5312662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00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22"/>
                    <a:pt x="1132" y="3822"/>
                  </a:cubicBezTo>
                  <a:lnTo>
                    <a:pt x="3227" y="3822"/>
                  </a:lnTo>
                  <a:cubicBezTo>
                    <a:pt x="3846" y="3822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00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5"/>
            <p:cNvSpPr/>
            <p:nvPr/>
          </p:nvSpPr>
          <p:spPr>
            <a:xfrm>
              <a:off x="5312662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44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44" y="3810"/>
                  </a:cubicBezTo>
                  <a:lnTo>
                    <a:pt x="3227" y="3810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5"/>
            <p:cNvSpPr/>
            <p:nvPr/>
          </p:nvSpPr>
          <p:spPr>
            <a:xfrm>
              <a:off x="5335655" y="-148189"/>
              <a:ext cx="79839" cy="529240"/>
            </a:xfrm>
            <a:custGeom>
              <a:avLst/>
              <a:gdLst/>
              <a:ahLst/>
              <a:cxnLst/>
              <a:rect l="l" t="t" r="r" b="b"/>
              <a:pathLst>
                <a:path w="2441" h="16181" extrusionOk="0">
                  <a:moveTo>
                    <a:pt x="1215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7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4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5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15" y="16181"/>
                  </a:cubicBezTo>
                  <a:lnTo>
                    <a:pt x="1227" y="16181"/>
                  </a:ln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55" y="16097"/>
                    <a:pt x="1715" y="16073"/>
                  </a:cubicBezTo>
                  <a:lnTo>
                    <a:pt x="1727" y="16073"/>
                  </a:lnTo>
                  <a:cubicBezTo>
                    <a:pt x="1881" y="16002"/>
                    <a:pt x="2012" y="15907"/>
                    <a:pt x="2119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15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25"/>
            <p:cNvSpPr/>
            <p:nvPr/>
          </p:nvSpPr>
          <p:spPr>
            <a:xfrm>
              <a:off x="534693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3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46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5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4" y="214"/>
                    <a:pt x="501" y="226"/>
                  </a:cubicBezTo>
                  <a:lnTo>
                    <a:pt x="441" y="274"/>
                  </a:lnTo>
                  <a:lnTo>
                    <a:pt x="393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34" y="381"/>
                    <a:pt x="310" y="393"/>
                    <a:pt x="298" y="417"/>
                  </a:cubicBezTo>
                  <a:cubicBezTo>
                    <a:pt x="286" y="429"/>
                    <a:pt x="274" y="441"/>
                    <a:pt x="262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1" y="655"/>
                  </a:lnTo>
                  <a:lnTo>
                    <a:pt x="120" y="703"/>
                  </a:lnTo>
                  <a:cubicBezTo>
                    <a:pt x="120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2" y="1072"/>
                  </a:cubicBezTo>
                  <a:cubicBezTo>
                    <a:pt x="0" y="1095"/>
                    <a:pt x="12" y="1107"/>
                    <a:pt x="12" y="1119"/>
                  </a:cubicBezTo>
                  <a:lnTo>
                    <a:pt x="12" y="1167"/>
                  </a:lnTo>
                  <a:lnTo>
                    <a:pt x="12" y="1214"/>
                  </a:lnTo>
                  <a:lnTo>
                    <a:pt x="12" y="14954"/>
                  </a:lnTo>
                  <a:cubicBezTo>
                    <a:pt x="12" y="14966"/>
                    <a:pt x="12" y="14978"/>
                    <a:pt x="12" y="14990"/>
                  </a:cubicBezTo>
                  <a:lnTo>
                    <a:pt x="12" y="15050"/>
                  </a:lnTo>
                  <a:cubicBezTo>
                    <a:pt x="12" y="15061"/>
                    <a:pt x="12" y="15073"/>
                    <a:pt x="12" y="15097"/>
                  </a:cubicBezTo>
                  <a:cubicBezTo>
                    <a:pt x="12" y="15109"/>
                    <a:pt x="12" y="15121"/>
                    <a:pt x="24" y="15145"/>
                  </a:cubicBezTo>
                  <a:cubicBezTo>
                    <a:pt x="24" y="15157"/>
                    <a:pt x="24" y="15169"/>
                    <a:pt x="24" y="15192"/>
                  </a:cubicBezTo>
                  <a:cubicBezTo>
                    <a:pt x="24" y="15204"/>
                    <a:pt x="24" y="15216"/>
                    <a:pt x="36" y="15240"/>
                  </a:cubicBezTo>
                  <a:cubicBezTo>
                    <a:pt x="36" y="15252"/>
                    <a:pt x="36" y="15276"/>
                    <a:pt x="48" y="15288"/>
                  </a:cubicBezTo>
                  <a:cubicBezTo>
                    <a:pt x="60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1" y="15514"/>
                    <a:pt x="143" y="15526"/>
                  </a:cubicBezTo>
                  <a:cubicBezTo>
                    <a:pt x="143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50" y="15692"/>
                    <a:pt x="262" y="15716"/>
                    <a:pt x="274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5" y="16050"/>
                    <a:pt x="691" y="16062"/>
                    <a:pt x="727" y="16073"/>
                  </a:cubicBezTo>
                  <a:cubicBezTo>
                    <a:pt x="774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48" y="16133"/>
                  </a:cubicBezTo>
                  <a:cubicBezTo>
                    <a:pt x="1584" y="16121"/>
                    <a:pt x="1632" y="16109"/>
                    <a:pt x="1679" y="16085"/>
                  </a:cubicBezTo>
                  <a:cubicBezTo>
                    <a:pt x="1715" y="16073"/>
                    <a:pt x="1751" y="16062"/>
                    <a:pt x="1786" y="16038"/>
                  </a:cubicBezTo>
                  <a:cubicBezTo>
                    <a:pt x="1822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25" y="15883"/>
                    <a:pt x="2036" y="15871"/>
                    <a:pt x="2048" y="15859"/>
                  </a:cubicBezTo>
                  <a:lnTo>
                    <a:pt x="2108" y="15812"/>
                  </a:lnTo>
                  <a:lnTo>
                    <a:pt x="2144" y="15752"/>
                  </a:lnTo>
                  <a:cubicBezTo>
                    <a:pt x="2155" y="15740"/>
                    <a:pt x="2167" y="15728"/>
                    <a:pt x="2179" y="15704"/>
                  </a:cubicBez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6" y="15561"/>
                  </a:cubicBezTo>
                  <a:cubicBezTo>
                    <a:pt x="2286" y="15550"/>
                    <a:pt x="2298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70" y="15383"/>
                    <a:pt x="2370" y="15371"/>
                  </a:cubicBezTo>
                  <a:cubicBezTo>
                    <a:pt x="2370" y="15359"/>
                    <a:pt x="2382" y="15335"/>
                    <a:pt x="2394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17" y="15228"/>
                  </a:cubicBezTo>
                  <a:cubicBezTo>
                    <a:pt x="2417" y="15204"/>
                    <a:pt x="2417" y="15192"/>
                    <a:pt x="2417" y="15180"/>
                  </a:cubicBezTo>
                  <a:cubicBezTo>
                    <a:pt x="2429" y="15157"/>
                    <a:pt x="2417" y="15145"/>
                    <a:pt x="2429" y="15133"/>
                  </a:cubicBezTo>
                  <a:cubicBezTo>
                    <a:pt x="2441" y="15109"/>
                    <a:pt x="2429" y="15097"/>
                    <a:pt x="2429" y="15085"/>
                  </a:cubicBezTo>
                  <a:lnTo>
                    <a:pt x="2429" y="15026"/>
                  </a:lnTo>
                  <a:lnTo>
                    <a:pt x="2429" y="14978"/>
                  </a:lnTo>
                  <a:lnTo>
                    <a:pt x="2429" y="1214"/>
                  </a:lnTo>
                  <a:lnTo>
                    <a:pt x="2429" y="1167"/>
                  </a:lnTo>
                  <a:lnTo>
                    <a:pt x="2429" y="1119"/>
                  </a:lnTo>
                  <a:cubicBezTo>
                    <a:pt x="2429" y="1107"/>
                    <a:pt x="2429" y="1084"/>
                    <a:pt x="2429" y="1072"/>
                  </a:cubicBezTo>
                  <a:cubicBezTo>
                    <a:pt x="2417" y="1060"/>
                    <a:pt x="2417" y="1036"/>
                    <a:pt x="2417" y="1024"/>
                  </a:cubicBezTo>
                  <a:cubicBezTo>
                    <a:pt x="2417" y="1012"/>
                    <a:pt x="2417" y="988"/>
                    <a:pt x="2417" y="976"/>
                  </a:cubicBezTo>
                  <a:cubicBezTo>
                    <a:pt x="2417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94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8" y="643"/>
                  </a:lnTo>
                  <a:cubicBezTo>
                    <a:pt x="2286" y="619"/>
                    <a:pt x="2275" y="607"/>
                    <a:pt x="2263" y="595"/>
                  </a:cubicBezTo>
                  <a:cubicBezTo>
                    <a:pt x="2263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7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6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25"/>
            <p:cNvSpPr/>
            <p:nvPr/>
          </p:nvSpPr>
          <p:spPr>
            <a:xfrm>
              <a:off x="4941924" y="-169612"/>
              <a:ext cx="142964" cy="125041"/>
            </a:xfrm>
            <a:custGeom>
              <a:avLst/>
              <a:gdLst/>
              <a:ahLst/>
              <a:cxnLst/>
              <a:rect l="l" t="t" r="r" b="b"/>
              <a:pathLst>
                <a:path w="4371" h="3823" extrusionOk="0">
                  <a:moveTo>
                    <a:pt x="1144" y="0"/>
                  </a:moveTo>
                  <a:cubicBezTo>
                    <a:pt x="513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13" y="3822"/>
                    <a:pt x="1144" y="3822"/>
                  </a:cubicBezTo>
                  <a:lnTo>
                    <a:pt x="3228" y="3822"/>
                  </a:lnTo>
                  <a:cubicBezTo>
                    <a:pt x="3859" y="3810"/>
                    <a:pt x="4371" y="3310"/>
                    <a:pt x="4371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28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25"/>
            <p:cNvSpPr/>
            <p:nvPr/>
          </p:nvSpPr>
          <p:spPr>
            <a:xfrm>
              <a:off x="494231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13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13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25"/>
            <p:cNvSpPr/>
            <p:nvPr/>
          </p:nvSpPr>
          <p:spPr>
            <a:xfrm>
              <a:off x="4965309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227" y="0"/>
                  </a:moveTo>
                  <a:cubicBezTo>
                    <a:pt x="917" y="0"/>
                    <a:pt x="631" y="119"/>
                    <a:pt x="405" y="310"/>
                  </a:cubicBezTo>
                  <a:lnTo>
                    <a:pt x="393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4" y="452"/>
                    <a:pt x="262" y="476"/>
                    <a:pt x="238" y="500"/>
                  </a:cubicBezTo>
                  <a:cubicBezTo>
                    <a:pt x="215" y="524"/>
                    <a:pt x="191" y="560"/>
                    <a:pt x="179" y="595"/>
                  </a:cubicBezTo>
                  <a:cubicBezTo>
                    <a:pt x="155" y="631"/>
                    <a:pt x="143" y="655"/>
                    <a:pt x="119" y="691"/>
                  </a:cubicBezTo>
                  <a:cubicBezTo>
                    <a:pt x="107" y="726"/>
                    <a:pt x="96" y="750"/>
                    <a:pt x="84" y="786"/>
                  </a:cubicBezTo>
                  <a:cubicBezTo>
                    <a:pt x="72" y="833"/>
                    <a:pt x="48" y="869"/>
                    <a:pt x="36" y="917"/>
                  </a:cubicBezTo>
                  <a:cubicBezTo>
                    <a:pt x="36" y="941"/>
                    <a:pt x="24" y="964"/>
                    <a:pt x="24" y="1000"/>
                  </a:cubicBezTo>
                  <a:cubicBezTo>
                    <a:pt x="0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10" y="16181"/>
                    <a:pt x="1393" y="16169"/>
                    <a:pt x="1477" y="16157"/>
                  </a:cubicBezTo>
                  <a:lnTo>
                    <a:pt x="1512" y="16145"/>
                  </a:lnTo>
                  <a:cubicBezTo>
                    <a:pt x="1584" y="16121"/>
                    <a:pt x="1643" y="16097"/>
                    <a:pt x="1715" y="16073"/>
                  </a:cubicBezTo>
                  <a:lnTo>
                    <a:pt x="1727" y="16073"/>
                  </a:lnTo>
                  <a:cubicBezTo>
                    <a:pt x="1882" y="16002"/>
                    <a:pt x="2012" y="15907"/>
                    <a:pt x="2120" y="15788"/>
                  </a:cubicBezTo>
                  <a:cubicBezTo>
                    <a:pt x="2322" y="15561"/>
                    <a:pt x="2441" y="15276"/>
                    <a:pt x="2441" y="14966"/>
                  </a:cubicBezTo>
                  <a:lnTo>
                    <a:pt x="2441" y="1226"/>
                  </a:lnTo>
                  <a:cubicBezTo>
                    <a:pt x="2441" y="548"/>
                    <a:pt x="1893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25"/>
            <p:cNvSpPr/>
            <p:nvPr/>
          </p:nvSpPr>
          <p:spPr>
            <a:xfrm>
              <a:off x="4977378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6" y="0"/>
                    <a:pt x="953" y="24"/>
                    <a:pt x="870" y="48"/>
                  </a:cubicBezTo>
                  <a:cubicBezTo>
                    <a:pt x="822" y="60"/>
                    <a:pt x="774" y="71"/>
                    <a:pt x="739" y="83"/>
                  </a:cubicBezTo>
                  <a:cubicBezTo>
                    <a:pt x="703" y="107"/>
                    <a:pt x="667" y="119"/>
                    <a:pt x="631" y="131"/>
                  </a:cubicBezTo>
                  <a:cubicBezTo>
                    <a:pt x="608" y="155"/>
                    <a:pt x="584" y="167"/>
                    <a:pt x="560" y="179"/>
                  </a:cubicBezTo>
                  <a:cubicBezTo>
                    <a:pt x="536" y="202"/>
                    <a:pt x="512" y="214"/>
                    <a:pt x="489" y="226"/>
                  </a:cubicBezTo>
                  <a:cubicBezTo>
                    <a:pt x="465" y="238"/>
                    <a:pt x="441" y="262"/>
                    <a:pt x="429" y="274"/>
                  </a:cubicBez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98" y="393"/>
                    <a:pt x="286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79" y="560"/>
                  </a:lnTo>
                  <a:cubicBezTo>
                    <a:pt x="167" y="572"/>
                    <a:pt x="155" y="583"/>
                    <a:pt x="143" y="607"/>
                  </a:cubicBezTo>
                  <a:cubicBezTo>
                    <a:pt x="131" y="619"/>
                    <a:pt x="131" y="631"/>
                    <a:pt x="119" y="655"/>
                  </a:cubicBezTo>
                  <a:cubicBezTo>
                    <a:pt x="108" y="667"/>
                    <a:pt x="108" y="679"/>
                    <a:pt x="96" y="703"/>
                  </a:cubicBezTo>
                  <a:lnTo>
                    <a:pt x="72" y="750"/>
                  </a:lnTo>
                  <a:cubicBezTo>
                    <a:pt x="72" y="762"/>
                    <a:pt x="60" y="774"/>
                    <a:pt x="60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2" y="917"/>
                    <a:pt x="12" y="929"/>
                  </a:cubicBezTo>
                  <a:cubicBezTo>
                    <a:pt x="12" y="953"/>
                    <a:pt x="0" y="964"/>
                    <a:pt x="0" y="976"/>
                  </a:cubicBezTo>
                  <a:lnTo>
                    <a:pt x="0" y="1024"/>
                  </a:lnTo>
                  <a:lnTo>
                    <a:pt x="0" y="1072"/>
                  </a:lnTo>
                  <a:lnTo>
                    <a:pt x="0" y="1119"/>
                  </a:lnTo>
                  <a:lnTo>
                    <a:pt x="0" y="1167"/>
                  </a:lnTo>
                  <a:lnTo>
                    <a:pt x="0" y="1214"/>
                  </a:lnTo>
                  <a:lnTo>
                    <a:pt x="0" y="14954"/>
                  </a:lnTo>
                  <a:lnTo>
                    <a:pt x="0" y="14990"/>
                  </a:lnTo>
                  <a:lnTo>
                    <a:pt x="0" y="15050"/>
                  </a:lnTo>
                  <a:lnTo>
                    <a:pt x="0" y="15097"/>
                  </a:lnTo>
                  <a:lnTo>
                    <a:pt x="0" y="15145"/>
                  </a:lnTo>
                  <a:lnTo>
                    <a:pt x="0" y="15192"/>
                  </a:lnTo>
                  <a:cubicBezTo>
                    <a:pt x="0" y="15204"/>
                    <a:pt x="12" y="15216"/>
                    <a:pt x="12" y="15240"/>
                  </a:cubicBezTo>
                  <a:cubicBezTo>
                    <a:pt x="24" y="15252"/>
                    <a:pt x="12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48" y="15347"/>
                    <a:pt x="48" y="15371"/>
                    <a:pt x="60" y="15383"/>
                  </a:cubicBezTo>
                  <a:cubicBezTo>
                    <a:pt x="60" y="15407"/>
                    <a:pt x="72" y="15419"/>
                    <a:pt x="72" y="15431"/>
                  </a:cubicBezTo>
                  <a:cubicBezTo>
                    <a:pt x="84" y="15454"/>
                    <a:pt x="96" y="15466"/>
                    <a:pt x="96" y="15478"/>
                  </a:cubicBezTo>
                  <a:cubicBezTo>
                    <a:pt x="108" y="15502"/>
                    <a:pt x="119" y="15514"/>
                    <a:pt x="119" y="15526"/>
                  </a:cubicBezTo>
                  <a:cubicBezTo>
                    <a:pt x="131" y="15550"/>
                    <a:pt x="143" y="15561"/>
                    <a:pt x="155" y="15585"/>
                  </a:cubicBezTo>
                  <a:cubicBezTo>
                    <a:pt x="167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0" y="15728"/>
                  </a:lnTo>
                  <a:lnTo>
                    <a:pt x="298" y="15776"/>
                  </a:lnTo>
                  <a:lnTo>
                    <a:pt x="346" y="15823"/>
                  </a:lnTo>
                  <a:lnTo>
                    <a:pt x="393" y="15871"/>
                  </a:lnTo>
                  <a:cubicBezTo>
                    <a:pt x="417" y="15895"/>
                    <a:pt x="441" y="15907"/>
                    <a:pt x="453" y="15931"/>
                  </a:cubicBezTo>
                  <a:lnTo>
                    <a:pt x="524" y="15978"/>
                  </a:lnTo>
                  <a:cubicBezTo>
                    <a:pt x="584" y="16014"/>
                    <a:pt x="643" y="16050"/>
                    <a:pt x="715" y="16073"/>
                  </a:cubicBezTo>
                  <a:cubicBezTo>
                    <a:pt x="751" y="16097"/>
                    <a:pt x="798" y="16109"/>
                    <a:pt x="846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4" y="16133"/>
                  </a:cubicBezTo>
                  <a:cubicBezTo>
                    <a:pt x="1572" y="16121"/>
                    <a:pt x="1620" y="16109"/>
                    <a:pt x="1667" y="16085"/>
                  </a:cubicBezTo>
                  <a:cubicBezTo>
                    <a:pt x="1703" y="16073"/>
                    <a:pt x="1739" y="16062"/>
                    <a:pt x="1763" y="16038"/>
                  </a:cubicBezTo>
                  <a:lnTo>
                    <a:pt x="1846" y="15990"/>
                  </a:lnTo>
                  <a:lnTo>
                    <a:pt x="1917" y="15942"/>
                  </a:lnTo>
                  <a:cubicBezTo>
                    <a:pt x="1941" y="15931"/>
                    <a:pt x="1965" y="15919"/>
                    <a:pt x="1989" y="15907"/>
                  </a:cubicBezTo>
                  <a:lnTo>
                    <a:pt x="2036" y="15859"/>
                  </a:lnTo>
                  <a:lnTo>
                    <a:pt x="2084" y="15812"/>
                  </a:lnTo>
                  <a:lnTo>
                    <a:pt x="2132" y="15752"/>
                  </a:lnTo>
                  <a:cubicBezTo>
                    <a:pt x="2144" y="15740"/>
                    <a:pt x="2155" y="15728"/>
                    <a:pt x="2167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39" y="15609"/>
                  </a:lnTo>
                  <a:lnTo>
                    <a:pt x="2263" y="15561"/>
                  </a:lnTo>
                  <a:cubicBezTo>
                    <a:pt x="2275" y="15550"/>
                    <a:pt x="2286" y="15538"/>
                    <a:pt x="2286" y="15514"/>
                  </a:cubicBezTo>
                  <a:cubicBezTo>
                    <a:pt x="2298" y="15502"/>
                    <a:pt x="2310" y="15478"/>
                    <a:pt x="2310" y="15466"/>
                  </a:cubicBezTo>
                  <a:cubicBezTo>
                    <a:pt x="2310" y="15454"/>
                    <a:pt x="2334" y="15431"/>
                    <a:pt x="2334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5" y="15180"/>
                  </a:lnTo>
                  <a:cubicBezTo>
                    <a:pt x="2405" y="15157"/>
                    <a:pt x="2405" y="15145"/>
                    <a:pt x="2405" y="15133"/>
                  </a:cubicBezTo>
                  <a:lnTo>
                    <a:pt x="2405" y="15085"/>
                  </a:lnTo>
                  <a:lnTo>
                    <a:pt x="2405" y="15026"/>
                  </a:lnTo>
                  <a:lnTo>
                    <a:pt x="2405" y="14978"/>
                  </a:lnTo>
                  <a:lnTo>
                    <a:pt x="2405" y="14954"/>
                  </a:lnTo>
                  <a:lnTo>
                    <a:pt x="2405" y="1214"/>
                  </a:lnTo>
                  <a:lnTo>
                    <a:pt x="2405" y="1167"/>
                  </a:lnTo>
                  <a:lnTo>
                    <a:pt x="2405" y="1119"/>
                  </a:lnTo>
                  <a:lnTo>
                    <a:pt x="2405" y="1072"/>
                  </a:lnTo>
                  <a:cubicBezTo>
                    <a:pt x="2405" y="1060"/>
                    <a:pt x="2405" y="1036"/>
                    <a:pt x="2405" y="1024"/>
                  </a:cubicBezTo>
                  <a:lnTo>
                    <a:pt x="2405" y="976"/>
                  </a:lnTo>
                  <a:cubicBezTo>
                    <a:pt x="2405" y="964"/>
                    <a:pt x="2394" y="941"/>
                    <a:pt x="2394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70" y="845"/>
                    <a:pt x="2358" y="833"/>
                  </a:cubicBezTo>
                  <a:lnTo>
                    <a:pt x="2346" y="786"/>
                  </a:lnTo>
                  <a:lnTo>
                    <a:pt x="2322" y="738"/>
                  </a:lnTo>
                  <a:cubicBezTo>
                    <a:pt x="2322" y="714"/>
                    <a:pt x="2310" y="703"/>
                    <a:pt x="2298" y="691"/>
                  </a:cubicBezTo>
                  <a:lnTo>
                    <a:pt x="2275" y="643"/>
                  </a:lnTo>
                  <a:lnTo>
                    <a:pt x="2251" y="595"/>
                  </a:ln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7" y="476"/>
                    <a:pt x="2155" y="464"/>
                    <a:pt x="2144" y="452"/>
                  </a:cubicBezTo>
                  <a:lnTo>
                    <a:pt x="2108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89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39" y="119"/>
                    <a:pt x="1703" y="107"/>
                  </a:cubicBezTo>
                  <a:cubicBezTo>
                    <a:pt x="1655" y="95"/>
                    <a:pt x="1620" y="71"/>
                    <a:pt x="1572" y="60"/>
                  </a:cubicBezTo>
                  <a:cubicBezTo>
                    <a:pt x="1489" y="36"/>
                    <a:pt x="1417" y="12"/>
                    <a:pt x="1334" y="12"/>
                  </a:cubicBezTo>
                  <a:cubicBezTo>
                    <a:pt x="1286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25"/>
            <p:cNvSpPr/>
            <p:nvPr/>
          </p:nvSpPr>
          <p:spPr>
            <a:xfrm>
              <a:off x="6566206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2" y="0"/>
                  </a:moveTo>
                  <a:cubicBezTo>
                    <a:pt x="501" y="0"/>
                    <a:pt x="1" y="512"/>
                    <a:pt x="1" y="1131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22"/>
                  </a:cubicBezTo>
                  <a:lnTo>
                    <a:pt x="3216" y="3822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1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25"/>
            <p:cNvSpPr/>
            <p:nvPr/>
          </p:nvSpPr>
          <p:spPr>
            <a:xfrm>
              <a:off x="6566206" y="277825"/>
              <a:ext cx="142572" cy="124648"/>
            </a:xfrm>
            <a:custGeom>
              <a:avLst/>
              <a:gdLst/>
              <a:ahLst/>
              <a:cxnLst/>
              <a:rect l="l" t="t" r="r" b="b"/>
              <a:pathLst>
                <a:path w="4359" h="3811" extrusionOk="0">
                  <a:moveTo>
                    <a:pt x="1132" y="0"/>
                  </a:moveTo>
                  <a:cubicBezTo>
                    <a:pt x="501" y="0"/>
                    <a:pt x="1" y="512"/>
                    <a:pt x="1" y="1132"/>
                  </a:cubicBezTo>
                  <a:lnTo>
                    <a:pt x="1" y="2679"/>
                  </a:lnTo>
                  <a:cubicBezTo>
                    <a:pt x="1" y="3310"/>
                    <a:pt x="501" y="3810"/>
                    <a:pt x="1132" y="3810"/>
                  </a:cubicBezTo>
                  <a:lnTo>
                    <a:pt x="3216" y="3810"/>
                  </a:lnTo>
                  <a:cubicBezTo>
                    <a:pt x="3847" y="3810"/>
                    <a:pt x="4359" y="3310"/>
                    <a:pt x="4359" y="2679"/>
                  </a:cubicBezTo>
                  <a:lnTo>
                    <a:pt x="4359" y="1132"/>
                  </a:lnTo>
                  <a:cubicBezTo>
                    <a:pt x="4359" y="512"/>
                    <a:pt x="3847" y="0"/>
                    <a:pt x="3216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25"/>
            <p:cNvSpPr/>
            <p:nvPr/>
          </p:nvSpPr>
          <p:spPr>
            <a:xfrm>
              <a:off x="6588806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43" y="119"/>
                    <a:pt x="417" y="310"/>
                  </a:cubicBezTo>
                  <a:lnTo>
                    <a:pt x="393" y="333"/>
                  </a:lnTo>
                  <a:cubicBezTo>
                    <a:pt x="370" y="369"/>
                    <a:pt x="334" y="393"/>
                    <a:pt x="298" y="429"/>
                  </a:cubicBezTo>
                  <a:cubicBezTo>
                    <a:pt x="286" y="452"/>
                    <a:pt x="262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3" y="655"/>
                    <a:pt x="131" y="691"/>
                  </a:cubicBezTo>
                  <a:cubicBezTo>
                    <a:pt x="120" y="726"/>
                    <a:pt x="108" y="750"/>
                    <a:pt x="96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36" y="964"/>
                    <a:pt x="24" y="1000"/>
                  </a:cubicBezTo>
                  <a:cubicBezTo>
                    <a:pt x="12" y="1072"/>
                    <a:pt x="0" y="1143"/>
                    <a:pt x="0" y="1226"/>
                  </a:cubicBezTo>
                  <a:lnTo>
                    <a:pt x="0" y="14954"/>
                  </a:lnTo>
                  <a:cubicBezTo>
                    <a:pt x="0" y="15633"/>
                    <a:pt x="548" y="16181"/>
                    <a:pt x="1227" y="16181"/>
                  </a:cubicBezTo>
                  <a:cubicBezTo>
                    <a:pt x="1322" y="16181"/>
                    <a:pt x="1405" y="16169"/>
                    <a:pt x="1489" y="16157"/>
                  </a:cubicBezTo>
                  <a:lnTo>
                    <a:pt x="1524" y="16145"/>
                  </a:lnTo>
                  <a:cubicBezTo>
                    <a:pt x="1596" y="16121"/>
                    <a:pt x="1655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32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5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25"/>
            <p:cNvSpPr/>
            <p:nvPr/>
          </p:nvSpPr>
          <p:spPr>
            <a:xfrm>
              <a:off x="6600483" y="-148189"/>
              <a:ext cx="79872" cy="529240"/>
            </a:xfrm>
            <a:custGeom>
              <a:avLst/>
              <a:gdLst/>
              <a:ahLst/>
              <a:cxnLst/>
              <a:rect l="l" t="t" r="r" b="b"/>
              <a:pathLst>
                <a:path w="2442" h="16181" extrusionOk="0">
                  <a:moveTo>
                    <a:pt x="1144" y="0"/>
                  </a:moveTo>
                  <a:cubicBezTo>
                    <a:pt x="1060" y="0"/>
                    <a:pt x="965" y="24"/>
                    <a:pt x="882" y="48"/>
                  </a:cubicBezTo>
                  <a:cubicBezTo>
                    <a:pt x="834" y="60"/>
                    <a:pt x="798" y="71"/>
                    <a:pt x="751" y="83"/>
                  </a:cubicBezTo>
                  <a:cubicBezTo>
                    <a:pt x="715" y="107"/>
                    <a:pt x="691" y="119"/>
                    <a:pt x="656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48" y="202"/>
                    <a:pt x="525" y="214"/>
                    <a:pt x="501" y="226"/>
                  </a:cubicBezTo>
                  <a:lnTo>
                    <a:pt x="441" y="274"/>
                  </a:lnTo>
                  <a:lnTo>
                    <a:pt x="394" y="322"/>
                  </a:lnTo>
                  <a:cubicBezTo>
                    <a:pt x="370" y="333"/>
                    <a:pt x="358" y="357"/>
                    <a:pt x="346" y="369"/>
                  </a:cubicBezTo>
                  <a:cubicBezTo>
                    <a:pt x="322" y="381"/>
                    <a:pt x="310" y="393"/>
                    <a:pt x="298" y="417"/>
                  </a:cubicBezTo>
                  <a:cubicBezTo>
                    <a:pt x="286" y="429"/>
                    <a:pt x="275" y="441"/>
                    <a:pt x="263" y="464"/>
                  </a:cubicBezTo>
                  <a:lnTo>
                    <a:pt x="227" y="512"/>
                  </a:lnTo>
                  <a:lnTo>
                    <a:pt x="191" y="560"/>
                  </a:lnTo>
                  <a:lnTo>
                    <a:pt x="167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96" y="750"/>
                  </a:cubicBezTo>
                  <a:cubicBezTo>
                    <a:pt x="84" y="762"/>
                    <a:pt x="84" y="774"/>
                    <a:pt x="72" y="786"/>
                  </a:cubicBezTo>
                  <a:lnTo>
                    <a:pt x="60" y="833"/>
                  </a:lnTo>
                  <a:lnTo>
                    <a:pt x="48" y="881"/>
                  </a:lnTo>
                  <a:cubicBezTo>
                    <a:pt x="48" y="905"/>
                    <a:pt x="36" y="917"/>
                    <a:pt x="36" y="929"/>
                  </a:cubicBezTo>
                  <a:cubicBezTo>
                    <a:pt x="24" y="953"/>
                    <a:pt x="24" y="964"/>
                    <a:pt x="24" y="976"/>
                  </a:cubicBezTo>
                  <a:lnTo>
                    <a:pt x="24" y="1024"/>
                  </a:lnTo>
                  <a:cubicBezTo>
                    <a:pt x="24" y="1048"/>
                    <a:pt x="24" y="1060"/>
                    <a:pt x="13" y="1072"/>
                  </a:cubicBezTo>
                  <a:cubicBezTo>
                    <a:pt x="1" y="1095"/>
                    <a:pt x="13" y="1107"/>
                    <a:pt x="13" y="1119"/>
                  </a:cubicBezTo>
                  <a:lnTo>
                    <a:pt x="13" y="1167"/>
                  </a:lnTo>
                  <a:lnTo>
                    <a:pt x="13" y="1214"/>
                  </a:lnTo>
                  <a:lnTo>
                    <a:pt x="13" y="14954"/>
                  </a:lnTo>
                  <a:cubicBezTo>
                    <a:pt x="13" y="14966"/>
                    <a:pt x="13" y="14978"/>
                    <a:pt x="13" y="14990"/>
                  </a:cubicBezTo>
                  <a:lnTo>
                    <a:pt x="13" y="15050"/>
                  </a:lnTo>
                  <a:cubicBezTo>
                    <a:pt x="13" y="15061"/>
                    <a:pt x="13" y="15073"/>
                    <a:pt x="13" y="15097"/>
                  </a:cubicBezTo>
                  <a:cubicBezTo>
                    <a:pt x="13" y="15109"/>
                    <a:pt x="13" y="15121"/>
                    <a:pt x="24" y="15145"/>
                  </a:cubicBezTo>
                  <a:lnTo>
                    <a:pt x="24" y="15192"/>
                  </a:lnTo>
                  <a:cubicBezTo>
                    <a:pt x="24" y="15204"/>
                    <a:pt x="24" y="15216"/>
                    <a:pt x="24" y="15240"/>
                  </a:cubicBezTo>
                  <a:cubicBezTo>
                    <a:pt x="36" y="15252"/>
                    <a:pt x="24" y="15276"/>
                    <a:pt x="36" y="15288"/>
                  </a:cubicBezTo>
                  <a:cubicBezTo>
                    <a:pt x="48" y="15300"/>
                    <a:pt x="48" y="15323"/>
                    <a:pt x="60" y="15335"/>
                  </a:cubicBezTo>
                  <a:lnTo>
                    <a:pt x="72" y="15383"/>
                  </a:lnTo>
                  <a:lnTo>
                    <a:pt x="96" y="15431"/>
                  </a:lnTo>
                  <a:cubicBezTo>
                    <a:pt x="96" y="15454"/>
                    <a:pt x="108" y="15466"/>
                    <a:pt x="120" y="15478"/>
                  </a:cubicBezTo>
                  <a:cubicBezTo>
                    <a:pt x="120" y="15502"/>
                    <a:pt x="132" y="15514"/>
                    <a:pt x="144" y="15526"/>
                  </a:cubicBezTo>
                  <a:cubicBezTo>
                    <a:pt x="144" y="15550"/>
                    <a:pt x="155" y="15561"/>
                    <a:pt x="167" y="15585"/>
                  </a:cubicBezTo>
                  <a:cubicBezTo>
                    <a:pt x="179" y="15597"/>
                    <a:pt x="191" y="15609"/>
                    <a:pt x="203" y="15633"/>
                  </a:cubicBezTo>
                  <a:cubicBezTo>
                    <a:pt x="203" y="15645"/>
                    <a:pt x="227" y="15657"/>
                    <a:pt x="239" y="15681"/>
                  </a:cubicBezTo>
                  <a:cubicBezTo>
                    <a:pt x="239" y="15692"/>
                    <a:pt x="263" y="15716"/>
                    <a:pt x="275" y="15728"/>
                  </a:cubicBezTo>
                  <a:cubicBezTo>
                    <a:pt x="286" y="15740"/>
                    <a:pt x="298" y="15764"/>
                    <a:pt x="310" y="15776"/>
                  </a:cubicBezTo>
                  <a:lnTo>
                    <a:pt x="358" y="15823"/>
                  </a:lnTo>
                  <a:lnTo>
                    <a:pt x="417" y="15871"/>
                  </a:lnTo>
                  <a:cubicBezTo>
                    <a:pt x="429" y="15895"/>
                    <a:pt x="453" y="15907"/>
                    <a:pt x="477" y="15931"/>
                  </a:cubicBezTo>
                  <a:lnTo>
                    <a:pt x="536" y="15978"/>
                  </a:lnTo>
                  <a:cubicBezTo>
                    <a:pt x="572" y="15990"/>
                    <a:pt x="596" y="16014"/>
                    <a:pt x="620" y="16026"/>
                  </a:cubicBezTo>
                  <a:cubicBezTo>
                    <a:pt x="656" y="16050"/>
                    <a:pt x="691" y="16062"/>
                    <a:pt x="727" y="16073"/>
                  </a:cubicBezTo>
                  <a:cubicBezTo>
                    <a:pt x="763" y="16097"/>
                    <a:pt x="810" y="16109"/>
                    <a:pt x="858" y="16121"/>
                  </a:cubicBezTo>
                  <a:cubicBezTo>
                    <a:pt x="977" y="16157"/>
                    <a:pt x="1096" y="16181"/>
                    <a:pt x="1215" y="16181"/>
                  </a:cubicBezTo>
                  <a:lnTo>
                    <a:pt x="1227" y="16181"/>
                  </a:lnTo>
                  <a:cubicBezTo>
                    <a:pt x="1334" y="16181"/>
                    <a:pt x="1441" y="16169"/>
                    <a:pt x="1537" y="16133"/>
                  </a:cubicBezTo>
                  <a:cubicBezTo>
                    <a:pt x="1584" y="16121"/>
                    <a:pt x="1632" y="16109"/>
                    <a:pt x="1679" y="16085"/>
                  </a:cubicBezTo>
                  <a:lnTo>
                    <a:pt x="1787" y="16038"/>
                  </a:lnTo>
                  <a:cubicBezTo>
                    <a:pt x="1810" y="16026"/>
                    <a:pt x="1834" y="16014"/>
                    <a:pt x="1870" y="15990"/>
                  </a:cubicBezTo>
                  <a:lnTo>
                    <a:pt x="1941" y="15942"/>
                  </a:lnTo>
                  <a:cubicBezTo>
                    <a:pt x="1953" y="15931"/>
                    <a:pt x="1977" y="15919"/>
                    <a:pt x="2001" y="15907"/>
                  </a:cubicBezTo>
                  <a:cubicBezTo>
                    <a:pt x="2013" y="15883"/>
                    <a:pt x="2037" y="15871"/>
                    <a:pt x="2049" y="15859"/>
                  </a:cubicBezTo>
                  <a:lnTo>
                    <a:pt x="2096" y="15812"/>
                  </a:lnTo>
                  <a:lnTo>
                    <a:pt x="2144" y="15752"/>
                  </a:lnTo>
                  <a:lnTo>
                    <a:pt x="2180" y="15704"/>
                  </a:lnTo>
                  <a:lnTo>
                    <a:pt x="2215" y="15657"/>
                  </a:lnTo>
                  <a:lnTo>
                    <a:pt x="2251" y="15609"/>
                  </a:lnTo>
                  <a:cubicBezTo>
                    <a:pt x="2263" y="15597"/>
                    <a:pt x="2275" y="15585"/>
                    <a:pt x="2287" y="15561"/>
                  </a:cubicBezTo>
                  <a:cubicBezTo>
                    <a:pt x="2287" y="15550"/>
                    <a:pt x="2299" y="15538"/>
                    <a:pt x="2310" y="15514"/>
                  </a:cubicBezTo>
                  <a:cubicBezTo>
                    <a:pt x="2310" y="15502"/>
                    <a:pt x="2322" y="15478"/>
                    <a:pt x="2334" y="15466"/>
                  </a:cubicBezTo>
                  <a:lnTo>
                    <a:pt x="2358" y="15419"/>
                  </a:lnTo>
                  <a:cubicBezTo>
                    <a:pt x="2358" y="15407"/>
                    <a:pt x="2358" y="15383"/>
                    <a:pt x="2370" y="15371"/>
                  </a:cubicBezTo>
                  <a:cubicBezTo>
                    <a:pt x="2370" y="15359"/>
                    <a:pt x="2382" y="15335"/>
                    <a:pt x="2382" y="15323"/>
                  </a:cubicBezTo>
                  <a:cubicBezTo>
                    <a:pt x="2394" y="15311"/>
                    <a:pt x="2394" y="15288"/>
                    <a:pt x="2406" y="15276"/>
                  </a:cubicBezTo>
                  <a:cubicBezTo>
                    <a:pt x="2406" y="15264"/>
                    <a:pt x="2406" y="15240"/>
                    <a:pt x="2406" y="15228"/>
                  </a:cubicBezTo>
                  <a:cubicBezTo>
                    <a:pt x="2418" y="15204"/>
                    <a:pt x="2406" y="15192"/>
                    <a:pt x="2418" y="15180"/>
                  </a:cubicBezTo>
                  <a:cubicBezTo>
                    <a:pt x="2430" y="15157"/>
                    <a:pt x="2418" y="15145"/>
                    <a:pt x="2430" y="15133"/>
                  </a:cubicBezTo>
                  <a:cubicBezTo>
                    <a:pt x="2441" y="15109"/>
                    <a:pt x="2430" y="15097"/>
                    <a:pt x="2430" y="15085"/>
                  </a:cubicBezTo>
                  <a:lnTo>
                    <a:pt x="2430" y="15026"/>
                  </a:lnTo>
                  <a:lnTo>
                    <a:pt x="2430" y="14978"/>
                  </a:lnTo>
                  <a:lnTo>
                    <a:pt x="2430" y="1214"/>
                  </a:lnTo>
                  <a:lnTo>
                    <a:pt x="2430" y="1167"/>
                  </a:lnTo>
                  <a:lnTo>
                    <a:pt x="2430" y="1119"/>
                  </a:lnTo>
                  <a:cubicBezTo>
                    <a:pt x="2430" y="1107"/>
                    <a:pt x="2430" y="1084"/>
                    <a:pt x="2430" y="1072"/>
                  </a:cubicBezTo>
                  <a:cubicBezTo>
                    <a:pt x="2418" y="1060"/>
                    <a:pt x="2418" y="1036"/>
                    <a:pt x="2418" y="1024"/>
                  </a:cubicBezTo>
                  <a:cubicBezTo>
                    <a:pt x="2418" y="1012"/>
                    <a:pt x="2418" y="988"/>
                    <a:pt x="2418" y="976"/>
                  </a:cubicBezTo>
                  <a:cubicBezTo>
                    <a:pt x="2418" y="964"/>
                    <a:pt x="2406" y="941"/>
                    <a:pt x="2406" y="929"/>
                  </a:cubicBezTo>
                  <a:cubicBezTo>
                    <a:pt x="2406" y="905"/>
                    <a:pt x="2406" y="893"/>
                    <a:pt x="2394" y="881"/>
                  </a:cubicBezTo>
                  <a:cubicBezTo>
                    <a:pt x="2382" y="869"/>
                    <a:pt x="2382" y="845"/>
                    <a:pt x="2382" y="833"/>
                  </a:cubicBezTo>
                  <a:cubicBezTo>
                    <a:pt x="2382" y="810"/>
                    <a:pt x="2370" y="798"/>
                    <a:pt x="2358" y="786"/>
                  </a:cubicBezTo>
                  <a:cubicBezTo>
                    <a:pt x="2358" y="762"/>
                    <a:pt x="2346" y="750"/>
                    <a:pt x="2346" y="738"/>
                  </a:cubicBezTo>
                  <a:cubicBezTo>
                    <a:pt x="2346" y="714"/>
                    <a:pt x="2322" y="703"/>
                    <a:pt x="2322" y="691"/>
                  </a:cubicBezTo>
                  <a:lnTo>
                    <a:pt x="2299" y="643"/>
                  </a:lnTo>
                  <a:cubicBezTo>
                    <a:pt x="2287" y="619"/>
                    <a:pt x="2275" y="607"/>
                    <a:pt x="2263" y="595"/>
                  </a:cubicBezTo>
                  <a:cubicBezTo>
                    <a:pt x="2251" y="572"/>
                    <a:pt x="2251" y="560"/>
                    <a:pt x="2239" y="548"/>
                  </a:cubicBezTo>
                  <a:lnTo>
                    <a:pt x="2203" y="500"/>
                  </a:lnTo>
                  <a:lnTo>
                    <a:pt x="2168" y="452"/>
                  </a:lnTo>
                  <a:lnTo>
                    <a:pt x="2120" y="393"/>
                  </a:lnTo>
                  <a:cubicBezTo>
                    <a:pt x="2108" y="381"/>
                    <a:pt x="2096" y="369"/>
                    <a:pt x="2072" y="345"/>
                  </a:cubicBezTo>
                  <a:lnTo>
                    <a:pt x="2025" y="298"/>
                  </a:lnTo>
                  <a:cubicBezTo>
                    <a:pt x="2001" y="286"/>
                    <a:pt x="1989" y="274"/>
                    <a:pt x="1965" y="250"/>
                  </a:cubicBezTo>
                  <a:lnTo>
                    <a:pt x="1894" y="202"/>
                  </a:lnTo>
                  <a:lnTo>
                    <a:pt x="1822" y="155"/>
                  </a:lnTo>
                  <a:cubicBezTo>
                    <a:pt x="1787" y="143"/>
                    <a:pt x="1751" y="119"/>
                    <a:pt x="1715" y="107"/>
                  </a:cubicBezTo>
                  <a:cubicBezTo>
                    <a:pt x="1679" y="95"/>
                    <a:pt x="1632" y="71"/>
                    <a:pt x="1596" y="60"/>
                  </a:cubicBezTo>
                  <a:cubicBezTo>
                    <a:pt x="1513" y="36"/>
                    <a:pt x="1429" y="12"/>
                    <a:pt x="1346" y="12"/>
                  </a:cubicBezTo>
                  <a:cubicBezTo>
                    <a:pt x="1310" y="0"/>
                    <a:pt x="1263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25"/>
            <p:cNvSpPr/>
            <p:nvPr/>
          </p:nvSpPr>
          <p:spPr>
            <a:xfrm>
              <a:off x="6195500" y="-169612"/>
              <a:ext cx="142932" cy="125041"/>
            </a:xfrm>
            <a:custGeom>
              <a:avLst/>
              <a:gdLst/>
              <a:ahLst/>
              <a:cxnLst/>
              <a:rect l="l" t="t" r="r" b="b"/>
              <a:pathLst>
                <a:path w="4370" h="3823" extrusionOk="0">
                  <a:moveTo>
                    <a:pt x="1143" y="0"/>
                  </a:moveTo>
                  <a:cubicBezTo>
                    <a:pt x="512" y="0"/>
                    <a:pt x="12" y="512"/>
                    <a:pt x="0" y="1131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25"/>
            <p:cNvSpPr/>
            <p:nvPr/>
          </p:nvSpPr>
          <p:spPr>
            <a:xfrm>
              <a:off x="6195500" y="277825"/>
              <a:ext cx="142932" cy="124648"/>
            </a:xfrm>
            <a:custGeom>
              <a:avLst/>
              <a:gdLst/>
              <a:ahLst/>
              <a:cxnLst/>
              <a:rect l="l" t="t" r="r" b="b"/>
              <a:pathLst>
                <a:path w="4370" h="3811" extrusionOk="0">
                  <a:moveTo>
                    <a:pt x="1143" y="0"/>
                  </a:moveTo>
                  <a:cubicBezTo>
                    <a:pt x="512" y="0"/>
                    <a:pt x="12" y="512"/>
                    <a:pt x="0" y="1132"/>
                  </a:cubicBezTo>
                  <a:lnTo>
                    <a:pt x="0" y="2679"/>
                  </a:lnTo>
                  <a:cubicBezTo>
                    <a:pt x="12" y="3310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58" y="3310"/>
                    <a:pt x="4370" y="2679"/>
                  </a:cubicBezTo>
                  <a:lnTo>
                    <a:pt x="4370" y="1132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25"/>
            <p:cNvSpPr/>
            <p:nvPr/>
          </p:nvSpPr>
          <p:spPr>
            <a:xfrm>
              <a:off x="6218461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8" y="429"/>
                  </a:cubicBezTo>
                  <a:cubicBezTo>
                    <a:pt x="286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7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6" y="964"/>
                    <a:pt x="24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406" y="16169"/>
                    <a:pt x="1489" y="16157"/>
                  </a:cubicBezTo>
                  <a:lnTo>
                    <a:pt x="1525" y="16145"/>
                  </a:lnTo>
                  <a:cubicBezTo>
                    <a:pt x="1596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25"/>
            <p:cNvSpPr/>
            <p:nvPr/>
          </p:nvSpPr>
          <p:spPr>
            <a:xfrm>
              <a:off x="6230922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20" y="0"/>
                  </a:moveTo>
                  <a:cubicBezTo>
                    <a:pt x="1036" y="0"/>
                    <a:pt x="941" y="24"/>
                    <a:pt x="858" y="48"/>
                  </a:cubicBezTo>
                  <a:cubicBezTo>
                    <a:pt x="822" y="60"/>
                    <a:pt x="775" y="71"/>
                    <a:pt x="727" y="83"/>
                  </a:cubicBezTo>
                  <a:cubicBezTo>
                    <a:pt x="703" y="107"/>
                    <a:pt x="667" y="119"/>
                    <a:pt x="632" y="131"/>
                  </a:cubicBezTo>
                  <a:cubicBezTo>
                    <a:pt x="596" y="155"/>
                    <a:pt x="584" y="167"/>
                    <a:pt x="548" y="179"/>
                  </a:cubicBezTo>
                  <a:cubicBezTo>
                    <a:pt x="525" y="202"/>
                    <a:pt x="501" y="214"/>
                    <a:pt x="489" y="226"/>
                  </a:cubicBezTo>
                  <a:lnTo>
                    <a:pt x="417" y="274"/>
                  </a:lnTo>
                  <a:lnTo>
                    <a:pt x="370" y="322"/>
                  </a:lnTo>
                  <a:lnTo>
                    <a:pt x="322" y="369"/>
                  </a:lnTo>
                  <a:cubicBezTo>
                    <a:pt x="310" y="381"/>
                    <a:pt x="286" y="393"/>
                    <a:pt x="274" y="417"/>
                  </a:cubicBezTo>
                  <a:lnTo>
                    <a:pt x="239" y="464"/>
                  </a:lnTo>
                  <a:lnTo>
                    <a:pt x="203" y="512"/>
                  </a:lnTo>
                  <a:lnTo>
                    <a:pt x="167" y="560"/>
                  </a:lnTo>
                  <a:cubicBezTo>
                    <a:pt x="155" y="572"/>
                    <a:pt x="155" y="583"/>
                    <a:pt x="144" y="607"/>
                  </a:cubicBezTo>
                  <a:lnTo>
                    <a:pt x="120" y="655"/>
                  </a:lnTo>
                  <a:cubicBezTo>
                    <a:pt x="108" y="667"/>
                    <a:pt x="96" y="679"/>
                    <a:pt x="96" y="703"/>
                  </a:cubicBezTo>
                  <a:cubicBezTo>
                    <a:pt x="84" y="714"/>
                    <a:pt x="72" y="726"/>
                    <a:pt x="72" y="750"/>
                  </a:cubicBezTo>
                  <a:cubicBezTo>
                    <a:pt x="60" y="762"/>
                    <a:pt x="60" y="774"/>
                    <a:pt x="48" y="786"/>
                  </a:cubicBezTo>
                  <a:lnTo>
                    <a:pt x="36" y="833"/>
                  </a:lnTo>
                  <a:lnTo>
                    <a:pt x="24" y="881"/>
                  </a:lnTo>
                  <a:cubicBezTo>
                    <a:pt x="24" y="905"/>
                    <a:pt x="13" y="917"/>
                    <a:pt x="13" y="929"/>
                  </a:cubicBezTo>
                  <a:cubicBezTo>
                    <a:pt x="1" y="953"/>
                    <a:pt x="1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" y="15216"/>
                    <a:pt x="13" y="15240"/>
                  </a:cubicBezTo>
                  <a:cubicBezTo>
                    <a:pt x="13" y="15252"/>
                    <a:pt x="13" y="15276"/>
                    <a:pt x="24" y="15288"/>
                  </a:cubicBezTo>
                  <a:cubicBezTo>
                    <a:pt x="36" y="15300"/>
                    <a:pt x="36" y="15323"/>
                    <a:pt x="36" y="15335"/>
                  </a:cubicBezTo>
                  <a:cubicBezTo>
                    <a:pt x="36" y="15347"/>
                    <a:pt x="48" y="15371"/>
                    <a:pt x="60" y="15383"/>
                  </a:cubicBezTo>
                  <a:cubicBezTo>
                    <a:pt x="60" y="15407"/>
                    <a:pt x="60" y="15419"/>
                    <a:pt x="72" y="15431"/>
                  </a:cubicBezTo>
                  <a:cubicBezTo>
                    <a:pt x="84" y="15454"/>
                    <a:pt x="84" y="15466"/>
                    <a:pt x="96" y="15478"/>
                  </a:cubicBezTo>
                  <a:cubicBezTo>
                    <a:pt x="108" y="15502"/>
                    <a:pt x="108" y="15514"/>
                    <a:pt x="120" y="15526"/>
                  </a:cubicBezTo>
                  <a:cubicBezTo>
                    <a:pt x="132" y="15550"/>
                    <a:pt x="144" y="15561"/>
                    <a:pt x="144" y="15585"/>
                  </a:cubicBezTo>
                  <a:cubicBezTo>
                    <a:pt x="155" y="15597"/>
                    <a:pt x="167" y="15609"/>
                    <a:pt x="179" y="15633"/>
                  </a:cubicBezTo>
                  <a:cubicBezTo>
                    <a:pt x="191" y="15645"/>
                    <a:pt x="203" y="15669"/>
                    <a:pt x="215" y="15681"/>
                  </a:cubicBezTo>
                  <a:lnTo>
                    <a:pt x="251" y="15728"/>
                  </a:lnTo>
                  <a:lnTo>
                    <a:pt x="298" y="15776"/>
                  </a:lnTo>
                  <a:lnTo>
                    <a:pt x="334" y="15823"/>
                  </a:lnTo>
                  <a:lnTo>
                    <a:pt x="394" y="15871"/>
                  </a:lnTo>
                  <a:cubicBezTo>
                    <a:pt x="417" y="15895"/>
                    <a:pt x="429" y="15907"/>
                    <a:pt x="453" y="15931"/>
                  </a:cubicBezTo>
                  <a:cubicBezTo>
                    <a:pt x="477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03" y="16073"/>
                  </a:cubicBezTo>
                  <a:cubicBezTo>
                    <a:pt x="751" y="16097"/>
                    <a:pt x="798" y="16109"/>
                    <a:pt x="834" y="16121"/>
                  </a:cubicBezTo>
                  <a:cubicBezTo>
                    <a:pt x="953" y="16157"/>
                    <a:pt x="1072" y="16181"/>
                    <a:pt x="1191" y="16181"/>
                  </a:cubicBezTo>
                  <a:lnTo>
                    <a:pt x="1203" y="16181"/>
                  </a:lnTo>
                  <a:cubicBezTo>
                    <a:pt x="1310" y="16181"/>
                    <a:pt x="1417" y="16169"/>
                    <a:pt x="1525" y="16133"/>
                  </a:cubicBezTo>
                  <a:cubicBezTo>
                    <a:pt x="1572" y="16121"/>
                    <a:pt x="1620" y="16109"/>
                    <a:pt x="1656" y="16085"/>
                  </a:cubicBezTo>
                  <a:cubicBezTo>
                    <a:pt x="1691" y="16073"/>
                    <a:pt x="1727" y="16062"/>
                    <a:pt x="1763" y="16038"/>
                  </a:cubicBezTo>
                  <a:lnTo>
                    <a:pt x="1846" y="15990"/>
                  </a:lnTo>
                  <a:lnTo>
                    <a:pt x="1918" y="15942"/>
                  </a:lnTo>
                  <a:cubicBezTo>
                    <a:pt x="1941" y="15931"/>
                    <a:pt x="1953" y="15919"/>
                    <a:pt x="1977" y="15907"/>
                  </a:cubicBezTo>
                  <a:lnTo>
                    <a:pt x="2037" y="15859"/>
                  </a:lnTo>
                  <a:lnTo>
                    <a:pt x="2084" y="15812"/>
                  </a:lnTo>
                  <a:lnTo>
                    <a:pt x="2120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79" y="15692"/>
                    <a:pt x="2191" y="15681"/>
                    <a:pt x="2203" y="15657"/>
                  </a:cubicBezTo>
                  <a:lnTo>
                    <a:pt x="2227" y="15609"/>
                  </a:lnTo>
                  <a:lnTo>
                    <a:pt x="2263" y="15561"/>
                  </a:lnTo>
                  <a:cubicBezTo>
                    <a:pt x="2275" y="15550"/>
                    <a:pt x="2275" y="15538"/>
                    <a:pt x="2287" y="15514"/>
                  </a:cubicBezTo>
                  <a:cubicBezTo>
                    <a:pt x="2299" y="15502"/>
                    <a:pt x="2299" y="15478"/>
                    <a:pt x="2310" y="15466"/>
                  </a:cubicBezTo>
                  <a:cubicBezTo>
                    <a:pt x="2310" y="15454"/>
                    <a:pt x="2322" y="15431"/>
                    <a:pt x="2334" y="15419"/>
                  </a:cubicBezTo>
                  <a:cubicBezTo>
                    <a:pt x="2334" y="15407"/>
                    <a:pt x="2346" y="15383"/>
                    <a:pt x="2346" y="15371"/>
                  </a:cubicBezTo>
                  <a:cubicBezTo>
                    <a:pt x="2346" y="15359"/>
                    <a:pt x="2358" y="15335"/>
                    <a:pt x="2370" y="15323"/>
                  </a:cubicBezTo>
                  <a:lnTo>
                    <a:pt x="2382" y="15276"/>
                  </a:lnTo>
                  <a:cubicBezTo>
                    <a:pt x="2382" y="15264"/>
                    <a:pt x="2394" y="15240"/>
                    <a:pt x="2394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394" y="1214"/>
                  </a:lnTo>
                  <a:lnTo>
                    <a:pt x="2394" y="1167"/>
                  </a:lnTo>
                  <a:lnTo>
                    <a:pt x="2394" y="1119"/>
                  </a:lnTo>
                  <a:lnTo>
                    <a:pt x="2394" y="1072"/>
                  </a:lnTo>
                  <a:cubicBezTo>
                    <a:pt x="2394" y="1060"/>
                    <a:pt x="2394" y="1036"/>
                    <a:pt x="2394" y="1024"/>
                  </a:cubicBezTo>
                  <a:lnTo>
                    <a:pt x="2394" y="976"/>
                  </a:lnTo>
                  <a:cubicBezTo>
                    <a:pt x="2394" y="964"/>
                    <a:pt x="2382" y="941"/>
                    <a:pt x="2382" y="929"/>
                  </a:cubicBezTo>
                  <a:cubicBezTo>
                    <a:pt x="2382" y="917"/>
                    <a:pt x="2382" y="893"/>
                    <a:pt x="2370" y="881"/>
                  </a:cubicBezTo>
                  <a:cubicBezTo>
                    <a:pt x="2370" y="869"/>
                    <a:pt x="2358" y="845"/>
                    <a:pt x="2358" y="833"/>
                  </a:cubicBezTo>
                  <a:lnTo>
                    <a:pt x="2334" y="786"/>
                  </a:lnTo>
                  <a:lnTo>
                    <a:pt x="2322" y="738"/>
                  </a:lnTo>
                  <a:cubicBezTo>
                    <a:pt x="2322" y="714"/>
                    <a:pt x="2299" y="703"/>
                    <a:pt x="2299" y="691"/>
                  </a:cubicBezTo>
                  <a:lnTo>
                    <a:pt x="2275" y="643"/>
                  </a:lnTo>
                  <a:cubicBezTo>
                    <a:pt x="2263" y="619"/>
                    <a:pt x="2251" y="607"/>
                    <a:pt x="2239" y="595"/>
                  </a:cubicBezTo>
                  <a:lnTo>
                    <a:pt x="2215" y="548"/>
                  </a:lnTo>
                  <a:cubicBezTo>
                    <a:pt x="2203" y="524"/>
                    <a:pt x="2191" y="512"/>
                    <a:pt x="2179" y="500"/>
                  </a:cubicBezTo>
                  <a:cubicBezTo>
                    <a:pt x="2168" y="476"/>
                    <a:pt x="2156" y="464"/>
                    <a:pt x="2144" y="452"/>
                  </a:cubicBezTo>
                  <a:lnTo>
                    <a:pt x="2096" y="393"/>
                  </a:lnTo>
                  <a:lnTo>
                    <a:pt x="2060" y="345"/>
                  </a:lnTo>
                  <a:lnTo>
                    <a:pt x="2001" y="298"/>
                  </a:lnTo>
                  <a:cubicBezTo>
                    <a:pt x="1977" y="286"/>
                    <a:pt x="1965" y="274"/>
                    <a:pt x="1941" y="250"/>
                  </a:cubicBezTo>
                  <a:lnTo>
                    <a:pt x="1882" y="202"/>
                  </a:lnTo>
                  <a:lnTo>
                    <a:pt x="1798" y="155"/>
                  </a:lnTo>
                  <a:cubicBezTo>
                    <a:pt x="1763" y="143"/>
                    <a:pt x="1727" y="119"/>
                    <a:pt x="1703" y="107"/>
                  </a:cubicBezTo>
                  <a:cubicBezTo>
                    <a:pt x="1656" y="95"/>
                    <a:pt x="1608" y="71"/>
                    <a:pt x="1572" y="60"/>
                  </a:cubicBezTo>
                  <a:cubicBezTo>
                    <a:pt x="1489" y="36"/>
                    <a:pt x="1406" y="12"/>
                    <a:pt x="1322" y="12"/>
                  </a:cubicBezTo>
                  <a:cubicBezTo>
                    <a:pt x="1287" y="0"/>
                    <a:pt x="1239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25"/>
            <p:cNvSpPr/>
            <p:nvPr/>
          </p:nvSpPr>
          <p:spPr>
            <a:xfrm>
              <a:off x="7819390" y="-169612"/>
              <a:ext cx="142539" cy="125041"/>
            </a:xfrm>
            <a:custGeom>
              <a:avLst/>
              <a:gdLst/>
              <a:ahLst/>
              <a:cxnLst/>
              <a:rect l="l" t="t" r="r" b="b"/>
              <a:pathLst>
                <a:path w="4358" h="3823" extrusionOk="0">
                  <a:moveTo>
                    <a:pt x="1143" y="0"/>
                  </a:moveTo>
                  <a:cubicBezTo>
                    <a:pt x="512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10"/>
                    <a:pt x="1143" y="3822"/>
                  </a:cubicBezTo>
                  <a:lnTo>
                    <a:pt x="3227" y="3822"/>
                  </a:lnTo>
                  <a:cubicBezTo>
                    <a:pt x="3858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58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25"/>
            <p:cNvSpPr/>
            <p:nvPr/>
          </p:nvSpPr>
          <p:spPr>
            <a:xfrm>
              <a:off x="7819390" y="277825"/>
              <a:ext cx="142539" cy="124648"/>
            </a:xfrm>
            <a:custGeom>
              <a:avLst/>
              <a:gdLst/>
              <a:ahLst/>
              <a:cxnLst/>
              <a:rect l="l" t="t" r="r" b="b"/>
              <a:pathLst>
                <a:path w="4358" h="3811" extrusionOk="0">
                  <a:moveTo>
                    <a:pt x="1143" y="0"/>
                  </a:moveTo>
                  <a:cubicBezTo>
                    <a:pt x="512" y="0"/>
                    <a:pt x="0" y="512"/>
                    <a:pt x="0" y="1132"/>
                  </a:cubicBezTo>
                  <a:lnTo>
                    <a:pt x="0" y="2679"/>
                  </a:lnTo>
                  <a:cubicBezTo>
                    <a:pt x="0" y="3298"/>
                    <a:pt x="512" y="3810"/>
                    <a:pt x="1143" y="3810"/>
                  </a:cubicBezTo>
                  <a:lnTo>
                    <a:pt x="3227" y="3810"/>
                  </a:lnTo>
                  <a:cubicBezTo>
                    <a:pt x="3846" y="3810"/>
                    <a:pt x="4358" y="3298"/>
                    <a:pt x="4358" y="2679"/>
                  </a:cubicBezTo>
                  <a:lnTo>
                    <a:pt x="4358" y="1132"/>
                  </a:lnTo>
                  <a:cubicBezTo>
                    <a:pt x="4358" y="512"/>
                    <a:pt x="3846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25"/>
            <p:cNvSpPr/>
            <p:nvPr/>
          </p:nvSpPr>
          <p:spPr>
            <a:xfrm>
              <a:off x="7842350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29" y="0"/>
                    <a:pt x="632" y="119"/>
                    <a:pt x="417" y="310"/>
                  </a:cubicBezTo>
                  <a:lnTo>
                    <a:pt x="394" y="333"/>
                  </a:lnTo>
                  <a:cubicBezTo>
                    <a:pt x="358" y="369"/>
                    <a:pt x="322" y="393"/>
                    <a:pt x="298" y="429"/>
                  </a:cubicBezTo>
                  <a:cubicBezTo>
                    <a:pt x="275" y="452"/>
                    <a:pt x="263" y="476"/>
                    <a:pt x="239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55" y="631"/>
                    <a:pt x="144" y="655"/>
                    <a:pt x="132" y="691"/>
                  </a:cubicBezTo>
                  <a:cubicBezTo>
                    <a:pt x="108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36" y="941"/>
                    <a:pt x="25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8" y="16181"/>
                    <a:pt x="1227" y="16181"/>
                  </a:cubicBezTo>
                  <a:cubicBezTo>
                    <a:pt x="1310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27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53" y="15276"/>
                    <a:pt x="2453" y="14966"/>
                  </a:cubicBezTo>
                  <a:lnTo>
                    <a:pt x="2453" y="1226"/>
                  </a:lnTo>
                  <a:cubicBezTo>
                    <a:pt x="2453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25"/>
            <p:cNvSpPr/>
            <p:nvPr/>
          </p:nvSpPr>
          <p:spPr>
            <a:xfrm>
              <a:off x="7854027" y="-148189"/>
              <a:ext cx="79087" cy="529240"/>
            </a:xfrm>
            <a:custGeom>
              <a:avLst/>
              <a:gdLst/>
              <a:ahLst/>
              <a:cxnLst/>
              <a:rect l="l" t="t" r="r" b="b"/>
              <a:pathLst>
                <a:path w="2418" h="16181" extrusionOk="0">
                  <a:moveTo>
                    <a:pt x="1132" y="0"/>
                  </a:moveTo>
                  <a:cubicBezTo>
                    <a:pt x="1049" y="0"/>
                    <a:pt x="965" y="24"/>
                    <a:pt x="882" y="48"/>
                  </a:cubicBezTo>
                  <a:cubicBezTo>
                    <a:pt x="834" y="60"/>
                    <a:pt x="787" y="71"/>
                    <a:pt x="739" y="83"/>
                  </a:cubicBezTo>
                  <a:cubicBezTo>
                    <a:pt x="715" y="107"/>
                    <a:pt x="680" y="119"/>
                    <a:pt x="644" y="131"/>
                  </a:cubicBezTo>
                  <a:cubicBezTo>
                    <a:pt x="620" y="155"/>
                    <a:pt x="596" y="167"/>
                    <a:pt x="572" y="179"/>
                  </a:cubicBezTo>
                  <a:cubicBezTo>
                    <a:pt x="537" y="202"/>
                    <a:pt x="525" y="214"/>
                    <a:pt x="501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70" y="333"/>
                    <a:pt x="346" y="357"/>
                    <a:pt x="334" y="369"/>
                  </a:cubicBezTo>
                  <a:lnTo>
                    <a:pt x="287" y="417"/>
                  </a:lnTo>
                  <a:cubicBezTo>
                    <a:pt x="275" y="429"/>
                    <a:pt x="263" y="441"/>
                    <a:pt x="251" y="464"/>
                  </a:cubicBezTo>
                  <a:lnTo>
                    <a:pt x="215" y="512"/>
                  </a:lnTo>
                  <a:lnTo>
                    <a:pt x="179" y="560"/>
                  </a:lnTo>
                  <a:lnTo>
                    <a:pt x="156" y="607"/>
                  </a:lnTo>
                  <a:lnTo>
                    <a:pt x="132" y="655"/>
                  </a:lnTo>
                  <a:lnTo>
                    <a:pt x="108" y="703"/>
                  </a:lnTo>
                  <a:cubicBezTo>
                    <a:pt x="108" y="714"/>
                    <a:pt x="96" y="726"/>
                    <a:pt x="84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37" y="881"/>
                  </a:lnTo>
                  <a:cubicBezTo>
                    <a:pt x="37" y="905"/>
                    <a:pt x="25" y="917"/>
                    <a:pt x="25" y="929"/>
                  </a:cubicBezTo>
                  <a:cubicBezTo>
                    <a:pt x="13" y="953"/>
                    <a:pt x="13" y="964"/>
                    <a:pt x="13" y="976"/>
                  </a:cubicBezTo>
                  <a:lnTo>
                    <a:pt x="13" y="1024"/>
                  </a:lnTo>
                  <a:cubicBezTo>
                    <a:pt x="13" y="1048"/>
                    <a:pt x="13" y="1060"/>
                    <a:pt x="1" y="1072"/>
                  </a:cubicBezTo>
                  <a:cubicBezTo>
                    <a:pt x="1" y="1095"/>
                    <a:pt x="1" y="1107"/>
                    <a:pt x="1" y="1119"/>
                  </a:cubicBez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cubicBezTo>
                    <a:pt x="1" y="14966"/>
                    <a:pt x="1" y="14978"/>
                    <a:pt x="1" y="14990"/>
                  </a:cubicBezTo>
                  <a:lnTo>
                    <a:pt x="1" y="15050"/>
                  </a:lnTo>
                  <a:cubicBezTo>
                    <a:pt x="1" y="15061"/>
                    <a:pt x="1" y="15073"/>
                    <a:pt x="1" y="15097"/>
                  </a:cubicBezTo>
                  <a:cubicBezTo>
                    <a:pt x="1" y="15109"/>
                    <a:pt x="13" y="15121"/>
                    <a:pt x="13" y="15145"/>
                  </a:cubicBezTo>
                  <a:lnTo>
                    <a:pt x="13" y="15192"/>
                  </a:lnTo>
                  <a:cubicBezTo>
                    <a:pt x="13" y="15204"/>
                    <a:pt x="13" y="15216"/>
                    <a:pt x="25" y="15240"/>
                  </a:cubicBezTo>
                  <a:cubicBezTo>
                    <a:pt x="37" y="15252"/>
                    <a:pt x="25" y="15276"/>
                    <a:pt x="37" y="15288"/>
                  </a:cubicBezTo>
                  <a:cubicBezTo>
                    <a:pt x="49" y="15300"/>
                    <a:pt x="49" y="15323"/>
                    <a:pt x="49" y="15335"/>
                  </a:cubicBezTo>
                  <a:lnTo>
                    <a:pt x="60" y="15383"/>
                  </a:lnTo>
                  <a:lnTo>
                    <a:pt x="84" y="15431"/>
                  </a:lnTo>
                  <a:cubicBezTo>
                    <a:pt x="84" y="15454"/>
                    <a:pt x="96" y="15466"/>
                    <a:pt x="108" y="15478"/>
                  </a:cubicBezTo>
                  <a:cubicBezTo>
                    <a:pt x="120" y="15502"/>
                    <a:pt x="120" y="15514"/>
                    <a:pt x="132" y="15526"/>
                  </a:cubicBezTo>
                  <a:cubicBezTo>
                    <a:pt x="144" y="15550"/>
                    <a:pt x="156" y="15561"/>
                    <a:pt x="156" y="15585"/>
                  </a:cubicBezTo>
                  <a:cubicBezTo>
                    <a:pt x="168" y="15597"/>
                    <a:pt x="179" y="15609"/>
                    <a:pt x="191" y="15633"/>
                  </a:cubicBezTo>
                  <a:cubicBezTo>
                    <a:pt x="203" y="15645"/>
                    <a:pt x="215" y="15657"/>
                    <a:pt x="227" y="15681"/>
                  </a:cubicBezTo>
                  <a:cubicBezTo>
                    <a:pt x="239" y="15692"/>
                    <a:pt x="251" y="15716"/>
                    <a:pt x="263" y="15728"/>
                  </a:cubicBezTo>
                  <a:cubicBezTo>
                    <a:pt x="275" y="15740"/>
                    <a:pt x="287" y="15764"/>
                    <a:pt x="310" y="15776"/>
                  </a:cubicBezTo>
                  <a:lnTo>
                    <a:pt x="358" y="15823"/>
                  </a:lnTo>
                  <a:lnTo>
                    <a:pt x="406" y="15871"/>
                  </a:lnTo>
                  <a:cubicBezTo>
                    <a:pt x="430" y="15895"/>
                    <a:pt x="441" y="15907"/>
                    <a:pt x="465" y="15931"/>
                  </a:cubicBezTo>
                  <a:lnTo>
                    <a:pt x="537" y="15978"/>
                  </a:lnTo>
                  <a:cubicBezTo>
                    <a:pt x="560" y="15990"/>
                    <a:pt x="584" y="16014"/>
                    <a:pt x="620" y="16026"/>
                  </a:cubicBezTo>
                  <a:cubicBezTo>
                    <a:pt x="644" y="16050"/>
                    <a:pt x="680" y="16062"/>
                    <a:pt x="715" y="16073"/>
                  </a:cubicBezTo>
                  <a:cubicBezTo>
                    <a:pt x="763" y="16097"/>
                    <a:pt x="811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2" y="16181"/>
                    <a:pt x="1430" y="16169"/>
                    <a:pt x="1537" y="16133"/>
                  </a:cubicBezTo>
                  <a:cubicBezTo>
                    <a:pt x="1584" y="16121"/>
                    <a:pt x="1632" y="16109"/>
                    <a:pt x="1680" y="16085"/>
                  </a:cubicBezTo>
                  <a:lnTo>
                    <a:pt x="1751" y="16050"/>
                  </a:lnTo>
                  <a:cubicBezTo>
                    <a:pt x="1775" y="16026"/>
                    <a:pt x="1811" y="16014"/>
                    <a:pt x="1834" y="16002"/>
                  </a:cubicBezTo>
                  <a:lnTo>
                    <a:pt x="1906" y="15954"/>
                  </a:lnTo>
                  <a:cubicBezTo>
                    <a:pt x="1930" y="15931"/>
                    <a:pt x="1954" y="15919"/>
                    <a:pt x="1965" y="15907"/>
                  </a:cubicBezTo>
                  <a:cubicBezTo>
                    <a:pt x="1989" y="15883"/>
                    <a:pt x="2001" y="15871"/>
                    <a:pt x="2025" y="15859"/>
                  </a:cubicBezTo>
                  <a:lnTo>
                    <a:pt x="2073" y="15812"/>
                  </a:lnTo>
                  <a:lnTo>
                    <a:pt x="2108" y="15752"/>
                  </a:lnTo>
                  <a:lnTo>
                    <a:pt x="2156" y="15704"/>
                  </a:lnTo>
                  <a:lnTo>
                    <a:pt x="2192" y="15657"/>
                  </a:lnTo>
                  <a:lnTo>
                    <a:pt x="2215" y="15609"/>
                  </a:lnTo>
                  <a:cubicBezTo>
                    <a:pt x="2227" y="15597"/>
                    <a:pt x="2239" y="15585"/>
                    <a:pt x="2251" y="15561"/>
                  </a:cubicBezTo>
                  <a:cubicBezTo>
                    <a:pt x="2263" y="15550"/>
                    <a:pt x="2263" y="15538"/>
                    <a:pt x="2275" y="15514"/>
                  </a:cubicBezTo>
                  <a:cubicBezTo>
                    <a:pt x="2287" y="15502"/>
                    <a:pt x="2287" y="15478"/>
                    <a:pt x="2299" y="15466"/>
                  </a:cubicBezTo>
                  <a:lnTo>
                    <a:pt x="2323" y="15419"/>
                  </a:lnTo>
                  <a:cubicBezTo>
                    <a:pt x="2323" y="15407"/>
                    <a:pt x="2335" y="15383"/>
                    <a:pt x="2335" y="15371"/>
                  </a:cubicBezTo>
                  <a:cubicBezTo>
                    <a:pt x="2335" y="15359"/>
                    <a:pt x="2346" y="15335"/>
                    <a:pt x="2358" y="15323"/>
                  </a:cubicBezTo>
                  <a:cubicBezTo>
                    <a:pt x="2358" y="15311"/>
                    <a:pt x="2370" y="15288"/>
                    <a:pt x="2370" y="15276"/>
                  </a:cubicBezTo>
                  <a:cubicBezTo>
                    <a:pt x="2370" y="15264"/>
                    <a:pt x="2382" y="15240"/>
                    <a:pt x="2382" y="15228"/>
                  </a:cubicBezTo>
                  <a:cubicBezTo>
                    <a:pt x="2382" y="15204"/>
                    <a:pt x="2382" y="15192"/>
                    <a:pt x="2394" y="15180"/>
                  </a:cubicBezTo>
                  <a:cubicBezTo>
                    <a:pt x="2406" y="15157"/>
                    <a:pt x="2394" y="15145"/>
                    <a:pt x="2394" y="15133"/>
                  </a:cubicBezTo>
                  <a:cubicBezTo>
                    <a:pt x="2406" y="15109"/>
                    <a:pt x="2394" y="15097"/>
                    <a:pt x="2394" y="15085"/>
                  </a:cubicBezTo>
                  <a:lnTo>
                    <a:pt x="2394" y="15026"/>
                  </a:lnTo>
                  <a:lnTo>
                    <a:pt x="2394" y="14978"/>
                  </a:lnTo>
                  <a:lnTo>
                    <a:pt x="2394" y="14954"/>
                  </a:lnTo>
                  <a:lnTo>
                    <a:pt x="2394" y="1226"/>
                  </a:lnTo>
                  <a:cubicBezTo>
                    <a:pt x="2394" y="1226"/>
                    <a:pt x="2418" y="1214"/>
                    <a:pt x="2418" y="1214"/>
                  </a:cubicBezTo>
                  <a:lnTo>
                    <a:pt x="2418" y="1167"/>
                  </a:lnTo>
                  <a:lnTo>
                    <a:pt x="2418" y="1119"/>
                  </a:lnTo>
                  <a:cubicBezTo>
                    <a:pt x="2418" y="1107"/>
                    <a:pt x="2418" y="1084"/>
                    <a:pt x="2418" y="1072"/>
                  </a:cubicBezTo>
                  <a:cubicBezTo>
                    <a:pt x="2418" y="1060"/>
                    <a:pt x="2418" y="1036"/>
                    <a:pt x="2406" y="1024"/>
                  </a:cubicBezTo>
                  <a:cubicBezTo>
                    <a:pt x="2406" y="1012"/>
                    <a:pt x="2406" y="988"/>
                    <a:pt x="2406" y="976"/>
                  </a:cubicBezTo>
                  <a:cubicBezTo>
                    <a:pt x="2406" y="964"/>
                    <a:pt x="2406" y="941"/>
                    <a:pt x="2394" y="929"/>
                  </a:cubicBezTo>
                  <a:cubicBezTo>
                    <a:pt x="2394" y="905"/>
                    <a:pt x="2394" y="893"/>
                    <a:pt x="2382" y="881"/>
                  </a:cubicBezTo>
                  <a:cubicBezTo>
                    <a:pt x="2382" y="869"/>
                    <a:pt x="2370" y="845"/>
                    <a:pt x="2370" y="833"/>
                  </a:cubicBezTo>
                  <a:cubicBezTo>
                    <a:pt x="2370" y="810"/>
                    <a:pt x="2358" y="798"/>
                    <a:pt x="2358" y="786"/>
                  </a:cubicBezTo>
                  <a:cubicBezTo>
                    <a:pt x="2346" y="762"/>
                    <a:pt x="2346" y="750"/>
                    <a:pt x="2335" y="738"/>
                  </a:cubicBezTo>
                  <a:cubicBezTo>
                    <a:pt x="2323" y="714"/>
                    <a:pt x="2323" y="703"/>
                    <a:pt x="2311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63" y="595"/>
                  </a:cubicBezTo>
                  <a:cubicBezTo>
                    <a:pt x="2251" y="572"/>
                    <a:pt x="2239" y="560"/>
                    <a:pt x="2227" y="548"/>
                  </a:cubicBezTo>
                  <a:lnTo>
                    <a:pt x="2192" y="500"/>
                  </a:lnTo>
                  <a:lnTo>
                    <a:pt x="2156" y="452"/>
                  </a:lnTo>
                  <a:lnTo>
                    <a:pt x="2108" y="393"/>
                  </a:lnTo>
                  <a:cubicBezTo>
                    <a:pt x="2096" y="381"/>
                    <a:pt x="2084" y="369"/>
                    <a:pt x="2073" y="345"/>
                  </a:cubicBezTo>
                  <a:lnTo>
                    <a:pt x="2013" y="298"/>
                  </a:lnTo>
                  <a:cubicBezTo>
                    <a:pt x="2001" y="286"/>
                    <a:pt x="1977" y="274"/>
                    <a:pt x="1954" y="250"/>
                  </a:cubicBezTo>
                  <a:lnTo>
                    <a:pt x="1894" y="202"/>
                  </a:lnTo>
                  <a:lnTo>
                    <a:pt x="1811" y="155"/>
                  </a:lnTo>
                  <a:cubicBezTo>
                    <a:pt x="1775" y="143"/>
                    <a:pt x="1739" y="119"/>
                    <a:pt x="1715" y="107"/>
                  </a:cubicBezTo>
                  <a:cubicBezTo>
                    <a:pt x="1668" y="95"/>
                    <a:pt x="1632" y="71"/>
                    <a:pt x="1584" y="60"/>
                  </a:cubicBezTo>
                  <a:cubicBezTo>
                    <a:pt x="1501" y="36"/>
                    <a:pt x="1418" y="12"/>
                    <a:pt x="1346" y="12"/>
                  </a:cubicBezTo>
                  <a:cubicBezTo>
                    <a:pt x="1299" y="0"/>
                    <a:pt x="1251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25"/>
            <p:cNvSpPr/>
            <p:nvPr/>
          </p:nvSpPr>
          <p:spPr>
            <a:xfrm>
              <a:off x="7449044" y="-169612"/>
              <a:ext cx="142572" cy="125041"/>
            </a:xfrm>
            <a:custGeom>
              <a:avLst/>
              <a:gdLst/>
              <a:ahLst/>
              <a:cxnLst/>
              <a:rect l="l" t="t" r="r" b="b"/>
              <a:pathLst>
                <a:path w="4359" h="3823" extrusionOk="0">
                  <a:moveTo>
                    <a:pt x="1131" y="0"/>
                  </a:moveTo>
                  <a:cubicBezTo>
                    <a:pt x="500" y="0"/>
                    <a:pt x="0" y="512"/>
                    <a:pt x="0" y="1131"/>
                  </a:cubicBezTo>
                  <a:lnTo>
                    <a:pt x="0" y="2679"/>
                  </a:lnTo>
                  <a:cubicBezTo>
                    <a:pt x="0" y="3310"/>
                    <a:pt x="512" y="3822"/>
                    <a:pt x="1143" y="3822"/>
                  </a:cubicBezTo>
                  <a:lnTo>
                    <a:pt x="3227" y="3822"/>
                  </a:lnTo>
                  <a:cubicBezTo>
                    <a:pt x="3846" y="3810"/>
                    <a:pt x="4358" y="3310"/>
                    <a:pt x="4358" y="2679"/>
                  </a:cubicBezTo>
                  <a:lnTo>
                    <a:pt x="4358" y="1131"/>
                  </a:lnTo>
                  <a:cubicBezTo>
                    <a:pt x="4346" y="512"/>
                    <a:pt x="3846" y="0"/>
                    <a:pt x="3215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25"/>
            <p:cNvSpPr/>
            <p:nvPr/>
          </p:nvSpPr>
          <p:spPr>
            <a:xfrm>
              <a:off x="7448651" y="277825"/>
              <a:ext cx="142964" cy="124648"/>
            </a:xfrm>
            <a:custGeom>
              <a:avLst/>
              <a:gdLst/>
              <a:ahLst/>
              <a:cxnLst/>
              <a:rect l="l" t="t" r="r" b="b"/>
              <a:pathLst>
                <a:path w="4371" h="3811" extrusionOk="0">
                  <a:moveTo>
                    <a:pt x="1143" y="0"/>
                  </a:moveTo>
                  <a:cubicBezTo>
                    <a:pt x="512" y="0"/>
                    <a:pt x="0" y="501"/>
                    <a:pt x="12" y="1132"/>
                  </a:cubicBezTo>
                  <a:lnTo>
                    <a:pt x="12" y="2679"/>
                  </a:lnTo>
                  <a:cubicBezTo>
                    <a:pt x="12" y="3310"/>
                    <a:pt x="524" y="3810"/>
                    <a:pt x="1143" y="3810"/>
                  </a:cubicBezTo>
                  <a:lnTo>
                    <a:pt x="3227" y="3810"/>
                  </a:lnTo>
                  <a:cubicBezTo>
                    <a:pt x="3858" y="3810"/>
                    <a:pt x="4370" y="3298"/>
                    <a:pt x="4370" y="2679"/>
                  </a:cubicBezTo>
                  <a:lnTo>
                    <a:pt x="4370" y="1132"/>
                  </a:lnTo>
                  <a:cubicBezTo>
                    <a:pt x="4370" y="512"/>
                    <a:pt x="3858" y="0"/>
                    <a:pt x="3227" y="0"/>
                  </a:cubicBezTo>
                  <a:close/>
                </a:path>
              </a:pathLst>
            </a:custGeom>
            <a:solidFill>
              <a:srgbClr val="82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5"/>
            <p:cNvSpPr/>
            <p:nvPr/>
          </p:nvSpPr>
          <p:spPr>
            <a:xfrm>
              <a:off x="7472004" y="-148189"/>
              <a:ext cx="80264" cy="529240"/>
            </a:xfrm>
            <a:custGeom>
              <a:avLst/>
              <a:gdLst/>
              <a:ahLst/>
              <a:cxnLst/>
              <a:rect l="l" t="t" r="r" b="b"/>
              <a:pathLst>
                <a:path w="2454" h="16181" extrusionOk="0">
                  <a:moveTo>
                    <a:pt x="1227" y="0"/>
                  </a:moveTo>
                  <a:cubicBezTo>
                    <a:pt x="930" y="0"/>
                    <a:pt x="632" y="119"/>
                    <a:pt x="418" y="310"/>
                  </a:cubicBezTo>
                  <a:lnTo>
                    <a:pt x="394" y="333"/>
                  </a:lnTo>
                  <a:cubicBezTo>
                    <a:pt x="358" y="369"/>
                    <a:pt x="334" y="393"/>
                    <a:pt x="299" y="429"/>
                  </a:cubicBezTo>
                  <a:cubicBezTo>
                    <a:pt x="287" y="452"/>
                    <a:pt x="263" y="476"/>
                    <a:pt x="251" y="500"/>
                  </a:cubicBezTo>
                  <a:cubicBezTo>
                    <a:pt x="227" y="524"/>
                    <a:pt x="203" y="560"/>
                    <a:pt x="179" y="595"/>
                  </a:cubicBezTo>
                  <a:cubicBezTo>
                    <a:pt x="168" y="631"/>
                    <a:pt x="144" y="655"/>
                    <a:pt x="132" y="691"/>
                  </a:cubicBezTo>
                  <a:cubicBezTo>
                    <a:pt x="120" y="726"/>
                    <a:pt x="96" y="750"/>
                    <a:pt x="84" y="786"/>
                  </a:cubicBezTo>
                  <a:cubicBezTo>
                    <a:pt x="72" y="833"/>
                    <a:pt x="60" y="869"/>
                    <a:pt x="48" y="917"/>
                  </a:cubicBezTo>
                  <a:cubicBezTo>
                    <a:pt x="48" y="941"/>
                    <a:pt x="37" y="964"/>
                    <a:pt x="25" y="1000"/>
                  </a:cubicBezTo>
                  <a:cubicBezTo>
                    <a:pt x="13" y="1072"/>
                    <a:pt x="1" y="1143"/>
                    <a:pt x="1" y="1226"/>
                  </a:cubicBezTo>
                  <a:lnTo>
                    <a:pt x="1" y="14954"/>
                  </a:lnTo>
                  <a:cubicBezTo>
                    <a:pt x="1" y="15633"/>
                    <a:pt x="549" y="16181"/>
                    <a:pt x="1227" y="16181"/>
                  </a:cubicBezTo>
                  <a:cubicBezTo>
                    <a:pt x="1311" y="16181"/>
                    <a:pt x="1394" y="16169"/>
                    <a:pt x="1477" y="16157"/>
                  </a:cubicBezTo>
                  <a:lnTo>
                    <a:pt x="1525" y="16145"/>
                  </a:lnTo>
                  <a:cubicBezTo>
                    <a:pt x="1584" y="16121"/>
                    <a:pt x="1656" y="16097"/>
                    <a:pt x="1715" y="16073"/>
                  </a:cubicBezTo>
                  <a:lnTo>
                    <a:pt x="1739" y="16073"/>
                  </a:lnTo>
                  <a:cubicBezTo>
                    <a:pt x="1882" y="16002"/>
                    <a:pt x="2013" y="15907"/>
                    <a:pt x="2120" y="15788"/>
                  </a:cubicBezTo>
                  <a:cubicBezTo>
                    <a:pt x="2334" y="15561"/>
                    <a:pt x="2442" y="15276"/>
                    <a:pt x="2442" y="14966"/>
                  </a:cubicBezTo>
                  <a:lnTo>
                    <a:pt x="2442" y="1226"/>
                  </a:lnTo>
                  <a:cubicBezTo>
                    <a:pt x="2454" y="548"/>
                    <a:pt x="1906" y="0"/>
                    <a:pt x="1227" y="0"/>
                  </a:cubicBezTo>
                  <a:close/>
                </a:path>
              </a:pathLst>
            </a:custGeom>
            <a:solidFill>
              <a:srgbClr val="272425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5"/>
            <p:cNvSpPr/>
            <p:nvPr/>
          </p:nvSpPr>
          <p:spPr>
            <a:xfrm>
              <a:off x="7484073" y="-148189"/>
              <a:ext cx="78694" cy="529240"/>
            </a:xfrm>
            <a:custGeom>
              <a:avLst/>
              <a:gdLst/>
              <a:ahLst/>
              <a:cxnLst/>
              <a:rect l="l" t="t" r="r" b="b"/>
              <a:pathLst>
                <a:path w="2406" h="16181" extrusionOk="0">
                  <a:moveTo>
                    <a:pt x="1132" y="0"/>
                  </a:moveTo>
                  <a:cubicBezTo>
                    <a:pt x="1037" y="0"/>
                    <a:pt x="953" y="24"/>
                    <a:pt x="870" y="48"/>
                  </a:cubicBezTo>
                  <a:cubicBezTo>
                    <a:pt x="822" y="60"/>
                    <a:pt x="787" y="71"/>
                    <a:pt x="739" y="83"/>
                  </a:cubicBezTo>
                  <a:cubicBezTo>
                    <a:pt x="703" y="107"/>
                    <a:pt x="668" y="119"/>
                    <a:pt x="644" y="131"/>
                  </a:cubicBezTo>
                  <a:cubicBezTo>
                    <a:pt x="608" y="155"/>
                    <a:pt x="584" y="167"/>
                    <a:pt x="561" y="179"/>
                  </a:cubicBezTo>
                  <a:cubicBezTo>
                    <a:pt x="537" y="202"/>
                    <a:pt x="513" y="214"/>
                    <a:pt x="489" y="226"/>
                  </a:cubicBezTo>
                  <a:lnTo>
                    <a:pt x="430" y="274"/>
                  </a:lnTo>
                  <a:lnTo>
                    <a:pt x="382" y="322"/>
                  </a:lnTo>
                  <a:cubicBezTo>
                    <a:pt x="358" y="333"/>
                    <a:pt x="346" y="357"/>
                    <a:pt x="334" y="369"/>
                  </a:cubicBezTo>
                  <a:cubicBezTo>
                    <a:pt x="311" y="381"/>
                    <a:pt x="299" y="393"/>
                    <a:pt x="287" y="417"/>
                  </a:cubicBezTo>
                  <a:lnTo>
                    <a:pt x="251" y="464"/>
                  </a:lnTo>
                  <a:lnTo>
                    <a:pt x="215" y="512"/>
                  </a:lnTo>
                  <a:lnTo>
                    <a:pt x="180" y="560"/>
                  </a:lnTo>
                  <a:cubicBezTo>
                    <a:pt x="168" y="572"/>
                    <a:pt x="156" y="583"/>
                    <a:pt x="156" y="607"/>
                  </a:cubicBezTo>
                  <a:lnTo>
                    <a:pt x="120" y="655"/>
                  </a:lnTo>
                  <a:cubicBezTo>
                    <a:pt x="120" y="667"/>
                    <a:pt x="108" y="679"/>
                    <a:pt x="96" y="703"/>
                  </a:cubicBezTo>
                  <a:cubicBezTo>
                    <a:pt x="96" y="714"/>
                    <a:pt x="84" y="726"/>
                    <a:pt x="72" y="750"/>
                  </a:cubicBezTo>
                  <a:cubicBezTo>
                    <a:pt x="72" y="762"/>
                    <a:pt x="72" y="774"/>
                    <a:pt x="60" y="786"/>
                  </a:cubicBezTo>
                  <a:lnTo>
                    <a:pt x="49" y="833"/>
                  </a:lnTo>
                  <a:lnTo>
                    <a:pt x="25" y="881"/>
                  </a:lnTo>
                  <a:cubicBezTo>
                    <a:pt x="25" y="905"/>
                    <a:pt x="25" y="917"/>
                    <a:pt x="13" y="929"/>
                  </a:cubicBezTo>
                  <a:cubicBezTo>
                    <a:pt x="13" y="953"/>
                    <a:pt x="13" y="964"/>
                    <a:pt x="1" y="976"/>
                  </a:cubicBezTo>
                  <a:lnTo>
                    <a:pt x="1" y="1024"/>
                  </a:lnTo>
                  <a:lnTo>
                    <a:pt x="1" y="1072"/>
                  </a:lnTo>
                  <a:lnTo>
                    <a:pt x="1" y="1119"/>
                  </a:lnTo>
                  <a:lnTo>
                    <a:pt x="1" y="1167"/>
                  </a:lnTo>
                  <a:lnTo>
                    <a:pt x="1" y="1214"/>
                  </a:lnTo>
                  <a:lnTo>
                    <a:pt x="1" y="14954"/>
                  </a:lnTo>
                  <a:lnTo>
                    <a:pt x="1" y="14990"/>
                  </a:lnTo>
                  <a:lnTo>
                    <a:pt x="1" y="15050"/>
                  </a:lnTo>
                  <a:lnTo>
                    <a:pt x="1" y="15097"/>
                  </a:lnTo>
                  <a:lnTo>
                    <a:pt x="1" y="15145"/>
                  </a:lnTo>
                  <a:lnTo>
                    <a:pt x="1" y="15192"/>
                  </a:lnTo>
                  <a:cubicBezTo>
                    <a:pt x="1" y="15204"/>
                    <a:pt x="13" y="15216"/>
                    <a:pt x="13" y="15240"/>
                  </a:cubicBezTo>
                  <a:cubicBezTo>
                    <a:pt x="25" y="15252"/>
                    <a:pt x="13" y="15276"/>
                    <a:pt x="25" y="15288"/>
                  </a:cubicBezTo>
                  <a:cubicBezTo>
                    <a:pt x="37" y="15300"/>
                    <a:pt x="37" y="15323"/>
                    <a:pt x="49" y="15335"/>
                  </a:cubicBezTo>
                  <a:cubicBezTo>
                    <a:pt x="49" y="15347"/>
                    <a:pt x="60" y="15371"/>
                    <a:pt x="60" y="15383"/>
                  </a:cubicBezTo>
                  <a:cubicBezTo>
                    <a:pt x="72" y="15407"/>
                    <a:pt x="72" y="15419"/>
                    <a:pt x="84" y="15431"/>
                  </a:cubicBezTo>
                  <a:cubicBezTo>
                    <a:pt x="84" y="15454"/>
                    <a:pt x="96" y="15466"/>
                    <a:pt x="108" y="15478"/>
                  </a:cubicBezTo>
                  <a:cubicBezTo>
                    <a:pt x="108" y="15502"/>
                    <a:pt x="120" y="15514"/>
                    <a:pt x="132" y="15526"/>
                  </a:cubicBezTo>
                  <a:cubicBezTo>
                    <a:pt x="132" y="15550"/>
                    <a:pt x="144" y="15561"/>
                    <a:pt x="156" y="15585"/>
                  </a:cubicBezTo>
                  <a:cubicBezTo>
                    <a:pt x="168" y="15597"/>
                    <a:pt x="180" y="15609"/>
                    <a:pt x="191" y="15633"/>
                  </a:cubicBezTo>
                  <a:cubicBezTo>
                    <a:pt x="191" y="15645"/>
                    <a:pt x="203" y="15669"/>
                    <a:pt x="227" y="15681"/>
                  </a:cubicBezTo>
                  <a:lnTo>
                    <a:pt x="263" y="15728"/>
                  </a:lnTo>
                  <a:lnTo>
                    <a:pt x="299" y="15776"/>
                  </a:lnTo>
                  <a:lnTo>
                    <a:pt x="346" y="15823"/>
                  </a:lnTo>
                  <a:lnTo>
                    <a:pt x="406" y="15871"/>
                  </a:lnTo>
                  <a:cubicBezTo>
                    <a:pt x="418" y="15895"/>
                    <a:pt x="441" y="15907"/>
                    <a:pt x="465" y="15931"/>
                  </a:cubicBezTo>
                  <a:cubicBezTo>
                    <a:pt x="489" y="15942"/>
                    <a:pt x="501" y="15966"/>
                    <a:pt x="525" y="15978"/>
                  </a:cubicBezTo>
                  <a:cubicBezTo>
                    <a:pt x="584" y="16014"/>
                    <a:pt x="644" y="16050"/>
                    <a:pt x="715" y="16073"/>
                  </a:cubicBezTo>
                  <a:cubicBezTo>
                    <a:pt x="751" y="16097"/>
                    <a:pt x="799" y="16109"/>
                    <a:pt x="846" y="16121"/>
                  </a:cubicBezTo>
                  <a:cubicBezTo>
                    <a:pt x="965" y="16157"/>
                    <a:pt x="1084" y="16181"/>
                    <a:pt x="1203" y="16181"/>
                  </a:cubicBezTo>
                  <a:lnTo>
                    <a:pt x="1215" y="16181"/>
                  </a:lnTo>
                  <a:cubicBezTo>
                    <a:pt x="1323" y="16181"/>
                    <a:pt x="1430" y="16169"/>
                    <a:pt x="1525" y="16133"/>
                  </a:cubicBezTo>
                  <a:cubicBezTo>
                    <a:pt x="1573" y="16121"/>
                    <a:pt x="1620" y="16109"/>
                    <a:pt x="1668" y="16085"/>
                  </a:cubicBezTo>
                  <a:cubicBezTo>
                    <a:pt x="1704" y="16073"/>
                    <a:pt x="1739" y="16062"/>
                    <a:pt x="1775" y="16038"/>
                  </a:cubicBezTo>
                  <a:lnTo>
                    <a:pt x="1858" y="15990"/>
                  </a:lnTo>
                  <a:lnTo>
                    <a:pt x="1918" y="15942"/>
                  </a:lnTo>
                  <a:cubicBezTo>
                    <a:pt x="1942" y="15931"/>
                    <a:pt x="1965" y="15919"/>
                    <a:pt x="1989" y="15907"/>
                  </a:cubicBezTo>
                  <a:lnTo>
                    <a:pt x="2037" y="15859"/>
                  </a:lnTo>
                  <a:lnTo>
                    <a:pt x="2085" y="15812"/>
                  </a:lnTo>
                  <a:lnTo>
                    <a:pt x="2132" y="15752"/>
                  </a:lnTo>
                  <a:cubicBezTo>
                    <a:pt x="2144" y="15740"/>
                    <a:pt x="2156" y="15728"/>
                    <a:pt x="2168" y="15704"/>
                  </a:cubicBezTo>
                  <a:cubicBezTo>
                    <a:pt x="2180" y="15692"/>
                    <a:pt x="2192" y="15681"/>
                    <a:pt x="2204" y="15657"/>
                  </a:cubicBezTo>
                  <a:lnTo>
                    <a:pt x="2239" y="15609"/>
                  </a:lnTo>
                  <a:lnTo>
                    <a:pt x="2275" y="15561"/>
                  </a:lnTo>
                  <a:cubicBezTo>
                    <a:pt x="2275" y="15550"/>
                    <a:pt x="2287" y="15538"/>
                    <a:pt x="2299" y="15514"/>
                  </a:cubicBezTo>
                  <a:cubicBezTo>
                    <a:pt x="2299" y="15502"/>
                    <a:pt x="2311" y="15478"/>
                    <a:pt x="2323" y="15466"/>
                  </a:cubicBezTo>
                  <a:cubicBezTo>
                    <a:pt x="2323" y="15454"/>
                    <a:pt x="2335" y="15431"/>
                    <a:pt x="2335" y="15419"/>
                  </a:cubicBezTo>
                  <a:cubicBezTo>
                    <a:pt x="2346" y="15407"/>
                    <a:pt x="2346" y="15383"/>
                    <a:pt x="2358" y="15371"/>
                  </a:cubicBezTo>
                  <a:cubicBezTo>
                    <a:pt x="2358" y="15359"/>
                    <a:pt x="2370" y="15335"/>
                    <a:pt x="2370" y="15323"/>
                  </a:cubicBezTo>
                  <a:lnTo>
                    <a:pt x="2394" y="15276"/>
                  </a:lnTo>
                  <a:cubicBezTo>
                    <a:pt x="2394" y="15264"/>
                    <a:pt x="2394" y="15240"/>
                    <a:pt x="2406" y="15228"/>
                  </a:cubicBezTo>
                  <a:lnTo>
                    <a:pt x="2406" y="15180"/>
                  </a:lnTo>
                  <a:cubicBezTo>
                    <a:pt x="2406" y="15157"/>
                    <a:pt x="2406" y="15145"/>
                    <a:pt x="2406" y="15133"/>
                  </a:cubicBezTo>
                  <a:lnTo>
                    <a:pt x="2406" y="15085"/>
                  </a:lnTo>
                  <a:lnTo>
                    <a:pt x="2406" y="15026"/>
                  </a:lnTo>
                  <a:lnTo>
                    <a:pt x="2406" y="14978"/>
                  </a:lnTo>
                  <a:cubicBezTo>
                    <a:pt x="2406" y="14978"/>
                    <a:pt x="2406" y="14966"/>
                    <a:pt x="2406" y="14954"/>
                  </a:cubicBezTo>
                  <a:lnTo>
                    <a:pt x="2406" y="1214"/>
                  </a:lnTo>
                  <a:lnTo>
                    <a:pt x="2406" y="1167"/>
                  </a:lnTo>
                  <a:lnTo>
                    <a:pt x="2406" y="1119"/>
                  </a:lnTo>
                  <a:lnTo>
                    <a:pt x="2406" y="1072"/>
                  </a:lnTo>
                  <a:cubicBezTo>
                    <a:pt x="2406" y="1060"/>
                    <a:pt x="2406" y="1036"/>
                    <a:pt x="2406" y="1024"/>
                  </a:cubicBezTo>
                  <a:lnTo>
                    <a:pt x="2406" y="976"/>
                  </a:lnTo>
                  <a:cubicBezTo>
                    <a:pt x="2406" y="964"/>
                    <a:pt x="2394" y="941"/>
                    <a:pt x="2394" y="929"/>
                  </a:cubicBezTo>
                  <a:cubicBezTo>
                    <a:pt x="2394" y="917"/>
                    <a:pt x="2382" y="893"/>
                    <a:pt x="2382" y="881"/>
                  </a:cubicBezTo>
                  <a:cubicBezTo>
                    <a:pt x="2370" y="869"/>
                    <a:pt x="2370" y="845"/>
                    <a:pt x="2358" y="833"/>
                  </a:cubicBezTo>
                  <a:cubicBezTo>
                    <a:pt x="2358" y="822"/>
                    <a:pt x="2358" y="798"/>
                    <a:pt x="2346" y="786"/>
                  </a:cubicBezTo>
                  <a:lnTo>
                    <a:pt x="2323" y="738"/>
                  </a:lnTo>
                  <a:cubicBezTo>
                    <a:pt x="2323" y="714"/>
                    <a:pt x="2311" y="703"/>
                    <a:pt x="2299" y="691"/>
                  </a:cubicBezTo>
                  <a:lnTo>
                    <a:pt x="2287" y="643"/>
                  </a:lnTo>
                  <a:cubicBezTo>
                    <a:pt x="2275" y="619"/>
                    <a:pt x="2263" y="607"/>
                    <a:pt x="2251" y="595"/>
                  </a:cubicBezTo>
                  <a:lnTo>
                    <a:pt x="2227" y="548"/>
                  </a:lnTo>
                  <a:cubicBezTo>
                    <a:pt x="2216" y="524"/>
                    <a:pt x="2204" y="512"/>
                    <a:pt x="2192" y="500"/>
                  </a:cubicBezTo>
                  <a:cubicBezTo>
                    <a:pt x="2180" y="476"/>
                    <a:pt x="2168" y="464"/>
                    <a:pt x="2156" y="452"/>
                  </a:cubicBezTo>
                  <a:lnTo>
                    <a:pt x="2108" y="393"/>
                  </a:lnTo>
                  <a:lnTo>
                    <a:pt x="2061" y="345"/>
                  </a:lnTo>
                  <a:lnTo>
                    <a:pt x="2013" y="298"/>
                  </a:lnTo>
                  <a:cubicBezTo>
                    <a:pt x="1989" y="286"/>
                    <a:pt x="1965" y="274"/>
                    <a:pt x="1954" y="250"/>
                  </a:cubicBezTo>
                  <a:lnTo>
                    <a:pt x="1882" y="202"/>
                  </a:lnTo>
                  <a:lnTo>
                    <a:pt x="1799" y="155"/>
                  </a:lnTo>
                  <a:cubicBezTo>
                    <a:pt x="1775" y="143"/>
                    <a:pt x="1739" y="119"/>
                    <a:pt x="1704" y="107"/>
                  </a:cubicBezTo>
                  <a:cubicBezTo>
                    <a:pt x="1668" y="95"/>
                    <a:pt x="1620" y="71"/>
                    <a:pt x="1573" y="60"/>
                  </a:cubicBezTo>
                  <a:cubicBezTo>
                    <a:pt x="1501" y="36"/>
                    <a:pt x="1418" y="12"/>
                    <a:pt x="1334" y="12"/>
                  </a:cubicBezTo>
                  <a:cubicBezTo>
                    <a:pt x="1287" y="0"/>
                    <a:pt x="1251" y="0"/>
                    <a:pt x="1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6" name="Google Shape;2956;p25"/>
          <p:cNvSpPr/>
          <p:nvPr/>
        </p:nvSpPr>
        <p:spPr>
          <a:xfrm>
            <a:off x="1544390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22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00"/>
                  <a:pt x="3859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57" name="Google Shape;2957;p25"/>
          <p:cNvSpPr/>
          <p:nvPr/>
        </p:nvSpPr>
        <p:spPr>
          <a:xfrm>
            <a:off x="1174078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58" name="Google Shape;2958;p25"/>
          <p:cNvSpPr/>
          <p:nvPr/>
        </p:nvSpPr>
        <p:spPr>
          <a:xfrm>
            <a:off x="2797970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59" name="Google Shape;2959;p25"/>
          <p:cNvSpPr/>
          <p:nvPr/>
        </p:nvSpPr>
        <p:spPr>
          <a:xfrm>
            <a:off x="2427624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00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46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0" name="Google Shape;2960;p25"/>
          <p:cNvSpPr/>
          <p:nvPr/>
        </p:nvSpPr>
        <p:spPr>
          <a:xfrm>
            <a:off x="4059511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31" y="3822"/>
                </a:cubicBezTo>
                <a:lnTo>
                  <a:pt x="3215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1" name="Google Shape;2961;p25"/>
          <p:cNvSpPr/>
          <p:nvPr/>
        </p:nvSpPr>
        <p:spPr>
          <a:xfrm>
            <a:off x="3688772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10"/>
                  <a:pt x="1144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2" name="Google Shape;2962;p25"/>
          <p:cNvSpPr/>
          <p:nvPr/>
        </p:nvSpPr>
        <p:spPr>
          <a:xfrm>
            <a:off x="5312662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00"/>
                  <a:pt x="1" y="1131"/>
                </a:cubicBezTo>
                <a:lnTo>
                  <a:pt x="1" y="2679"/>
                </a:lnTo>
                <a:cubicBezTo>
                  <a:pt x="1" y="3310"/>
                  <a:pt x="501" y="3822"/>
                  <a:pt x="1132" y="3822"/>
                </a:cubicBezTo>
                <a:lnTo>
                  <a:pt x="3227" y="3822"/>
                </a:lnTo>
                <a:cubicBezTo>
                  <a:pt x="3846" y="3822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00"/>
                  <a:pt x="3846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3" name="Google Shape;2963;p25"/>
          <p:cNvSpPr/>
          <p:nvPr/>
        </p:nvSpPr>
        <p:spPr>
          <a:xfrm>
            <a:off x="4941924" y="-226149"/>
            <a:ext cx="142964" cy="166721"/>
          </a:xfrm>
          <a:custGeom>
            <a:avLst/>
            <a:gdLst/>
            <a:ahLst/>
            <a:cxnLst/>
            <a:rect l="l" t="t" r="r" b="b"/>
            <a:pathLst>
              <a:path w="4371" h="3823" extrusionOk="0">
                <a:moveTo>
                  <a:pt x="1144" y="0"/>
                </a:moveTo>
                <a:cubicBezTo>
                  <a:pt x="513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13" y="3822"/>
                  <a:pt x="1144" y="3822"/>
                </a:cubicBezTo>
                <a:lnTo>
                  <a:pt x="3228" y="3822"/>
                </a:lnTo>
                <a:cubicBezTo>
                  <a:pt x="3859" y="3810"/>
                  <a:pt x="4371" y="3310"/>
                  <a:pt x="4371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28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4" name="Google Shape;2964;p25"/>
          <p:cNvSpPr/>
          <p:nvPr/>
        </p:nvSpPr>
        <p:spPr>
          <a:xfrm>
            <a:off x="6566206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2" y="0"/>
                </a:moveTo>
                <a:cubicBezTo>
                  <a:pt x="501" y="0"/>
                  <a:pt x="1" y="512"/>
                  <a:pt x="1" y="1131"/>
                </a:cubicBezTo>
                <a:lnTo>
                  <a:pt x="1" y="2679"/>
                </a:lnTo>
                <a:cubicBezTo>
                  <a:pt x="1" y="3310"/>
                  <a:pt x="501" y="3810"/>
                  <a:pt x="1132" y="3822"/>
                </a:cubicBezTo>
                <a:lnTo>
                  <a:pt x="3216" y="3822"/>
                </a:lnTo>
                <a:cubicBezTo>
                  <a:pt x="3847" y="3810"/>
                  <a:pt x="4359" y="3310"/>
                  <a:pt x="4359" y="2679"/>
                </a:cubicBezTo>
                <a:lnTo>
                  <a:pt x="4359" y="1131"/>
                </a:lnTo>
                <a:cubicBezTo>
                  <a:pt x="4359" y="512"/>
                  <a:pt x="3847" y="0"/>
                  <a:pt x="3216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5" name="Google Shape;2965;p25"/>
          <p:cNvSpPr/>
          <p:nvPr/>
        </p:nvSpPr>
        <p:spPr>
          <a:xfrm>
            <a:off x="6195500" y="-226149"/>
            <a:ext cx="142932" cy="166721"/>
          </a:xfrm>
          <a:custGeom>
            <a:avLst/>
            <a:gdLst/>
            <a:ahLst/>
            <a:cxnLst/>
            <a:rect l="l" t="t" r="r" b="b"/>
            <a:pathLst>
              <a:path w="4370" h="3823" extrusionOk="0">
                <a:moveTo>
                  <a:pt x="1143" y="0"/>
                </a:moveTo>
                <a:cubicBezTo>
                  <a:pt x="512" y="0"/>
                  <a:pt x="12" y="512"/>
                  <a:pt x="0" y="1131"/>
                </a:cubicBezTo>
                <a:lnTo>
                  <a:pt x="0" y="2679"/>
                </a:lnTo>
                <a:cubicBezTo>
                  <a:pt x="12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70" y="2679"/>
                </a:cubicBezTo>
                <a:lnTo>
                  <a:pt x="4370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6" name="Google Shape;2966;p25"/>
          <p:cNvSpPr/>
          <p:nvPr/>
        </p:nvSpPr>
        <p:spPr>
          <a:xfrm>
            <a:off x="7819393" y="-226149"/>
            <a:ext cx="142539" cy="166721"/>
          </a:xfrm>
          <a:custGeom>
            <a:avLst/>
            <a:gdLst/>
            <a:ahLst/>
            <a:cxnLst/>
            <a:rect l="l" t="t" r="r" b="b"/>
            <a:pathLst>
              <a:path w="4358" h="3823" extrusionOk="0">
                <a:moveTo>
                  <a:pt x="1143" y="0"/>
                </a:moveTo>
                <a:cubicBezTo>
                  <a:pt x="512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10"/>
                  <a:pt x="1143" y="3822"/>
                </a:cubicBezTo>
                <a:lnTo>
                  <a:pt x="3227" y="3822"/>
                </a:lnTo>
                <a:cubicBezTo>
                  <a:pt x="3858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58" y="512"/>
                  <a:pt x="3858" y="0"/>
                  <a:pt x="3227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7" name="Google Shape;2967;p25"/>
          <p:cNvSpPr/>
          <p:nvPr/>
        </p:nvSpPr>
        <p:spPr>
          <a:xfrm>
            <a:off x="7449044" y="-226149"/>
            <a:ext cx="142572" cy="166721"/>
          </a:xfrm>
          <a:custGeom>
            <a:avLst/>
            <a:gdLst/>
            <a:ahLst/>
            <a:cxnLst/>
            <a:rect l="l" t="t" r="r" b="b"/>
            <a:pathLst>
              <a:path w="4359" h="3823" extrusionOk="0">
                <a:moveTo>
                  <a:pt x="1131" y="0"/>
                </a:moveTo>
                <a:cubicBezTo>
                  <a:pt x="500" y="0"/>
                  <a:pt x="0" y="512"/>
                  <a:pt x="0" y="1131"/>
                </a:cubicBezTo>
                <a:lnTo>
                  <a:pt x="0" y="2679"/>
                </a:lnTo>
                <a:cubicBezTo>
                  <a:pt x="0" y="3310"/>
                  <a:pt x="512" y="3822"/>
                  <a:pt x="1143" y="3822"/>
                </a:cubicBezTo>
                <a:lnTo>
                  <a:pt x="3227" y="3822"/>
                </a:lnTo>
                <a:cubicBezTo>
                  <a:pt x="3846" y="3810"/>
                  <a:pt x="4358" y="3310"/>
                  <a:pt x="4358" y="2679"/>
                </a:cubicBezTo>
                <a:lnTo>
                  <a:pt x="4358" y="1131"/>
                </a:lnTo>
                <a:cubicBezTo>
                  <a:pt x="4346" y="512"/>
                  <a:pt x="3846" y="0"/>
                  <a:pt x="3215" y="0"/>
                </a:cubicBezTo>
                <a:close/>
              </a:path>
            </a:pathLst>
          </a:custGeom>
          <a:solidFill>
            <a:srgbClr val="821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8" name="Google Shape;2968;p25"/>
          <p:cNvSpPr/>
          <p:nvPr/>
        </p:nvSpPr>
        <p:spPr>
          <a:xfrm rot="3684608">
            <a:off x="7913127" y="889940"/>
            <a:ext cx="115169" cy="72370"/>
          </a:xfrm>
          <a:custGeom>
            <a:avLst/>
            <a:gdLst/>
            <a:ahLst/>
            <a:cxnLst/>
            <a:rect l="l" t="t" r="r" b="b"/>
            <a:pathLst>
              <a:path w="1073" h="899" extrusionOk="0">
                <a:moveTo>
                  <a:pt x="493" y="0"/>
                </a:moveTo>
                <a:cubicBezTo>
                  <a:pt x="233" y="0"/>
                  <a:pt x="1" y="236"/>
                  <a:pt x="55" y="534"/>
                </a:cubicBezTo>
                <a:cubicBezTo>
                  <a:pt x="94" y="748"/>
                  <a:pt x="289" y="898"/>
                  <a:pt x="500" y="898"/>
                </a:cubicBezTo>
                <a:cubicBezTo>
                  <a:pt x="527" y="898"/>
                  <a:pt x="554" y="896"/>
                  <a:pt x="581" y="891"/>
                </a:cubicBezTo>
                <a:cubicBezTo>
                  <a:pt x="965" y="811"/>
                  <a:pt x="1072" y="302"/>
                  <a:pt x="742" y="79"/>
                </a:cubicBezTo>
                <a:cubicBezTo>
                  <a:pt x="662" y="25"/>
                  <a:pt x="576" y="0"/>
                  <a:pt x="4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69" name="Google Shape;2969;p25"/>
          <p:cNvSpPr/>
          <p:nvPr/>
        </p:nvSpPr>
        <p:spPr>
          <a:xfrm rot="3684608">
            <a:off x="7916503" y="884450"/>
            <a:ext cx="105509" cy="74463"/>
          </a:xfrm>
          <a:custGeom>
            <a:avLst/>
            <a:gdLst/>
            <a:ahLst/>
            <a:cxnLst/>
            <a:rect l="l" t="t" r="r" b="b"/>
            <a:pathLst>
              <a:path w="983" h="925" extrusionOk="0">
                <a:moveTo>
                  <a:pt x="509" y="1"/>
                </a:moveTo>
                <a:cubicBezTo>
                  <a:pt x="241" y="1"/>
                  <a:pt x="0" y="245"/>
                  <a:pt x="55" y="551"/>
                </a:cubicBezTo>
                <a:cubicBezTo>
                  <a:pt x="37" y="435"/>
                  <a:pt x="55" y="310"/>
                  <a:pt x="126" y="212"/>
                </a:cubicBezTo>
                <a:cubicBezTo>
                  <a:pt x="216" y="89"/>
                  <a:pt x="348" y="32"/>
                  <a:pt x="478" y="32"/>
                </a:cubicBezTo>
                <a:cubicBezTo>
                  <a:pt x="671" y="32"/>
                  <a:pt x="860" y="158"/>
                  <a:pt x="903" y="381"/>
                </a:cubicBezTo>
                <a:cubicBezTo>
                  <a:pt x="958" y="670"/>
                  <a:pt x="727" y="905"/>
                  <a:pt x="472" y="905"/>
                </a:cubicBezTo>
                <a:cubicBezTo>
                  <a:pt x="395" y="905"/>
                  <a:pt x="316" y="884"/>
                  <a:pt x="242" y="836"/>
                </a:cubicBezTo>
                <a:cubicBezTo>
                  <a:pt x="144" y="765"/>
                  <a:pt x="82" y="667"/>
                  <a:pt x="55" y="551"/>
                </a:cubicBezTo>
                <a:lnTo>
                  <a:pt x="55" y="551"/>
                </a:lnTo>
                <a:cubicBezTo>
                  <a:pt x="103" y="790"/>
                  <a:pt x="306" y="925"/>
                  <a:pt x="511" y="925"/>
                </a:cubicBezTo>
                <a:cubicBezTo>
                  <a:pt x="651" y="925"/>
                  <a:pt x="791" y="863"/>
                  <a:pt x="885" y="729"/>
                </a:cubicBezTo>
                <a:cubicBezTo>
                  <a:pt x="956" y="622"/>
                  <a:pt x="983" y="497"/>
                  <a:pt x="956" y="372"/>
                </a:cubicBezTo>
                <a:cubicBezTo>
                  <a:pt x="938" y="247"/>
                  <a:pt x="858" y="140"/>
                  <a:pt x="760" y="78"/>
                </a:cubicBezTo>
                <a:cubicBezTo>
                  <a:pt x="679" y="25"/>
                  <a:pt x="593" y="1"/>
                  <a:pt x="509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0" name="Google Shape;2970;p25"/>
          <p:cNvSpPr/>
          <p:nvPr/>
        </p:nvSpPr>
        <p:spPr>
          <a:xfrm rot="3684608">
            <a:off x="7940715" y="926991"/>
            <a:ext cx="44221" cy="27209"/>
          </a:xfrm>
          <a:custGeom>
            <a:avLst/>
            <a:gdLst/>
            <a:ahLst/>
            <a:cxnLst/>
            <a:rect l="l" t="t" r="r" b="b"/>
            <a:pathLst>
              <a:path w="412" h="338" extrusionOk="0">
                <a:moveTo>
                  <a:pt x="191" y="0"/>
                </a:moveTo>
                <a:cubicBezTo>
                  <a:pt x="91" y="0"/>
                  <a:pt x="1" y="93"/>
                  <a:pt x="28" y="201"/>
                </a:cubicBezTo>
                <a:cubicBezTo>
                  <a:pt x="43" y="280"/>
                  <a:pt x="108" y="338"/>
                  <a:pt x="191" y="338"/>
                </a:cubicBezTo>
                <a:cubicBezTo>
                  <a:pt x="202" y="338"/>
                  <a:pt x="213" y="337"/>
                  <a:pt x="224" y="335"/>
                </a:cubicBezTo>
                <a:cubicBezTo>
                  <a:pt x="367" y="308"/>
                  <a:pt x="411" y="112"/>
                  <a:pt x="286" y="31"/>
                </a:cubicBezTo>
                <a:cubicBezTo>
                  <a:pt x="256" y="10"/>
                  <a:pt x="223" y="0"/>
                  <a:pt x="191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1" name="Google Shape;2971;p25"/>
          <p:cNvSpPr/>
          <p:nvPr/>
        </p:nvSpPr>
        <p:spPr>
          <a:xfrm rot="3684608">
            <a:off x="7986043" y="1052593"/>
            <a:ext cx="102612" cy="7695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82" y="1"/>
                </a:moveTo>
                <a:cubicBezTo>
                  <a:pt x="214" y="1"/>
                  <a:pt x="0" y="215"/>
                  <a:pt x="0" y="482"/>
                </a:cubicBezTo>
                <a:cubicBezTo>
                  <a:pt x="0" y="741"/>
                  <a:pt x="214" y="955"/>
                  <a:pt x="482" y="955"/>
                </a:cubicBezTo>
                <a:cubicBezTo>
                  <a:pt x="741" y="955"/>
                  <a:pt x="955" y="741"/>
                  <a:pt x="955" y="482"/>
                </a:cubicBezTo>
                <a:cubicBezTo>
                  <a:pt x="955" y="215"/>
                  <a:pt x="741" y="1"/>
                  <a:pt x="4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2" name="Google Shape;2972;p25"/>
          <p:cNvSpPr/>
          <p:nvPr/>
        </p:nvSpPr>
        <p:spPr>
          <a:xfrm rot="3684608">
            <a:off x="7977643" y="1051869"/>
            <a:ext cx="119248" cy="79132"/>
          </a:xfrm>
          <a:custGeom>
            <a:avLst/>
            <a:gdLst/>
            <a:ahLst/>
            <a:cxnLst/>
            <a:rect l="l" t="t" r="r" b="b"/>
            <a:pathLst>
              <a:path w="1111" h="983" extrusionOk="0">
                <a:moveTo>
                  <a:pt x="578" y="1"/>
                </a:moveTo>
                <a:cubicBezTo>
                  <a:pt x="357" y="1"/>
                  <a:pt x="155" y="145"/>
                  <a:pt x="93" y="369"/>
                </a:cubicBezTo>
                <a:cubicBezTo>
                  <a:pt x="129" y="244"/>
                  <a:pt x="209" y="145"/>
                  <a:pt x="316" y="83"/>
                </a:cubicBezTo>
                <a:cubicBezTo>
                  <a:pt x="392" y="40"/>
                  <a:pt x="470" y="20"/>
                  <a:pt x="545" y="20"/>
                </a:cubicBezTo>
                <a:cubicBezTo>
                  <a:pt x="827" y="20"/>
                  <a:pt x="1070" y="291"/>
                  <a:pt x="985" y="601"/>
                </a:cubicBezTo>
                <a:cubicBezTo>
                  <a:pt x="930" y="827"/>
                  <a:pt x="735" y="949"/>
                  <a:pt x="539" y="949"/>
                </a:cubicBezTo>
                <a:cubicBezTo>
                  <a:pt x="388" y="949"/>
                  <a:pt x="236" y="877"/>
                  <a:pt x="146" y="726"/>
                </a:cubicBezTo>
                <a:cubicBezTo>
                  <a:pt x="75" y="618"/>
                  <a:pt x="57" y="485"/>
                  <a:pt x="93" y="369"/>
                </a:cubicBezTo>
                <a:lnTo>
                  <a:pt x="93" y="360"/>
                </a:lnTo>
                <a:lnTo>
                  <a:pt x="93" y="360"/>
                </a:lnTo>
                <a:cubicBezTo>
                  <a:pt x="1" y="694"/>
                  <a:pt x="265" y="983"/>
                  <a:pt x="570" y="983"/>
                </a:cubicBezTo>
                <a:cubicBezTo>
                  <a:pt x="648" y="983"/>
                  <a:pt x="729" y="964"/>
                  <a:pt x="807" y="922"/>
                </a:cubicBezTo>
                <a:cubicBezTo>
                  <a:pt x="914" y="859"/>
                  <a:pt x="1003" y="743"/>
                  <a:pt x="1039" y="618"/>
                </a:cubicBezTo>
                <a:cubicBezTo>
                  <a:pt x="1110" y="351"/>
                  <a:pt x="950" y="74"/>
                  <a:pt x="682" y="12"/>
                </a:cubicBezTo>
                <a:cubicBezTo>
                  <a:pt x="647" y="4"/>
                  <a:pt x="612" y="1"/>
                  <a:pt x="578" y="1"/>
                </a:cubicBezTo>
                <a:close/>
              </a:path>
            </a:pathLst>
          </a:custGeom>
          <a:solidFill>
            <a:srgbClr val="680B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3" name="Google Shape;2973;p25"/>
          <p:cNvSpPr/>
          <p:nvPr/>
        </p:nvSpPr>
        <p:spPr>
          <a:xfrm rot="3684608">
            <a:off x="8007034" y="1098211"/>
            <a:ext cx="40680" cy="25519"/>
          </a:xfrm>
          <a:custGeom>
            <a:avLst/>
            <a:gdLst/>
            <a:ahLst/>
            <a:cxnLst/>
            <a:rect l="l" t="t" r="r" b="b"/>
            <a:pathLst>
              <a:path w="379" h="317" extrusionOk="0">
                <a:moveTo>
                  <a:pt x="178" y="1"/>
                </a:moveTo>
                <a:cubicBezTo>
                  <a:pt x="112" y="1"/>
                  <a:pt x="48" y="42"/>
                  <a:pt x="28" y="117"/>
                </a:cubicBezTo>
                <a:cubicBezTo>
                  <a:pt x="1" y="198"/>
                  <a:pt x="54" y="287"/>
                  <a:pt x="135" y="314"/>
                </a:cubicBezTo>
                <a:cubicBezTo>
                  <a:pt x="146" y="316"/>
                  <a:pt x="157" y="317"/>
                  <a:pt x="167" y="317"/>
                </a:cubicBezTo>
                <a:cubicBezTo>
                  <a:pt x="286" y="317"/>
                  <a:pt x="379" y="188"/>
                  <a:pt x="313" y="81"/>
                </a:cubicBezTo>
                <a:cubicBezTo>
                  <a:pt x="282" y="26"/>
                  <a:pt x="230" y="1"/>
                  <a:pt x="178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4" name="Google Shape;2974;p25"/>
          <p:cNvSpPr/>
          <p:nvPr/>
        </p:nvSpPr>
        <p:spPr>
          <a:xfrm rot="3684608">
            <a:off x="8003905" y="837182"/>
            <a:ext cx="302897" cy="254382"/>
          </a:xfrm>
          <a:custGeom>
            <a:avLst/>
            <a:gdLst/>
            <a:ahLst/>
            <a:cxnLst/>
            <a:rect l="l" t="t" r="r" b="b"/>
            <a:pathLst>
              <a:path w="2822" h="3160" fill="none" extrusionOk="0">
                <a:moveTo>
                  <a:pt x="1" y="3160"/>
                </a:moveTo>
                <a:cubicBezTo>
                  <a:pt x="1" y="3160"/>
                  <a:pt x="1277" y="447"/>
                  <a:pt x="2821" y="0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5" name="Google Shape;2975;p25"/>
          <p:cNvSpPr/>
          <p:nvPr/>
        </p:nvSpPr>
        <p:spPr>
          <a:xfrm rot="3684608">
            <a:off x="8056889" y="896917"/>
            <a:ext cx="85331" cy="158184"/>
          </a:xfrm>
          <a:custGeom>
            <a:avLst/>
            <a:gdLst/>
            <a:ahLst/>
            <a:cxnLst/>
            <a:rect l="l" t="t" r="r" b="b"/>
            <a:pathLst>
              <a:path w="795" h="1965" fill="none" extrusionOk="0">
                <a:moveTo>
                  <a:pt x="795" y="1964"/>
                </a:moveTo>
                <a:cubicBezTo>
                  <a:pt x="795" y="1964"/>
                  <a:pt x="0" y="1232"/>
                  <a:pt x="420" y="1"/>
                </a:cubicBezTo>
              </a:path>
            </a:pathLst>
          </a:custGeom>
          <a:solidFill>
            <a:schemeClr val="dk1"/>
          </a:solidFill>
          <a:ln w="2000" cap="rnd" cmpd="sng">
            <a:solidFill>
              <a:srgbClr val="4D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6" name="Google Shape;2976;p25"/>
          <p:cNvSpPr/>
          <p:nvPr/>
        </p:nvSpPr>
        <p:spPr>
          <a:xfrm rot="3684608">
            <a:off x="8168159" y="1483095"/>
            <a:ext cx="491483" cy="263559"/>
          </a:xfrm>
          <a:custGeom>
            <a:avLst/>
            <a:gdLst/>
            <a:ahLst/>
            <a:cxnLst/>
            <a:rect l="l" t="t" r="r" b="b"/>
            <a:pathLst>
              <a:path w="4579" h="3274" extrusionOk="0">
                <a:moveTo>
                  <a:pt x="1886" y="1"/>
                </a:moveTo>
                <a:cubicBezTo>
                  <a:pt x="980" y="1"/>
                  <a:pt x="482" y="1004"/>
                  <a:pt x="482" y="1004"/>
                </a:cubicBezTo>
                <a:cubicBezTo>
                  <a:pt x="304" y="1387"/>
                  <a:pt x="0" y="2218"/>
                  <a:pt x="1036" y="2958"/>
                </a:cubicBezTo>
                <a:cubicBezTo>
                  <a:pt x="1363" y="3193"/>
                  <a:pt x="1833" y="3274"/>
                  <a:pt x="2325" y="3274"/>
                </a:cubicBezTo>
                <a:cubicBezTo>
                  <a:pt x="3401" y="3274"/>
                  <a:pt x="4579" y="2887"/>
                  <a:pt x="4579" y="2887"/>
                </a:cubicBezTo>
                <a:cubicBezTo>
                  <a:pt x="4338" y="1923"/>
                  <a:pt x="3089" y="156"/>
                  <a:pt x="2062" y="13"/>
                </a:cubicBezTo>
                <a:cubicBezTo>
                  <a:pt x="2002" y="5"/>
                  <a:pt x="1943" y="1"/>
                  <a:pt x="18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7" name="Google Shape;2977;p25"/>
          <p:cNvSpPr/>
          <p:nvPr/>
        </p:nvSpPr>
        <p:spPr>
          <a:xfrm rot="3684608">
            <a:off x="8154036" y="1485863"/>
            <a:ext cx="497493" cy="188371"/>
          </a:xfrm>
          <a:custGeom>
            <a:avLst/>
            <a:gdLst/>
            <a:ahLst/>
            <a:cxnLst/>
            <a:rect l="l" t="t" r="r" b="b"/>
            <a:pathLst>
              <a:path w="4635" h="2340" extrusionOk="0">
                <a:moveTo>
                  <a:pt x="104" y="1"/>
                </a:moveTo>
                <a:cubicBezTo>
                  <a:pt x="50" y="1"/>
                  <a:pt x="0" y="66"/>
                  <a:pt x="49" y="116"/>
                </a:cubicBezTo>
                <a:cubicBezTo>
                  <a:pt x="192" y="240"/>
                  <a:pt x="344" y="348"/>
                  <a:pt x="513" y="437"/>
                </a:cubicBezTo>
                <a:cubicBezTo>
                  <a:pt x="719" y="562"/>
                  <a:pt x="942" y="660"/>
                  <a:pt x="1156" y="767"/>
                </a:cubicBezTo>
                <a:cubicBezTo>
                  <a:pt x="1272" y="821"/>
                  <a:pt x="1388" y="874"/>
                  <a:pt x="1504" y="919"/>
                </a:cubicBezTo>
                <a:cubicBezTo>
                  <a:pt x="1611" y="1204"/>
                  <a:pt x="1718" y="1490"/>
                  <a:pt x="1825" y="1767"/>
                </a:cubicBezTo>
                <a:lnTo>
                  <a:pt x="1870" y="1901"/>
                </a:lnTo>
                <a:cubicBezTo>
                  <a:pt x="1871" y="1901"/>
                  <a:pt x="1871" y="1902"/>
                  <a:pt x="1872" y="1902"/>
                </a:cubicBezTo>
                <a:cubicBezTo>
                  <a:pt x="1887" y="1902"/>
                  <a:pt x="1715" y="1277"/>
                  <a:pt x="1611" y="990"/>
                </a:cubicBezTo>
                <a:lnTo>
                  <a:pt x="1593" y="954"/>
                </a:lnTo>
                <a:lnTo>
                  <a:pt x="1593" y="954"/>
                </a:lnTo>
                <a:cubicBezTo>
                  <a:pt x="1834" y="1044"/>
                  <a:pt x="2066" y="1133"/>
                  <a:pt x="2298" y="1240"/>
                </a:cubicBezTo>
                <a:cubicBezTo>
                  <a:pt x="2486" y="1311"/>
                  <a:pt x="2664" y="1392"/>
                  <a:pt x="2843" y="1481"/>
                </a:cubicBezTo>
                <a:cubicBezTo>
                  <a:pt x="2950" y="1686"/>
                  <a:pt x="3066" y="1892"/>
                  <a:pt x="3191" y="2097"/>
                </a:cubicBezTo>
                <a:lnTo>
                  <a:pt x="3244" y="2204"/>
                </a:lnTo>
                <a:cubicBezTo>
                  <a:pt x="3155" y="1972"/>
                  <a:pt x="3057" y="1740"/>
                  <a:pt x="2941" y="1526"/>
                </a:cubicBezTo>
                <a:lnTo>
                  <a:pt x="2941" y="1526"/>
                </a:lnTo>
                <a:cubicBezTo>
                  <a:pt x="3343" y="1713"/>
                  <a:pt x="3744" y="1909"/>
                  <a:pt x="4146" y="2097"/>
                </a:cubicBezTo>
                <a:lnTo>
                  <a:pt x="4619" y="2338"/>
                </a:lnTo>
                <a:cubicBezTo>
                  <a:pt x="4621" y="2339"/>
                  <a:pt x="4623" y="2340"/>
                  <a:pt x="4623" y="2340"/>
                </a:cubicBezTo>
                <a:cubicBezTo>
                  <a:pt x="4635" y="2340"/>
                  <a:pt x="3913" y="1899"/>
                  <a:pt x="3414" y="1624"/>
                </a:cubicBezTo>
                <a:lnTo>
                  <a:pt x="3762" y="1454"/>
                </a:lnTo>
                <a:lnTo>
                  <a:pt x="3825" y="1428"/>
                </a:lnTo>
                <a:lnTo>
                  <a:pt x="3825" y="1428"/>
                </a:lnTo>
                <a:cubicBezTo>
                  <a:pt x="3664" y="1463"/>
                  <a:pt x="3503" y="1517"/>
                  <a:pt x="3351" y="1579"/>
                </a:cubicBezTo>
                <a:lnTo>
                  <a:pt x="3343" y="1588"/>
                </a:lnTo>
                <a:cubicBezTo>
                  <a:pt x="3039" y="1428"/>
                  <a:pt x="2798" y="1311"/>
                  <a:pt x="2477" y="1169"/>
                </a:cubicBezTo>
                <a:cubicBezTo>
                  <a:pt x="2352" y="1115"/>
                  <a:pt x="2218" y="1062"/>
                  <a:pt x="2093" y="1008"/>
                </a:cubicBezTo>
                <a:lnTo>
                  <a:pt x="2825" y="597"/>
                </a:lnTo>
                <a:lnTo>
                  <a:pt x="2941" y="526"/>
                </a:lnTo>
                <a:cubicBezTo>
                  <a:pt x="2942" y="526"/>
                  <a:pt x="2943" y="525"/>
                  <a:pt x="2942" y="525"/>
                </a:cubicBezTo>
                <a:lnTo>
                  <a:pt x="2942" y="525"/>
                </a:lnTo>
                <a:cubicBezTo>
                  <a:pt x="2938" y="525"/>
                  <a:pt x="2352" y="781"/>
                  <a:pt x="2093" y="928"/>
                </a:cubicBezTo>
                <a:lnTo>
                  <a:pt x="2013" y="981"/>
                </a:lnTo>
                <a:cubicBezTo>
                  <a:pt x="1816" y="901"/>
                  <a:pt x="1629" y="830"/>
                  <a:pt x="1442" y="749"/>
                </a:cubicBezTo>
                <a:lnTo>
                  <a:pt x="1326" y="696"/>
                </a:lnTo>
                <a:lnTo>
                  <a:pt x="1986" y="205"/>
                </a:lnTo>
                <a:lnTo>
                  <a:pt x="2084" y="124"/>
                </a:lnTo>
                <a:cubicBezTo>
                  <a:pt x="2086" y="123"/>
                  <a:pt x="2086" y="123"/>
                  <a:pt x="2086" y="123"/>
                </a:cubicBezTo>
                <a:lnTo>
                  <a:pt x="2086" y="123"/>
                </a:lnTo>
                <a:cubicBezTo>
                  <a:pt x="2078" y="123"/>
                  <a:pt x="1557" y="435"/>
                  <a:pt x="1326" y="615"/>
                </a:cubicBezTo>
                <a:lnTo>
                  <a:pt x="1254" y="669"/>
                </a:lnTo>
                <a:cubicBezTo>
                  <a:pt x="1058" y="580"/>
                  <a:pt x="870" y="490"/>
                  <a:pt x="683" y="383"/>
                </a:cubicBezTo>
                <a:cubicBezTo>
                  <a:pt x="487" y="285"/>
                  <a:pt x="308" y="160"/>
                  <a:pt x="147" y="17"/>
                </a:cubicBezTo>
                <a:cubicBezTo>
                  <a:pt x="134" y="6"/>
                  <a:pt x="119" y="1"/>
                  <a:pt x="1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8" name="Google Shape;2978;p25"/>
          <p:cNvSpPr/>
          <p:nvPr/>
        </p:nvSpPr>
        <p:spPr>
          <a:xfrm rot="3684608">
            <a:off x="8182086" y="1569008"/>
            <a:ext cx="401429" cy="219928"/>
          </a:xfrm>
          <a:custGeom>
            <a:avLst/>
            <a:gdLst/>
            <a:ahLst/>
            <a:cxnLst/>
            <a:rect l="l" t="t" r="r" b="b"/>
            <a:pathLst>
              <a:path w="3740" h="2732" extrusionOk="0">
                <a:moveTo>
                  <a:pt x="0" y="1821"/>
                </a:moveTo>
                <a:cubicBezTo>
                  <a:pt x="89" y="1911"/>
                  <a:pt x="179" y="1991"/>
                  <a:pt x="286" y="2062"/>
                </a:cubicBezTo>
                <a:cubicBezTo>
                  <a:pt x="1205" y="2732"/>
                  <a:pt x="3293" y="2152"/>
                  <a:pt x="3740" y="2018"/>
                </a:cubicBezTo>
                <a:cubicBezTo>
                  <a:pt x="3276" y="134"/>
                  <a:pt x="652" y="1"/>
                  <a:pt x="0" y="182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79" name="Google Shape;2979;p25"/>
          <p:cNvSpPr/>
          <p:nvPr/>
        </p:nvSpPr>
        <p:spPr>
          <a:xfrm rot="3684608">
            <a:off x="8187532" y="1497363"/>
            <a:ext cx="464649" cy="265733"/>
          </a:xfrm>
          <a:custGeom>
            <a:avLst/>
            <a:gdLst/>
            <a:ahLst/>
            <a:cxnLst/>
            <a:rect l="l" t="t" r="r" b="b"/>
            <a:pathLst>
              <a:path w="4329" h="3301" extrusionOk="0">
                <a:moveTo>
                  <a:pt x="1597" y="1"/>
                </a:moveTo>
                <a:cubicBezTo>
                  <a:pt x="1492" y="1"/>
                  <a:pt x="1388" y="14"/>
                  <a:pt x="1285" y="41"/>
                </a:cubicBezTo>
                <a:cubicBezTo>
                  <a:pt x="1044" y="112"/>
                  <a:pt x="821" y="246"/>
                  <a:pt x="643" y="416"/>
                </a:cubicBezTo>
                <a:cubicBezTo>
                  <a:pt x="464" y="585"/>
                  <a:pt x="312" y="791"/>
                  <a:pt x="196" y="1014"/>
                </a:cubicBezTo>
                <a:cubicBezTo>
                  <a:pt x="312" y="791"/>
                  <a:pt x="464" y="594"/>
                  <a:pt x="652" y="425"/>
                </a:cubicBezTo>
                <a:cubicBezTo>
                  <a:pt x="821" y="246"/>
                  <a:pt x="1044" y="121"/>
                  <a:pt x="1285" y="59"/>
                </a:cubicBezTo>
                <a:cubicBezTo>
                  <a:pt x="1388" y="32"/>
                  <a:pt x="1492" y="18"/>
                  <a:pt x="1596" y="18"/>
                </a:cubicBezTo>
                <a:cubicBezTo>
                  <a:pt x="1736" y="18"/>
                  <a:pt x="1875" y="43"/>
                  <a:pt x="2008" y="94"/>
                </a:cubicBezTo>
                <a:cubicBezTo>
                  <a:pt x="2240" y="184"/>
                  <a:pt x="2454" y="309"/>
                  <a:pt x="2642" y="469"/>
                </a:cubicBezTo>
                <a:cubicBezTo>
                  <a:pt x="3017" y="791"/>
                  <a:pt x="3347" y="1165"/>
                  <a:pt x="3624" y="1576"/>
                </a:cubicBezTo>
                <a:cubicBezTo>
                  <a:pt x="3766" y="1781"/>
                  <a:pt x="3891" y="1995"/>
                  <a:pt x="3998" y="2219"/>
                </a:cubicBezTo>
                <a:cubicBezTo>
                  <a:pt x="4110" y="2425"/>
                  <a:pt x="4197" y="2647"/>
                  <a:pt x="4259" y="2878"/>
                </a:cubicBezTo>
                <a:lnTo>
                  <a:pt x="4259" y="2878"/>
                </a:lnTo>
                <a:cubicBezTo>
                  <a:pt x="3803" y="3026"/>
                  <a:pt x="3329" y="3130"/>
                  <a:pt x="2856" y="3200"/>
                </a:cubicBezTo>
                <a:cubicBezTo>
                  <a:pt x="2615" y="3236"/>
                  <a:pt x="2365" y="3263"/>
                  <a:pt x="2124" y="3263"/>
                </a:cubicBezTo>
                <a:cubicBezTo>
                  <a:pt x="2083" y="3264"/>
                  <a:pt x="2041" y="3265"/>
                  <a:pt x="1999" y="3265"/>
                </a:cubicBezTo>
                <a:cubicBezTo>
                  <a:pt x="1798" y="3265"/>
                  <a:pt x="1592" y="3248"/>
                  <a:pt x="1392" y="3218"/>
                </a:cubicBezTo>
                <a:cubicBezTo>
                  <a:pt x="910" y="3120"/>
                  <a:pt x="482" y="2834"/>
                  <a:pt x="214" y="2415"/>
                </a:cubicBezTo>
                <a:cubicBezTo>
                  <a:pt x="80" y="2210"/>
                  <a:pt x="9" y="1960"/>
                  <a:pt x="18" y="1719"/>
                </a:cubicBezTo>
                <a:cubicBezTo>
                  <a:pt x="18" y="1471"/>
                  <a:pt x="79" y="1233"/>
                  <a:pt x="193" y="1020"/>
                </a:cubicBezTo>
                <a:lnTo>
                  <a:pt x="193" y="1020"/>
                </a:lnTo>
                <a:cubicBezTo>
                  <a:pt x="79" y="1233"/>
                  <a:pt x="18" y="1471"/>
                  <a:pt x="9" y="1719"/>
                </a:cubicBezTo>
                <a:cubicBezTo>
                  <a:pt x="0" y="1969"/>
                  <a:pt x="71" y="2210"/>
                  <a:pt x="205" y="2424"/>
                </a:cubicBezTo>
                <a:cubicBezTo>
                  <a:pt x="473" y="2843"/>
                  <a:pt x="901" y="3138"/>
                  <a:pt x="1392" y="3236"/>
                </a:cubicBezTo>
                <a:cubicBezTo>
                  <a:pt x="1594" y="3281"/>
                  <a:pt x="1796" y="3301"/>
                  <a:pt x="2003" y="3301"/>
                </a:cubicBezTo>
                <a:cubicBezTo>
                  <a:pt x="2043" y="3301"/>
                  <a:pt x="2084" y="3300"/>
                  <a:pt x="2124" y="3299"/>
                </a:cubicBezTo>
                <a:cubicBezTo>
                  <a:pt x="2374" y="3290"/>
                  <a:pt x="2615" y="3272"/>
                  <a:pt x="2865" y="3236"/>
                </a:cubicBezTo>
                <a:cubicBezTo>
                  <a:pt x="3347" y="3174"/>
                  <a:pt x="3829" y="3066"/>
                  <a:pt x="4302" y="2924"/>
                </a:cubicBezTo>
                <a:lnTo>
                  <a:pt x="4329" y="2915"/>
                </a:lnTo>
                <a:lnTo>
                  <a:pt x="4320" y="2888"/>
                </a:lnTo>
                <a:cubicBezTo>
                  <a:pt x="4248" y="2647"/>
                  <a:pt x="4159" y="2415"/>
                  <a:pt x="4043" y="2192"/>
                </a:cubicBezTo>
                <a:cubicBezTo>
                  <a:pt x="3927" y="1978"/>
                  <a:pt x="3802" y="1763"/>
                  <a:pt x="3659" y="1558"/>
                </a:cubicBezTo>
                <a:cubicBezTo>
                  <a:pt x="3374" y="1139"/>
                  <a:pt x="3043" y="773"/>
                  <a:pt x="2660" y="451"/>
                </a:cubicBezTo>
                <a:cubicBezTo>
                  <a:pt x="2472" y="291"/>
                  <a:pt x="2249" y="157"/>
                  <a:pt x="2017" y="77"/>
                </a:cubicBezTo>
                <a:cubicBezTo>
                  <a:pt x="1879" y="25"/>
                  <a:pt x="1738" y="1"/>
                  <a:pt x="15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0" name="Google Shape;2980;p25"/>
          <p:cNvSpPr/>
          <p:nvPr/>
        </p:nvSpPr>
        <p:spPr>
          <a:xfrm rot="3684608">
            <a:off x="7995536" y="1429121"/>
            <a:ext cx="181288" cy="223631"/>
          </a:xfrm>
          <a:custGeom>
            <a:avLst/>
            <a:gdLst/>
            <a:ahLst/>
            <a:cxnLst/>
            <a:rect l="l" t="t" r="r" b="b"/>
            <a:pathLst>
              <a:path w="1689" h="2778" extrusionOk="0">
                <a:moveTo>
                  <a:pt x="1108" y="1"/>
                </a:moveTo>
                <a:cubicBezTo>
                  <a:pt x="747" y="433"/>
                  <a:pt x="1" y="2777"/>
                  <a:pt x="813" y="2777"/>
                </a:cubicBezTo>
                <a:cubicBezTo>
                  <a:pt x="822" y="2777"/>
                  <a:pt x="831" y="2777"/>
                  <a:pt x="841" y="2776"/>
                </a:cubicBezTo>
                <a:cubicBezTo>
                  <a:pt x="1689" y="2723"/>
                  <a:pt x="1109" y="1"/>
                  <a:pt x="1108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1" name="Google Shape;2981;p25"/>
          <p:cNvSpPr/>
          <p:nvPr/>
        </p:nvSpPr>
        <p:spPr>
          <a:xfrm rot="3684608">
            <a:off x="8050651" y="1610543"/>
            <a:ext cx="319104" cy="99579"/>
          </a:xfrm>
          <a:custGeom>
            <a:avLst/>
            <a:gdLst/>
            <a:ahLst/>
            <a:cxnLst/>
            <a:rect l="l" t="t" r="r" b="b"/>
            <a:pathLst>
              <a:path w="2973" h="1237" extrusionOk="0">
                <a:moveTo>
                  <a:pt x="277" y="0"/>
                </a:moveTo>
                <a:cubicBezTo>
                  <a:pt x="162" y="0"/>
                  <a:pt x="68" y="8"/>
                  <a:pt x="1" y="24"/>
                </a:cubicBezTo>
                <a:cubicBezTo>
                  <a:pt x="1" y="24"/>
                  <a:pt x="1471" y="1237"/>
                  <a:pt x="2224" y="1237"/>
                </a:cubicBezTo>
                <a:cubicBezTo>
                  <a:pt x="2380" y="1237"/>
                  <a:pt x="2505" y="1185"/>
                  <a:pt x="2580" y="1059"/>
                </a:cubicBezTo>
                <a:cubicBezTo>
                  <a:pt x="2972" y="416"/>
                  <a:pt x="1108" y="0"/>
                  <a:pt x="2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2" name="Google Shape;2982;p25"/>
          <p:cNvSpPr/>
          <p:nvPr/>
        </p:nvSpPr>
        <p:spPr>
          <a:xfrm rot="3684608">
            <a:off x="7994584" y="1620262"/>
            <a:ext cx="205975" cy="211314"/>
          </a:xfrm>
          <a:custGeom>
            <a:avLst/>
            <a:gdLst/>
            <a:ahLst/>
            <a:cxnLst/>
            <a:rect l="l" t="t" r="r" b="b"/>
            <a:pathLst>
              <a:path w="1919" h="2625" extrusionOk="0">
                <a:moveTo>
                  <a:pt x="107" y="0"/>
                </a:moveTo>
                <a:lnTo>
                  <a:pt x="107" y="0"/>
                </a:lnTo>
                <a:cubicBezTo>
                  <a:pt x="0" y="508"/>
                  <a:pt x="397" y="2624"/>
                  <a:pt x="1022" y="2624"/>
                </a:cubicBezTo>
                <a:cubicBezTo>
                  <a:pt x="1078" y="2624"/>
                  <a:pt x="1136" y="2607"/>
                  <a:pt x="1195" y="2571"/>
                </a:cubicBezTo>
                <a:cubicBezTo>
                  <a:pt x="1918" y="2116"/>
                  <a:pt x="107" y="0"/>
                  <a:pt x="10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3" name="Google Shape;2983;p25"/>
          <p:cNvSpPr/>
          <p:nvPr/>
        </p:nvSpPr>
        <p:spPr>
          <a:xfrm rot="3684608">
            <a:off x="8052587" y="1296789"/>
            <a:ext cx="181609" cy="223631"/>
          </a:xfrm>
          <a:custGeom>
            <a:avLst/>
            <a:gdLst/>
            <a:ahLst/>
            <a:cxnLst/>
            <a:rect l="l" t="t" r="r" b="b"/>
            <a:pathLst>
              <a:path w="1692" h="2778" extrusionOk="0">
                <a:moveTo>
                  <a:pt x="1112" y="1"/>
                </a:moveTo>
                <a:cubicBezTo>
                  <a:pt x="740" y="425"/>
                  <a:pt x="1" y="2777"/>
                  <a:pt x="812" y="2777"/>
                </a:cubicBezTo>
                <a:cubicBezTo>
                  <a:pt x="819" y="2777"/>
                  <a:pt x="827" y="2777"/>
                  <a:pt x="835" y="2777"/>
                </a:cubicBezTo>
                <a:cubicBezTo>
                  <a:pt x="1692" y="2723"/>
                  <a:pt x="1112" y="1"/>
                  <a:pt x="1112" y="1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4" name="Google Shape;2984;p25"/>
          <p:cNvSpPr/>
          <p:nvPr/>
        </p:nvSpPr>
        <p:spPr>
          <a:xfrm rot="3684608">
            <a:off x="8107720" y="1477340"/>
            <a:ext cx="319427" cy="100062"/>
          </a:xfrm>
          <a:custGeom>
            <a:avLst/>
            <a:gdLst/>
            <a:ahLst/>
            <a:cxnLst/>
            <a:rect l="l" t="t" r="r" b="b"/>
            <a:pathLst>
              <a:path w="2976" h="1243" extrusionOk="0">
                <a:moveTo>
                  <a:pt x="258" y="0"/>
                </a:moveTo>
                <a:cubicBezTo>
                  <a:pt x="152" y="0"/>
                  <a:pt x="63" y="7"/>
                  <a:pt x="0" y="21"/>
                </a:cubicBezTo>
                <a:cubicBezTo>
                  <a:pt x="0" y="21"/>
                  <a:pt x="1479" y="1242"/>
                  <a:pt x="2233" y="1242"/>
                </a:cubicBezTo>
                <a:cubicBezTo>
                  <a:pt x="2389" y="1242"/>
                  <a:pt x="2514" y="1191"/>
                  <a:pt x="2588" y="1066"/>
                </a:cubicBezTo>
                <a:cubicBezTo>
                  <a:pt x="2976" y="417"/>
                  <a:pt x="1080" y="0"/>
                  <a:pt x="25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5" name="Google Shape;2985;p25"/>
          <p:cNvSpPr/>
          <p:nvPr/>
        </p:nvSpPr>
        <p:spPr>
          <a:xfrm rot="3684608">
            <a:off x="8113670" y="1170838"/>
            <a:ext cx="179248" cy="225402"/>
          </a:xfrm>
          <a:custGeom>
            <a:avLst/>
            <a:gdLst/>
            <a:ahLst/>
            <a:cxnLst/>
            <a:rect l="l" t="t" r="r" b="b"/>
            <a:pathLst>
              <a:path w="1670" h="2800" extrusionOk="0">
                <a:moveTo>
                  <a:pt x="777" y="0"/>
                </a:moveTo>
                <a:cubicBezTo>
                  <a:pt x="465" y="469"/>
                  <a:pt x="1" y="2800"/>
                  <a:pt x="753" y="2800"/>
                </a:cubicBezTo>
                <a:cubicBezTo>
                  <a:pt x="775" y="2800"/>
                  <a:pt x="798" y="2798"/>
                  <a:pt x="822" y="2794"/>
                </a:cubicBezTo>
                <a:cubicBezTo>
                  <a:pt x="1670" y="2642"/>
                  <a:pt x="777" y="0"/>
                  <a:pt x="777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6" name="Google Shape;2986;p25"/>
          <p:cNvSpPr/>
          <p:nvPr/>
        </p:nvSpPr>
        <p:spPr>
          <a:xfrm rot="3684608">
            <a:off x="8167071" y="1320945"/>
            <a:ext cx="317172" cy="83399"/>
          </a:xfrm>
          <a:custGeom>
            <a:avLst/>
            <a:gdLst/>
            <a:ahLst/>
            <a:cxnLst/>
            <a:rect l="l" t="t" r="r" b="b"/>
            <a:pathLst>
              <a:path w="2955" h="1036" extrusionOk="0">
                <a:moveTo>
                  <a:pt x="696" y="1"/>
                </a:moveTo>
                <a:cubicBezTo>
                  <a:pt x="391" y="1"/>
                  <a:pt x="134" y="27"/>
                  <a:pt x="0" y="73"/>
                </a:cubicBezTo>
                <a:cubicBezTo>
                  <a:pt x="0" y="73"/>
                  <a:pt x="1483" y="1035"/>
                  <a:pt x="2263" y="1035"/>
                </a:cubicBezTo>
                <a:cubicBezTo>
                  <a:pt x="2462" y="1035"/>
                  <a:pt x="2616" y="972"/>
                  <a:pt x="2687" y="814"/>
                </a:cubicBezTo>
                <a:cubicBezTo>
                  <a:pt x="2955" y="232"/>
                  <a:pt x="1611" y="1"/>
                  <a:pt x="6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7" name="Google Shape;2987;p25"/>
          <p:cNvSpPr/>
          <p:nvPr/>
        </p:nvSpPr>
        <p:spPr>
          <a:xfrm rot="3684608">
            <a:off x="8165556" y="1043792"/>
            <a:ext cx="174419" cy="223389"/>
          </a:xfrm>
          <a:custGeom>
            <a:avLst/>
            <a:gdLst/>
            <a:ahLst/>
            <a:cxnLst/>
            <a:rect l="l" t="t" r="r" b="b"/>
            <a:pathLst>
              <a:path w="1625" h="2775" extrusionOk="0">
                <a:moveTo>
                  <a:pt x="446" y="0"/>
                </a:moveTo>
                <a:cubicBezTo>
                  <a:pt x="199" y="477"/>
                  <a:pt x="1" y="2775"/>
                  <a:pt x="697" y="2775"/>
                </a:cubicBezTo>
                <a:cubicBezTo>
                  <a:pt x="730" y="2775"/>
                  <a:pt x="765" y="2769"/>
                  <a:pt x="803" y="2758"/>
                </a:cubicBezTo>
                <a:cubicBezTo>
                  <a:pt x="1624" y="2526"/>
                  <a:pt x="446" y="1"/>
                  <a:pt x="446" y="0"/>
                </a:cubicBezTo>
                <a:close/>
              </a:path>
            </a:pathLst>
          </a:custGeom>
          <a:solidFill>
            <a:srgbClr val="EE7B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8" name="Google Shape;2988;p25"/>
          <p:cNvSpPr/>
          <p:nvPr/>
        </p:nvSpPr>
        <p:spPr>
          <a:xfrm rot="3684608">
            <a:off x="8217901" y="1158446"/>
            <a:ext cx="312235" cy="72853"/>
          </a:xfrm>
          <a:custGeom>
            <a:avLst/>
            <a:gdLst/>
            <a:ahLst/>
            <a:cxnLst/>
            <a:rect l="l" t="t" r="r" b="b"/>
            <a:pathLst>
              <a:path w="2909" h="905" extrusionOk="0">
                <a:moveTo>
                  <a:pt x="1338" y="1"/>
                </a:moveTo>
                <a:cubicBezTo>
                  <a:pt x="777" y="1"/>
                  <a:pt x="216" y="81"/>
                  <a:pt x="0" y="186"/>
                </a:cubicBezTo>
                <a:cubicBezTo>
                  <a:pt x="0" y="186"/>
                  <a:pt x="1424" y="905"/>
                  <a:pt x="2234" y="905"/>
                </a:cubicBezTo>
                <a:cubicBezTo>
                  <a:pt x="2495" y="905"/>
                  <a:pt x="2693" y="830"/>
                  <a:pt x="2758" y="632"/>
                </a:cubicBezTo>
                <a:cubicBezTo>
                  <a:pt x="2909" y="159"/>
                  <a:pt x="2123" y="1"/>
                  <a:pt x="1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89" name="Google Shape;2989;p25"/>
          <p:cNvSpPr/>
          <p:nvPr/>
        </p:nvSpPr>
        <p:spPr>
          <a:xfrm rot="3684608">
            <a:off x="8105702" y="1240252"/>
            <a:ext cx="106368" cy="140232"/>
          </a:xfrm>
          <a:custGeom>
            <a:avLst/>
            <a:gdLst/>
            <a:ahLst/>
            <a:cxnLst/>
            <a:rect l="l" t="t" r="r" b="b"/>
            <a:pathLst>
              <a:path w="991" h="1742" extrusionOk="0">
                <a:moveTo>
                  <a:pt x="527" y="1652"/>
                </a:moveTo>
                <a:cubicBezTo>
                  <a:pt x="991" y="1572"/>
                  <a:pt x="928" y="742"/>
                  <a:pt x="785" y="1"/>
                </a:cubicBezTo>
                <a:cubicBezTo>
                  <a:pt x="544" y="54"/>
                  <a:pt x="312" y="135"/>
                  <a:pt x="98" y="242"/>
                </a:cubicBezTo>
                <a:cubicBezTo>
                  <a:pt x="0" y="991"/>
                  <a:pt x="54" y="1741"/>
                  <a:pt x="527" y="165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0" name="Google Shape;2990;p25"/>
          <p:cNvSpPr/>
          <p:nvPr/>
        </p:nvSpPr>
        <p:spPr>
          <a:xfrm rot="3684608">
            <a:off x="7911780" y="1375705"/>
            <a:ext cx="435992" cy="389462"/>
          </a:xfrm>
          <a:custGeom>
            <a:avLst/>
            <a:gdLst/>
            <a:ahLst/>
            <a:cxnLst/>
            <a:rect l="l" t="t" r="r" b="b"/>
            <a:pathLst>
              <a:path w="4062" h="4838" extrusionOk="0">
                <a:moveTo>
                  <a:pt x="4061" y="2562"/>
                </a:moveTo>
                <a:cubicBezTo>
                  <a:pt x="4035" y="2258"/>
                  <a:pt x="3954" y="1964"/>
                  <a:pt x="3820" y="1687"/>
                </a:cubicBezTo>
                <a:cubicBezTo>
                  <a:pt x="3214" y="1419"/>
                  <a:pt x="2267" y="1286"/>
                  <a:pt x="1857" y="1330"/>
                </a:cubicBezTo>
                <a:lnTo>
                  <a:pt x="1830" y="1330"/>
                </a:lnTo>
                <a:cubicBezTo>
                  <a:pt x="1616" y="964"/>
                  <a:pt x="1393" y="607"/>
                  <a:pt x="1161" y="268"/>
                </a:cubicBezTo>
                <a:lnTo>
                  <a:pt x="1188" y="268"/>
                </a:lnTo>
                <a:cubicBezTo>
                  <a:pt x="1687" y="661"/>
                  <a:pt x="3124" y="1705"/>
                  <a:pt x="3553" y="1232"/>
                </a:cubicBezTo>
                <a:cubicBezTo>
                  <a:pt x="3214" y="768"/>
                  <a:pt x="2749" y="420"/>
                  <a:pt x="2214" y="215"/>
                </a:cubicBezTo>
                <a:cubicBezTo>
                  <a:pt x="1750" y="125"/>
                  <a:pt x="1286" y="90"/>
                  <a:pt x="1063" y="125"/>
                </a:cubicBezTo>
                <a:cubicBezTo>
                  <a:pt x="1027" y="81"/>
                  <a:pt x="1000" y="45"/>
                  <a:pt x="973" y="0"/>
                </a:cubicBezTo>
                <a:lnTo>
                  <a:pt x="857" y="0"/>
                </a:lnTo>
                <a:cubicBezTo>
                  <a:pt x="902" y="54"/>
                  <a:pt x="947" y="116"/>
                  <a:pt x="982" y="170"/>
                </a:cubicBezTo>
                <a:cubicBezTo>
                  <a:pt x="973" y="179"/>
                  <a:pt x="964" y="188"/>
                  <a:pt x="964" y="206"/>
                </a:cubicBezTo>
                <a:lnTo>
                  <a:pt x="964" y="295"/>
                </a:lnTo>
                <a:cubicBezTo>
                  <a:pt x="581" y="946"/>
                  <a:pt x="1" y="2981"/>
                  <a:pt x="786" y="2928"/>
                </a:cubicBezTo>
                <a:cubicBezTo>
                  <a:pt x="1518" y="2892"/>
                  <a:pt x="1196" y="893"/>
                  <a:pt x="1089" y="313"/>
                </a:cubicBezTo>
                <a:cubicBezTo>
                  <a:pt x="1330" y="661"/>
                  <a:pt x="1553" y="1018"/>
                  <a:pt x="1759" y="1375"/>
                </a:cubicBezTo>
                <a:lnTo>
                  <a:pt x="1759" y="1446"/>
                </a:lnTo>
                <a:cubicBezTo>
                  <a:pt x="1375" y="2008"/>
                  <a:pt x="723" y="4195"/>
                  <a:pt x="1536" y="4150"/>
                </a:cubicBezTo>
                <a:cubicBezTo>
                  <a:pt x="2250" y="4106"/>
                  <a:pt x="1964" y="2214"/>
                  <a:pt x="1848" y="1580"/>
                </a:cubicBezTo>
                <a:lnTo>
                  <a:pt x="1848" y="1544"/>
                </a:lnTo>
                <a:cubicBezTo>
                  <a:pt x="1955" y="1741"/>
                  <a:pt x="2107" y="2026"/>
                  <a:pt x="2250" y="2303"/>
                </a:cubicBezTo>
                <a:cubicBezTo>
                  <a:pt x="2223" y="2990"/>
                  <a:pt x="2624" y="4838"/>
                  <a:pt x="3214" y="4766"/>
                </a:cubicBezTo>
                <a:cubicBezTo>
                  <a:pt x="3330" y="4659"/>
                  <a:pt x="3428" y="4543"/>
                  <a:pt x="3526" y="4427"/>
                </a:cubicBezTo>
                <a:cubicBezTo>
                  <a:pt x="3597" y="3695"/>
                  <a:pt x="2267" y="2151"/>
                  <a:pt x="2267" y="2151"/>
                </a:cubicBezTo>
                <a:lnTo>
                  <a:pt x="2267" y="2151"/>
                </a:lnTo>
                <a:cubicBezTo>
                  <a:pt x="2160" y="1919"/>
                  <a:pt x="2035" y="1687"/>
                  <a:pt x="1910" y="1455"/>
                </a:cubicBezTo>
                <a:cubicBezTo>
                  <a:pt x="2303" y="1776"/>
                  <a:pt x="3472" y="2633"/>
                  <a:pt x="4061" y="256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1" name="Google Shape;2991;p25"/>
          <p:cNvSpPr/>
          <p:nvPr/>
        </p:nvSpPr>
        <p:spPr>
          <a:xfrm rot="3684608">
            <a:off x="8141717" y="1211439"/>
            <a:ext cx="46047" cy="22379"/>
          </a:xfrm>
          <a:custGeom>
            <a:avLst/>
            <a:gdLst/>
            <a:ahLst/>
            <a:cxnLst/>
            <a:rect l="l" t="t" r="r" b="b"/>
            <a:pathLst>
              <a:path w="429" h="278" extrusionOk="0">
                <a:moveTo>
                  <a:pt x="179" y="250"/>
                </a:moveTo>
                <a:cubicBezTo>
                  <a:pt x="295" y="215"/>
                  <a:pt x="393" y="116"/>
                  <a:pt x="429" y="0"/>
                </a:cubicBezTo>
                <a:cubicBezTo>
                  <a:pt x="277" y="72"/>
                  <a:pt x="134" y="161"/>
                  <a:pt x="0" y="259"/>
                </a:cubicBezTo>
                <a:cubicBezTo>
                  <a:pt x="63" y="277"/>
                  <a:pt x="116" y="268"/>
                  <a:pt x="179" y="25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2" name="Google Shape;2992;p25"/>
          <p:cNvSpPr/>
          <p:nvPr/>
        </p:nvSpPr>
        <p:spPr>
          <a:xfrm rot="3684608">
            <a:off x="8017842" y="1594383"/>
            <a:ext cx="141788" cy="213568"/>
          </a:xfrm>
          <a:custGeom>
            <a:avLst/>
            <a:gdLst/>
            <a:ahLst/>
            <a:cxnLst/>
            <a:rect l="l" t="t" r="r" b="b"/>
            <a:pathLst>
              <a:path w="1321" h="2653" extrusionOk="0">
                <a:moveTo>
                  <a:pt x="1259" y="1911"/>
                </a:moveTo>
                <a:cubicBezTo>
                  <a:pt x="1294" y="2027"/>
                  <a:pt x="1321" y="2152"/>
                  <a:pt x="1321" y="2277"/>
                </a:cubicBezTo>
                <a:cubicBezTo>
                  <a:pt x="1321" y="2152"/>
                  <a:pt x="1303" y="2027"/>
                  <a:pt x="1259" y="1911"/>
                </a:cubicBezTo>
                <a:close/>
                <a:moveTo>
                  <a:pt x="47" y="1"/>
                </a:moveTo>
                <a:cubicBezTo>
                  <a:pt x="36" y="1"/>
                  <a:pt x="23" y="8"/>
                  <a:pt x="18" y="19"/>
                </a:cubicBezTo>
                <a:cubicBezTo>
                  <a:pt x="0" y="153"/>
                  <a:pt x="0" y="287"/>
                  <a:pt x="9" y="421"/>
                </a:cubicBezTo>
                <a:cubicBezTo>
                  <a:pt x="18" y="546"/>
                  <a:pt x="36" y="680"/>
                  <a:pt x="54" y="805"/>
                </a:cubicBezTo>
                <a:cubicBezTo>
                  <a:pt x="98" y="1064"/>
                  <a:pt x="161" y="1322"/>
                  <a:pt x="232" y="1572"/>
                </a:cubicBezTo>
                <a:cubicBezTo>
                  <a:pt x="304" y="1822"/>
                  <a:pt x="411" y="2063"/>
                  <a:pt x="536" y="2286"/>
                </a:cubicBezTo>
                <a:cubicBezTo>
                  <a:pt x="598" y="2402"/>
                  <a:pt x="687" y="2500"/>
                  <a:pt x="785" y="2581"/>
                </a:cubicBezTo>
                <a:cubicBezTo>
                  <a:pt x="839" y="2625"/>
                  <a:pt x="902" y="2643"/>
                  <a:pt x="973" y="2652"/>
                </a:cubicBezTo>
                <a:cubicBezTo>
                  <a:pt x="1035" y="2643"/>
                  <a:pt x="1097" y="2626"/>
                  <a:pt x="1150" y="2591"/>
                </a:cubicBezTo>
                <a:lnTo>
                  <a:pt x="1150" y="2591"/>
                </a:lnTo>
                <a:cubicBezTo>
                  <a:pt x="1097" y="2626"/>
                  <a:pt x="1035" y="2643"/>
                  <a:pt x="973" y="2643"/>
                </a:cubicBezTo>
                <a:cubicBezTo>
                  <a:pt x="902" y="2634"/>
                  <a:pt x="839" y="2617"/>
                  <a:pt x="794" y="2581"/>
                </a:cubicBezTo>
                <a:cubicBezTo>
                  <a:pt x="687" y="2500"/>
                  <a:pt x="607" y="2393"/>
                  <a:pt x="545" y="2286"/>
                </a:cubicBezTo>
                <a:cubicBezTo>
                  <a:pt x="420" y="2054"/>
                  <a:pt x="321" y="1813"/>
                  <a:pt x="259" y="1563"/>
                </a:cubicBezTo>
                <a:cubicBezTo>
                  <a:pt x="188" y="1305"/>
                  <a:pt x="134" y="1055"/>
                  <a:pt x="98" y="796"/>
                </a:cubicBezTo>
                <a:cubicBezTo>
                  <a:pt x="80" y="671"/>
                  <a:pt x="63" y="537"/>
                  <a:pt x="63" y="412"/>
                </a:cubicBezTo>
                <a:cubicBezTo>
                  <a:pt x="48" y="307"/>
                  <a:pt x="51" y="196"/>
                  <a:pt x="64" y="89"/>
                </a:cubicBezTo>
                <a:lnTo>
                  <a:pt x="64" y="89"/>
                </a:lnTo>
                <a:cubicBezTo>
                  <a:pt x="212" y="264"/>
                  <a:pt x="359" y="445"/>
                  <a:pt x="491" y="626"/>
                </a:cubicBezTo>
                <a:cubicBezTo>
                  <a:pt x="643" y="823"/>
                  <a:pt x="785" y="1028"/>
                  <a:pt x="919" y="1242"/>
                </a:cubicBezTo>
                <a:cubicBezTo>
                  <a:pt x="1053" y="1447"/>
                  <a:pt x="1169" y="1670"/>
                  <a:pt x="1259" y="1911"/>
                </a:cubicBezTo>
                <a:cubicBezTo>
                  <a:pt x="1178" y="1670"/>
                  <a:pt x="1071" y="1447"/>
                  <a:pt x="937" y="1233"/>
                </a:cubicBezTo>
                <a:cubicBezTo>
                  <a:pt x="687" y="796"/>
                  <a:pt x="393" y="394"/>
                  <a:pt x="63" y="10"/>
                </a:cubicBezTo>
                <a:cubicBezTo>
                  <a:pt x="59" y="4"/>
                  <a:pt x="53" y="1"/>
                  <a:pt x="47" y="1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3" name="Google Shape;2993;p25"/>
          <p:cNvSpPr/>
          <p:nvPr/>
        </p:nvSpPr>
        <p:spPr>
          <a:xfrm rot="3684608">
            <a:off x="8040640" y="1431558"/>
            <a:ext cx="94884" cy="224919"/>
          </a:xfrm>
          <a:custGeom>
            <a:avLst/>
            <a:gdLst/>
            <a:ahLst/>
            <a:cxnLst/>
            <a:rect l="l" t="t" r="r" b="b"/>
            <a:pathLst>
              <a:path w="884" h="2794" extrusionOk="0">
                <a:moveTo>
                  <a:pt x="669" y="0"/>
                </a:moveTo>
                <a:cubicBezTo>
                  <a:pt x="663" y="0"/>
                  <a:pt x="656" y="2"/>
                  <a:pt x="652" y="7"/>
                </a:cubicBezTo>
                <a:cubicBezTo>
                  <a:pt x="571" y="114"/>
                  <a:pt x="500" y="221"/>
                  <a:pt x="455" y="346"/>
                </a:cubicBezTo>
                <a:cubicBezTo>
                  <a:pt x="393" y="462"/>
                  <a:pt x="348" y="578"/>
                  <a:pt x="304" y="703"/>
                </a:cubicBezTo>
                <a:cubicBezTo>
                  <a:pt x="214" y="953"/>
                  <a:pt x="143" y="1203"/>
                  <a:pt x="89" y="1453"/>
                </a:cubicBezTo>
                <a:cubicBezTo>
                  <a:pt x="36" y="1712"/>
                  <a:pt x="0" y="1970"/>
                  <a:pt x="9" y="2229"/>
                </a:cubicBezTo>
                <a:cubicBezTo>
                  <a:pt x="9" y="2363"/>
                  <a:pt x="36" y="2488"/>
                  <a:pt x="89" y="2613"/>
                </a:cubicBezTo>
                <a:cubicBezTo>
                  <a:pt x="116" y="2667"/>
                  <a:pt x="161" y="2720"/>
                  <a:pt x="214" y="2756"/>
                </a:cubicBezTo>
                <a:cubicBezTo>
                  <a:pt x="258" y="2778"/>
                  <a:pt x="315" y="2794"/>
                  <a:pt x="368" y="2794"/>
                </a:cubicBezTo>
                <a:cubicBezTo>
                  <a:pt x="379" y="2794"/>
                  <a:pt x="391" y="2793"/>
                  <a:pt x="402" y="2791"/>
                </a:cubicBezTo>
                <a:cubicBezTo>
                  <a:pt x="339" y="2791"/>
                  <a:pt x="277" y="2783"/>
                  <a:pt x="223" y="2747"/>
                </a:cubicBezTo>
                <a:cubicBezTo>
                  <a:pt x="161" y="2711"/>
                  <a:pt x="125" y="2667"/>
                  <a:pt x="98" y="2604"/>
                </a:cubicBezTo>
                <a:cubicBezTo>
                  <a:pt x="45" y="2488"/>
                  <a:pt x="18" y="2363"/>
                  <a:pt x="18" y="2229"/>
                </a:cubicBezTo>
                <a:cubicBezTo>
                  <a:pt x="27" y="1970"/>
                  <a:pt x="54" y="1712"/>
                  <a:pt x="125" y="1462"/>
                </a:cubicBezTo>
                <a:cubicBezTo>
                  <a:pt x="179" y="1212"/>
                  <a:pt x="259" y="962"/>
                  <a:pt x="348" y="721"/>
                </a:cubicBezTo>
                <a:cubicBezTo>
                  <a:pt x="393" y="596"/>
                  <a:pt x="437" y="471"/>
                  <a:pt x="500" y="364"/>
                </a:cubicBezTo>
                <a:cubicBezTo>
                  <a:pt x="538" y="266"/>
                  <a:pt x="595" y="167"/>
                  <a:pt x="655" y="80"/>
                </a:cubicBezTo>
                <a:lnTo>
                  <a:pt x="655" y="80"/>
                </a:lnTo>
                <a:cubicBezTo>
                  <a:pt x="702" y="304"/>
                  <a:pt x="735" y="534"/>
                  <a:pt x="768" y="757"/>
                </a:cubicBezTo>
                <a:cubicBezTo>
                  <a:pt x="803" y="1006"/>
                  <a:pt x="830" y="1247"/>
                  <a:pt x="848" y="1497"/>
                </a:cubicBezTo>
                <a:cubicBezTo>
                  <a:pt x="866" y="1747"/>
                  <a:pt x="857" y="1997"/>
                  <a:pt x="821" y="2247"/>
                </a:cubicBezTo>
                <a:cubicBezTo>
                  <a:pt x="803" y="2363"/>
                  <a:pt x="759" y="2488"/>
                  <a:pt x="696" y="2595"/>
                </a:cubicBezTo>
                <a:cubicBezTo>
                  <a:pt x="634" y="2702"/>
                  <a:pt x="527" y="2783"/>
                  <a:pt x="402" y="2791"/>
                </a:cubicBezTo>
                <a:cubicBezTo>
                  <a:pt x="527" y="2783"/>
                  <a:pt x="634" y="2711"/>
                  <a:pt x="705" y="2604"/>
                </a:cubicBezTo>
                <a:cubicBezTo>
                  <a:pt x="768" y="2497"/>
                  <a:pt x="803" y="2381"/>
                  <a:pt x="821" y="2256"/>
                </a:cubicBezTo>
                <a:cubicBezTo>
                  <a:pt x="866" y="2006"/>
                  <a:pt x="884" y="1756"/>
                  <a:pt x="875" y="1506"/>
                </a:cubicBezTo>
                <a:cubicBezTo>
                  <a:pt x="857" y="1006"/>
                  <a:pt x="794" y="516"/>
                  <a:pt x="696" y="25"/>
                </a:cubicBezTo>
                <a:cubicBezTo>
                  <a:pt x="696" y="16"/>
                  <a:pt x="687" y="7"/>
                  <a:pt x="687" y="7"/>
                </a:cubicBezTo>
                <a:cubicBezTo>
                  <a:pt x="683" y="2"/>
                  <a:pt x="676" y="0"/>
                  <a:pt x="66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4" name="Google Shape;2994;p25"/>
          <p:cNvSpPr/>
          <p:nvPr/>
        </p:nvSpPr>
        <p:spPr>
          <a:xfrm rot="3684608">
            <a:off x="8060655" y="1595284"/>
            <a:ext cx="286583" cy="102155"/>
          </a:xfrm>
          <a:custGeom>
            <a:avLst/>
            <a:gdLst/>
            <a:ahLst/>
            <a:cxnLst/>
            <a:rect l="l" t="t" r="r" b="b"/>
            <a:pathLst>
              <a:path w="2670" h="1269" extrusionOk="0">
                <a:moveTo>
                  <a:pt x="380" y="1"/>
                </a:moveTo>
                <a:cubicBezTo>
                  <a:pt x="253" y="1"/>
                  <a:pt x="126" y="12"/>
                  <a:pt x="1" y="34"/>
                </a:cubicBezTo>
                <a:cubicBezTo>
                  <a:pt x="110" y="18"/>
                  <a:pt x="222" y="11"/>
                  <a:pt x="333" y="11"/>
                </a:cubicBezTo>
                <a:cubicBezTo>
                  <a:pt x="476" y="11"/>
                  <a:pt x="619" y="23"/>
                  <a:pt x="759" y="43"/>
                </a:cubicBezTo>
                <a:cubicBezTo>
                  <a:pt x="1009" y="79"/>
                  <a:pt x="1259" y="132"/>
                  <a:pt x="1500" y="195"/>
                </a:cubicBezTo>
                <a:cubicBezTo>
                  <a:pt x="1750" y="257"/>
                  <a:pt x="1982" y="346"/>
                  <a:pt x="2214" y="453"/>
                </a:cubicBezTo>
                <a:cubicBezTo>
                  <a:pt x="2321" y="516"/>
                  <a:pt x="2428" y="587"/>
                  <a:pt x="2509" y="677"/>
                </a:cubicBezTo>
                <a:cubicBezTo>
                  <a:pt x="2598" y="766"/>
                  <a:pt x="2634" y="891"/>
                  <a:pt x="2589" y="1007"/>
                </a:cubicBezTo>
                <a:cubicBezTo>
                  <a:pt x="2544" y="1114"/>
                  <a:pt x="2437" y="1194"/>
                  <a:pt x="2321" y="1212"/>
                </a:cubicBezTo>
                <a:cubicBezTo>
                  <a:pt x="2280" y="1218"/>
                  <a:pt x="2238" y="1221"/>
                  <a:pt x="2197" y="1221"/>
                </a:cubicBezTo>
                <a:cubicBezTo>
                  <a:pt x="2114" y="1221"/>
                  <a:pt x="2033" y="1209"/>
                  <a:pt x="1955" y="1185"/>
                </a:cubicBezTo>
                <a:cubicBezTo>
                  <a:pt x="1714" y="1105"/>
                  <a:pt x="1482" y="1007"/>
                  <a:pt x="1259" y="882"/>
                </a:cubicBezTo>
                <a:cubicBezTo>
                  <a:pt x="1036" y="757"/>
                  <a:pt x="822" y="614"/>
                  <a:pt x="617" y="480"/>
                </a:cubicBezTo>
                <a:cubicBezTo>
                  <a:pt x="402" y="337"/>
                  <a:pt x="197" y="186"/>
                  <a:pt x="1" y="34"/>
                </a:cubicBezTo>
                <a:lnTo>
                  <a:pt x="1" y="34"/>
                </a:lnTo>
                <a:cubicBezTo>
                  <a:pt x="385" y="355"/>
                  <a:pt x="804" y="650"/>
                  <a:pt x="1241" y="909"/>
                </a:cubicBezTo>
                <a:cubicBezTo>
                  <a:pt x="1464" y="1043"/>
                  <a:pt x="1697" y="1150"/>
                  <a:pt x="1937" y="1221"/>
                </a:cubicBezTo>
                <a:cubicBezTo>
                  <a:pt x="2034" y="1256"/>
                  <a:pt x="2137" y="1269"/>
                  <a:pt x="2240" y="1269"/>
                </a:cubicBezTo>
                <a:cubicBezTo>
                  <a:pt x="2270" y="1269"/>
                  <a:pt x="2300" y="1268"/>
                  <a:pt x="2330" y="1266"/>
                </a:cubicBezTo>
                <a:cubicBezTo>
                  <a:pt x="2464" y="1239"/>
                  <a:pt x="2580" y="1150"/>
                  <a:pt x="2634" y="1025"/>
                </a:cubicBezTo>
                <a:cubicBezTo>
                  <a:pt x="2660" y="962"/>
                  <a:pt x="2669" y="891"/>
                  <a:pt x="2651" y="819"/>
                </a:cubicBezTo>
                <a:cubicBezTo>
                  <a:pt x="2634" y="757"/>
                  <a:pt x="2598" y="694"/>
                  <a:pt x="2553" y="650"/>
                </a:cubicBezTo>
                <a:cubicBezTo>
                  <a:pt x="2455" y="552"/>
                  <a:pt x="2348" y="480"/>
                  <a:pt x="2232" y="427"/>
                </a:cubicBezTo>
                <a:cubicBezTo>
                  <a:pt x="2000" y="311"/>
                  <a:pt x="1759" y="221"/>
                  <a:pt x="1509" y="168"/>
                </a:cubicBezTo>
                <a:cubicBezTo>
                  <a:pt x="1268" y="105"/>
                  <a:pt x="1018" y="61"/>
                  <a:pt x="759" y="34"/>
                </a:cubicBezTo>
                <a:cubicBezTo>
                  <a:pt x="634" y="12"/>
                  <a:pt x="507" y="1"/>
                  <a:pt x="3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5" name="Google Shape;2995;p25"/>
          <p:cNvSpPr/>
          <p:nvPr/>
        </p:nvSpPr>
        <p:spPr>
          <a:xfrm rot="3684608">
            <a:off x="8094179" y="1299126"/>
            <a:ext cx="98748" cy="225804"/>
          </a:xfrm>
          <a:custGeom>
            <a:avLst/>
            <a:gdLst/>
            <a:ahLst/>
            <a:cxnLst/>
            <a:rect l="l" t="t" r="r" b="b"/>
            <a:pathLst>
              <a:path w="920" h="2805" extrusionOk="0">
                <a:moveTo>
                  <a:pt x="697" y="1"/>
                </a:moveTo>
                <a:lnTo>
                  <a:pt x="697" y="1"/>
                </a:lnTo>
                <a:cubicBezTo>
                  <a:pt x="545" y="206"/>
                  <a:pt x="420" y="438"/>
                  <a:pt x="331" y="679"/>
                </a:cubicBezTo>
                <a:cubicBezTo>
                  <a:pt x="242" y="911"/>
                  <a:pt x="170" y="1161"/>
                  <a:pt x="108" y="1411"/>
                </a:cubicBezTo>
                <a:cubicBezTo>
                  <a:pt x="45" y="1652"/>
                  <a:pt x="9" y="1911"/>
                  <a:pt x="1" y="2170"/>
                </a:cubicBezTo>
                <a:cubicBezTo>
                  <a:pt x="1" y="2295"/>
                  <a:pt x="18" y="2429"/>
                  <a:pt x="63" y="2554"/>
                </a:cubicBezTo>
                <a:cubicBezTo>
                  <a:pt x="81" y="2616"/>
                  <a:pt x="125" y="2670"/>
                  <a:pt x="170" y="2723"/>
                </a:cubicBezTo>
                <a:cubicBezTo>
                  <a:pt x="224" y="2768"/>
                  <a:pt x="286" y="2795"/>
                  <a:pt x="358" y="2803"/>
                </a:cubicBezTo>
                <a:cubicBezTo>
                  <a:pt x="367" y="2804"/>
                  <a:pt x="376" y="2804"/>
                  <a:pt x="385" y="2804"/>
                </a:cubicBezTo>
                <a:cubicBezTo>
                  <a:pt x="517" y="2804"/>
                  <a:pt x="639" y="2743"/>
                  <a:pt x="715" y="2643"/>
                </a:cubicBezTo>
                <a:cubicBezTo>
                  <a:pt x="786" y="2527"/>
                  <a:pt x="839" y="2411"/>
                  <a:pt x="857" y="2277"/>
                </a:cubicBezTo>
                <a:cubicBezTo>
                  <a:pt x="902" y="2027"/>
                  <a:pt x="920" y="1768"/>
                  <a:pt x="902" y="1509"/>
                </a:cubicBezTo>
                <a:cubicBezTo>
                  <a:pt x="875" y="1001"/>
                  <a:pt x="804" y="501"/>
                  <a:pt x="697" y="1"/>
                </a:cubicBezTo>
                <a:lnTo>
                  <a:pt x="697" y="1"/>
                </a:lnTo>
                <a:cubicBezTo>
                  <a:pt x="741" y="251"/>
                  <a:pt x="777" y="501"/>
                  <a:pt x="804" y="760"/>
                </a:cubicBezTo>
                <a:cubicBezTo>
                  <a:pt x="839" y="1010"/>
                  <a:pt x="857" y="1259"/>
                  <a:pt x="866" y="1518"/>
                </a:cubicBezTo>
                <a:cubicBezTo>
                  <a:pt x="875" y="1768"/>
                  <a:pt x="857" y="2018"/>
                  <a:pt x="813" y="2268"/>
                </a:cubicBezTo>
                <a:cubicBezTo>
                  <a:pt x="786" y="2393"/>
                  <a:pt x="741" y="2509"/>
                  <a:pt x="670" y="2607"/>
                </a:cubicBezTo>
                <a:cubicBezTo>
                  <a:pt x="604" y="2698"/>
                  <a:pt x="499" y="2751"/>
                  <a:pt x="392" y="2751"/>
                </a:cubicBezTo>
                <a:cubicBezTo>
                  <a:pt x="383" y="2751"/>
                  <a:pt x="375" y="2751"/>
                  <a:pt x="366" y="2750"/>
                </a:cubicBezTo>
                <a:cubicBezTo>
                  <a:pt x="242" y="2732"/>
                  <a:pt x="143" y="2652"/>
                  <a:pt x="108" y="2536"/>
                </a:cubicBezTo>
                <a:cubicBezTo>
                  <a:pt x="72" y="2411"/>
                  <a:pt x="54" y="2286"/>
                  <a:pt x="54" y="2170"/>
                </a:cubicBezTo>
                <a:cubicBezTo>
                  <a:pt x="63" y="1911"/>
                  <a:pt x="99" y="1661"/>
                  <a:pt x="152" y="1420"/>
                </a:cubicBezTo>
                <a:cubicBezTo>
                  <a:pt x="206" y="1170"/>
                  <a:pt x="277" y="920"/>
                  <a:pt x="366" y="688"/>
                </a:cubicBezTo>
                <a:cubicBezTo>
                  <a:pt x="438" y="438"/>
                  <a:pt x="554" y="215"/>
                  <a:pt x="697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6" name="Google Shape;2996;p25"/>
          <p:cNvSpPr/>
          <p:nvPr/>
        </p:nvSpPr>
        <p:spPr>
          <a:xfrm rot="3684608">
            <a:off x="8117823" y="1462203"/>
            <a:ext cx="286475" cy="102075"/>
          </a:xfrm>
          <a:custGeom>
            <a:avLst/>
            <a:gdLst/>
            <a:ahLst/>
            <a:cxnLst/>
            <a:rect l="l" t="t" r="r" b="b"/>
            <a:pathLst>
              <a:path w="2669" h="1268" extrusionOk="0">
                <a:moveTo>
                  <a:pt x="384" y="1"/>
                </a:moveTo>
                <a:cubicBezTo>
                  <a:pt x="257" y="1"/>
                  <a:pt x="129" y="9"/>
                  <a:pt x="0" y="27"/>
                </a:cubicBezTo>
                <a:cubicBezTo>
                  <a:pt x="97" y="17"/>
                  <a:pt x="193" y="12"/>
                  <a:pt x="288" y="12"/>
                </a:cubicBezTo>
                <a:cubicBezTo>
                  <a:pt x="446" y="12"/>
                  <a:pt x="603" y="26"/>
                  <a:pt x="759" y="54"/>
                </a:cubicBezTo>
                <a:cubicBezTo>
                  <a:pt x="1009" y="81"/>
                  <a:pt x="1258" y="134"/>
                  <a:pt x="1508" y="197"/>
                </a:cubicBezTo>
                <a:cubicBezTo>
                  <a:pt x="1749" y="259"/>
                  <a:pt x="1990" y="349"/>
                  <a:pt x="2213" y="456"/>
                </a:cubicBezTo>
                <a:cubicBezTo>
                  <a:pt x="2329" y="518"/>
                  <a:pt x="2428" y="590"/>
                  <a:pt x="2517" y="679"/>
                </a:cubicBezTo>
                <a:cubicBezTo>
                  <a:pt x="2606" y="768"/>
                  <a:pt x="2633" y="893"/>
                  <a:pt x="2588" y="1009"/>
                </a:cubicBezTo>
                <a:cubicBezTo>
                  <a:pt x="2544" y="1116"/>
                  <a:pt x="2446" y="1196"/>
                  <a:pt x="2321" y="1214"/>
                </a:cubicBezTo>
                <a:cubicBezTo>
                  <a:pt x="2289" y="1219"/>
                  <a:pt x="2258" y="1221"/>
                  <a:pt x="2226" y="1221"/>
                </a:cubicBezTo>
                <a:cubicBezTo>
                  <a:pt x="2138" y="1221"/>
                  <a:pt x="2046" y="1205"/>
                  <a:pt x="1955" y="1179"/>
                </a:cubicBezTo>
                <a:cubicBezTo>
                  <a:pt x="1714" y="1107"/>
                  <a:pt x="1482" y="1009"/>
                  <a:pt x="1267" y="884"/>
                </a:cubicBezTo>
                <a:cubicBezTo>
                  <a:pt x="1044" y="759"/>
                  <a:pt x="830" y="616"/>
                  <a:pt x="616" y="474"/>
                </a:cubicBezTo>
                <a:cubicBezTo>
                  <a:pt x="411" y="340"/>
                  <a:pt x="205" y="188"/>
                  <a:pt x="0" y="27"/>
                </a:cubicBezTo>
                <a:lnTo>
                  <a:pt x="0" y="27"/>
                </a:lnTo>
                <a:cubicBezTo>
                  <a:pt x="393" y="358"/>
                  <a:pt x="803" y="652"/>
                  <a:pt x="1250" y="911"/>
                </a:cubicBezTo>
                <a:cubicBezTo>
                  <a:pt x="1464" y="1045"/>
                  <a:pt x="1696" y="1152"/>
                  <a:pt x="1946" y="1223"/>
                </a:cubicBezTo>
                <a:cubicBezTo>
                  <a:pt x="2031" y="1254"/>
                  <a:pt x="2121" y="1268"/>
                  <a:pt x="2209" y="1268"/>
                </a:cubicBezTo>
                <a:cubicBezTo>
                  <a:pt x="2249" y="1268"/>
                  <a:pt x="2290" y="1265"/>
                  <a:pt x="2329" y="1259"/>
                </a:cubicBezTo>
                <a:cubicBezTo>
                  <a:pt x="2472" y="1241"/>
                  <a:pt x="2588" y="1152"/>
                  <a:pt x="2642" y="1027"/>
                </a:cubicBezTo>
                <a:cubicBezTo>
                  <a:pt x="2669" y="955"/>
                  <a:pt x="2669" y="884"/>
                  <a:pt x="2651" y="822"/>
                </a:cubicBezTo>
                <a:cubicBezTo>
                  <a:pt x="2633" y="759"/>
                  <a:pt x="2597" y="697"/>
                  <a:pt x="2553" y="643"/>
                </a:cubicBezTo>
                <a:cubicBezTo>
                  <a:pt x="2463" y="554"/>
                  <a:pt x="2356" y="482"/>
                  <a:pt x="2240" y="420"/>
                </a:cubicBezTo>
                <a:cubicBezTo>
                  <a:pt x="2008" y="313"/>
                  <a:pt x="1767" y="224"/>
                  <a:pt x="1517" y="170"/>
                </a:cubicBezTo>
                <a:cubicBezTo>
                  <a:pt x="1267" y="108"/>
                  <a:pt x="1018" y="63"/>
                  <a:pt x="768" y="27"/>
                </a:cubicBezTo>
                <a:cubicBezTo>
                  <a:pt x="638" y="9"/>
                  <a:pt x="511" y="1"/>
                  <a:pt x="384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7" name="Google Shape;2997;p25"/>
          <p:cNvSpPr/>
          <p:nvPr/>
        </p:nvSpPr>
        <p:spPr>
          <a:xfrm rot="3684608">
            <a:off x="8151994" y="1164217"/>
            <a:ext cx="95957" cy="227092"/>
          </a:xfrm>
          <a:custGeom>
            <a:avLst/>
            <a:gdLst/>
            <a:ahLst/>
            <a:cxnLst/>
            <a:rect l="l" t="t" r="r" b="b"/>
            <a:pathLst>
              <a:path w="894" h="2821" extrusionOk="0">
                <a:moveTo>
                  <a:pt x="456" y="0"/>
                </a:moveTo>
                <a:cubicBezTo>
                  <a:pt x="527" y="241"/>
                  <a:pt x="590" y="491"/>
                  <a:pt x="652" y="741"/>
                </a:cubicBezTo>
                <a:cubicBezTo>
                  <a:pt x="715" y="982"/>
                  <a:pt x="759" y="1232"/>
                  <a:pt x="795" y="1482"/>
                </a:cubicBezTo>
                <a:cubicBezTo>
                  <a:pt x="840" y="1732"/>
                  <a:pt x="849" y="1991"/>
                  <a:pt x="831" y="2240"/>
                </a:cubicBezTo>
                <a:cubicBezTo>
                  <a:pt x="822" y="2365"/>
                  <a:pt x="786" y="2481"/>
                  <a:pt x="733" y="2597"/>
                </a:cubicBezTo>
                <a:cubicBezTo>
                  <a:pt x="670" y="2705"/>
                  <a:pt x="563" y="2767"/>
                  <a:pt x="438" y="2767"/>
                </a:cubicBezTo>
                <a:cubicBezTo>
                  <a:pt x="322" y="2767"/>
                  <a:pt x="206" y="2696"/>
                  <a:pt x="161" y="2580"/>
                </a:cubicBezTo>
                <a:cubicBezTo>
                  <a:pt x="108" y="2472"/>
                  <a:pt x="81" y="2348"/>
                  <a:pt x="72" y="2223"/>
                </a:cubicBezTo>
                <a:cubicBezTo>
                  <a:pt x="45" y="1973"/>
                  <a:pt x="45" y="1723"/>
                  <a:pt x="81" y="1473"/>
                </a:cubicBezTo>
                <a:cubicBezTo>
                  <a:pt x="108" y="1214"/>
                  <a:pt x="153" y="964"/>
                  <a:pt x="206" y="723"/>
                </a:cubicBezTo>
                <a:cubicBezTo>
                  <a:pt x="260" y="473"/>
                  <a:pt x="340" y="223"/>
                  <a:pt x="456" y="0"/>
                </a:cubicBezTo>
                <a:lnTo>
                  <a:pt x="456" y="0"/>
                </a:lnTo>
                <a:cubicBezTo>
                  <a:pt x="331" y="223"/>
                  <a:pt x="242" y="464"/>
                  <a:pt x="179" y="714"/>
                </a:cubicBezTo>
                <a:cubicBezTo>
                  <a:pt x="117" y="955"/>
                  <a:pt x="72" y="1214"/>
                  <a:pt x="37" y="1464"/>
                </a:cubicBezTo>
                <a:cubicBezTo>
                  <a:pt x="1" y="1714"/>
                  <a:pt x="1" y="1973"/>
                  <a:pt x="19" y="2232"/>
                </a:cubicBezTo>
                <a:cubicBezTo>
                  <a:pt x="28" y="2356"/>
                  <a:pt x="63" y="2490"/>
                  <a:pt x="117" y="2606"/>
                </a:cubicBezTo>
                <a:cubicBezTo>
                  <a:pt x="144" y="2669"/>
                  <a:pt x="188" y="2722"/>
                  <a:pt x="242" y="2758"/>
                </a:cubicBezTo>
                <a:cubicBezTo>
                  <a:pt x="304" y="2803"/>
                  <a:pt x="367" y="2821"/>
                  <a:pt x="438" y="2821"/>
                </a:cubicBezTo>
                <a:cubicBezTo>
                  <a:pt x="581" y="2821"/>
                  <a:pt x="706" y="2740"/>
                  <a:pt x="777" y="2615"/>
                </a:cubicBezTo>
                <a:cubicBezTo>
                  <a:pt x="831" y="2499"/>
                  <a:pt x="867" y="2374"/>
                  <a:pt x="875" y="2249"/>
                </a:cubicBezTo>
                <a:cubicBezTo>
                  <a:pt x="893" y="1991"/>
                  <a:pt x="884" y="1732"/>
                  <a:pt x="840" y="1482"/>
                </a:cubicBezTo>
                <a:cubicBezTo>
                  <a:pt x="751" y="973"/>
                  <a:pt x="626" y="482"/>
                  <a:pt x="456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8" name="Google Shape;2998;p25"/>
          <p:cNvSpPr/>
          <p:nvPr/>
        </p:nvSpPr>
        <p:spPr>
          <a:xfrm rot="3684608">
            <a:off x="8173807" y="1309704"/>
            <a:ext cx="295169" cy="87021"/>
          </a:xfrm>
          <a:custGeom>
            <a:avLst/>
            <a:gdLst/>
            <a:ahLst/>
            <a:cxnLst/>
            <a:rect l="l" t="t" r="r" b="b"/>
            <a:pathLst>
              <a:path w="2750" h="1081" extrusionOk="0">
                <a:moveTo>
                  <a:pt x="680" y="1"/>
                </a:moveTo>
                <a:cubicBezTo>
                  <a:pt x="449" y="1"/>
                  <a:pt x="225" y="35"/>
                  <a:pt x="0" y="91"/>
                </a:cubicBezTo>
                <a:cubicBezTo>
                  <a:pt x="198" y="49"/>
                  <a:pt x="401" y="24"/>
                  <a:pt x="602" y="24"/>
                </a:cubicBezTo>
                <a:cubicBezTo>
                  <a:pt x="654" y="24"/>
                  <a:pt x="707" y="25"/>
                  <a:pt x="759" y="29"/>
                </a:cubicBezTo>
                <a:cubicBezTo>
                  <a:pt x="1018" y="38"/>
                  <a:pt x="1268" y="56"/>
                  <a:pt x="1518" y="100"/>
                </a:cubicBezTo>
                <a:cubicBezTo>
                  <a:pt x="1768" y="127"/>
                  <a:pt x="2017" y="190"/>
                  <a:pt x="2258" y="279"/>
                </a:cubicBezTo>
                <a:cubicBezTo>
                  <a:pt x="2374" y="315"/>
                  <a:pt x="2482" y="377"/>
                  <a:pt x="2580" y="457"/>
                </a:cubicBezTo>
                <a:cubicBezTo>
                  <a:pt x="2678" y="529"/>
                  <a:pt x="2723" y="654"/>
                  <a:pt x="2687" y="770"/>
                </a:cubicBezTo>
                <a:cubicBezTo>
                  <a:pt x="2660" y="886"/>
                  <a:pt x="2571" y="975"/>
                  <a:pt x="2446" y="1011"/>
                </a:cubicBezTo>
                <a:cubicBezTo>
                  <a:pt x="2382" y="1026"/>
                  <a:pt x="2315" y="1032"/>
                  <a:pt x="2248" y="1032"/>
                </a:cubicBezTo>
                <a:cubicBezTo>
                  <a:pt x="2192" y="1032"/>
                  <a:pt x="2136" y="1028"/>
                  <a:pt x="2080" y="1020"/>
                </a:cubicBezTo>
                <a:cubicBezTo>
                  <a:pt x="1830" y="966"/>
                  <a:pt x="1589" y="895"/>
                  <a:pt x="1357" y="797"/>
                </a:cubicBezTo>
                <a:cubicBezTo>
                  <a:pt x="1125" y="698"/>
                  <a:pt x="902" y="582"/>
                  <a:pt x="670" y="466"/>
                </a:cubicBezTo>
                <a:cubicBezTo>
                  <a:pt x="438" y="350"/>
                  <a:pt x="224" y="225"/>
                  <a:pt x="0" y="91"/>
                </a:cubicBezTo>
                <a:lnTo>
                  <a:pt x="0" y="91"/>
                </a:lnTo>
                <a:cubicBezTo>
                  <a:pt x="429" y="377"/>
                  <a:pt x="866" y="618"/>
                  <a:pt x="1330" y="832"/>
                </a:cubicBezTo>
                <a:cubicBezTo>
                  <a:pt x="1571" y="939"/>
                  <a:pt x="1812" y="1011"/>
                  <a:pt x="2062" y="1064"/>
                </a:cubicBezTo>
                <a:cubicBezTo>
                  <a:pt x="2118" y="1076"/>
                  <a:pt x="2173" y="1080"/>
                  <a:pt x="2227" y="1080"/>
                </a:cubicBezTo>
                <a:cubicBezTo>
                  <a:pt x="2302" y="1080"/>
                  <a:pt x="2377" y="1071"/>
                  <a:pt x="2455" y="1055"/>
                </a:cubicBezTo>
                <a:cubicBezTo>
                  <a:pt x="2589" y="1020"/>
                  <a:pt x="2696" y="913"/>
                  <a:pt x="2731" y="788"/>
                </a:cubicBezTo>
                <a:cubicBezTo>
                  <a:pt x="2749" y="716"/>
                  <a:pt x="2749" y="645"/>
                  <a:pt x="2723" y="582"/>
                </a:cubicBezTo>
                <a:cubicBezTo>
                  <a:pt x="2696" y="520"/>
                  <a:pt x="2651" y="457"/>
                  <a:pt x="2606" y="422"/>
                </a:cubicBezTo>
                <a:cubicBezTo>
                  <a:pt x="2499" y="332"/>
                  <a:pt x="2392" y="270"/>
                  <a:pt x="2267" y="225"/>
                </a:cubicBezTo>
                <a:cubicBezTo>
                  <a:pt x="2026" y="145"/>
                  <a:pt x="1776" y="83"/>
                  <a:pt x="1518" y="56"/>
                </a:cubicBezTo>
                <a:cubicBezTo>
                  <a:pt x="1268" y="20"/>
                  <a:pt x="1018" y="2"/>
                  <a:pt x="759" y="2"/>
                </a:cubicBezTo>
                <a:cubicBezTo>
                  <a:pt x="733" y="1"/>
                  <a:pt x="706" y="1"/>
                  <a:pt x="680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9" name="Google Shape;2999;p25"/>
          <p:cNvSpPr/>
          <p:nvPr/>
        </p:nvSpPr>
        <p:spPr>
          <a:xfrm rot="3684608">
            <a:off x="8195299" y="1028591"/>
            <a:ext cx="100680" cy="225885"/>
          </a:xfrm>
          <a:custGeom>
            <a:avLst/>
            <a:gdLst/>
            <a:ahLst/>
            <a:cxnLst/>
            <a:rect l="l" t="t" r="r" b="b"/>
            <a:pathLst>
              <a:path w="938" h="2806" extrusionOk="0">
                <a:moveTo>
                  <a:pt x="259" y="0"/>
                </a:moveTo>
                <a:cubicBezTo>
                  <a:pt x="161" y="233"/>
                  <a:pt x="98" y="482"/>
                  <a:pt x="72" y="732"/>
                </a:cubicBezTo>
                <a:cubicBezTo>
                  <a:pt x="36" y="982"/>
                  <a:pt x="9" y="1241"/>
                  <a:pt x="9" y="1500"/>
                </a:cubicBezTo>
                <a:cubicBezTo>
                  <a:pt x="0" y="1750"/>
                  <a:pt x="27" y="2009"/>
                  <a:pt x="72" y="2259"/>
                </a:cubicBezTo>
                <a:cubicBezTo>
                  <a:pt x="98" y="2383"/>
                  <a:pt x="143" y="2508"/>
                  <a:pt x="214" y="2624"/>
                </a:cubicBezTo>
                <a:cubicBezTo>
                  <a:pt x="250" y="2678"/>
                  <a:pt x="295" y="2732"/>
                  <a:pt x="357" y="2767"/>
                </a:cubicBezTo>
                <a:cubicBezTo>
                  <a:pt x="409" y="2789"/>
                  <a:pt x="466" y="2805"/>
                  <a:pt x="520" y="2805"/>
                </a:cubicBezTo>
                <a:cubicBezTo>
                  <a:pt x="531" y="2805"/>
                  <a:pt x="542" y="2805"/>
                  <a:pt x="553" y="2803"/>
                </a:cubicBezTo>
                <a:cubicBezTo>
                  <a:pt x="696" y="2785"/>
                  <a:pt x="812" y="2696"/>
                  <a:pt x="866" y="2562"/>
                </a:cubicBezTo>
                <a:cubicBezTo>
                  <a:pt x="910" y="2446"/>
                  <a:pt x="937" y="2312"/>
                  <a:pt x="928" y="2178"/>
                </a:cubicBezTo>
                <a:cubicBezTo>
                  <a:pt x="919" y="1928"/>
                  <a:pt x="875" y="1669"/>
                  <a:pt x="803" y="1428"/>
                </a:cubicBezTo>
                <a:cubicBezTo>
                  <a:pt x="661" y="938"/>
                  <a:pt x="482" y="456"/>
                  <a:pt x="259" y="0"/>
                </a:cubicBezTo>
                <a:lnTo>
                  <a:pt x="259" y="0"/>
                </a:lnTo>
                <a:cubicBezTo>
                  <a:pt x="366" y="233"/>
                  <a:pt x="464" y="465"/>
                  <a:pt x="545" y="706"/>
                </a:cubicBezTo>
                <a:cubicBezTo>
                  <a:pt x="625" y="947"/>
                  <a:pt x="705" y="1188"/>
                  <a:pt x="768" y="1437"/>
                </a:cubicBezTo>
                <a:cubicBezTo>
                  <a:pt x="830" y="1678"/>
                  <a:pt x="875" y="1928"/>
                  <a:pt x="884" y="2178"/>
                </a:cubicBezTo>
                <a:cubicBezTo>
                  <a:pt x="884" y="2303"/>
                  <a:pt x="866" y="2428"/>
                  <a:pt x="821" y="2544"/>
                </a:cubicBezTo>
                <a:cubicBezTo>
                  <a:pt x="777" y="2651"/>
                  <a:pt x="669" y="2732"/>
                  <a:pt x="553" y="2749"/>
                </a:cubicBezTo>
                <a:cubicBezTo>
                  <a:pt x="545" y="2750"/>
                  <a:pt x="536" y="2750"/>
                  <a:pt x="527" y="2750"/>
                </a:cubicBezTo>
                <a:cubicBezTo>
                  <a:pt x="412" y="2750"/>
                  <a:pt x="309" y="2697"/>
                  <a:pt x="259" y="2598"/>
                </a:cubicBezTo>
                <a:cubicBezTo>
                  <a:pt x="188" y="2491"/>
                  <a:pt x="143" y="2375"/>
                  <a:pt x="125" y="2250"/>
                </a:cubicBezTo>
                <a:cubicBezTo>
                  <a:pt x="72" y="2000"/>
                  <a:pt x="45" y="1750"/>
                  <a:pt x="54" y="1500"/>
                </a:cubicBezTo>
                <a:cubicBezTo>
                  <a:pt x="45" y="1241"/>
                  <a:pt x="63" y="991"/>
                  <a:pt x="98" y="741"/>
                </a:cubicBezTo>
                <a:cubicBezTo>
                  <a:pt x="116" y="482"/>
                  <a:pt x="170" y="233"/>
                  <a:pt x="259" y="0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0" name="Google Shape;3000;p25"/>
          <p:cNvSpPr/>
          <p:nvPr/>
        </p:nvSpPr>
        <p:spPr>
          <a:xfrm rot="3684608">
            <a:off x="8220869" y="1149917"/>
            <a:ext cx="301824" cy="74705"/>
          </a:xfrm>
          <a:custGeom>
            <a:avLst/>
            <a:gdLst/>
            <a:ahLst/>
            <a:cxnLst/>
            <a:rect l="l" t="t" r="r" b="b"/>
            <a:pathLst>
              <a:path w="2812" h="928" extrusionOk="0">
                <a:moveTo>
                  <a:pt x="1272" y="1"/>
                </a:moveTo>
                <a:cubicBezTo>
                  <a:pt x="1109" y="1"/>
                  <a:pt x="946" y="8"/>
                  <a:pt x="786" y="19"/>
                </a:cubicBezTo>
                <a:cubicBezTo>
                  <a:pt x="661" y="37"/>
                  <a:pt x="527" y="46"/>
                  <a:pt x="402" y="73"/>
                </a:cubicBezTo>
                <a:cubicBezTo>
                  <a:pt x="268" y="91"/>
                  <a:pt x="143" y="126"/>
                  <a:pt x="18" y="180"/>
                </a:cubicBezTo>
                <a:cubicBezTo>
                  <a:pt x="9" y="189"/>
                  <a:pt x="9" y="189"/>
                  <a:pt x="9" y="198"/>
                </a:cubicBezTo>
                <a:cubicBezTo>
                  <a:pt x="1" y="207"/>
                  <a:pt x="9" y="225"/>
                  <a:pt x="18" y="233"/>
                </a:cubicBezTo>
                <a:cubicBezTo>
                  <a:pt x="465" y="448"/>
                  <a:pt x="929" y="635"/>
                  <a:pt x="1411" y="778"/>
                </a:cubicBezTo>
                <a:cubicBezTo>
                  <a:pt x="1652" y="849"/>
                  <a:pt x="1893" y="903"/>
                  <a:pt x="2143" y="921"/>
                </a:cubicBezTo>
                <a:cubicBezTo>
                  <a:pt x="2177" y="926"/>
                  <a:pt x="2212" y="928"/>
                  <a:pt x="2247" y="928"/>
                </a:cubicBezTo>
                <a:cubicBezTo>
                  <a:pt x="2337" y="928"/>
                  <a:pt x="2427" y="913"/>
                  <a:pt x="2517" y="894"/>
                </a:cubicBezTo>
                <a:cubicBezTo>
                  <a:pt x="2642" y="858"/>
                  <a:pt x="2740" y="769"/>
                  <a:pt x="2785" y="653"/>
                </a:cubicBezTo>
                <a:lnTo>
                  <a:pt x="2785" y="653"/>
                </a:lnTo>
                <a:cubicBezTo>
                  <a:pt x="2740" y="769"/>
                  <a:pt x="2633" y="858"/>
                  <a:pt x="2508" y="885"/>
                </a:cubicBezTo>
                <a:cubicBezTo>
                  <a:pt x="2431" y="909"/>
                  <a:pt x="2350" y="921"/>
                  <a:pt x="2267" y="921"/>
                </a:cubicBezTo>
                <a:cubicBezTo>
                  <a:pt x="2226" y="921"/>
                  <a:pt x="2184" y="918"/>
                  <a:pt x="2143" y="912"/>
                </a:cubicBezTo>
                <a:cubicBezTo>
                  <a:pt x="1893" y="885"/>
                  <a:pt x="1652" y="831"/>
                  <a:pt x="1411" y="751"/>
                </a:cubicBezTo>
                <a:cubicBezTo>
                  <a:pt x="1179" y="680"/>
                  <a:pt x="947" y="590"/>
                  <a:pt x="715" y="492"/>
                </a:cubicBezTo>
                <a:cubicBezTo>
                  <a:pt x="502" y="402"/>
                  <a:pt x="297" y="313"/>
                  <a:pt x="93" y="209"/>
                </a:cubicBezTo>
                <a:lnTo>
                  <a:pt x="93" y="209"/>
                </a:lnTo>
                <a:cubicBezTo>
                  <a:pt x="192" y="169"/>
                  <a:pt x="297" y="141"/>
                  <a:pt x="402" y="126"/>
                </a:cubicBezTo>
                <a:cubicBezTo>
                  <a:pt x="536" y="100"/>
                  <a:pt x="661" y="82"/>
                  <a:pt x="786" y="73"/>
                </a:cubicBezTo>
                <a:cubicBezTo>
                  <a:pt x="1045" y="46"/>
                  <a:pt x="1304" y="37"/>
                  <a:pt x="1562" y="37"/>
                </a:cubicBezTo>
                <a:cubicBezTo>
                  <a:pt x="1821" y="37"/>
                  <a:pt x="2080" y="73"/>
                  <a:pt x="2330" y="135"/>
                </a:cubicBezTo>
                <a:cubicBezTo>
                  <a:pt x="2455" y="162"/>
                  <a:pt x="2580" y="225"/>
                  <a:pt x="2678" y="305"/>
                </a:cubicBezTo>
                <a:cubicBezTo>
                  <a:pt x="2732" y="341"/>
                  <a:pt x="2767" y="394"/>
                  <a:pt x="2794" y="457"/>
                </a:cubicBezTo>
                <a:cubicBezTo>
                  <a:pt x="2803" y="519"/>
                  <a:pt x="2803" y="590"/>
                  <a:pt x="2785" y="653"/>
                </a:cubicBezTo>
                <a:cubicBezTo>
                  <a:pt x="2803" y="590"/>
                  <a:pt x="2812" y="519"/>
                  <a:pt x="2794" y="448"/>
                </a:cubicBezTo>
                <a:cubicBezTo>
                  <a:pt x="2776" y="385"/>
                  <a:pt x="2741" y="332"/>
                  <a:pt x="2687" y="287"/>
                </a:cubicBezTo>
                <a:cubicBezTo>
                  <a:pt x="2580" y="207"/>
                  <a:pt x="2464" y="153"/>
                  <a:pt x="2339" y="117"/>
                </a:cubicBezTo>
                <a:cubicBezTo>
                  <a:pt x="2089" y="55"/>
                  <a:pt x="1830" y="10"/>
                  <a:pt x="1571" y="10"/>
                </a:cubicBezTo>
                <a:cubicBezTo>
                  <a:pt x="1472" y="4"/>
                  <a:pt x="1372" y="1"/>
                  <a:pt x="1272" y="1"/>
                </a:cubicBezTo>
                <a:close/>
              </a:path>
            </a:pathLst>
          </a:custGeom>
          <a:solidFill>
            <a:srgbClr val="CB47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1" name="Google Shape;3001;p25"/>
          <p:cNvSpPr/>
          <p:nvPr/>
        </p:nvSpPr>
        <p:spPr>
          <a:xfrm rot="3684608">
            <a:off x="7976153" y="1094398"/>
            <a:ext cx="526367" cy="474793"/>
          </a:xfrm>
          <a:custGeom>
            <a:avLst/>
            <a:gdLst/>
            <a:ahLst/>
            <a:cxnLst/>
            <a:rect l="l" t="t" r="r" b="b"/>
            <a:pathLst>
              <a:path w="4904" h="5898" extrusionOk="0">
                <a:moveTo>
                  <a:pt x="69" y="1"/>
                </a:moveTo>
                <a:cubicBezTo>
                  <a:pt x="32" y="1"/>
                  <a:pt x="0" y="57"/>
                  <a:pt x="36" y="85"/>
                </a:cubicBezTo>
                <a:cubicBezTo>
                  <a:pt x="259" y="255"/>
                  <a:pt x="473" y="442"/>
                  <a:pt x="687" y="629"/>
                </a:cubicBezTo>
                <a:cubicBezTo>
                  <a:pt x="669" y="647"/>
                  <a:pt x="669" y="665"/>
                  <a:pt x="669" y="683"/>
                </a:cubicBezTo>
                <a:cubicBezTo>
                  <a:pt x="732" y="978"/>
                  <a:pt x="794" y="1272"/>
                  <a:pt x="848" y="1567"/>
                </a:cubicBezTo>
                <a:cubicBezTo>
                  <a:pt x="884" y="1808"/>
                  <a:pt x="919" y="2057"/>
                  <a:pt x="937" y="2307"/>
                </a:cubicBezTo>
                <a:cubicBezTo>
                  <a:pt x="964" y="2049"/>
                  <a:pt x="964" y="1781"/>
                  <a:pt x="937" y="1522"/>
                </a:cubicBezTo>
                <a:cubicBezTo>
                  <a:pt x="893" y="1254"/>
                  <a:pt x="839" y="986"/>
                  <a:pt x="776" y="728"/>
                </a:cubicBezTo>
                <a:lnTo>
                  <a:pt x="776" y="728"/>
                </a:lnTo>
                <a:cubicBezTo>
                  <a:pt x="1071" y="1004"/>
                  <a:pt x="1348" y="1299"/>
                  <a:pt x="1607" y="1584"/>
                </a:cubicBezTo>
                <a:cubicBezTo>
                  <a:pt x="1669" y="1656"/>
                  <a:pt x="1731" y="1736"/>
                  <a:pt x="1803" y="1808"/>
                </a:cubicBezTo>
                <a:cubicBezTo>
                  <a:pt x="1803" y="2084"/>
                  <a:pt x="1803" y="2361"/>
                  <a:pt x="1794" y="2647"/>
                </a:cubicBezTo>
                <a:cubicBezTo>
                  <a:pt x="1776" y="2896"/>
                  <a:pt x="1794" y="3209"/>
                  <a:pt x="1758" y="3459"/>
                </a:cubicBezTo>
                <a:cubicBezTo>
                  <a:pt x="1812" y="3200"/>
                  <a:pt x="1847" y="2941"/>
                  <a:pt x="1865" y="2673"/>
                </a:cubicBezTo>
                <a:cubicBezTo>
                  <a:pt x="1874" y="2441"/>
                  <a:pt x="1892" y="2156"/>
                  <a:pt x="1892" y="1924"/>
                </a:cubicBezTo>
                <a:cubicBezTo>
                  <a:pt x="2178" y="2254"/>
                  <a:pt x="2445" y="2602"/>
                  <a:pt x="2695" y="2959"/>
                </a:cubicBezTo>
                <a:cubicBezTo>
                  <a:pt x="2686" y="2968"/>
                  <a:pt x="2678" y="2986"/>
                  <a:pt x="2678" y="2995"/>
                </a:cubicBezTo>
                <a:cubicBezTo>
                  <a:pt x="2669" y="3289"/>
                  <a:pt x="2651" y="3584"/>
                  <a:pt x="2624" y="3878"/>
                </a:cubicBezTo>
                <a:cubicBezTo>
                  <a:pt x="2606" y="4137"/>
                  <a:pt x="2570" y="4387"/>
                  <a:pt x="2526" y="4637"/>
                </a:cubicBezTo>
                <a:cubicBezTo>
                  <a:pt x="2615" y="4396"/>
                  <a:pt x="2686" y="4155"/>
                  <a:pt x="2722" y="3905"/>
                </a:cubicBezTo>
                <a:cubicBezTo>
                  <a:pt x="2749" y="3628"/>
                  <a:pt x="2758" y="3343"/>
                  <a:pt x="2776" y="3066"/>
                </a:cubicBezTo>
                <a:cubicBezTo>
                  <a:pt x="3017" y="3423"/>
                  <a:pt x="3249" y="3789"/>
                  <a:pt x="3463" y="4173"/>
                </a:cubicBezTo>
                <a:cubicBezTo>
                  <a:pt x="3454" y="4485"/>
                  <a:pt x="3436" y="4806"/>
                  <a:pt x="3409" y="5128"/>
                </a:cubicBezTo>
                <a:cubicBezTo>
                  <a:pt x="3383" y="5351"/>
                  <a:pt x="3356" y="5583"/>
                  <a:pt x="3311" y="5806"/>
                </a:cubicBezTo>
                <a:cubicBezTo>
                  <a:pt x="3409" y="5538"/>
                  <a:pt x="3472" y="5262"/>
                  <a:pt x="3516" y="4976"/>
                </a:cubicBezTo>
                <a:cubicBezTo>
                  <a:pt x="3534" y="4762"/>
                  <a:pt x="3543" y="4548"/>
                  <a:pt x="3552" y="4333"/>
                </a:cubicBezTo>
                <a:cubicBezTo>
                  <a:pt x="3831" y="4830"/>
                  <a:pt x="4391" y="5897"/>
                  <a:pt x="4392" y="5897"/>
                </a:cubicBezTo>
                <a:cubicBezTo>
                  <a:pt x="4392" y="5897"/>
                  <a:pt x="4392" y="5896"/>
                  <a:pt x="4391" y="5895"/>
                </a:cubicBezTo>
                <a:cubicBezTo>
                  <a:pt x="4168" y="5315"/>
                  <a:pt x="3900" y="4762"/>
                  <a:pt x="3606" y="4217"/>
                </a:cubicBezTo>
                <a:lnTo>
                  <a:pt x="3606" y="4217"/>
                </a:lnTo>
                <a:cubicBezTo>
                  <a:pt x="3847" y="4244"/>
                  <a:pt x="4088" y="4378"/>
                  <a:pt x="4293" y="4485"/>
                </a:cubicBezTo>
                <a:cubicBezTo>
                  <a:pt x="4464" y="4567"/>
                  <a:pt x="4867" y="4731"/>
                  <a:pt x="4901" y="4731"/>
                </a:cubicBezTo>
                <a:cubicBezTo>
                  <a:pt x="4904" y="4731"/>
                  <a:pt x="4904" y="4729"/>
                  <a:pt x="4900" y="4726"/>
                </a:cubicBezTo>
                <a:cubicBezTo>
                  <a:pt x="4721" y="4592"/>
                  <a:pt x="4534" y="4485"/>
                  <a:pt x="4338" y="4396"/>
                </a:cubicBezTo>
                <a:cubicBezTo>
                  <a:pt x="4106" y="4271"/>
                  <a:pt x="3820" y="4119"/>
                  <a:pt x="3552" y="4119"/>
                </a:cubicBezTo>
                <a:cubicBezTo>
                  <a:pt x="3347" y="3753"/>
                  <a:pt x="3124" y="3396"/>
                  <a:pt x="2883" y="3048"/>
                </a:cubicBezTo>
                <a:lnTo>
                  <a:pt x="2883" y="3048"/>
                </a:lnTo>
                <a:cubicBezTo>
                  <a:pt x="3106" y="3102"/>
                  <a:pt x="3320" y="3191"/>
                  <a:pt x="3516" y="3307"/>
                </a:cubicBezTo>
                <a:cubicBezTo>
                  <a:pt x="3668" y="3395"/>
                  <a:pt x="4064" y="3555"/>
                  <a:pt x="4113" y="3555"/>
                </a:cubicBezTo>
                <a:cubicBezTo>
                  <a:pt x="4118" y="3555"/>
                  <a:pt x="4119" y="3553"/>
                  <a:pt x="4114" y="3548"/>
                </a:cubicBezTo>
                <a:cubicBezTo>
                  <a:pt x="3936" y="3423"/>
                  <a:pt x="3749" y="3307"/>
                  <a:pt x="3552" y="3218"/>
                </a:cubicBezTo>
                <a:cubicBezTo>
                  <a:pt x="3329" y="3102"/>
                  <a:pt x="3070" y="2959"/>
                  <a:pt x="2811" y="2941"/>
                </a:cubicBezTo>
                <a:cubicBezTo>
                  <a:pt x="2526" y="2539"/>
                  <a:pt x="2231" y="2165"/>
                  <a:pt x="1919" y="1799"/>
                </a:cubicBezTo>
                <a:cubicBezTo>
                  <a:pt x="2160" y="1799"/>
                  <a:pt x="2428" y="1933"/>
                  <a:pt x="2642" y="2031"/>
                </a:cubicBezTo>
                <a:cubicBezTo>
                  <a:pt x="2803" y="2103"/>
                  <a:pt x="3211" y="2241"/>
                  <a:pt x="3256" y="2241"/>
                </a:cubicBezTo>
                <a:cubicBezTo>
                  <a:pt x="3261" y="2241"/>
                  <a:pt x="3262" y="2239"/>
                  <a:pt x="3258" y="2236"/>
                </a:cubicBezTo>
                <a:cubicBezTo>
                  <a:pt x="3070" y="2120"/>
                  <a:pt x="2883" y="2013"/>
                  <a:pt x="2678" y="1933"/>
                </a:cubicBezTo>
                <a:cubicBezTo>
                  <a:pt x="2447" y="1834"/>
                  <a:pt x="2172" y="1697"/>
                  <a:pt x="1906" y="1697"/>
                </a:cubicBezTo>
                <a:cubicBezTo>
                  <a:pt x="1884" y="1697"/>
                  <a:pt x="1861" y="1698"/>
                  <a:pt x="1839" y="1700"/>
                </a:cubicBezTo>
                <a:lnTo>
                  <a:pt x="1740" y="1593"/>
                </a:lnTo>
                <a:cubicBezTo>
                  <a:pt x="1473" y="1281"/>
                  <a:pt x="1187" y="978"/>
                  <a:pt x="884" y="683"/>
                </a:cubicBezTo>
                <a:cubicBezTo>
                  <a:pt x="1107" y="683"/>
                  <a:pt x="1339" y="710"/>
                  <a:pt x="1553" y="772"/>
                </a:cubicBezTo>
                <a:cubicBezTo>
                  <a:pt x="1720" y="810"/>
                  <a:pt x="2105" y="867"/>
                  <a:pt x="2185" y="867"/>
                </a:cubicBezTo>
                <a:cubicBezTo>
                  <a:pt x="2199" y="867"/>
                  <a:pt x="2204" y="866"/>
                  <a:pt x="2196" y="862"/>
                </a:cubicBezTo>
                <a:cubicBezTo>
                  <a:pt x="1990" y="781"/>
                  <a:pt x="1785" y="719"/>
                  <a:pt x="1571" y="683"/>
                </a:cubicBezTo>
                <a:cubicBezTo>
                  <a:pt x="1386" y="642"/>
                  <a:pt x="1175" y="585"/>
                  <a:pt x="969" y="585"/>
                </a:cubicBezTo>
                <a:cubicBezTo>
                  <a:pt x="907" y="585"/>
                  <a:pt x="846" y="590"/>
                  <a:pt x="785" y="603"/>
                </a:cubicBezTo>
                <a:cubicBezTo>
                  <a:pt x="571" y="389"/>
                  <a:pt x="339" y="192"/>
                  <a:pt x="98" y="14"/>
                </a:cubicBezTo>
                <a:cubicBezTo>
                  <a:pt x="89" y="4"/>
                  <a:pt x="79" y="1"/>
                  <a:pt x="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2" name="Google Shape;3002;p25"/>
          <p:cNvSpPr/>
          <p:nvPr/>
        </p:nvSpPr>
        <p:spPr>
          <a:xfrm>
            <a:off x="7030022" y="927374"/>
            <a:ext cx="231129" cy="332380"/>
          </a:xfrm>
          <a:custGeom>
            <a:avLst/>
            <a:gdLst/>
            <a:ahLst/>
            <a:cxnLst/>
            <a:rect l="l" t="t" r="r" b="b"/>
            <a:pathLst>
              <a:path w="3348" h="3611" extrusionOk="0">
                <a:moveTo>
                  <a:pt x="1808" y="1"/>
                </a:moveTo>
                <a:cubicBezTo>
                  <a:pt x="1552" y="1"/>
                  <a:pt x="1246" y="107"/>
                  <a:pt x="893" y="416"/>
                </a:cubicBezTo>
                <a:cubicBezTo>
                  <a:pt x="28" y="1165"/>
                  <a:pt x="1" y="3611"/>
                  <a:pt x="1" y="3611"/>
                </a:cubicBezTo>
                <a:cubicBezTo>
                  <a:pt x="6" y="3611"/>
                  <a:pt x="11" y="3611"/>
                  <a:pt x="17" y="3611"/>
                </a:cubicBezTo>
                <a:cubicBezTo>
                  <a:pt x="853" y="3611"/>
                  <a:pt x="2565" y="2918"/>
                  <a:pt x="2955" y="2040"/>
                </a:cubicBezTo>
                <a:cubicBezTo>
                  <a:pt x="3348" y="1148"/>
                  <a:pt x="2598" y="380"/>
                  <a:pt x="2598" y="380"/>
                </a:cubicBezTo>
                <a:cubicBezTo>
                  <a:pt x="2450" y="226"/>
                  <a:pt x="2182" y="1"/>
                  <a:pt x="18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3" name="Google Shape;3003;p25"/>
          <p:cNvSpPr/>
          <p:nvPr/>
        </p:nvSpPr>
        <p:spPr>
          <a:xfrm>
            <a:off x="7042794" y="904914"/>
            <a:ext cx="213387" cy="328975"/>
          </a:xfrm>
          <a:custGeom>
            <a:avLst/>
            <a:gdLst/>
            <a:ahLst/>
            <a:cxnLst/>
            <a:rect l="l" t="t" r="r" b="b"/>
            <a:pathLst>
              <a:path w="3091" h="3574" extrusionOk="0">
                <a:moveTo>
                  <a:pt x="1083" y="1222"/>
                </a:moveTo>
                <a:cubicBezTo>
                  <a:pt x="1082" y="1222"/>
                  <a:pt x="1082" y="1222"/>
                  <a:pt x="1083" y="1222"/>
                </a:cubicBezTo>
                <a:lnTo>
                  <a:pt x="1083" y="1222"/>
                </a:lnTo>
                <a:close/>
                <a:moveTo>
                  <a:pt x="3009" y="1"/>
                </a:moveTo>
                <a:cubicBezTo>
                  <a:pt x="3001" y="1"/>
                  <a:pt x="2993" y="3"/>
                  <a:pt x="2984" y="8"/>
                </a:cubicBezTo>
                <a:cubicBezTo>
                  <a:pt x="2841" y="106"/>
                  <a:pt x="2716" y="222"/>
                  <a:pt x="2600" y="347"/>
                </a:cubicBezTo>
                <a:cubicBezTo>
                  <a:pt x="2449" y="499"/>
                  <a:pt x="2306" y="678"/>
                  <a:pt x="2163" y="847"/>
                </a:cubicBezTo>
                <a:cubicBezTo>
                  <a:pt x="2092" y="936"/>
                  <a:pt x="2020" y="1026"/>
                  <a:pt x="1958" y="1124"/>
                </a:cubicBezTo>
                <a:lnTo>
                  <a:pt x="1199" y="1204"/>
                </a:lnTo>
                <a:lnTo>
                  <a:pt x="1083" y="1222"/>
                </a:lnTo>
                <a:lnTo>
                  <a:pt x="1083" y="1222"/>
                </a:lnTo>
                <a:cubicBezTo>
                  <a:pt x="1108" y="1222"/>
                  <a:pt x="1631" y="1221"/>
                  <a:pt x="1877" y="1195"/>
                </a:cubicBezTo>
                <a:lnTo>
                  <a:pt x="1913" y="1195"/>
                </a:lnTo>
                <a:cubicBezTo>
                  <a:pt x="1779" y="1383"/>
                  <a:pt x="1636" y="1570"/>
                  <a:pt x="1494" y="1757"/>
                </a:cubicBezTo>
                <a:cubicBezTo>
                  <a:pt x="1387" y="1900"/>
                  <a:pt x="1271" y="2043"/>
                  <a:pt x="1163" y="2186"/>
                </a:cubicBezTo>
                <a:lnTo>
                  <a:pt x="574" y="2346"/>
                </a:lnTo>
                <a:lnTo>
                  <a:pt x="485" y="2373"/>
                </a:lnTo>
                <a:cubicBezTo>
                  <a:pt x="690" y="2346"/>
                  <a:pt x="896" y="2311"/>
                  <a:pt x="1101" y="2257"/>
                </a:cubicBezTo>
                <a:lnTo>
                  <a:pt x="1101" y="2257"/>
                </a:lnTo>
                <a:cubicBezTo>
                  <a:pt x="842" y="2579"/>
                  <a:pt x="583" y="2891"/>
                  <a:pt x="316" y="3203"/>
                </a:cubicBezTo>
                <a:cubicBezTo>
                  <a:pt x="217" y="3319"/>
                  <a:pt x="110" y="3444"/>
                  <a:pt x="3" y="3569"/>
                </a:cubicBezTo>
                <a:cubicBezTo>
                  <a:pt x="1" y="3572"/>
                  <a:pt x="0" y="3574"/>
                  <a:pt x="1" y="3574"/>
                </a:cubicBezTo>
                <a:cubicBezTo>
                  <a:pt x="15" y="3574"/>
                  <a:pt x="548" y="3032"/>
                  <a:pt x="887" y="2659"/>
                </a:cubicBezTo>
                <a:cubicBezTo>
                  <a:pt x="905" y="2775"/>
                  <a:pt x="914" y="2891"/>
                  <a:pt x="931" y="3007"/>
                </a:cubicBezTo>
                <a:lnTo>
                  <a:pt x="940" y="3069"/>
                </a:lnTo>
                <a:cubicBezTo>
                  <a:pt x="949" y="2918"/>
                  <a:pt x="949" y="2766"/>
                  <a:pt x="940" y="2614"/>
                </a:cubicBezTo>
                <a:lnTo>
                  <a:pt x="940" y="2605"/>
                </a:lnTo>
                <a:cubicBezTo>
                  <a:pt x="1146" y="2373"/>
                  <a:pt x="1306" y="2177"/>
                  <a:pt x="1494" y="1936"/>
                </a:cubicBezTo>
                <a:cubicBezTo>
                  <a:pt x="1574" y="1829"/>
                  <a:pt x="1654" y="1731"/>
                  <a:pt x="1726" y="1624"/>
                </a:cubicBezTo>
                <a:lnTo>
                  <a:pt x="1860" y="2382"/>
                </a:lnTo>
                <a:lnTo>
                  <a:pt x="1877" y="2498"/>
                </a:lnTo>
                <a:cubicBezTo>
                  <a:pt x="1878" y="2499"/>
                  <a:pt x="1878" y="2500"/>
                  <a:pt x="1878" y="2500"/>
                </a:cubicBezTo>
                <a:cubicBezTo>
                  <a:pt x="1883" y="2500"/>
                  <a:pt x="1832" y="1919"/>
                  <a:pt x="1788" y="1650"/>
                </a:cubicBezTo>
                <a:lnTo>
                  <a:pt x="1770" y="1561"/>
                </a:lnTo>
                <a:cubicBezTo>
                  <a:pt x="1886" y="1409"/>
                  <a:pt x="1993" y="1258"/>
                  <a:pt x="2110" y="1106"/>
                </a:cubicBezTo>
                <a:cubicBezTo>
                  <a:pt x="2127" y="1079"/>
                  <a:pt x="2154" y="1043"/>
                  <a:pt x="2181" y="1017"/>
                </a:cubicBezTo>
                <a:lnTo>
                  <a:pt x="2395" y="1722"/>
                </a:lnTo>
                <a:lnTo>
                  <a:pt x="2431" y="1838"/>
                </a:lnTo>
                <a:cubicBezTo>
                  <a:pt x="2431" y="1839"/>
                  <a:pt x="2431" y="1839"/>
                  <a:pt x="2431" y="1839"/>
                </a:cubicBezTo>
                <a:cubicBezTo>
                  <a:pt x="2433" y="1839"/>
                  <a:pt x="2321" y="1294"/>
                  <a:pt x="2243" y="1043"/>
                </a:cubicBezTo>
                <a:cubicBezTo>
                  <a:pt x="2234" y="1017"/>
                  <a:pt x="2226" y="990"/>
                  <a:pt x="2217" y="963"/>
                </a:cubicBezTo>
                <a:cubicBezTo>
                  <a:pt x="2342" y="811"/>
                  <a:pt x="2467" y="660"/>
                  <a:pt x="2600" y="517"/>
                </a:cubicBezTo>
                <a:cubicBezTo>
                  <a:pt x="2725" y="365"/>
                  <a:pt x="2868" y="231"/>
                  <a:pt x="3029" y="124"/>
                </a:cubicBezTo>
                <a:cubicBezTo>
                  <a:pt x="3090" y="86"/>
                  <a:pt x="3059" y="1"/>
                  <a:pt x="3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4" name="Google Shape;3004;p25"/>
          <p:cNvSpPr/>
          <p:nvPr/>
        </p:nvSpPr>
        <p:spPr>
          <a:xfrm>
            <a:off x="7041755" y="961523"/>
            <a:ext cx="202756" cy="295837"/>
          </a:xfrm>
          <a:custGeom>
            <a:avLst/>
            <a:gdLst/>
            <a:ahLst/>
            <a:cxnLst/>
            <a:rect l="l" t="t" r="r" b="b"/>
            <a:pathLst>
              <a:path w="2937" h="3214" extrusionOk="0">
                <a:moveTo>
                  <a:pt x="0" y="2392"/>
                </a:moveTo>
                <a:cubicBezTo>
                  <a:pt x="0" y="2669"/>
                  <a:pt x="63" y="2954"/>
                  <a:pt x="179" y="3213"/>
                </a:cubicBezTo>
                <a:cubicBezTo>
                  <a:pt x="1071" y="3070"/>
                  <a:pt x="2446" y="2445"/>
                  <a:pt x="2785" y="1669"/>
                </a:cubicBezTo>
                <a:cubicBezTo>
                  <a:pt x="2928" y="1330"/>
                  <a:pt x="2937" y="955"/>
                  <a:pt x="2803" y="625"/>
                </a:cubicBezTo>
                <a:cubicBezTo>
                  <a:pt x="1500" y="0"/>
                  <a:pt x="0" y="946"/>
                  <a:pt x="0" y="2392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5" name="Google Shape;3005;p25"/>
          <p:cNvSpPr/>
          <p:nvPr/>
        </p:nvSpPr>
        <p:spPr>
          <a:xfrm>
            <a:off x="7028227" y="927558"/>
            <a:ext cx="214423" cy="334681"/>
          </a:xfrm>
          <a:custGeom>
            <a:avLst/>
            <a:gdLst/>
            <a:ahLst/>
            <a:cxnLst/>
            <a:rect l="l" t="t" r="r" b="b"/>
            <a:pathLst>
              <a:path w="3106" h="3636" extrusionOk="0">
                <a:moveTo>
                  <a:pt x="2624" y="378"/>
                </a:moveTo>
                <a:cubicBezTo>
                  <a:pt x="2743" y="511"/>
                  <a:pt x="2839" y="654"/>
                  <a:pt x="2919" y="809"/>
                </a:cubicBezTo>
                <a:lnTo>
                  <a:pt x="2919" y="809"/>
                </a:lnTo>
                <a:cubicBezTo>
                  <a:pt x="2843" y="651"/>
                  <a:pt x="2745" y="506"/>
                  <a:pt x="2624" y="378"/>
                </a:cubicBezTo>
                <a:close/>
                <a:moveTo>
                  <a:pt x="1830" y="0"/>
                </a:moveTo>
                <a:cubicBezTo>
                  <a:pt x="1691" y="0"/>
                  <a:pt x="1552" y="30"/>
                  <a:pt x="1428" y="92"/>
                </a:cubicBezTo>
                <a:cubicBezTo>
                  <a:pt x="1223" y="182"/>
                  <a:pt x="1026" y="307"/>
                  <a:pt x="866" y="458"/>
                </a:cubicBezTo>
                <a:cubicBezTo>
                  <a:pt x="714" y="619"/>
                  <a:pt x="589" y="806"/>
                  <a:pt x="500" y="1012"/>
                </a:cubicBezTo>
                <a:cubicBezTo>
                  <a:pt x="321" y="1413"/>
                  <a:pt x="196" y="1851"/>
                  <a:pt x="134" y="2288"/>
                </a:cubicBezTo>
                <a:cubicBezTo>
                  <a:pt x="62" y="2725"/>
                  <a:pt x="18" y="3163"/>
                  <a:pt x="0" y="3609"/>
                </a:cubicBezTo>
                <a:lnTo>
                  <a:pt x="0" y="3636"/>
                </a:lnTo>
                <a:lnTo>
                  <a:pt x="27" y="3636"/>
                </a:lnTo>
                <a:cubicBezTo>
                  <a:pt x="250" y="3636"/>
                  <a:pt x="473" y="3600"/>
                  <a:pt x="687" y="3546"/>
                </a:cubicBezTo>
                <a:cubicBezTo>
                  <a:pt x="901" y="3493"/>
                  <a:pt x="1107" y="3421"/>
                  <a:pt x="1312" y="3341"/>
                </a:cubicBezTo>
                <a:cubicBezTo>
                  <a:pt x="1723" y="3180"/>
                  <a:pt x="2106" y="2957"/>
                  <a:pt x="2454" y="2690"/>
                </a:cubicBezTo>
                <a:cubicBezTo>
                  <a:pt x="2624" y="2547"/>
                  <a:pt x="2776" y="2386"/>
                  <a:pt x="2901" y="2208"/>
                </a:cubicBezTo>
                <a:cubicBezTo>
                  <a:pt x="3017" y="2020"/>
                  <a:pt x="3088" y="1797"/>
                  <a:pt x="3097" y="1583"/>
                </a:cubicBezTo>
                <a:cubicBezTo>
                  <a:pt x="3106" y="1360"/>
                  <a:pt x="3061" y="1137"/>
                  <a:pt x="2981" y="940"/>
                </a:cubicBezTo>
                <a:cubicBezTo>
                  <a:pt x="2961" y="895"/>
                  <a:pt x="2941" y="852"/>
                  <a:pt x="2919" y="809"/>
                </a:cubicBezTo>
                <a:lnTo>
                  <a:pt x="2919" y="809"/>
                </a:lnTo>
                <a:cubicBezTo>
                  <a:pt x="2938" y="849"/>
                  <a:pt x="2956" y="890"/>
                  <a:pt x="2972" y="931"/>
                </a:cubicBezTo>
                <a:cubicBezTo>
                  <a:pt x="3061" y="1137"/>
                  <a:pt x="3097" y="1351"/>
                  <a:pt x="3088" y="1574"/>
                </a:cubicBezTo>
                <a:cubicBezTo>
                  <a:pt x="3070" y="1788"/>
                  <a:pt x="3008" y="2002"/>
                  <a:pt x="2892" y="2190"/>
                </a:cubicBezTo>
                <a:cubicBezTo>
                  <a:pt x="2767" y="2368"/>
                  <a:pt x="2615" y="2529"/>
                  <a:pt x="2445" y="2663"/>
                </a:cubicBezTo>
                <a:cubicBezTo>
                  <a:pt x="2097" y="2931"/>
                  <a:pt x="1714" y="3145"/>
                  <a:pt x="1303" y="3296"/>
                </a:cubicBezTo>
                <a:cubicBezTo>
                  <a:pt x="1098" y="3377"/>
                  <a:pt x="893" y="3448"/>
                  <a:pt x="678" y="3493"/>
                </a:cubicBezTo>
                <a:cubicBezTo>
                  <a:pt x="473" y="3544"/>
                  <a:pt x="268" y="3579"/>
                  <a:pt x="63" y="3582"/>
                </a:cubicBezTo>
                <a:lnTo>
                  <a:pt x="63" y="3582"/>
                </a:lnTo>
                <a:cubicBezTo>
                  <a:pt x="64" y="3145"/>
                  <a:pt x="108" y="2716"/>
                  <a:pt x="170" y="2288"/>
                </a:cubicBezTo>
                <a:cubicBezTo>
                  <a:pt x="232" y="1851"/>
                  <a:pt x="348" y="1422"/>
                  <a:pt x="518" y="1021"/>
                </a:cubicBezTo>
                <a:cubicBezTo>
                  <a:pt x="607" y="815"/>
                  <a:pt x="723" y="628"/>
                  <a:pt x="884" y="467"/>
                </a:cubicBezTo>
                <a:cubicBezTo>
                  <a:pt x="1035" y="315"/>
                  <a:pt x="1223" y="191"/>
                  <a:pt x="1419" y="101"/>
                </a:cubicBezTo>
                <a:cubicBezTo>
                  <a:pt x="1549" y="39"/>
                  <a:pt x="1686" y="9"/>
                  <a:pt x="1826" y="9"/>
                </a:cubicBezTo>
                <a:cubicBezTo>
                  <a:pt x="1907" y="9"/>
                  <a:pt x="1989" y="19"/>
                  <a:pt x="2071" y="39"/>
                </a:cubicBezTo>
                <a:cubicBezTo>
                  <a:pt x="2276" y="92"/>
                  <a:pt x="2472" y="217"/>
                  <a:pt x="2624" y="378"/>
                </a:cubicBezTo>
                <a:cubicBezTo>
                  <a:pt x="2472" y="217"/>
                  <a:pt x="2285" y="92"/>
                  <a:pt x="2071" y="30"/>
                </a:cubicBezTo>
                <a:cubicBezTo>
                  <a:pt x="1992" y="10"/>
                  <a:pt x="1911" y="0"/>
                  <a:pt x="18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6" name="Google Shape;3006;p25"/>
          <p:cNvSpPr/>
          <p:nvPr/>
        </p:nvSpPr>
        <p:spPr>
          <a:xfrm>
            <a:off x="7322103" y="821887"/>
            <a:ext cx="298231" cy="278993"/>
          </a:xfrm>
          <a:custGeom>
            <a:avLst/>
            <a:gdLst/>
            <a:ahLst/>
            <a:cxnLst/>
            <a:rect l="l" t="t" r="r" b="b"/>
            <a:pathLst>
              <a:path w="4320" h="3031" extrusionOk="0">
                <a:moveTo>
                  <a:pt x="2747" y="1"/>
                </a:moveTo>
                <a:cubicBezTo>
                  <a:pt x="1585" y="1"/>
                  <a:pt x="0" y="1151"/>
                  <a:pt x="0" y="1151"/>
                </a:cubicBezTo>
                <a:cubicBezTo>
                  <a:pt x="462" y="1898"/>
                  <a:pt x="1932" y="3031"/>
                  <a:pt x="2915" y="3031"/>
                </a:cubicBezTo>
                <a:cubicBezTo>
                  <a:pt x="2978" y="3031"/>
                  <a:pt x="3039" y="3026"/>
                  <a:pt x="3097" y="3016"/>
                </a:cubicBezTo>
                <a:cubicBezTo>
                  <a:pt x="4061" y="2847"/>
                  <a:pt x="4240" y="1669"/>
                  <a:pt x="4240" y="1669"/>
                </a:cubicBezTo>
                <a:cubicBezTo>
                  <a:pt x="4293" y="1267"/>
                  <a:pt x="4320" y="428"/>
                  <a:pt x="3169" y="62"/>
                </a:cubicBezTo>
                <a:cubicBezTo>
                  <a:pt x="3038" y="20"/>
                  <a:pt x="2896" y="1"/>
                  <a:pt x="27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7" name="Google Shape;3007;p25"/>
          <p:cNvSpPr/>
          <p:nvPr/>
        </p:nvSpPr>
        <p:spPr>
          <a:xfrm>
            <a:off x="7325138" y="856312"/>
            <a:ext cx="264404" cy="258099"/>
          </a:xfrm>
          <a:custGeom>
            <a:avLst/>
            <a:gdLst/>
            <a:ahLst/>
            <a:cxnLst/>
            <a:rect l="l" t="t" r="r" b="b"/>
            <a:pathLst>
              <a:path w="3830" h="2804" extrusionOk="0">
                <a:moveTo>
                  <a:pt x="1607" y="10"/>
                </a:moveTo>
                <a:cubicBezTo>
                  <a:pt x="1465" y="10"/>
                  <a:pt x="1322" y="18"/>
                  <a:pt x="1188" y="54"/>
                </a:cubicBezTo>
                <a:cubicBezTo>
                  <a:pt x="840" y="215"/>
                  <a:pt x="510" y="402"/>
                  <a:pt x="197" y="608"/>
                </a:cubicBezTo>
                <a:cubicBezTo>
                  <a:pt x="126" y="679"/>
                  <a:pt x="54" y="759"/>
                  <a:pt x="1" y="849"/>
                </a:cubicBezTo>
                <a:cubicBezTo>
                  <a:pt x="545" y="1643"/>
                  <a:pt x="2107" y="2803"/>
                  <a:pt x="3044" y="2642"/>
                </a:cubicBezTo>
                <a:cubicBezTo>
                  <a:pt x="3205" y="2616"/>
                  <a:pt x="3366" y="2553"/>
                  <a:pt x="3499" y="2464"/>
                </a:cubicBezTo>
                <a:cubicBezTo>
                  <a:pt x="3830" y="1214"/>
                  <a:pt x="2893" y="1"/>
                  <a:pt x="1607" y="1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8" name="Google Shape;3008;p25"/>
          <p:cNvSpPr/>
          <p:nvPr/>
        </p:nvSpPr>
        <p:spPr>
          <a:xfrm>
            <a:off x="7319618" y="820782"/>
            <a:ext cx="297679" cy="280559"/>
          </a:xfrm>
          <a:custGeom>
            <a:avLst/>
            <a:gdLst/>
            <a:ahLst/>
            <a:cxnLst/>
            <a:rect l="l" t="t" r="r" b="b"/>
            <a:pathLst>
              <a:path w="4312" h="3048" extrusionOk="0">
                <a:moveTo>
                  <a:pt x="2754" y="1"/>
                </a:moveTo>
                <a:cubicBezTo>
                  <a:pt x="2690" y="1"/>
                  <a:pt x="2626" y="4"/>
                  <a:pt x="2562" y="12"/>
                </a:cubicBezTo>
                <a:cubicBezTo>
                  <a:pt x="2098" y="83"/>
                  <a:pt x="1652" y="226"/>
                  <a:pt x="1232" y="440"/>
                </a:cubicBezTo>
                <a:cubicBezTo>
                  <a:pt x="813" y="637"/>
                  <a:pt x="411" y="869"/>
                  <a:pt x="27" y="1136"/>
                </a:cubicBezTo>
                <a:lnTo>
                  <a:pt x="1" y="1154"/>
                </a:lnTo>
                <a:lnTo>
                  <a:pt x="18" y="1172"/>
                </a:lnTo>
                <a:cubicBezTo>
                  <a:pt x="152" y="1368"/>
                  <a:pt x="295" y="1556"/>
                  <a:pt x="474" y="1716"/>
                </a:cubicBezTo>
                <a:cubicBezTo>
                  <a:pt x="634" y="1886"/>
                  <a:pt x="813" y="2038"/>
                  <a:pt x="1000" y="2181"/>
                </a:cubicBezTo>
                <a:cubicBezTo>
                  <a:pt x="1366" y="2475"/>
                  <a:pt x="1777" y="2716"/>
                  <a:pt x="2214" y="2895"/>
                </a:cubicBezTo>
                <a:cubicBezTo>
                  <a:pt x="2437" y="2984"/>
                  <a:pt x="2669" y="3037"/>
                  <a:pt x="2901" y="3046"/>
                </a:cubicBezTo>
                <a:cubicBezTo>
                  <a:pt x="2915" y="3047"/>
                  <a:pt x="2928" y="3047"/>
                  <a:pt x="2942" y="3047"/>
                </a:cubicBezTo>
                <a:cubicBezTo>
                  <a:pt x="3168" y="3047"/>
                  <a:pt x="3385" y="2977"/>
                  <a:pt x="3571" y="2859"/>
                </a:cubicBezTo>
                <a:cubicBezTo>
                  <a:pt x="3764" y="2727"/>
                  <a:pt x="3923" y="2552"/>
                  <a:pt x="4030" y="2350"/>
                </a:cubicBezTo>
                <a:lnTo>
                  <a:pt x="4030" y="2350"/>
                </a:lnTo>
                <a:cubicBezTo>
                  <a:pt x="3923" y="2552"/>
                  <a:pt x="3764" y="2727"/>
                  <a:pt x="3571" y="2850"/>
                </a:cubicBezTo>
                <a:cubicBezTo>
                  <a:pt x="3378" y="2967"/>
                  <a:pt x="3162" y="3029"/>
                  <a:pt x="2945" y="3029"/>
                </a:cubicBezTo>
                <a:cubicBezTo>
                  <a:pt x="2930" y="3029"/>
                  <a:pt x="2916" y="3029"/>
                  <a:pt x="2901" y="3028"/>
                </a:cubicBezTo>
                <a:cubicBezTo>
                  <a:pt x="2660" y="3020"/>
                  <a:pt x="2437" y="2966"/>
                  <a:pt x="2223" y="2877"/>
                </a:cubicBezTo>
                <a:cubicBezTo>
                  <a:pt x="1786" y="2689"/>
                  <a:pt x="1384" y="2448"/>
                  <a:pt x="1018" y="2154"/>
                </a:cubicBezTo>
                <a:cubicBezTo>
                  <a:pt x="839" y="2011"/>
                  <a:pt x="661" y="1850"/>
                  <a:pt x="500" y="1681"/>
                </a:cubicBezTo>
                <a:cubicBezTo>
                  <a:pt x="337" y="1526"/>
                  <a:pt x="198" y="1354"/>
                  <a:pt x="76" y="1165"/>
                </a:cubicBezTo>
                <a:lnTo>
                  <a:pt x="76" y="1165"/>
                </a:lnTo>
                <a:cubicBezTo>
                  <a:pt x="445" y="904"/>
                  <a:pt x="839" y="668"/>
                  <a:pt x="1241" y="467"/>
                </a:cubicBezTo>
                <a:cubicBezTo>
                  <a:pt x="1652" y="253"/>
                  <a:pt x="2098" y="110"/>
                  <a:pt x="2562" y="39"/>
                </a:cubicBezTo>
                <a:cubicBezTo>
                  <a:pt x="2629" y="31"/>
                  <a:pt x="2696" y="27"/>
                  <a:pt x="2762" y="27"/>
                </a:cubicBezTo>
                <a:cubicBezTo>
                  <a:pt x="3157" y="27"/>
                  <a:pt x="3542" y="163"/>
                  <a:pt x="3847" y="422"/>
                </a:cubicBezTo>
                <a:cubicBezTo>
                  <a:pt x="4026" y="574"/>
                  <a:pt x="4160" y="770"/>
                  <a:pt x="4231" y="994"/>
                </a:cubicBezTo>
                <a:cubicBezTo>
                  <a:pt x="4293" y="1217"/>
                  <a:pt x="4311" y="1449"/>
                  <a:pt x="4276" y="1681"/>
                </a:cubicBezTo>
                <a:cubicBezTo>
                  <a:pt x="4311" y="1449"/>
                  <a:pt x="4302" y="1208"/>
                  <a:pt x="4240" y="985"/>
                </a:cubicBezTo>
                <a:cubicBezTo>
                  <a:pt x="4168" y="761"/>
                  <a:pt x="4044" y="565"/>
                  <a:pt x="3865" y="413"/>
                </a:cubicBezTo>
                <a:cubicBezTo>
                  <a:pt x="3549" y="144"/>
                  <a:pt x="3154" y="1"/>
                  <a:pt x="27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9" name="Google Shape;3009;p25"/>
          <p:cNvSpPr/>
          <p:nvPr/>
        </p:nvSpPr>
        <p:spPr>
          <a:xfrm>
            <a:off x="7342468" y="891567"/>
            <a:ext cx="334267" cy="153165"/>
          </a:xfrm>
          <a:custGeom>
            <a:avLst/>
            <a:gdLst/>
            <a:ahLst/>
            <a:cxnLst/>
            <a:rect l="l" t="t" r="r" b="b"/>
            <a:pathLst>
              <a:path w="4842" h="1664" extrusionOk="0">
                <a:moveTo>
                  <a:pt x="2640" y="0"/>
                </a:moveTo>
                <a:cubicBezTo>
                  <a:pt x="2632" y="0"/>
                  <a:pt x="2967" y="516"/>
                  <a:pt x="3141" y="742"/>
                </a:cubicBezTo>
                <a:lnTo>
                  <a:pt x="3168" y="769"/>
                </a:lnTo>
                <a:cubicBezTo>
                  <a:pt x="2927" y="751"/>
                  <a:pt x="2686" y="742"/>
                  <a:pt x="2454" y="715"/>
                </a:cubicBezTo>
                <a:cubicBezTo>
                  <a:pt x="2267" y="698"/>
                  <a:pt x="2079" y="680"/>
                  <a:pt x="1892" y="662"/>
                </a:cubicBezTo>
                <a:lnTo>
                  <a:pt x="1401" y="198"/>
                </a:lnTo>
                <a:lnTo>
                  <a:pt x="1321" y="117"/>
                </a:lnTo>
                <a:lnTo>
                  <a:pt x="1321" y="117"/>
                </a:lnTo>
                <a:cubicBezTo>
                  <a:pt x="1463" y="305"/>
                  <a:pt x="1624" y="483"/>
                  <a:pt x="1785" y="644"/>
                </a:cubicBezTo>
                <a:cubicBezTo>
                  <a:pt x="1365" y="590"/>
                  <a:pt x="955" y="537"/>
                  <a:pt x="535" y="474"/>
                </a:cubicBezTo>
                <a:lnTo>
                  <a:pt x="44" y="394"/>
                </a:lnTo>
                <a:cubicBezTo>
                  <a:pt x="43" y="394"/>
                  <a:pt x="41" y="394"/>
                  <a:pt x="40" y="394"/>
                </a:cubicBezTo>
                <a:cubicBezTo>
                  <a:pt x="0" y="394"/>
                  <a:pt x="797" y="584"/>
                  <a:pt x="1330" y="689"/>
                </a:cubicBezTo>
                <a:lnTo>
                  <a:pt x="1071" y="947"/>
                </a:lnTo>
                <a:lnTo>
                  <a:pt x="1026" y="992"/>
                </a:lnTo>
                <a:cubicBezTo>
                  <a:pt x="1160" y="912"/>
                  <a:pt x="1285" y="814"/>
                  <a:pt x="1401" y="715"/>
                </a:cubicBezTo>
                <a:lnTo>
                  <a:pt x="1410" y="706"/>
                </a:lnTo>
                <a:cubicBezTo>
                  <a:pt x="1731" y="760"/>
                  <a:pt x="1981" y="796"/>
                  <a:pt x="2302" y="831"/>
                </a:cubicBezTo>
                <a:cubicBezTo>
                  <a:pt x="2436" y="840"/>
                  <a:pt x="2570" y="858"/>
                  <a:pt x="2695" y="867"/>
                </a:cubicBezTo>
                <a:lnTo>
                  <a:pt x="2160" y="1447"/>
                </a:lnTo>
                <a:lnTo>
                  <a:pt x="2070" y="1537"/>
                </a:lnTo>
                <a:cubicBezTo>
                  <a:pt x="2069" y="1538"/>
                  <a:pt x="2069" y="1539"/>
                  <a:pt x="2069" y="1539"/>
                </a:cubicBezTo>
                <a:cubicBezTo>
                  <a:pt x="2081" y="1539"/>
                  <a:pt x="2525" y="1144"/>
                  <a:pt x="2713" y="939"/>
                </a:cubicBezTo>
                <a:lnTo>
                  <a:pt x="2775" y="867"/>
                </a:lnTo>
                <a:cubicBezTo>
                  <a:pt x="2972" y="885"/>
                  <a:pt x="3168" y="894"/>
                  <a:pt x="3356" y="912"/>
                </a:cubicBezTo>
                <a:lnTo>
                  <a:pt x="3472" y="930"/>
                </a:lnTo>
                <a:lnTo>
                  <a:pt x="3025" y="1563"/>
                </a:lnTo>
                <a:lnTo>
                  <a:pt x="2954" y="1661"/>
                </a:lnTo>
                <a:cubicBezTo>
                  <a:pt x="2953" y="1663"/>
                  <a:pt x="2953" y="1663"/>
                  <a:pt x="2953" y="1663"/>
                </a:cubicBezTo>
                <a:cubicBezTo>
                  <a:pt x="2956" y="1663"/>
                  <a:pt x="3335" y="1225"/>
                  <a:pt x="3498" y="1001"/>
                </a:cubicBezTo>
                <a:lnTo>
                  <a:pt x="3543" y="930"/>
                </a:lnTo>
                <a:cubicBezTo>
                  <a:pt x="3748" y="956"/>
                  <a:pt x="3945" y="983"/>
                  <a:pt x="4150" y="1028"/>
                </a:cubicBezTo>
                <a:cubicBezTo>
                  <a:pt x="4346" y="1055"/>
                  <a:pt x="4543" y="1117"/>
                  <a:pt x="4739" y="1197"/>
                </a:cubicBezTo>
                <a:cubicBezTo>
                  <a:pt x="4744" y="1199"/>
                  <a:pt x="4750" y="1200"/>
                  <a:pt x="4755" y="1200"/>
                </a:cubicBezTo>
                <a:cubicBezTo>
                  <a:pt x="4809" y="1200"/>
                  <a:pt x="4841" y="1122"/>
                  <a:pt x="4792" y="1081"/>
                </a:cubicBezTo>
                <a:cubicBezTo>
                  <a:pt x="4632" y="1010"/>
                  <a:pt x="4462" y="956"/>
                  <a:pt x="4284" y="921"/>
                </a:cubicBezTo>
                <a:cubicBezTo>
                  <a:pt x="4061" y="876"/>
                  <a:pt x="3837" y="840"/>
                  <a:pt x="3605" y="814"/>
                </a:cubicBezTo>
                <a:cubicBezTo>
                  <a:pt x="3489" y="796"/>
                  <a:pt x="3364" y="787"/>
                  <a:pt x="3248" y="778"/>
                </a:cubicBezTo>
                <a:lnTo>
                  <a:pt x="2713" y="100"/>
                </a:lnTo>
                <a:lnTo>
                  <a:pt x="2642" y="1"/>
                </a:lnTo>
                <a:cubicBezTo>
                  <a:pt x="2641" y="1"/>
                  <a:pt x="2640" y="0"/>
                  <a:pt x="26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0" name="Google Shape;3010;p25"/>
          <p:cNvSpPr/>
          <p:nvPr/>
        </p:nvSpPr>
        <p:spPr>
          <a:xfrm>
            <a:off x="7394240" y="942286"/>
            <a:ext cx="350698" cy="446335"/>
          </a:xfrm>
          <a:custGeom>
            <a:avLst/>
            <a:gdLst/>
            <a:ahLst/>
            <a:cxnLst/>
            <a:rect l="l" t="t" r="r" b="b"/>
            <a:pathLst>
              <a:path w="5080" h="4849" extrusionOk="0">
                <a:moveTo>
                  <a:pt x="4991" y="0"/>
                </a:moveTo>
                <a:cubicBezTo>
                  <a:pt x="4985" y="0"/>
                  <a:pt x="4978" y="1"/>
                  <a:pt x="4971" y="4"/>
                </a:cubicBezTo>
                <a:cubicBezTo>
                  <a:pt x="4025" y="334"/>
                  <a:pt x="3328" y="1191"/>
                  <a:pt x="2980" y="2119"/>
                </a:cubicBezTo>
                <a:cubicBezTo>
                  <a:pt x="2592" y="2011"/>
                  <a:pt x="2194" y="1958"/>
                  <a:pt x="1797" y="1958"/>
                </a:cubicBezTo>
                <a:cubicBezTo>
                  <a:pt x="1210" y="1958"/>
                  <a:pt x="625" y="2074"/>
                  <a:pt x="71" y="2297"/>
                </a:cubicBezTo>
                <a:cubicBezTo>
                  <a:pt x="0" y="2329"/>
                  <a:pt x="19" y="2429"/>
                  <a:pt x="79" y="2429"/>
                </a:cubicBezTo>
                <a:cubicBezTo>
                  <a:pt x="87" y="2429"/>
                  <a:pt x="97" y="2427"/>
                  <a:pt x="107" y="2422"/>
                </a:cubicBezTo>
                <a:cubicBezTo>
                  <a:pt x="643" y="2204"/>
                  <a:pt x="1213" y="2092"/>
                  <a:pt x="1785" y="2092"/>
                </a:cubicBezTo>
                <a:cubicBezTo>
                  <a:pt x="2147" y="2092"/>
                  <a:pt x="2509" y="2136"/>
                  <a:pt x="2864" y="2226"/>
                </a:cubicBezTo>
                <a:cubicBezTo>
                  <a:pt x="2195" y="2592"/>
                  <a:pt x="1624" y="3172"/>
                  <a:pt x="1186" y="3797"/>
                </a:cubicBezTo>
                <a:cubicBezTo>
                  <a:pt x="1156" y="3846"/>
                  <a:pt x="1201" y="3891"/>
                  <a:pt x="1247" y="3891"/>
                </a:cubicBezTo>
                <a:cubicBezTo>
                  <a:pt x="1268" y="3891"/>
                  <a:pt x="1289" y="3882"/>
                  <a:pt x="1302" y="3859"/>
                </a:cubicBezTo>
                <a:cubicBezTo>
                  <a:pt x="1731" y="3226"/>
                  <a:pt x="2302" y="2699"/>
                  <a:pt x="2971" y="2324"/>
                </a:cubicBezTo>
                <a:lnTo>
                  <a:pt x="2971" y="2324"/>
                </a:lnTo>
                <a:cubicBezTo>
                  <a:pt x="2998" y="3083"/>
                  <a:pt x="2847" y="3842"/>
                  <a:pt x="2534" y="4538"/>
                </a:cubicBezTo>
                <a:cubicBezTo>
                  <a:pt x="2510" y="4592"/>
                  <a:pt x="2555" y="4637"/>
                  <a:pt x="2595" y="4637"/>
                </a:cubicBezTo>
                <a:cubicBezTo>
                  <a:pt x="2614" y="4637"/>
                  <a:pt x="2632" y="4627"/>
                  <a:pt x="2641" y="4600"/>
                </a:cubicBezTo>
                <a:cubicBezTo>
                  <a:pt x="2945" y="3913"/>
                  <a:pt x="3141" y="3119"/>
                  <a:pt x="3096" y="2351"/>
                </a:cubicBezTo>
                <a:lnTo>
                  <a:pt x="3096" y="2351"/>
                </a:lnTo>
                <a:cubicBezTo>
                  <a:pt x="3775" y="3011"/>
                  <a:pt x="4230" y="3868"/>
                  <a:pt x="4382" y="4796"/>
                </a:cubicBezTo>
                <a:cubicBezTo>
                  <a:pt x="4389" y="4833"/>
                  <a:pt x="4413" y="4848"/>
                  <a:pt x="4440" y="4848"/>
                </a:cubicBezTo>
                <a:cubicBezTo>
                  <a:pt x="4479" y="4848"/>
                  <a:pt x="4521" y="4814"/>
                  <a:pt x="4515" y="4761"/>
                </a:cubicBezTo>
                <a:cubicBezTo>
                  <a:pt x="4346" y="3770"/>
                  <a:pt x="3846" y="2860"/>
                  <a:pt x="3105" y="2173"/>
                </a:cubicBezTo>
                <a:cubicBezTo>
                  <a:pt x="3436" y="1280"/>
                  <a:pt x="4105" y="450"/>
                  <a:pt x="5006" y="138"/>
                </a:cubicBezTo>
                <a:cubicBezTo>
                  <a:pt x="5079" y="113"/>
                  <a:pt x="5056" y="0"/>
                  <a:pt x="49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1" name="Google Shape;3011;p25"/>
          <p:cNvSpPr/>
          <p:nvPr/>
        </p:nvSpPr>
        <p:spPr>
          <a:xfrm>
            <a:off x="7661538" y="1335145"/>
            <a:ext cx="106038" cy="138715"/>
          </a:xfrm>
          <a:custGeom>
            <a:avLst/>
            <a:gdLst/>
            <a:ahLst/>
            <a:cxnLst/>
            <a:rect l="l" t="t" r="r" b="b"/>
            <a:pathLst>
              <a:path w="1536" h="1507" extrusionOk="0">
                <a:moveTo>
                  <a:pt x="715" y="0"/>
                </a:moveTo>
                <a:cubicBezTo>
                  <a:pt x="621" y="0"/>
                  <a:pt x="527" y="21"/>
                  <a:pt x="438" y="64"/>
                </a:cubicBezTo>
                <a:cubicBezTo>
                  <a:pt x="117" y="225"/>
                  <a:pt x="1" y="653"/>
                  <a:pt x="179" y="1010"/>
                </a:cubicBezTo>
                <a:cubicBezTo>
                  <a:pt x="320" y="1292"/>
                  <a:pt x="632" y="1506"/>
                  <a:pt x="920" y="1506"/>
                </a:cubicBezTo>
                <a:cubicBezTo>
                  <a:pt x="997" y="1506"/>
                  <a:pt x="1073" y="1491"/>
                  <a:pt x="1143" y="1457"/>
                </a:cubicBezTo>
                <a:cubicBezTo>
                  <a:pt x="1465" y="1287"/>
                  <a:pt x="1536" y="769"/>
                  <a:pt x="1357" y="412"/>
                </a:cubicBezTo>
                <a:cubicBezTo>
                  <a:pt x="1221" y="152"/>
                  <a:pt x="969" y="0"/>
                  <a:pt x="7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2" name="Google Shape;3012;p25"/>
          <p:cNvSpPr/>
          <p:nvPr/>
        </p:nvSpPr>
        <p:spPr>
          <a:xfrm>
            <a:off x="7515535" y="1326493"/>
            <a:ext cx="104795" cy="140371"/>
          </a:xfrm>
          <a:custGeom>
            <a:avLst/>
            <a:gdLst/>
            <a:ahLst/>
            <a:cxnLst/>
            <a:rect l="l" t="t" r="r" b="b"/>
            <a:pathLst>
              <a:path w="1518" h="1525" extrusionOk="0">
                <a:moveTo>
                  <a:pt x="805" y="0"/>
                </a:moveTo>
                <a:cubicBezTo>
                  <a:pt x="531" y="0"/>
                  <a:pt x="263" y="183"/>
                  <a:pt x="143" y="471"/>
                </a:cubicBezTo>
                <a:cubicBezTo>
                  <a:pt x="1" y="846"/>
                  <a:pt x="117" y="1354"/>
                  <a:pt x="456" y="1488"/>
                </a:cubicBezTo>
                <a:cubicBezTo>
                  <a:pt x="514" y="1513"/>
                  <a:pt x="576" y="1524"/>
                  <a:pt x="638" y="1524"/>
                </a:cubicBezTo>
                <a:cubicBezTo>
                  <a:pt x="935" y="1524"/>
                  <a:pt x="1250" y="1264"/>
                  <a:pt x="1375" y="962"/>
                </a:cubicBezTo>
                <a:cubicBezTo>
                  <a:pt x="1518" y="587"/>
                  <a:pt x="1366" y="176"/>
                  <a:pt x="1027" y="42"/>
                </a:cubicBezTo>
                <a:cubicBezTo>
                  <a:pt x="955" y="14"/>
                  <a:pt x="880" y="0"/>
                  <a:pt x="8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3" name="Google Shape;3013;p25"/>
          <p:cNvSpPr/>
          <p:nvPr/>
        </p:nvSpPr>
        <p:spPr>
          <a:xfrm>
            <a:off x="7326380" y="1096742"/>
            <a:ext cx="111630" cy="121409"/>
          </a:xfrm>
          <a:custGeom>
            <a:avLst/>
            <a:gdLst/>
            <a:ahLst/>
            <a:cxnLst/>
            <a:rect l="l" t="t" r="r" b="b"/>
            <a:pathLst>
              <a:path w="1617" h="1319" extrusionOk="0">
                <a:moveTo>
                  <a:pt x="876" y="0"/>
                </a:moveTo>
                <a:cubicBezTo>
                  <a:pt x="852" y="0"/>
                  <a:pt x="828" y="2"/>
                  <a:pt x="804" y="4"/>
                </a:cubicBezTo>
                <a:cubicBezTo>
                  <a:pt x="402" y="39"/>
                  <a:pt x="1" y="370"/>
                  <a:pt x="36" y="736"/>
                </a:cubicBezTo>
                <a:cubicBezTo>
                  <a:pt x="62" y="1070"/>
                  <a:pt x="472" y="1319"/>
                  <a:pt x="846" y="1319"/>
                </a:cubicBezTo>
                <a:cubicBezTo>
                  <a:pt x="871" y="1319"/>
                  <a:pt x="896" y="1318"/>
                  <a:pt x="920" y="1316"/>
                </a:cubicBezTo>
                <a:cubicBezTo>
                  <a:pt x="1322" y="1280"/>
                  <a:pt x="1616" y="959"/>
                  <a:pt x="1589" y="593"/>
                </a:cubicBezTo>
                <a:cubicBezTo>
                  <a:pt x="1556" y="257"/>
                  <a:pt x="1246" y="0"/>
                  <a:pt x="8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4" name="Google Shape;3014;p25"/>
          <p:cNvSpPr/>
          <p:nvPr/>
        </p:nvSpPr>
        <p:spPr>
          <a:xfrm>
            <a:off x="7414467" y="1254419"/>
            <a:ext cx="107280" cy="134940"/>
          </a:xfrm>
          <a:custGeom>
            <a:avLst/>
            <a:gdLst/>
            <a:ahLst/>
            <a:cxnLst/>
            <a:rect l="l" t="t" r="r" b="b"/>
            <a:pathLst>
              <a:path w="1554" h="1466" extrusionOk="0">
                <a:moveTo>
                  <a:pt x="843" y="1"/>
                </a:moveTo>
                <a:cubicBezTo>
                  <a:pt x="625" y="1"/>
                  <a:pt x="404" y="107"/>
                  <a:pt x="260" y="308"/>
                </a:cubicBezTo>
                <a:cubicBezTo>
                  <a:pt x="19" y="629"/>
                  <a:pt x="1" y="1156"/>
                  <a:pt x="287" y="1370"/>
                </a:cubicBezTo>
                <a:cubicBezTo>
                  <a:pt x="377" y="1436"/>
                  <a:pt x="487" y="1465"/>
                  <a:pt x="603" y="1465"/>
                </a:cubicBezTo>
                <a:cubicBezTo>
                  <a:pt x="863" y="1465"/>
                  <a:pt x="1152" y="1316"/>
                  <a:pt x="1313" y="1093"/>
                </a:cubicBezTo>
                <a:cubicBezTo>
                  <a:pt x="1554" y="772"/>
                  <a:pt x="1509" y="334"/>
                  <a:pt x="1215" y="120"/>
                </a:cubicBezTo>
                <a:cubicBezTo>
                  <a:pt x="1104" y="40"/>
                  <a:pt x="974" y="1"/>
                  <a:pt x="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5" name="Google Shape;3015;p25"/>
          <p:cNvSpPr/>
          <p:nvPr/>
        </p:nvSpPr>
        <p:spPr>
          <a:xfrm>
            <a:off x="7432348" y="1282864"/>
            <a:ext cx="40731" cy="58633"/>
          </a:xfrm>
          <a:custGeom>
            <a:avLst/>
            <a:gdLst/>
            <a:ahLst/>
            <a:cxnLst/>
            <a:rect l="l" t="t" r="r" b="b"/>
            <a:pathLst>
              <a:path w="590" h="637" extrusionOk="0">
                <a:moveTo>
                  <a:pt x="350" y="1"/>
                </a:moveTo>
                <a:cubicBezTo>
                  <a:pt x="333" y="1"/>
                  <a:pt x="318" y="3"/>
                  <a:pt x="304" y="8"/>
                </a:cubicBezTo>
                <a:lnTo>
                  <a:pt x="242" y="8"/>
                </a:lnTo>
                <a:cubicBezTo>
                  <a:pt x="233" y="17"/>
                  <a:pt x="215" y="17"/>
                  <a:pt x="206" y="25"/>
                </a:cubicBezTo>
                <a:cubicBezTo>
                  <a:pt x="188" y="34"/>
                  <a:pt x="179" y="34"/>
                  <a:pt x="161" y="43"/>
                </a:cubicBezTo>
                <a:cubicBezTo>
                  <a:pt x="153" y="52"/>
                  <a:pt x="126" y="70"/>
                  <a:pt x="108" y="88"/>
                </a:cubicBezTo>
                <a:lnTo>
                  <a:pt x="108" y="97"/>
                </a:lnTo>
                <a:cubicBezTo>
                  <a:pt x="90" y="115"/>
                  <a:pt x="72" y="133"/>
                  <a:pt x="63" y="150"/>
                </a:cubicBezTo>
                <a:cubicBezTo>
                  <a:pt x="54" y="150"/>
                  <a:pt x="54" y="159"/>
                  <a:pt x="54" y="159"/>
                </a:cubicBezTo>
                <a:cubicBezTo>
                  <a:pt x="36" y="186"/>
                  <a:pt x="28" y="213"/>
                  <a:pt x="19" y="240"/>
                </a:cubicBezTo>
                <a:cubicBezTo>
                  <a:pt x="10" y="266"/>
                  <a:pt x="1" y="302"/>
                  <a:pt x="1" y="329"/>
                </a:cubicBezTo>
                <a:cubicBezTo>
                  <a:pt x="1" y="365"/>
                  <a:pt x="1" y="400"/>
                  <a:pt x="10" y="436"/>
                </a:cubicBezTo>
                <a:lnTo>
                  <a:pt x="10" y="445"/>
                </a:lnTo>
                <a:lnTo>
                  <a:pt x="36" y="507"/>
                </a:lnTo>
                <a:lnTo>
                  <a:pt x="36" y="516"/>
                </a:lnTo>
                <a:lnTo>
                  <a:pt x="72" y="561"/>
                </a:lnTo>
                <a:lnTo>
                  <a:pt x="117" y="597"/>
                </a:lnTo>
                <a:cubicBezTo>
                  <a:pt x="144" y="615"/>
                  <a:pt x="161" y="623"/>
                  <a:pt x="188" y="623"/>
                </a:cubicBezTo>
                <a:cubicBezTo>
                  <a:pt x="206" y="632"/>
                  <a:pt x="226" y="637"/>
                  <a:pt x="247" y="637"/>
                </a:cubicBezTo>
                <a:cubicBezTo>
                  <a:pt x="269" y="637"/>
                  <a:pt x="291" y="632"/>
                  <a:pt x="313" y="623"/>
                </a:cubicBezTo>
                <a:cubicBezTo>
                  <a:pt x="322" y="623"/>
                  <a:pt x="340" y="615"/>
                  <a:pt x="349" y="615"/>
                </a:cubicBezTo>
                <a:cubicBezTo>
                  <a:pt x="367" y="606"/>
                  <a:pt x="376" y="606"/>
                  <a:pt x="385" y="597"/>
                </a:cubicBezTo>
                <a:lnTo>
                  <a:pt x="411" y="579"/>
                </a:lnTo>
                <a:cubicBezTo>
                  <a:pt x="420" y="579"/>
                  <a:pt x="420" y="570"/>
                  <a:pt x="429" y="570"/>
                </a:cubicBezTo>
                <a:lnTo>
                  <a:pt x="456" y="552"/>
                </a:lnTo>
                <a:lnTo>
                  <a:pt x="483" y="525"/>
                </a:lnTo>
                <a:lnTo>
                  <a:pt x="501" y="507"/>
                </a:lnTo>
                <a:cubicBezTo>
                  <a:pt x="536" y="472"/>
                  <a:pt x="572" y="418"/>
                  <a:pt x="581" y="365"/>
                </a:cubicBezTo>
                <a:cubicBezTo>
                  <a:pt x="581" y="347"/>
                  <a:pt x="590" y="311"/>
                  <a:pt x="590" y="293"/>
                </a:cubicBezTo>
                <a:cubicBezTo>
                  <a:pt x="590" y="266"/>
                  <a:pt x="590" y="249"/>
                  <a:pt x="581" y="222"/>
                </a:cubicBezTo>
                <a:cubicBezTo>
                  <a:pt x="581" y="195"/>
                  <a:pt x="572" y="177"/>
                  <a:pt x="563" y="150"/>
                </a:cubicBezTo>
                <a:cubicBezTo>
                  <a:pt x="554" y="142"/>
                  <a:pt x="554" y="133"/>
                  <a:pt x="545" y="124"/>
                </a:cubicBezTo>
                <a:cubicBezTo>
                  <a:pt x="527" y="79"/>
                  <a:pt x="492" y="52"/>
                  <a:pt x="456" y="34"/>
                </a:cubicBezTo>
                <a:cubicBezTo>
                  <a:pt x="447" y="34"/>
                  <a:pt x="411" y="17"/>
                  <a:pt x="402" y="8"/>
                </a:cubicBezTo>
                <a:cubicBezTo>
                  <a:pt x="385" y="3"/>
                  <a:pt x="367" y="1"/>
                  <a:pt x="3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6" name="Google Shape;3016;p25"/>
          <p:cNvSpPr/>
          <p:nvPr/>
        </p:nvSpPr>
        <p:spPr>
          <a:xfrm>
            <a:off x="7351028" y="1115151"/>
            <a:ext cx="48739" cy="58357"/>
          </a:xfrm>
          <a:custGeom>
            <a:avLst/>
            <a:gdLst/>
            <a:ahLst/>
            <a:cxnLst/>
            <a:rect l="l" t="t" r="r" b="b"/>
            <a:pathLst>
              <a:path w="706" h="634" extrusionOk="0">
                <a:moveTo>
                  <a:pt x="384" y="0"/>
                </a:moveTo>
                <a:lnTo>
                  <a:pt x="304" y="9"/>
                </a:lnTo>
                <a:lnTo>
                  <a:pt x="295" y="9"/>
                </a:lnTo>
                <a:lnTo>
                  <a:pt x="251" y="36"/>
                </a:lnTo>
                <a:cubicBezTo>
                  <a:pt x="224" y="36"/>
                  <a:pt x="206" y="54"/>
                  <a:pt x="188" y="62"/>
                </a:cubicBezTo>
                <a:cubicBezTo>
                  <a:pt x="179" y="62"/>
                  <a:pt x="170" y="71"/>
                  <a:pt x="170" y="80"/>
                </a:cubicBezTo>
                <a:cubicBezTo>
                  <a:pt x="117" y="107"/>
                  <a:pt x="72" y="152"/>
                  <a:pt x="45" y="196"/>
                </a:cubicBezTo>
                <a:cubicBezTo>
                  <a:pt x="19" y="241"/>
                  <a:pt x="1" y="295"/>
                  <a:pt x="1" y="348"/>
                </a:cubicBezTo>
                <a:cubicBezTo>
                  <a:pt x="1" y="384"/>
                  <a:pt x="10" y="419"/>
                  <a:pt x="27" y="455"/>
                </a:cubicBezTo>
                <a:cubicBezTo>
                  <a:pt x="36" y="491"/>
                  <a:pt x="63" y="527"/>
                  <a:pt x="90" y="553"/>
                </a:cubicBezTo>
                <a:cubicBezTo>
                  <a:pt x="126" y="589"/>
                  <a:pt x="170" y="616"/>
                  <a:pt x="215" y="625"/>
                </a:cubicBezTo>
                <a:cubicBezTo>
                  <a:pt x="242" y="634"/>
                  <a:pt x="277" y="634"/>
                  <a:pt x="313" y="634"/>
                </a:cubicBezTo>
                <a:lnTo>
                  <a:pt x="331" y="634"/>
                </a:lnTo>
                <a:cubicBezTo>
                  <a:pt x="358" y="634"/>
                  <a:pt x="393" y="634"/>
                  <a:pt x="420" y="625"/>
                </a:cubicBezTo>
                <a:lnTo>
                  <a:pt x="465" y="625"/>
                </a:lnTo>
                <a:lnTo>
                  <a:pt x="527" y="598"/>
                </a:lnTo>
                <a:cubicBezTo>
                  <a:pt x="536" y="589"/>
                  <a:pt x="545" y="589"/>
                  <a:pt x="554" y="580"/>
                </a:cubicBezTo>
                <a:lnTo>
                  <a:pt x="572" y="580"/>
                </a:lnTo>
                <a:cubicBezTo>
                  <a:pt x="608" y="553"/>
                  <a:pt x="643" y="527"/>
                  <a:pt x="670" y="482"/>
                </a:cubicBezTo>
                <a:cubicBezTo>
                  <a:pt x="670" y="482"/>
                  <a:pt x="670" y="473"/>
                  <a:pt x="670" y="473"/>
                </a:cubicBezTo>
                <a:lnTo>
                  <a:pt x="670" y="464"/>
                </a:lnTo>
                <a:cubicBezTo>
                  <a:pt x="679" y="446"/>
                  <a:pt x="688" y="419"/>
                  <a:pt x="697" y="402"/>
                </a:cubicBezTo>
                <a:cubicBezTo>
                  <a:pt x="697" y="393"/>
                  <a:pt x="697" y="393"/>
                  <a:pt x="697" y="393"/>
                </a:cubicBezTo>
                <a:cubicBezTo>
                  <a:pt x="697" y="384"/>
                  <a:pt x="706" y="330"/>
                  <a:pt x="706" y="321"/>
                </a:cubicBezTo>
                <a:cubicBezTo>
                  <a:pt x="706" y="303"/>
                  <a:pt x="697" y="250"/>
                  <a:pt x="697" y="241"/>
                </a:cubicBezTo>
                <a:lnTo>
                  <a:pt x="706" y="205"/>
                </a:lnTo>
                <a:cubicBezTo>
                  <a:pt x="706" y="205"/>
                  <a:pt x="679" y="143"/>
                  <a:pt x="679" y="143"/>
                </a:cubicBezTo>
                <a:cubicBezTo>
                  <a:pt x="679" y="143"/>
                  <a:pt x="634" y="89"/>
                  <a:pt x="634" y="80"/>
                </a:cubicBezTo>
                <a:cubicBezTo>
                  <a:pt x="625" y="80"/>
                  <a:pt x="581" y="45"/>
                  <a:pt x="572" y="36"/>
                </a:cubicBezTo>
                <a:lnTo>
                  <a:pt x="500" y="9"/>
                </a:lnTo>
                <a:lnTo>
                  <a:pt x="492" y="9"/>
                </a:lnTo>
                <a:cubicBezTo>
                  <a:pt x="465" y="9"/>
                  <a:pt x="438" y="0"/>
                  <a:pt x="41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7" name="Google Shape;3017;p25"/>
          <p:cNvSpPr/>
          <p:nvPr/>
        </p:nvSpPr>
        <p:spPr>
          <a:xfrm>
            <a:off x="7538935" y="1353556"/>
            <a:ext cx="43216" cy="67563"/>
          </a:xfrm>
          <a:custGeom>
            <a:avLst/>
            <a:gdLst/>
            <a:ahLst/>
            <a:cxnLst/>
            <a:rect l="l" t="t" r="r" b="b"/>
            <a:pathLst>
              <a:path w="626" h="734" extrusionOk="0">
                <a:moveTo>
                  <a:pt x="309" y="0"/>
                </a:moveTo>
                <a:cubicBezTo>
                  <a:pt x="289" y="0"/>
                  <a:pt x="269" y="3"/>
                  <a:pt x="251" y="7"/>
                </a:cubicBezTo>
                <a:cubicBezTo>
                  <a:pt x="206" y="25"/>
                  <a:pt x="161" y="43"/>
                  <a:pt x="126" y="79"/>
                </a:cubicBezTo>
                <a:lnTo>
                  <a:pt x="126" y="88"/>
                </a:lnTo>
                <a:cubicBezTo>
                  <a:pt x="108" y="114"/>
                  <a:pt x="90" y="132"/>
                  <a:pt x="72" y="150"/>
                </a:cubicBezTo>
                <a:cubicBezTo>
                  <a:pt x="63" y="159"/>
                  <a:pt x="63" y="168"/>
                  <a:pt x="63" y="177"/>
                </a:cubicBezTo>
                <a:cubicBezTo>
                  <a:pt x="54" y="186"/>
                  <a:pt x="45" y="204"/>
                  <a:pt x="45" y="221"/>
                </a:cubicBezTo>
                <a:cubicBezTo>
                  <a:pt x="28" y="239"/>
                  <a:pt x="19" y="266"/>
                  <a:pt x="10" y="293"/>
                </a:cubicBezTo>
                <a:cubicBezTo>
                  <a:pt x="10" y="302"/>
                  <a:pt x="10" y="311"/>
                  <a:pt x="10" y="320"/>
                </a:cubicBezTo>
                <a:cubicBezTo>
                  <a:pt x="1" y="346"/>
                  <a:pt x="1" y="382"/>
                  <a:pt x="1" y="409"/>
                </a:cubicBezTo>
                <a:cubicBezTo>
                  <a:pt x="1" y="445"/>
                  <a:pt x="1" y="489"/>
                  <a:pt x="10" y="525"/>
                </a:cubicBezTo>
                <a:cubicBezTo>
                  <a:pt x="19" y="569"/>
                  <a:pt x="45" y="614"/>
                  <a:pt x="81" y="650"/>
                </a:cubicBezTo>
                <a:cubicBezTo>
                  <a:pt x="108" y="677"/>
                  <a:pt x="144" y="694"/>
                  <a:pt x="179" y="712"/>
                </a:cubicBezTo>
                <a:cubicBezTo>
                  <a:pt x="199" y="725"/>
                  <a:pt x="228" y="734"/>
                  <a:pt x="256" y="734"/>
                </a:cubicBezTo>
                <a:cubicBezTo>
                  <a:pt x="267" y="734"/>
                  <a:pt x="277" y="733"/>
                  <a:pt x="286" y="730"/>
                </a:cubicBezTo>
                <a:cubicBezTo>
                  <a:pt x="340" y="730"/>
                  <a:pt x="385" y="721"/>
                  <a:pt x="429" y="694"/>
                </a:cubicBezTo>
                <a:cubicBezTo>
                  <a:pt x="492" y="659"/>
                  <a:pt x="536" y="614"/>
                  <a:pt x="572" y="561"/>
                </a:cubicBezTo>
                <a:lnTo>
                  <a:pt x="581" y="534"/>
                </a:lnTo>
                <a:cubicBezTo>
                  <a:pt x="590" y="516"/>
                  <a:pt x="608" y="489"/>
                  <a:pt x="617" y="462"/>
                </a:cubicBezTo>
                <a:lnTo>
                  <a:pt x="617" y="445"/>
                </a:lnTo>
                <a:cubicBezTo>
                  <a:pt x="626" y="418"/>
                  <a:pt x="626" y="382"/>
                  <a:pt x="626" y="355"/>
                </a:cubicBezTo>
                <a:cubicBezTo>
                  <a:pt x="626" y="346"/>
                  <a:pt x="626" y="337"/>
                  <a:pt x="626" y="328"/>
                </a:cubicBezTo>
                <a:lnTo>
                  <a:pt x="617" y="248"/>
                </a:lnTo>
                <a:cubicBezTo>
                  <a:pt x="617" y="239"/>
                  <a:pt x="608" y="221"/>
                  <a:pt x="608" y="212"/>
                </a:cubicBezTo>
                <a:cubicBezTo>
                  <a:pt x="599" y="195"/>
                  <a:pt x="590" y="168"/>
                  <a:pt x="572" y="141"/>
                </a:cubicBezTo>
                <a:cubicBezTo>
                  <a:pt x="545" y="105"/>
                  <a:pt x="510" y="70"/>
                  <a:pt x="474" y="43"/>
                </a:cubicBezTo>
                <a:cubicBezTo>
                  <a:pt x="438" y="25"/>
                  <a:pt x="402" y="7"/>
                  <a:pt x="367" y="7"/>
                </a:cubicBezTo>
                <a:cubicBezTo>
                  <a:pt x="349" y="3"/>
                  <a:pt x="329" y="0"/>
                  <a:pt x="3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8" name="Google Shape;3018;p25"/>
          <p:cNvSpPr/>
          <p:nvPr/>
        </p:nvSpPr>
        <p:spPr>
          <a:xfrm>
            <a:off x="7707793" y="1367637"/>
            <a:ext cx="40731" cy="61211"/>
          </a:xfrm>
          <a:custGeom>
            <a:avLst/>
            <a:gdLst/>
            <a:ahLst/>
            <a:cxnLst/>
            <a:rect l="l" t="t" r="r" b="b"/>
            <a:pathLst>
              <a:path w="590" h="665" extrusionOk="0">
                <a:moveTo>
                  <a:pt x="286" y="0"/>
                </a:moveTo>
                <a:cubicBezTo>
                  <a:pt x="265" y="0"/>
                  <a:pt x="244" y="4"/>
                  <a:pt x="223" y="15"/>
                </a:cubicBezTo>
                <a:lnTo>
                  <a:pt x="152" y="42"/>
                </a:lnTo>
                <a:lnTo>
                  <a:pt x="98" y="77"/>
                </a:lnTo>
                <a:cubicBezTo>
                  <a:pt x="81" y="104"/>
                  <a:pt x="63" y="122"/>
                  <a:pt x="54" y="149"/>
                </a:cubicBezTo>
                <a:lnTo>
                  <a:pt x="45" y="167"/>
                </a:lnTo>
                <a:cubicBezTo>
                  <a:pt x="18" y="211"/>
                  <a:pt x="0" y="265"/>
                  <a:pt x="0" y="309"/>
                </a:cubicBezTo>
                <a:lnTo>
                  <a:pt x="0" y="318"/>
                </a:lnTo>
                <a:cubicBezTo>
                  <a:pt x="0" y="354"/>
                  <a:pt x="9" y="381"/>
                  <a:pt x="9" y="408"/>
                </a:cubicBezTo>
                <a:cubicBezTo>
                  <a:pt x="9" y="416"/>
                  <a:pt x="9" y="416"/>
                  <a:pt x="9" y="425"/>
                </a:cubicBezTo>
                <a:lnTo>
                  <a:pt x="9" y="434"/>
                </a:lnTo>
                <a:lnTo>
                  <a:pt x="45" y="515"/>
                </a:lnTo>
                <a:cubicBezTo>
                  <a:pt x="45" y="515"/>
                  <a:pt x="54" y="524"/>
                  <a:pt x="54" y="532"/>
                </a:cubicBezTo>
                <a:lnTo>
                  <a:pt x="98" y="586"/>
                </a:lnTo>
                <a:lnTo>
                  <a:pt x="152" y="631"/>
                </a:lnTo>
                <a:lnTo>
                  <a:pt x="223" y="657"/>
                </a:lnTo>
                <a:cubicBezTo>
                  <a:pt x="241" y="662"/>
                  <a:pt x="259" y="664"/>
                  <a:pt x="277" y="664"/>
                </a:cubicBezTo>
                <a:cubicBezTo>
                  <a:pt x="295" y="664"/>
                  <a:pt x="313" y="662"/>
                  <a:pt x="330" y="657"/>
                </a:cubicBezTo>
                <a:cubicBezTo>
                  <a:pt x="357" y="657"/>
                  <a:pt x="384" y="649"/>
                  <a:pt x="402" y="640"/>
                </a:cubicBezTo>
                <a:cubicBezTo>
                  <a:pt x="429" y="631"/>
                  <a:pt x="447" y="622"/>
                  <a:pt x="464" y="604"/>
                </a:cubicBezTo>
                <a:cubicBezTo>
                  <a:pt x="482" y="595"/>
                  <a:pt x="500" y="577"/>
                  <a:pt x="518" y="550"/>
                </a:cubicBezTo>
                <a:cubicBezTo>
                  <a:pt x="536" y="524"/>
                  <a:pt x="554" y="497"/>
                  <a:pt x="563" y="461"/>
                </a:cubicBezTo>
                <a:lnTo>
                  <a:pt x="571" y="443"/>
                </a:lnTo>
                <a:cubicBezTo>
                  <a:pt x="589" y="399"/>
                  <a:pt x="589" y="345"/>
                  <a:pt x="580" y="300"/>
                </a:cubicBezTo>
                <a:cubicBezTo>
                  <a:pt x="580" y="292"/>
                  <a:pt x="580" y="283"/>
                  <a:pt x="580" y="283"/>
                </a:cubicBezTo>
                <a:lnTo>
                  <a:pt x="580" y="256"/>
                </a:lnTo>
                <a:cubicBezTo>
                  <a:pt x="580" y="247"/>
                  <a:pt x="571" y="238"/>
                  <a:pt x="571" y="229"/>
                </a:cubicBezTo>
                <a:cubicBezTo>
                  <a:pt x="554" y="193"/>
                  <a:pt x="545" y="167"/>
                  <a:pt x="527" y="140"/>
                </a:cubicBezTo>
                <a:lnTo>
                  <a:pt x="482" y="86"/>
                </a:lnTo>
                <a:cubicBezTo>
                  <a:pt x="464" y="59"/>
                  <a:pt x="429" y="42"/>
                  <a:pt x="402" y="24"/>
                </a:cubicBezTo>
                <a:cubicBezTo>
                  <a:pt x="375" y="15"/>
                  <a:pt x="357" y="6"/>
                  <a:pt x="330" y="6"/>
                </a:cubicBezTo>
                <a:cubicBezTo>
                  <a:pt x="316" y="2"/>
                  <a:pt x="301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9" name="Google Shape;3019;p25"/>
          <p:cNvSpPr/>
          <p:nvPr/>
        </p:nvSpPr>
        <p:spPr>
          <a:xfrm>
            <a:off x="7666509" y="1333490"/>
            <a:ext cx="98030" cy="140740"/>
          </a:xfrm>
          <a:custGeom>
            <a:avLst/>
            <a:gdLst/>
            <a:ahLst/>
            <a:cxnLst/>
            <a:rect l="l" t="t" r="r" b="b"/>
            <a:pathLst>
              <a:path w="1420" h="1529" extrusionOk="0">
                <a:moveTo>
                  <a:pt x="656" y="1"/>
                </a:moveTo>
                <a:cubicBezTo>
                  <a:pt x="570" y="1"/>
                  <a:pt x="484" y="19"/>
                  <a:pt x="402" y="56"/>
                </a:cubicBezTo>
                <a:cubicBezTo>
                  <a:pt x="223" y="136"/>
                  <a:pt x="90" y="288"/>
                  <a:pt x="45" y="475"/>
                </a:cubicBezTo>
                <a:cubicBezTo>
                  <a:pt x="1" y="660"/>
                  <a:pt x="18" y="854"/>
                  <a:pt x="104" y="1022"/>
                </a:cubicBezTo>
                <a:lnTo>
                  <a:pt x="104" y="1022"/>
                </a:lnTo>
                <a:cubicBezTo>
                  <a:pt x="18" y="854"/>
                  <a:pt x="1" y="660"/>
                  <a:pt x="54" y="484"/>
                </a:cubicBezTo>
                <a:cubicBezTo>
                  <a:pt x="132" y="205"/>
                  <a:pt x="379" y="30"/>
                  <a:pt x="641" y="30"/>
                </a:cubicBezTo>
                <a:cubicBezTo>
                  <a:pt x="741" y="30"/>
                  <a:pt x="842" y="55"/>
                  <a:pt x="937" y="109"/>
                </a:cubicBezTo>
                <a:cubicBezTo>
                  <a:pt x="1098" y="198"/>
                  <a:pt x="1223" y="341"/>
                  <a:pt x="1285" y="511"/>
                </a:cubicBezTo>
                <a:cubicBezTo>
                  <a:pt x="1357" y="680"/>
                  <a:pt x="1375" y="868"/>
                  <a:pt x="1339" y="1046"/>
                </a:cubicBezTo>
                <a:cubicBezTo>
                  <a:pt x="1312" y="1234"/>
                  <a:pt x="1196" y="1394"/>
                  <a:pt x="1027" y="1475"/>
                </a:cubicBezTo>
                <a:cubicBezTo>
                  <a:pt x="957" y="1499"/>
                  <a:pt x="885" y="1511"/>
                  <a:pt x="814" y="1511"/>
                </a:cubicBezTo>
                <a:cubicBezTo>
                  <a:pt x="702" y="1511"/>
                  <a:pt x="593" y="1481"/>
                  <a:pt x="500" y="1421"/>
                </a:cubicBezTo>
                <a:cubicBezTo>
                  <a:pt x="333" y="1333"/>
                  <a:pt x="200" y="1192"/>
                  <a:pt x="111" y="1034"/>
                </a:cubicBezTo>
                <a:lnTo>
                  <a:pt x="111" y="1034"/>
                </a:lnTo>
                <a:cubicBezTo>
                  <a:pt x="200" y="1192"/>
                  <a:pt x="332" y="1333"/>
                  <a:pt x="491" y="1421"/>
                </a:cubicBezTo>
                <a:cubicBezTo>
                  <a:pt x="598" y="1493"/>
                  <a:pt x="725" y="1528"/>
                  <a:pt x="851" y="1528"/>
                </a:cubicBezTo>
                <a:cubicBezTo>
                  <a:pt x="914" y="1528"/>
                  <a:pt x="976" y="1519"/>
                  <a:pt x="1036" y="1501"/>
                </a:cubicBezTo>
                <a:cubicBezTo>
                  <a:pt x="1214" y="1412"/>
                  <a:pt x="1348" y="1252"/>
                  <a:pt x="1384" y="1055"/>
                </a:cubicBezTo>
                <a:cubicBezTo>
                  <a:pt x="1419" y="868"/>
                  <a:pt x="1402" y="671"/>
                  <a:pt x="1339" y="493"/>
                </a:cubicBezTo>
                <a:cubicBezTo>
                  <a:pt x="1268" y="306"/>
                  <a:pt x="1125" y="163"/>
                  <a:pt x="955" y="73"/>
                </a:cubicBezTo>
                <a:cubicBezTo>
                  <a:pt x="859" y="25"/>
                  <a:pt x="758" y="1"/>
                  <a:pt x="656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0" name="Google Shape;3020;p25"/>
          <p:cNvSpPr/>
          <p:nvPr/>
        </p:nvSpPr>
        <p:spPr>
          <a:xfrm>
            <a:off x="7519882" y="1325574"/>
            <a:ext cx="97408" cy="142396"/>
          </a:xfrm>
          <a:custGeom>
            <a:avLst/>
            <a:gdLst/>
            <a:ahLst/>
            <a:cxnLst/>
            <a:rect l="l" t="t" r="r" b="b"/>
            <a:pathLst>
              <a:path w="1411" h="1547" extrusionOk="0">
                <a:moveTo>
                  <a:pt x="740" y="1"/>
                </a:moveTo>
                <a:cubicBezTo>
                  <a:pt x="642" y="1"/>
                  <a:pt x="545" y="23"/>
                  <a:pt x="455" y="70"/>
                </a:cubicBezTo>
                <a:cubicBezTo>
                  <a:pt x="286" y="159"/>
                  <a:pt x="152" y="302"/>
                  <a:pt x="80" y="481"/>
                </a:cubicBezTo>
                <a:cubicBezTo>
                  <a:pt x="152" y="311"/>
                  <a:pt x="286" y="168"/>
                  <a:pt x="455" y="88"/>
                </a:cubicBezTo>
                <a:cubicBezTo>
                  <a:pt x="544" y="44"/>
                  <a:pt x="637" y="23"/>
                  <a:pt x="728" y="23"/>
                </a:cubicBezTo>
                <a:cubicBezTo>
                  <a:pt x="1001" y="23"/>
                  <a:pt x="1254" y="210"/>
                  <a:pt x="1321" y="499"/>
                </a:cubicBezTo>
                <a:cubicBezTo>
                  <a:pt x="1357" y="677"/>
                  <a:pt x="1339" y="865"/>
                  <a:pt x="1250" y="1034"/>
                </a:cubicBezTo>
                <a:cubicBezTo>
                  <a:pt x="1169" y="1195"/>
                  <a:pt x="1044" y="1329"/>
                  <a:pt x="884" y="1427"/>
                </a:cubicBezTo>
                <a:cubicBezTo>
                  <a:pt x="786" y="1487"/>
                  <a:pt x="677" y="1517"/>
                  <a:pt x="567" y="1517"/>
                </a:cubicBezTo>
                <a:cubicBezTo>
                  <a:pt x="497" y="1517"/>
                  <a:pt x="427" y="1505"/>
                  <a:pt x="357" y="1480"/>
                </a:cubicBezTo>
                <a:cubicBezTo>
                  <a:pt x="196" y="1382"/>
                  <a:pt x="80" y="1222"/>
                  <a:pt x="45" y="1043"/>
                </a:cubicBezTo>
                <a:cubicBezTo>
                  <a:pt x="1" y="858"/>
                  <a:pt x="18" y="663"/>
                  <a:pt x="78" y="486"/>
                </a:cubicBezTo>
                <a:lnTo>
                  <a:pt x="78" y="486"/>
                </a:lnTo>
                <a:cubicBezTo>
                  <a:pt x="18" y="663"/>
                  <a:pt x="1" y="858"/>
                  <a:pt x="36" y="1034"/>
                </a:cubicBezTo>
                <a:cubicBezTo>
                  <a:pt x="63" y="1230"/>
                  <a:pt x="179" y="1400"/>
                  <a:pt x="348" y="1489"/>
                </a:cubicBezTo>
                <a:cubicBezTo>
                  <a:pt x="425" y="1528"/>
                  <a:pt x="508" y="1546"/>
                  <a:pt x="590" y="1546"/>
                </a:cubicBezTo>
                <a:cubicBezTo>
                  <a:pt x="698" y="1546"/>
                  <a:pt x="805" y="1514"/>
                  <a:pt x="902" y="1454"/>
                </a:cubicBezTo>
                <a:cubicBezTo>
                  <a:pt x="1071" y="1364"/>
                  <a:pt x="1214" y="1222"/>
                  <a:pt x="1303" y="1052"/>
                </a:cubicBezTo>
                <a:cubicBezTo>
                  <a:pt x="1384" y="873"/>
                  <a:pt x="1410" y="677"/>
                  <a:pt x="1357" y="481"/>
                </a:cubicBezTo>
                <a:cubicBezTo>
                  <a:pt x="1312" y="293"/>
                  <a:pt x="1178" y="142"/>
                  <a:pt x="1000" y="52"/>
                </a:cubicBezTo>
                <a:cubicBezTo>
                  <a:pt x="915" y="19"/>
                  <a:pt x="827" y="1"/>
                  <a:pt x="740" y="1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1" name="Google Shape;3021;p25"/>
          <p:cNvSpPr/>
          <p:nvPr/>
        </p:nvSpPr>
        <p:spPr>
          <a:xfrm>
            <a:off x="7326380" y="1094165"/>
            <a:ext cx="111630" cy="124079"/>
          </a:xfrm>
          <a:custGeom>
            <a:avLst/>
            <a:gdLst/>
            <a:ahLst/>
            <a:cxnLst/>
            <a:rect l="l" t="t" r="r" b="b"/>
            <a:pathLst>
              <a:path w="1617" h="1348" extrusionOk="0">
                <a:moveTo>
                  <a:pt x="870" y="0"/>
                </a:moveTo>
                <a:cubicBezTo>
                  <a:pt x="822" y="0"/>
                  <a:pt x="773" y="5"/>
                  <a:pt x="724" y="14"/>
                </a:cubicBezTo>
                <a:cubicBezTo>
                  <a:pt x="536" y="50"/>
                  <a:pt x="358" y="148"/>
                  <a:pt x="224" y="282"/>
                </a:cubicBezTo>
                <a:cubicBezTo>
                  <a:pt x="72" y="407"/>
                  <a:pt x="1" y="603"/>
                  <a:pt x="27" y="799"/>
                </a:cubicBezTo>
                <a:cubicBezTo>
                  <a:pt x="72" y="987"/>
                  <a:pt x="206" y="1138"/>
                  <a:pt x="376" y="1228"/>
                </a:cubicBezTo>
                <a:cubicBezTo>
                  <a:pt x="520" y="1304"/>
                  <a:pt x="678" y="1348"/>
                  <a:pt x="838" y="1348"/>
                </a:cubicBezTo>
                <a:cubicBezTo>
                  <a:pt x="865" y="1348"/>
                  <a:pt x="893" y="1346"/>
                  <a:pt x="920" y="1344"/>
                </a:cubicBezTo>
                <a:lnTo>
                  <a:pt x="920" y="1344"/>
                </a:lnTo>
                <a:cubicBezTo>
                  <a:pt x="904" y="1344"/>
                  <a:pt x="889" y="1345"/>
                  <a:pt x="873" y="1345"/>
                </a:cubicBezTo>
                <a:cubicBezTo>
                  <a:pt x="701" y="1345"/>
                  <a:pt x="532" y="1300"/>
                  <a:pt x="384" y="1219"/>
                </a:cubicBezTo>
                <a:cubicBezTo>
                  <a:pt x="215" y="1129"/>
                  <a:pt x="99" y="978"/>
                  <a:pt x="54" y="799"/>
                </a:cubicBezTo>
                <a:cubicBezTo>
                  <a:pt x="36" y="612"/>
                  <a:pt x="108" y="433"/>
                  <a:pt x="251" y="308"/>
                </a:cubicBezTo>
                <a:cubicBezTo>
                  <a:pt x="384" y="183"/>
                  <a:pt x="554" y="103"/>
                  <a:pt x="733" y="67"/>
                </a:cubicBezTo>
                <a:cubicBezTo>
                  <a:pt x="783" y="57"/>
                  <a:pt x="833" y="52"/>
                  <a:pt x="884" y="52"/>
                </a:cubicBezTo>
                <a:cubicBezTo>
                  <a:pt x="1014" y="52"/>
                  <a:pt x="1143" y="86"/>
                  <a:pt x="1259" y="157"/>
                </a:cubicBezTo>
                <a:cubicBezTo>
                  <a:pt x="1420" y="246"/>
                  <a:pt x="1536" y="407"/>
                  <a:pt x="1571" y="585"/>
                </a:cubicBezTo>
                <a:cubicBezTo>
                  <a:pt x="1598" y="772"/>
                  <a:pt x="1545" y="960"/>
                  <a:pt x="1411" y="1103"/>
                </a:cubicBezTo>
                <a:cubicBezTo>
                  <a:pt x="1286" y="1237"/>
                  <a:pt x="1107" y="1326"/>
                  <a:pt x="920" y="1344"/>
                </a:cubicBezTo>
                <a:cubicBezTo>
                  <a:pt x="1107" y="1326"/>
                  <a:pt x="1286" y="1245"/>
                  <a:pt x="1420" y="1103"/>
                </a:cubicBezTo>
                <a:cubicBezTo>
                  <a:pt x="1554" y="969"/>
                  <a:pt x="1616" y="772"/>
                  <a:pt x="1589" y="585"/>
                </a:cubicBezTo>
                <a:cubicBezTo>
                  <a:pt x="1563" y="389"/>
                  <a:pt x="1447" y="219"/>
                  <a:pt x="1286" y="121"/>
                </a:cubicBezTo>
                <a:cubicBezTo>
                  <a:pt x="1159" y="41"/>
                  <a:pt x="1016" y="0"/>
                  <a:pt x="870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2" name="Google Shape;3022;p25"/>
          <p:cNvSpPr/>
          <p:nvPr/>
        </p:nvSpPr>
        <p:spPr>
          <a:xfrm>
            <a:off x="7417574" y="1252764"/>
            <a:ext cx="99272" cy="137793"/>
          </a:xfrm>
          <a:custGeom>
            <a:avLst/>
            <a:gdLst/>
            <a:ahLst/>
            <a:cxnLst/>
            <a:rect l="l" t="t" r="r" b="b"/>
            <a:pathLst>
              <a:path w="1438" h="1497" extrusionOk="0">
                <a:moveTo>
                  <a:pt x="781" y="0"/>
                </a:moveTo>
                <a:cubicBezTo>
                  <a:pt x="717" y="0"/>
                  <a:pt x="652" y="10"/>
                  <a:pt x="590" y="31"/>
                </a:cubicBezTo>
                <a:cubicBezTo>
                  <a:pt x="402" y="94"/>
                  <a:pt x="250" y="219"/>
                  <a:pt x="143" y="379"/>
                </a:cubicBezTo>
                <a:cubicBezTo>
                  <a:pt x="45" y="549"/>
                  <a:pt x="1" y="736"/>
                  <a:pt x="10" y="933"/>
                </a:cubicBezTo>
                <a:cubicBezTo>
                  <a:pt x="10" y="1129"/>
                  <a:pt x="108" y="1316"/>
                  <a:pt x="268" y="1423"/>
                </a:cubicBezTo>
                <a:cubicBezTo>
                  <a:pt x="365" y="1472"/>
                  <a:pt x="466" y="1496"/>
                  <a:pt x="567" y="1496"/>
                </a:cubicBezTo>
                <a:cubicBezTo>
                  <a:pt x="653" y="1496"/>
                  <a:pt x="739" y="1478"/>
                  <a:pt x="822" y="1441"/>
                </a:cubicBezTo>
                <a:cubicBezTo>
                  <a:pt x="1000" y="1379"/>
                  <a:pt x="1161" y="1263"/>
                  <a:pt x="1268" y="1111"/>
                </a:cubicBezTo>
                <a:lnTo>
                  <a:pt x="1268" y="1111"/>
                </a:lnTo>
                <a:cubicBezTo>
                  <a:pt x="1152" y="1263"/>
                  <a:pt x="1000" y="1370"/>
                  <a:pt x="822" y="1432"/>
                </a:cubicBezTo>
                <a:cubicBezTo>
                  <a:pt x="747" y="1462"/>
                  <a:pt x="670" y="1476"/>
                  <a:pt x="593" y="1476"/>
                </a:cubicBezTo>
                <a:cubicBezTo>
                  <a:pt x="485" y="1476"/>
                  <a:pt x="380" y="1449"/>
                  <a:pt x="286" y="1397"/>
                </a:cubicBezTo>
                <a:cubicBezTo>
                  <a:pt x="134" y="1290"/>
                  <a:pt x="45" y="1111"/>
                  <a:pt x="54" y="924"/>
                </a:cubicBezTo>
                <a:cubicBezTo>
                  <a:pt x="45" y="745"/>
                  <a:pt x="99" y="558"/>
                  <a:pt x="188" y="406"/>
                </a:cubicBezTo>
                <a:cubicBezTo>
                  <a:pt x="286" y="245"/>
                  <a:pt x="429" y="129"/>
                  <a:pt x="607" y="67"/>
                </a:cubicBezTo>
                <a:cubicBezTo>
                  <a:pt x="670" y="47"/>
                  <a:pt x="735" y="37"/>
                  <a:pt x="802" y="37"/>
                </a:cubicBezTo>
                <a:cubicBezTo>
                  <a:pt x="916" y="37"/>
                  <a:pt x="1032" y="67"/>
                  <a:pt x="1134" y="129"/>
                </a:cubicBezTo>
                <a:cubicBezTo>
                  <a:pt x="1295" y="228"/>
                  <a:pt x="1393" y="397"/>
                  <a:pt x="1411" y="585"/>
                </a:cubicBezTo>
                <a:cubicBezTo>
                  <a:pt x="1438" y="772"/>
                  <a:pt x="1384" y="959"/>
                  <a:pt x="1268" y="1111"/>
                </a:cubicBezTo>
                <a:cubicBezTo>
                  <a:pt x="1384" y="959"/>
                  <a:pt x="1438" y="772"/>
                  <a:pt x="1429" y="585"/>
                </a:cubicBezTo>
                <a:cubicBezTo>
                  <a:pt x="1411" y="397"/>
                  <a:pt x="1313" y="219"/>
                  <a:pt x="1152" y="112"/>
                </a:cubicBezTo>
                <a:cubicBezTo>
                  <a:pt x="1039" y="40"/>
                  <a:pt x="910" y="0"/>
                  <a:pt x="781" y="0"/>
                </a:cubicBezTo>
                <a:close/>
              </a:path>
            </a:pathLst>
          </a:custGeom>
          <a:solidFill>
            <a:srgbClr val="6B09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3" name="Google Shape;3023;p25"/>
          <p:cNvSpPr/>
          <p:nvPr/>
        </p:nvSpPr>
        <p:spPr>
          <a:xfrm>
            <a:off x="7726847" y="1450114"/>
            <a:ext cx="21677" cy="32308"/>
          </a:xfrm>
          <a:custGeom>
            <a:avLst/>
            <a:gdLst/>
            <a:ahLst/>
            <a:cxnLst/>
            <a:rect l="l" t="t" r="r" b="b"/>
            <a:pathLst>
              <a:path w="314" h="351" extrusionOk="0">
                <a:moveTo>
                  <a:pt x="149" y="0"/>
                </a:moveTo>
                <a:cubicBezTo>
                  <a:pt x="141" y="0"/>
                  <a:pt x="134" y="1"/>
                  <a:pt x="126" y="2"/>
                </a:cubicBezTo>
                <a:lnTo>
                  <a:pt x="99" y="2"/>
                </a:lnTo>
                <a:cubicBezTo>
                  <a:pt x="81" y="2"/>
                  <a:pt x="63" y="11"/>
                  <a:pt x="54" y="20"/>
                </a:cubicBezTo>
                <a:cubicBezTo>
                  <a:pt x="37" y="29"/>
                  <a:pt x="37" y="38"/>
                  <a:pt x="28" y="47"/>
                </a:cubicBezTo>
                <a:cubicBezTo>
                  <a:pt x="19" y="56"/>
                  <a:pt x="10" y="74"/>
                  <a:pt x="1" y="92"/>
                </a:cubicBezTo>
                <a:lnTo>
                  <a:pt x="1" y="127"/>
                </a:lnTo>
                <a:cubicBezTo>
                  <a:pt x="1" y="145"/>
                  <a:pt x="1" y="163"/>
                  <a:pt x="10" y="181"/>
                </a:cubicBezTo>
                <a:cubicBezTo>
                  <a:pt x="10" y="190"/>
                  <a:pt x="19" y="190"/>
                  <a:pt x="19" y="199"/>
                </a:cubicBezTo>
                <a:lnTo>
                  <a:pt x="28" y="217"/>
                </a:lnTo>
                <a:cubicBezTo>
                  <a:pt x="37" y="226"/>
                  <a:pt x="46" y="243"/>
                  <a:pt x="46" y="252"/>
                </a:cubicBezTo>
                <a:cubicBezTo>
                  <a:pt x="54" y="270"/>
                  <a:pt x="54" y="288"/>
                  <a:pt x="72" y="297"/>
                </a:cubicBezTo>
                <a:cubicBezTo>
                  <a:pt x="81" y="315"/>
                  <a:pt x="90" y="324"/>
                  <a:pt x="108" y="333"/>
                </a:cubicBezTo>
                <a:cubicBezTo>
                  <a:pt x="126" y="342"/>
                  <a:pt x="144" y="350"/>
                  <a:pt x="162" y="350"/>
                </a:cubicBezTo>
                <a:lnTo>
                  <a:pt x="215" y="350"/>
                </a:lnTo>
                <a:lnTo>
                  <a:pt x="251" y="333"/>
                </a:lnTo>
                <a:cubicBezTo>
                  <a:pt x="269" y="324"/>
                  <a:pt x="287" y="306"/>
                  <a:pt x="295" y="288"/>
                </a:cubicBezTo>
                <a:lnTo>
                  <a:pt x="313" y="252"/>
                </a:lnTo>
                <a:cubicBezTo>
                  <a:pt x="313" y="234"/>
                  <a:pt x="313" y="217"/>
                  <a:pt x="313" y="199"/>
                </a:cubicBezTo>
                <a:cubicBezTo>
                  <a:pt x="304" y="163"/>
                  <a:pt x="287" y="136"/>
                  <a:pt x="278" y="110"/>
                </a:cubicBezTo>
                <a:cubicBezTo>
                  <a:pt x="278" y="101"/>
                  <a:pt x="269" y="92"/>
                  <a:pt x="260" y="83"/>
                </a:cubicBezTo>
                <a:cubicBezTo>
                  <a:pt x="251" y="65"/>
                  <a:pt x="242" y="47"/>
                  <a:pt x="233" y="38"/>
                </a:cubicBezTo>
                <a:cubicBezTo>
                  <a:pt x="211" y="16"/>
                  <a:pt x="183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4" name="Google Shape;3024;p25"/>
          <p:cNvSpPr/>
          <p:nvPr/>
        </p:nvSpPr>
        <p:spPr>
          <a:xfrm>
            <a:off x="7534033" y="1440448"/>
            <a:ext cx="23472" cy="33781"/>
          </a:xfrm>
          <a:custGeom>
            <a:avLst/>
            <a:gdLst/>
            <a:ahLst/>
            <a:cxnLst/>
            <a:rect l="l" t="t" r="r" b="b"/>
            <a:pathLst>
              <a:path w="340" h="367" extrusionOk="0">
                <a:moveTo>
                  <a:pt x="197" y="0"/>
                </a:moveTo>
                <a:cubicBezTo>
                  <a:pt x="179" y="0"/>
                  <a:pt x="161" y="18"/>
                  <a:pt x="143" y="27"/>
                </a:cubicBezTo>
                <a:cubicBezTo>
                  <a:pt x="134" y="36"/>
                  <a:pt x="125" y="45"/>
                  <a:pt x="116" y="54"/>
                </a:cubicBezTo>
                <a:lnTo>
                  <a:pt x="81" y="81"/>
                </a:lnTo>
                <a:lnTo>
                  <a:pt x="63" y="98"/>
                </a:lnTo>
                <a:lnTo>
                  <a:pt x="54" y="98"/>
                </a:lnTo>
                <a:cubicBezTo>
                  <a:pt x="45" y="98"/>
                  <a:pt x="45" y="107"/>
                  <a:pt x="36" y="116"/>
                </a:cubicBezTo>
                <a:cubicBezTo>
                  <a:pt x="36" y="125"/>
                  <a:pt x="27" y="134"/>
                  <a:pt x="27" y="134"/>
                </a:cubicBezTo>
                <a:lnTo>
                  <a:pt x="18" y="161"/>
                </a:lnTo>
                <a:cubicBezTo>
                  <a:pt x="9" y="161"/>
                  <a:pt x="9" y="170"/>
                  <a:pt x="9" y="179"/>
                </a:cubicBezTo>
                <a:cubicBezTo>
                  <a:pt x="0" y="188"/>
                  <a:pt x="0" y="197"/>
                  <a:pt x="0" y="206"/>
                </a:cubicBezTo>
                <a:cubicBezTo>
                  <a:pt x="0" y="215"/>
                  <a:pt x="0" y="223"/>
                  <a:pt x="0" y="232"/>
                </a:cubicBezTo>
                <a:cubicBezTo>
                  <a:pt x="0" y="259"/>
                  <a:pt x="9" y="286"/>
                  <a:pt x="18" y="304"/>
                </a:cubicBezTo>
                <a:cubicBezTo>
                  <a:pt x="36" y="331"/>
                  <a:pt x="63" y="348"/>
                  <a:pt x="99" y="366"/>
                </a:cubicBezTo>
                <a:lnTo>
                  <a:pt x="170" y="366"/>
                </a:lnTo>
                <a:lnTo>
                  <a:pt x="206" y="348"/>
                </a:lnTo>
                <a:lnTo>
                  <a:pt x="232" y="331"/>
                </a:lnTo>
                <a:lnTo>
                  <a:pt x="250" y="313"/>
                </a:lnTo>
                <a:lnTo>
                  <a:pt x="277" y="286"/>
                </a:lnTo>
                <a:lnTo>
                  <a:pt x="277" y="277"/>
                </a:lnTo>
                <a:lnTo>
                  <a:pt x="286" y="250"/>
                </a:lnTo>
                <a:lnTo>
                  <a:pt x="295" y="215"/>
                </a:lnTo>
                <a:lnTo>
                  <a:pt x="322" y="179"/>
                </a:lnTo>
                <a:cubicBezTo>
                  <a:pt x="331" y="161"/>
                  <a:pt x="331" y="152"/>
                  <a:pt x="331" y="134"/>
                </a:cubicBezTo>
                <a:cubicBezTo>
                  <a:pt x="340" y="116"/>
                  <a:pt x="340" y="98"/>
                  <a:pt x="331" y="90"/>
                </a:cubicBezTo>
                <a:lnTo>
                  <a:pt x="331" y="54"/>
                </a:lnTo>
                <a:cubicBezTo>
                  <a:pt x="322" y="45"/>
                  <a:pt x="313" y="36"/>
                  <a:pt x="295" y="27"/>
                </a:cubicBezTo>
                <a:cubicBezTo>
                  <a:pt x="286" y="18"/>
                  <a:pt x="277" y="9"/>
                  <a:pt x="268" y="9"/>
                </a:cubicBezTo>
                <a:cubicBezTo>
                  <a:pt x="259" y="0"/>
                  <a:pt x="241" y="0"/>
                  <a:pt x="2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5" name="Google Shape;3025;p25"/>
          <p:cNvSpPr/>
          <p:nvPr/>
        </p:nvSpPr>
        <p:spPr>
          <a:xfrm>
            <a:off x="7315338" y="1154549"/>
            <a:ext cx="32101" cy="25313"/>
          </a:xfrm>
          <a:custGeom>
            <a:avLst/>
            <a:gdLst/>
            <a:ahLst/>
            <a:cxnLst/>
            <a:rect l="l" t="t" r="r" b="b"/>
            <a:pathLst>
              <a:path w="465" h="275" extrusionOk="0">
                <a:moveTo>
                  <a:pt x="241" y="0"/>
                </a:moveTo>
                <a:cubicBezTo>
                  <a:pt x="205" y="0"/>
                  <a:pt x="179" y="9"/>
                  <a:pt x="152" y="9"/>
                </a:cubicBezTo>
                <a:cubicBezTo>
                  <a:pt x="107" y="9"/>
                  <a:pt x="63" y="27"/>
                  <a:pt x="36" y="63"/>
                </a:cubicBezTo>
                <a:cubicBezTo>
                  <a:pt x="18" y="72"/>
                  <a:pt x="9" y="99"/>
                  <a:pt x="9" y="116"/>
                </a:cubicBezTo>
                <a:cubicBezTo>
                  <a:pt x="0" y="134"/>
                  <a:pt x="0" y="161"/>
                  <a:pt x="9" y="179"/>
                </a:cubicBezTo>
                <a:cubicBezTo>
                  <a:pt x="9" y="206"/>
                  <a:pt x="18" y="224"/>
                  <a:pt x="36" y="241"/>
                </a:cubicBezTo>
                <a:cubicBezTo>
                  <a:pt x="54" y="250"/>
                  <a:pt x="71" y="259"/>
                  <a:pt x="89" y="268"/>
                </a:cubicBezTo>
                <a:cubicBezTo>
                  <a:pt x="108" y="272"/>
                  <a:pt x="125" y="274"/>
                  <a:pt x="141" y="274"/>
                </a:cubicBezTo>
                <a:cubicBezTo>
                  <a:pt x="164" y="274"/>
                  <a:pt x="184" y="270"/>
                  <a:pt x="205" y="259"/>
                </a:cubicBezTo>
                <a:lnTo>
                  <a:pt x="268" y="241"/>
                </a:lnTo>
                <a:cubicBezTo>
                  <a:pt x="304" y="232"/>
                  <a:pt x="339" y="224"/>
                  <a:pt x="375" y="215"/>
                </a:cubicBezTo>
                <a:cubicBezTo>
                  <a:pt x="428" y="206"/>
                  <a:pt x="464" y="152"/>
                  <a:pt x="455" y="99"/>
                </a:cubicBezTo>
                <a:cubicBezTo>
                  <a:pt x="446" y="81"/>
                  <a:pt x="437" y="54"/>
                  <a:pt x="420" y="45"/>
                </a:cubicBezTo>
                <a:lnTo>
                  <a:pt x="411" y="18"/>
                </a:lnTo>
                <a:cubicBezTo>
                  <a:pt x="402" y="9"/>
                  <a:pt x="375" y="0"/>
                  <a:pt x="3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6" name="Google Shape;3026;p25"/>
          <p:cNvSpPr/>
          <p:nvPr/>
        </p:nvSpPr>
        <p:spPr>
          <a:xfrm>
            <a:off x="7421302" y="1351531"/>
            <a:ext cx="33344" cy="45471"/>
          </a:xfrm>
          <a:custGeom>
            <a:avLst/>
            <a:gdLst/>
            <a:ahLst/>
            <a:cxnLst/>
            <a:rect l="l" t="t" r="r" b="b"/>
            <a:pathLst>
              <a:path w="483" h="494" extrusionOk="0">
                <a:moveTo>
                  <a:pt x="367" y="0"/>
                </a:moveTo>
                <a:cubicBezTo>
                  <a:pt x="361" y="0"/>
                  <a:pt x="355" y="1"/>
                  <a:pt x="348" y="2"/>
                </a:cubicBezTo>
                <a:cubicBezTo>
                  <a:pt x="304" y="2"/>
                  <a:pt x="268" y="11"/>
                  <a:pt x="241" y="38"/>
                </a:cubicBezTo>
                <a:lnTo>
                  <a:pt x="45" y="243"/>
                </a:lnTo>
                <a:cubicBezTo>
                  <a:pt x="18" y="270"/>
                  <a:pt x="0" y="306"/>
                  <a:pt x="0" y="350"/>
                </a:cubicBezTo>
                <a:cubicBezTo>
                  <a:pt x="0" y="431"/>
                  <a:pt x="72" y="493"/>
                  <a:pt x="152" y="493"/>
                </a:cubicBezTo>
                <a:cubicBezTo>
                  <a:pt x="188" y="493"/>
                  <a:pt x="223" y="475"/>
                  <a:pt x="250" y="449"/>
                </a:cubicBezTo>
                <a:lnTo>
                  <a:pt x="446" y="243"/>
                </a:lnTo>
                <a:cubicBezTo>
                  <a:pt x="473" y="217"/>
                  <a:pt x="482" y="181"/>
                  <a:pt x="482" y="136"/>
                </a:cubicBezTo>
                <a:cubicBezTo>
                  <a:pt x="482" y="101"/>
                  <a:pt x="473" y="65"/>
                  <a:pt x="446" y="38"/>
                </a:cubicBezTo>
                <a:cubicBezTo>
                  <a:pt x="424" y="16"/>
                  <a:pt x="396" y="0"/>
                  <a:pt x="3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7" name="Google Shape;3027;p25"/>
          <p:cNvSpPr/>
          <p:nvPr/>
        </p:nvSpPr>
        <p:spPr>
          <a:xfrm rot="-10221533">
            <a:off x="767040" y="1151000"/>
            <a:ext cx="273633" cy="591381"/>
          </a:xfrm>
          <a:custGeom>
            <a:avLst/>
            <a:gdLst/>
            <a:ahLst/>
            <a:cxnLst/>
            <a:rect l="l" t="t" r="r" b="b"/>
            <a:pathLst>
              <a:path w="2759" h="4472" extrusionOk="0">
                <a:moveTo>
                  <a:pt x="483" y="0"/>
                </a:moveTo>
                <a:lnTo>
                  <a:pt x="483" y="0"/>
                </a:lnTo>
                <a:cubicBezTo>
                  <a:pt x="500" y="205"/>
                  <a:pt x="81" y="1464"/>
                  <a:pt x="45" y="1830"/>
                </a:cubicBezTo>
                <a:cubicBezTo>
                  <a:pt x="1" y="2196"/>
                  <a:pt x="179" y="2874"/>
                  <a:pt x="652" y="3499"/>
                </a:cubicBezTo>
                <a:cubicBezTo>
                  <a:pt x="1134" y="4123"/>
                  <a:pt x="2214" y="4471"/>
                  <a:pt x="2214" y="4471"/>
                </a:cubicBezTo>
                <a:cubicBezTo>
                  <a:pt x="2214" y="4471"/>
                  <a:pt x="2268" y="4454"/>
                  <a:pt x="2410" y="4007"/>
                </a:cubicBezTo>
                <a:cubicBezTo>
                  <a:pt x="2553" y="3570"/>
                  <a:pt x="2758" y="2570"/>
                  <a:pt x="2562" y="2017"/>
                </a:cubicBezTo>
                <a:cubicBezTo>
                  <a:pt x="2357" y="1455"/>
                  <a:pt x="2169" y="1196"/>
                  <a:pt x="1607" y="723"/>
                </a:cubicBezTo>
                <a:cubicBezTo>
                  <a:pt x="1268" y="428"/>
                  <a:pt x="893" y="187"/>
                  <a:pt x="4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8" name="Google Shape;3028;p25"/>
          <p:cNvSpPr/>
          <p:nvPr/>
        </p:nvSpPr>
        <p:spPr>
          <a:xfrm rot="-10221533">
            <a:off x="791675" y="957521"/>
            <a:ext cx="257665" cy="787231"/>
          </a:xfrm>
          <a:custGeom>
            <a:avLst/>
            <a:gdLst/>
            <a:ahLst/>
            <a:cxnLst/>
            <a:rect l="l" t="t" r="r" b="b"/>
            <a:pathLst>
              <a:path w="2598" h="5953" extrusionOk="0">
                <a:moveTo>
                  <a:pt x="438" y="0"/>
                </a:moveTo>
                <a:cubicBezTo>
                  <a:pt x="438" y="18"/>
                  <a:pt x="438" y="27"/>
                  <a:pt x="438" y="36"/>
                </a:cubicBezTo>
                <a:cubicBezTo>
                  <a:pt x="589" y="312"/>
                  <a:pt x="714" y="598"/>
                  <a:pt x="821" y="893"/>
                </a:cubicBezTo>
                <a:cubicBezTo>
                  <a:pt x="652" y="803"/>
                  <a:pt x="482" y="705"/>
                  <a:pt x="313" y="607"/>
                </a:cubicBezTo>
                <a:lnTo>
                  <a:pt x="304" y="634"/>
                </a:lnTo>
                <a:cubicBezTo>
                  <a:pt x="482" y="741"/>
                  <a:pt x="670" y="839"/>
                  <a:pt x="848" y="955"/>
                </a:cubicBezTo>
                <a:cubicBezTo>
                  <a:pt x="929" y="1205"/>
                  <a:pt x="1009" y="1455"/>
                  <a:pt x="1098" y="1714"/>
                </a:cubicBezTo>
                <a:cubicBezTo>
                  <a:pt x="750" y="1624"/>
                  <a:pt x="420" y="1482"/>
                  <a:pt x="125" y="1267"/>
                </a:cubicBezTo>
                <a:lnTo>
                  <a:pt x="125" y="1294"/>
                </a:lnTo>
                <a:cubicBezTo>
                  <a:pt x="232" y="1375"/>
                  <a:pt x="348" y="1446"/>
                  <a:pt x="473" y="1517"/>
                </a:cubicBezTo>
                <a:cubicBezTo>
                  <a:pt x="679" y="1624"/>
                  <a:pt x="902" y="1723"/>
                  <a:pt x="1125" y="1803"/>
                </a:cubicBezTo>
                <a:cubicBezTo>
                  <a:pt x="1161" y="1910"/>
                  <a:pt x="1205" y="2035"/>
                  <a:pt x="1250" y="2151"/>
                </a:cubicBezTo>
                <a:cubicBezTo>
                  <a:pt x="1303" y="2267"/>
                  <a:pt x="1366" y="2401"/>
                  <a:pt x="1419" y="2526"/>
                </a:cubicBezTo>
                <a:cubicBezTo>
                  <a:pt x="902" y="2365"/>
                  <a:pt x="429" y="2106"/>
                  <a:pt x="9" y="1767"/>
                </a:cubicBezTo>
                <a:cubicBezTo>
                  <a:pt x="9" y="1785"/>
                  <a:pt x="9" y="1794"/>
                  <a:pt x="0" y="1803"/>
                </a:cubicBezTo>
                <a:cubicBezTo>
                  <a:pt x="81" y="1865"/>
                  <a:pt x="161" y="1928"/>
                  <a:pt x="241" y="1990"/>
                </a:cubicBezTo>
                <a:cubicBezTo>
                  <a:pt x="473" y="2151"/>
                  <a:pt x="714" y="2285"/>
                  <a:pt x="973" y="2401"/>
                </a:cubicBezTo>
                <a:cubicBezTo>
                  <a:pt x="1125" y="2463"/>
                  <a:pt x="1277" y="2526"/>
                  <a:pt x="1428" y="2570"/>
                </a:cubicBezTo>
                <a:lnTo>
                  <a:pt x="1437" y="2570"/>
                </a:lnTo>
                <a:cubicBezTo>
                  <a:pt x="1518" y="2758"/>
                  <a:pt x="1607" y="2945"/>
                  <a:pt x="1687" y="3124"/>
                </a:cubicBezTo>
                <a:lnTo>
                  <a:pt x="1669" y="3124"/>
                </a:lnTo>
                <a:cubicBezTo>
                  <a:pt x="1579" y="3140"/>
                  <a:pt x="1489" y="3148"/>
                  <a:pt x="1400" y="3148"/>
                </a:cubicBezTo>
                <a:cubicBezTo>
                  <a:pt x="966" y="3148"/>
                  <a:pt x="557" y="2964"/>
                  <a:pt x="179" y="2749"/>
                </a:cubicBezTo>
                <a:lnTo>
                  <a:pt x="179" y="2749"/>
                </a:lnTo>
                <a:lnTo>
                  <a:pt x="215" y="2829"/>
                </a:lnTo>
                <a:cubicBezTo>
                  <a:pt x="574" y="3035"/>
                  <a:pt x="1006" y="3192"/>
                  <a:pt x="1435" y="3192"/>
                </a:cubicBezTo>
                <a:cubicBezTo>
                  <a:pt x="1528" y="3192"/>
                  <a:pt x="1622" y="3184"/>
                  <a:pt x="1714" y="3168"/>
                </a:cubicBezTo>
                <a:cubicBezTo>
                  <a:pt x="1732" y="3222"/>
                  <a:pt x="1750" y="3276"/>
                  <a:pt x="1776" y="3329"/>
                </a:cubicBezTo>
                <a:cubicBezTo>
                  <a:pt x="1857" y="3525"/>
                  <a:pt x="1928" y="3722"/>
                  <a:pt x="1991" y="3927"/>
                </a:cubicBezTo>
                <a:cubicBezTo>
                  <a:pt x="1955" y="3928"/>
                  <a:pt x="1920" y="3928"/>
                  <a:pt x="1885" y="3928"/>
                </a:cubicBezTo>
                <a:cubicBezTo>
                  <a:pt x="1563" y="3928"/>
                  <a:pt x="1242" y="3891"/>
                  <a:pt x="929" y="3811"/>
                </a:cubicBezTo>
                <a:lnTo>
                  <a:pt x="929" y="3811"/>
                </a:lnTo>
                <a:cubicBezTo>
                  <a:pt x="964" y="3847"/>
                  <a:pt x="1000" y="3874"/>
                  <a:pt x="1036" y="3900"/>
                </a:cubicBezTo>
                <a:cubicBezTo>
                  <a:pt x="1205" y="3927"/>
                  <a:pt x="1366" y="3954"/>
                  <a:pt x="1535" y="3963"/>
                </a:cubicBezTo>
                <a:cubicBezTo>
                  <a:pt x="1611" y="3967"/>
                  <a:pt x="1689" y="3969"/>
                  <a:pt x="1767" y="3969"/>
                </a:cubicBezTo>
                <a:cubicBezTo>
                  <a:pt x="1846" y="3969"/>
                  <a:pt x="1924" y="3967"/>
                  <a:pt x="2000" y="3963"/>
                </a:cubicBezTo>
                <a:cubicBezTo>
                  <a:pt x="2017" y="3998"/>
                  <a:pt x="2026" y="4025"/>
                  <a:pt x="2035" y="4061"/>
                </a:cubicBezTo>
                <a:cubicBezTo>
                  <a:pt x="2053" y="4123"/>
                  <a:pt x="2071" y="4195"/>
                  <a:pt x="2089" y="4266"/>
                </a:cubicBezTo>
                <a:cubicBezTo>
                  <a:pt x="2089" y="4275"/>
                  <a:pt x="2098" y="4293"/>
                  <a:pt x="2107" y="4311"/>
                </a:cubicBezTo>
                <a:cubicBezTo>
                  <a:pt x="2124" y="4373"/>
                  <a:pt x="2142" y="4445"/>
                  <a:pt x="2160" y="4516"/>
                </a:cubicBezTo>
                <a:cubicBezTo>
                  <a:pt x="2267" y="4971"/>
                  <a:pt x="2348" y="5435"/>
                  <a:pt x="2383" y="5899"/>
                </a:cubicBezTo>
                <a:cubicBezTo>
                  <a:pt x="2387" y="5936"/>
                  <a:pt x="2414" y="5952"/>
                  <a:pt x="2440" y="5952"/>
                </a:cubicBezTo>
                <a:cubicBezTo>
                  <a:pt x="2472" y="5952"/>
                  <a:pt x="2504" y="5929"/>
                  <a:pt x="2499" y="5891"/>
                </a:cubicBezTo>
                <a:cubicBezTo>
                  <a:pt x="2455" y="5471"/>
                  <a:pt x="2383" y="5061"/>
                  <a:pt x="2285" y="4650"/>
                </a:cubicBezTo>
                <a:cubicBezTo>
                  <a:pt x="2267" y="4570"/>
                  <a:pt x="2249" y="4489"/>
                  <a:pt x="2223" y="4409"/>
                </a:cubicBezTo>
                <a:cubicBezTo>
                  <a:pt x="2223" y="4409"/>
                  <a:pt x="2223" y="4400"/>
                  <a:pt x="2214" y="4391"/>
                </a:cubicBezTo>
                <a:cubicBezTo>
                  <a:pt x="2205" y="4355"/>
                  <a:pt x="2196" y="4329"/>
                  <a:pt x="2187" y="4293"/>
                </a:cubicBezTo>
                <a:lnTo>
                  <a:pt x="2169" y="4222"/>
                </a:lnTo>
                <a:cubicBezTo>
                  <a:pt x="2160" y="4195"/>
                  <a:pt x="2151" y="4177"/>
                  <a:pt x="2151" y="4159"/>
                </a:cubicBezTo>
                <a:cubicBezTo>
                  <a:pt x="2133" y="4123"/>
                  <a:pt x="2124" y="4088"/>
                  <a:pt x="2116" y="4052"/>
                </a:cubicBezTo>
                <a:lnTo>
                  <a:pt x="2116" y="4043"/>
                </a:lnTo>
                <a:cubicBezTo>
                  <a:pt x="2089" y="3954"/>
                  <a:pt x="2062" y="3874"/>
                  <a:pt x="2026" y="3793"/>
                </a:cubicBezTo>
                <a:cubicBezTo>
                  <a:pt x="2214" y="3713"/>
                  <a:pt x="2383" y="3597"/>
                  <a:pt x="2517" y="3445"/>
                </a:cubicBezTo>
                <a:cubicBezTo>
                  <a:pt x="2526" y="3409"/>
                  <a:pt x="2535" y="3374"/>
                  <a:pt x="2535" y="3329"/>
                </a:cubicBezTo>
                <a:lnTo>
                  <a:pt x="2535" y="3329"/>
                </a:lnTo>
                <a:cubicBezTo>
                  <a:pt x="2392" y="3508"/>
                  <a:pt x="2214" y="3641"/>
                  <a:pt x="2008" y="3731"/>
                </a:cubicBezTo>
                <a:cubicBezTo>
                  <a:pt x="1973" y="3641"/>
                  <a:pt x="1937" y="3543"/>
                  <a:pt x="1901" y="3454"/>
                </a:cubicBezTo>
                <a:cubicBezTo>
                  <a:pt x="1875" y="3400"/>
                  <a:pt x="1857" y="3356"/>
                  <a:pt x="1839" y="3302"/>
                </a:cubicBezTo>
                <a:cubicBezTo>
                  <a:pt x="2151" y="3070"/>
                  <a:pt x="2410" y="2785"/>
                  <a:pt x="2597" y="2446"/>
                </a:cubicBezTo>
                <a:cubicBezTo>
                  <a:pt x="2597" y="2419"/>
                  <a:pt x="2597" y="2383"/>
                  <a:pt x="2589" y="2347"/>
                </a:cubicBezTo>
                <a:cubicBezTo>
                  <a:pt x="2571" y="2392"/>
                  <a:pt x="2544" y="2428"/>
                  <a:pt x="2517" y="2472"/>
                </a:cubicBezTo>
                <a:cubicBezTo>
                  <a:pt x="2401" y="2669"/>
                  <a:pt x="2267" y="2856"/>
                  <a:pt x="2107" y="3026"/>
                </a:cubicBezTo>
                <a:cubicBezTo>
                  <a:pt x="2017" y="3115"/>
                  <a:pt x="1928" y="3204"/>
                  <a:pt x="1830" y="3284"/>
                </a:cubicBezTo>
                <a:cubicBezTo>
                  <a:pt x="1750" y="3106"/>
                  <a:pt x="1669" y="2927"/>
                  <a:pt x="1589" y="2749"/>
                </a:cubicBezTo>
                <a:cubicBezTo>
                  <a:pt x="1910" y="2446"/>
                  <a:pt x="2187" y="2097"/>
                  <a:pt x="2401" y="1723"/>
                </a:cubicBezTo>
                <a:cubicBezTo>
                  <a:pt x="2392" y="1705"/>
                  <a:pt x="2392" y="1687"/>
                  <a:pt x="2383" y="1669"/>
                </a:cubicBezTo>
                <a:cubicBezTo>
                  <a:pt x="2348" y="1732"/>
                  <a:pt x="2312" y="1794"/>
                  <a:pt x="2267" y="1856"/>
                </a:cubicBezTo>
                <a:cubicBezTo>
                  <a:pt x="2142" y="2062"/>
                  <a:pt x="2008" y="2249"/>
                  <a:pt x="1848" y="2428"/>
                </a:cubicBezTo>
                <a:cubicBezTo>
                  <a:pt x="1759" y="2517"/>
                  <a:pt x="1660" y="2615"/>
                  <a:pt x="1562" y="2704"/>
                </a:cubicBezTo>
                <a:cubicBezTo>
                  <a:pt x="1500" y="2562"/>
                  <a:pt x="1437" y="2419"/>
                  <a:pt x="1375" y="2285"/>
                </a:cubicBezTo>
                <a:cubicBezTo>
                  <a:pt x="1366" y="2267"/>
                  <a:pt x="1839" y="1705"/>
                  <a:pt x="2071" y="1196"/>
                </a:cubicBezTo>
                <a:lnTo>
                  <a:pt x="2035" y="1151"/>
                </a:lnTo>
                <a:cubicBezTo>
                  <a:pt x="1848" y="1526"/>
                  <a:pt x="1616" y="1883"/>
                  <a:pt x="1339" y="2205"/>
                </a:cubicBezTo>
                <a:cubicBezTo>
                  <a:pt x="1339" y="2205"/>
                  <a:pt x="1339" y="2205"/>
                  <a:pt x="1339" y="2213"/>
                </a:cubicBezTo>
                <a:cubicBezTo>
                  <a:pt x="1277" y="2071"/>
                  <a:pt x="1143" y="1696"/>
                  <a:pt x="1134" y="1687"/>
                </a:cubicBezTo>
                <a:cubicBezTo>
                  <a:pt x="1125" y="1642"/>
                  <a:pt x="1107" y="1607"/>
                  <a:pt x="1098" y="1571"/>
                </a:cubicBezTo>
                <a:cubicBezTo>
                  <a:pt x="1205" y="1357"/>
                  <a:pt x="1303" y="1142"/>
                  <a:pt x="1384" y="919"/>
                </a:cubicBezTo>
                <a:cubicBezTo>
                  <a:pt x="1419" y="830"/>
                  <a:pt x="1455" y="741"/>
                  <a:pt x="1482" y="643"/>
                </a:cubicBezTo>
                <a:lnTo>
                  <a:pt x="1428" y="607"/>
                </a:lnTo>
                <a:cubicBezTo>
                  <a:pt x="1393" y="705"/>
                  <a:pt x="1366" y="803"/>
                  <a:pt x="1330" y="901"/>
                </a:cubicBezTo>
                <a:cubicBezTo>
                  <a:pt x="1250" y="1116"/>
                  <a:pt x="1169" y="1321"/>
                  <a:pt x="1080" y="1526"/>
                </a:cubicBezTo>
                <a:cubicBezTo>
                  <a:pt x="1027" y="1375"/>
                  <a:pt x="982" y="1223"/>
                  <a:pt x="937" y="1071"/>
                </a:cubicBezTo>
                <a:cubicBezTo>
                  <a:pt x="920" y="1026"/>
                  <a:pt x="902" y="973"/>
                  <a:pt x="884" y="928"/>
                </a:cubicBezTo>
                <a:cubicBezTo>
                  <a:pt x="911" y="812"/>
                  <a:pt x="946" y="696"/>
                  <a:pt x="982" y="580"/>
                </a:cubicBezTo>
                <a:cubicBezTo>
                  <a:pt x="1009" y="500"/>
                  <a:pt x="1036" y="420"/>
                  <a:pt x="1062" y="339"/>
                </a:cubicBezTo>
                <a:lnTo>
                  <a:pt x="1009" y="312"/>
                </a:lnTo>
                <a:cubicBezTo>
                  <a:pt x="982" y="402"/>
                  <a:pt x="946" y="500"/>
                  <a:pt x="920" y="589"/>
                </a:cubicBezTo>
                <a:cubicBezTo>
                  <a:pt x="884" y="669"/>
                  <a:pt x="866" y="750"/>
                  <a:pt x="848" y="839"/>
                </a:cubicBezTo>
                <a:cubicBezTo>
                  <a:pt x="795" y="687"/>
                  <a:pt x="741" y="544"/>
                  <a:pt x="661" y="402"/>
                </a:cubicBezTo>
                <a:cubicBezTo>
                  <a:pt x="589" y="259"/>
                  <a:pt x="536" y="143"/>
                  <a:pt x="464" y="18"/>
                </a:cubicBezTo>
                <a:lnTo>
                  <a:pt x="4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29" name="Google Shape;3029;p25"/>
          <p:cNvSpPr/>
          <p:nvPr/>
        </p:nvSpPr>
        <p:spPr>
          <a:xfrm rot="-10221533">
            <a:off x="810760" y="1312786"/>
            <a:ext cx="218787" cy="434412"/>
          </a:xfrm>
          <a:custGeom>
            <a:avLst/>
            <a:gdLst/>
            <a:ahLst/>
            <a:cxnLst/>
            <a:rect l="l" t="t" r="r" b="b"/>
            <a:pathLst>
              <a:path w="2206" h="3285" extrusionOk="0">
                <a:moveTo>
                  <a:pt x="1910" y="1000"/>
                </a:moveTo>
                <a:cubicBezTo>
                  <a:pt x="1821" y="910"/>
                  <a:pt x="1723" y="821"/>
                  <a:pt x="1598" y="723"/>
                </a:cubicBezTo>
                <a:cubicBezTo>
                  <a:pt x="1259" y="428"/>
                  <a:pt x="884" y="187"/>
                  <a:pt x="474" y="0"/>
                </a:cubicBezTo>
                <a:cubicBezTo>
                  <a:pt x="491" y="205"/>
                  <a:pt x="72" y="1464"/>
                  <a:pt x="36" y="1830"/>
                </a:cubicBezTo>
                <a:cubicBezTo>
                  <a:pt x="1" y="2151"/>
                  <a:pt x="134" y="2722"/>
                  <a:pt x="491" y="3284"/>
                </a:cubicBezTo>
                <a:cubicBezTo>
                  <a:pt x="625" y="3267"/>
                  <a:pt x="759" y="3231"/>
                  <a:pt x="875" y="3186"/>
                </a:cubicBezTo>
                <a:cubicBezTo>
                  <a:pt x="1750" y="2847"/>
                  <a:pt x="2205" y="1883"/>
                  <a:pt x="1910" y="100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0" name="Google Shape;3030;p25"/>
          <p:cNvSpPr/>
          <p:nvPr/>
        </p:nvSpPr>
        <p:spPr>
          <a:xfrm rot="-10221533">
            <a:off x="775512" y="1151853"/>
            <a:ext cx="263913" cy="596143"/>
          </a:xfrm>
          <a:custGeom>
            <a:avLst/>
            <a:gdLst/>
            <a:ahLst/>
            <a:cxnLst/>
            <a:rect l="l" t="t" r="r" b="b"/>
            <a:pathLst>
              <a:path w="2661" h="4508" extrusionOk="0">
                <a:moveTo>
                  <a:pt x="447" y="0"/>
                </a:moveTo>
                <a:lnTo>
                  <a:pt x="447" y="45"/>
                </a:lnTo>
                <a:cubicBezTo>
                  <a:pt x="438" y="161"/>
                  <a:pt x="420" y="268"/>
                  <a:pt x="384" y="384"/>
                </a:cubicBezTo>
                <a:cubicBezTo>
                  <a:pt x="358" y="491"/>
                  <a:pt x="331" y="607"/>
                  <a:pt x="295" y="714"/>
                </a:cubicBezTo>
                <a:lnTo>
                  <a:pt x="117" y="1384"/>
                </a:lnTo>
                <a:cubicBezTo>
                  <a:pt x="90" y="1500"/>
                  <a:pt x="63" y="1607"/>
                  <a:pt x="36" y="1723"/>
                </a:cubicBezTo>
                <a:cubicBezTo>
                  <a:pt x="9" y="1830"/>
                  <a:pt x="1" y="1955"/>
                  <a:pt x="9" y="2071"/>
                </a:cubicBezTo>
                <a:cubicBezTo>
                  <a:pt x="36" y="2303"/>
                  <a:pt x="90" y="2535"/>
                  <a:pt x="179" y="2749"/>
                </a:cubicBezTo>
                <a:cubicBezTo>
                  <a:pt x="268" y="2963"/>
                  <a:pt x="375" y="3169"/>
                  <a:pt x="509" y="3365"/>
                </a:cubicBezTo>
                <a:cubicBezTo>
                  <a:pt x="634" y="3561"/>
                  <a:pt x="786" y="3731"/>
                  <a:pt x="973" y="3883"/>
                </a:cubicBezTo>
                <a:cubicBezTo>
                  <a:pt x="1348" y="4150"/>
                  <a:pt x="1768" y="4365"/>
                  <a:pt x="2205" y="4507"/>
                </a:cubicBezTo>
                <a:cubicBezTo>
                  <a:pt x="1768" y="4356"/>
                  <a:pt x="1357" y="4142"/>
                  <a:pt x="991" y="3856"/>
                </a:cubicBezTo>
                <a:cubicBezTo>
                  <a:pt x="813" y="3713"/>
                  <a:pt x="652" y="3544"/>
                  <a:pt x="536" y="3347"/>
                </a:cubicBezTo>
                <a:cubicBezTo>
                  <a:pt x="402" y="3151"/>
                  <a:pt x="295" y="2946"/>
                  <a:pt x="215" y="2731"/>
                </a:cubicBezTo>
                <a:cubicBezTo>
                  <a:pt x="125" y="2517"/>
                  <a:pt x="72" y="2294"/>
                  <a:pt x="54" y="2062"/>
                </a:cubicBezTo>
                <a:cubicBezTo>
                  <a:pt x="45" y="1955"/>
                  <a:pt x="54" y="1839"/>
                  <a:pt x="81" y="1732"/>
                </a:cubicBezTo>
                <a:cubicBezTo>
                  <a:pt x="99" y="1616"/>
                  <a:pt x="125" y="1509"/>
                  <a:pt x="161" y="1393"/>
                </a:cubicBezTo>
                <a:lnTo>
                  <a:pt x="349" y="723"/>
                </a:lnTo>
                <a:cubicBezTo>
                  <a:pt x="375" y="616"/>
                  <a:pt x="411" y="500"/>
                  <a:pt x="438" y="393"/>
                </a:cubicBezTo>
                <a:cubicBezTo>
                  <a:pt x="462" y="288"/>
                  <a:pt x="486" y="183"/>
                  <a:pt x="497" y="78"/>
                </a:cubicBezTo>
                <a:lnTo>
                  <a:pt x="497" y="78"/>
                </a:lnTo>
                <a:cubicBezTo>
                  <a:pt x="896" y="264"/>
                  <a:pt x="1277" y="508"/>
                  <a:pt x="1616" y="795"/>
                </a:cubicBezTo>
                <a:cubicBezTo>
                  <a:pt x="1794" y="937"/>
                  <a:pt x="1955" y="1098"/>
                  <a:pt x="2107" y="1277"/>
                </a:cubicBezTo>
                <a:cubicBezTo>
                  <a:pt x="2250" y="1446"/>
                  <a:pt x="2366" y="1643"/>
                  <a:pt x="2455" y="1857"/>
                </a:cubicBezTo>
                <a:cubicBezTo>
                  <a:pt x="2660" y="2267"/>
                  <a:pt x="2633" y="2749"/>
                  <a:pt x="2580" y="3196"/>
                </a:cubicBezTo>
                <a:cubicBezTo>
                  <a:pt x="2544" y="3419"/>
                  <a:pt x="2500" y="3642"/>
                  <a:pt x="2446" y="3865"/>
                </a:cubicBezTo>
                <a:cubicBezTo>
                  <a:pt x="2419" y="3972"/>
                  <a:pt x="2384" y="4088"/>
                  <a:pt x="2348" y="4195"/>
                </a:cubicBezTo>
                <a:cubicBezTo>
                  <a:pt x="2330" y="4249"/>
                  <a:pt x="2312" y="4311"/>
                  <a:pt x="2285" y="4365"/>
                </a:cubicBezTo>
                <a:cubicBezTo>
                  <a:pt x="2312" y="4311"/>
                  <a:pt x="2330" y="4258"/>
                  <a:pt x="2348" y="4204"/>
                </a:cubicBezTo>
                <a:cubicBezTo>
                  <a:pt x="2392" y="4097"/>
                  <a:pt x="2428" y="3981"/>
                  <a:pt x="2455" y="3874"/>
                </a:cubicBezTo>
                <a:cubicBezTo>
                  <a:pt x="2517" y="3651"/>
                  <a:pt x="2562" y="3428"/>
                  <a:pt x="2598" y="3204"/>
                </a:cubicBezTo>
                <a:cubicBezTo>
                  <a:pt x="2633" y="2972"/>
                  <a:pt x="2651" y="2749"/>
                  <a:pt x="2642" y="2517"/>
                </a:cubicBezTo>
                <a:cubicBezTo>
                  <a:pt x="2633" y="2401"/>
                  <a:pt x="2624" y="2285"/>
                  <a:pt x="2598" y="2169"/>
                </a:cubicBezTo>
                <a:cubicBezTo>
                  <a:pt x="2571" y="2062"/>
                  <a:pt x="2535" y="1946"/>
                  <a:pt x="2491" y="1848"/>
                </a:cubicBezTo>
                <a:cubicBezTo>
                  <a:pt x="2401" y="1625"/>
                  <a:pt x="2285" y="1428"/>
                  <a:pt x="2134" y="1250"/>
                </a:cubicBezTo>
                <a:cubicBezTo>
                  <a:pt x="1982" y="1071"/>
                  <a:pt x="1821" y="911"/>
                  <a:pt x="1643" y="768"/>
                </a:cubicBezTo>
                <a:cubicBezTo>
                  <a:pt x="1295" y="464"/>
                  <a:pt x="902" y="215"/>
                  <a:pt x="482" y="18"/>
                </a:cubicBezTo>
                <a:lnTo>
                  <a:pt x="44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1" name="Google Shape;3031;p25"/>
          <p:cNvSpPr/>
          <p:nvPr/>
        </p:nvSpPr>
        <p:spPr>
          <a:xfrm rot="-10221533">
            <a:off x="919965" y="912664"/>
            <a:ext cx="510768" cy="456496"/>
          </a:xfrm>
          <a:custGeom>
            <a:avLst/>
            <a:gdLst/>
            <a:ahLst/>
            <a:cxnLst/>
            <a:rect l="l" t="t" r="r" b="b"/>
            <a:pathLst>
              <a:path w="5150" h="3452" extrusionOk="0">
                <a:moveTo>
                  <a:pt x="1830" y="1"/>
                </a:moveTo>
                <a:cubicBezTo>
                  <a:pt x="1633" y="1"/>
                  <a:pt x="1517" y="224"/>
                  <a:pt x="1517" y="224"/>
                </a:cubicBezTo>
                <a:cubicBezTo>
                  <a:pt x="1517" y="224"/>
                  <a:pt x="1325" y="52"/>
                  <a:pt x="1157" y="52"/>
                </a:cubicBezTo>
                <a:cubicBezTo>
                  <a:pt x="1134" y="52"/>
                  <a:pt x="1111" y="56"/>
                  <a:pt x="1089" y="63"/>
                </a:cubicBezTo>
                <a:cubicBezTo>
                  <a:pt x="919" y="126"/>
                  <a:pt x="794" y="376"/>
                  <a:pt x="794" y="376"/>
                </a:cubicBezTo>
                <a:cubicBezTo>
                  <a:pt x="719" y="295"/>
                  <a:pt x="657" y="267"/>
                  <a:pt x="605" y="267"/>
                </a:cubicBezTo>
                <a:cubicBezTo>
                  <a:pt x="485" y="267"/>
                  <a:pt x="429" y="420"/>
                  <a:pt x="429" y="420"/>
                </a:cubicBezTo>
                <a:cubicBezTo>
                  <a:pt x="429" y="420"/>
                  <a:pt x="371" y="410"/>
                  <a:pt x="301" y="410"/>
                </a:cubicBezTo>
                <a:cubicBezTo>
                  <a:pt x="207" y="410"/>
                  <a:pt x="89" y="428"/>
                  <a:pt x="54" y="509"/>
                </a:cubicBezTo>
                <a:cubicBezTo>
                  <a:pt x="0" y="643"/>
                  <a:pt x="312" y="866"/>
                  <a:pt x="312" y="866"/>
                </a:cubicBezTo>
                <a:cubicBezTo>
                  <a:pt x="250" y="947"/>
                  <a:pt x="223" y="1045"/>
                  <a:pt x="232" y="1134"/>
                </a:cubicBezTo>
                <a:cubicBezTo>
                  <a:pt x="250" y="1304"/>
                  <a:pt x="562" y="1464"/>
                  <a:pt x="562" y="1464"/>
                </a:cubicBezTo>
                <a:cubicBezTo>
                  <a:pt x="562" y="1464"/>
                  <a:pt x="384" y="1616"/>
                  <a:pt x="437" y="1777"/>
                </a:cubicBezTo>
                <a:cubicBezTo>
                  <a:pt x="500" y="1937"/>
                  <a:pt x="803" y="1937"/>
                  <a:pt x="803" y="1937"/>
                </a:cubicBezTo>
                <a:cubicBezTo>
                  <a:pt x="803" y="1937"/>
                  <a:pt x="696" y="2250"/>
                  <a:pt x="902" y="2402"/>
                </a:cubicBezTo>
                <a:cubicBezTo>
                  <a:pt x="990" y="2465"/>
                  <a:pt x="1093" y="2483"/>
                  <a:pt x="1183" y="2483"/>
                </a:cubicBezTo>
                <a:cubicBezTo>
                  <a:pt x="1309" y="2483"/>
                  <a:pt x="1410" y="2446"/>
                  <a:pt x="1410" y="2446"/>
                </a:cubicBezTo>
                <a:lnTo>
                  <a:pt x="1410" y="2446"/>
                </a:lnTo>
                <a:cubicBezTo>
                  <a:pt x="1410" y="2446"/>
                  <a:pt x="1294" y="2616"/>
                  <a:pt x="1526" y="2839"/>
                </a:cubicBezTo>
                <a:cubicBezTo>
                  <a:pt x="1636" y="2948"/>
                  <a:pt x="1781" y="2976"/>
                  <a:pt x="1902" y="2976"/>
                </a:cubicBezTo>
                <a:cubicBezTo>
                  <a:pt x="2027" y="2976"/>
                  <a:pt x="2124" y="2946"/>
                  <a:pt x="2124" y="2946"/>
                </a:cubicBezTo>
                <a:lnTo>
                  <a:pt x="2124" y="2946"/>
                </a:lnTo>
                <a:cubicBezTo>
                  <a:pt x="2035" y="3062"/>
                  <a:pt x="2062" y="3232"/>
                  <a:pt x="2187" y="3312"/>
                </a:cubicBezTo>
                <a:cubicBezTo>
                  <a:pt x="2251" y="3365"/>
                  <a:pt x="2341" y="3383"/>
                  <a:pt x="2436" y="3383"/>
                </a:cubicBezTo>
                <a:cubicBezTo>
                  <a:pt x="2645" y="3383"/>
                  <a:pt x="2874" y="3294"/>
                  <a:pt x="2874" y="3294"/>
                </a:cubicBezTo>
                <a:cubicBezTo>
                  <a:pt x="2883" y="3399"/>
                  <a:pt x="2960" y="3434"/>
                  <a:pt x="3057" y="3434"/>
                </a:cubicBezTo>
                <a:cubicBezTo>
                  <a:pt x="3239" y="3434"/>
                  <a:pt x="3490" y="3312"/>
                  <a:pt x="3490" y="3312"/>
                </a:cubicBezTo>
                <a:lnTo>
                  <a:pt x="3490" y="3312"/>
                </a:lnTo>
                <a:cubicBezTo>
                  <a:pt x="3474" y="3389"/>
                  <a:pt x="3494" y="3451"/>
                  <a:pt x="3576" y="3451"/>
                </a:cubicBezTo>
                <a:cubicBezTo>
                  <a:pt x="3676" y="3451"/>
                  <a:pt x="3864" y="3361"/>
                  <a:pt x="4186" y="3098"/>
                </a:cubicBezTo>
                <a:cubicBezTo>
                  <a:pt x="4742" y="2658"/>
                  <a:pt x="5097" y="2642"/>
                  <a:pt x="5144" y="2642"/>
                </a:cubicBezTo>
                <a:cubicBezTo>
                  <a:pt x="5148" y="2642"/>
                  <a:pt x="5150" y="2643"/>
                  <a:pt x="5150" y="2643"/>
                </a:cubicBezTo>
                <a:cubicBezTo>
                  <a:pt x="5150" y="2643"/>
                  <a:pt x="4748" y="2187"/>
                  <a:pt x="4730" y="1911"/>
                </a:cubicBezTo>
                <a:cubicBezTo>
                  <a:pt x="4704" y="1634"/>
                  <a:pt x="4605" y="1045"/>
                  <a:pt x="4400" y="902"/>
                </a:cubicBezTo>
                <a:cubicBezTo>
                  <a:pt x="4340" y="861"/>
                  <a:pt x="4292" y="845"/>
                  <a:pt x="4253" y="845"/>
                </a:cubicBezTo>
                <a:cubicBezTo>
                  <a:pt x="4127" y="845"/>
                  <a:pt x="4106" y="1018"/>
                  <a:pt x="4106" y="1018"/>
                </a:cubicBezTo>
                <a:cubicBezTo>
                  <a:pt x="4106" y="1018"/>
                  <a:pt x="4061" y="402"/>
                  <a:pt x="3793" y="349"/>
                </a:cubicBezTo>
                <a:cubicBezTo>
                  <a:pt x="3776" y="346"/>
                  <a:pt x="3761" y="345"/>
                  <a:pt x="3746" y="345"/>
                </a:cubicBezTo>
                <a:cubicBezTo>
                  <a:pt x="3536" y="345"/>
                  <a:pt x="3543" y="626"/>
                  <a:pt x="3543" y="626"/>
                </a:cubicBezTo>
                <a:cubicBezTo>
                  <a:pt x="3543" y="626"/>
                  <a:pt x="3436" y="242"/>
                  <a:pt x="3160" y="188"/>
                </a:cubicBezTo>
                <a:cubicBezTo>
                  <a:pt x="3138" y="183"/>
                  <a:pt x="3117" y="181"/>
                  <a:pt x="3097" y="181"/>
                </a:cubicBezTo>
                <a:cubicBezTo>
                  <a:pt x="2968" y="181"/>
                  <a:pt x="2851" y="272"/>
                  <a:pt x="2820" y="402"/>
                </a:cubicBezTo>
                <a:cubicBezTo>
                  <a:pt x="2820" y="402"/>
                  <a:pt x="2606" y="161"/>
                  <a:pt x="2410" y="144"/>
                </a:cubicBezTo>
                <a:cubicBezTo>
                  <a:pt x="2397" y="142"/>
                  <a:pt x="2383" y="141"/>
                  <a:pt x="2370" y="141"/>
                </a:cubicBezTo>
                <a:cubicBezTo>
                  <a:pt x="2270" y="141"/>
                  <a:pt x="2181" y="199"/>
                  <a:pt x="2133" y="286"/>
                </a:cubicBezTo>
                <a:cubicBezTo>
                  <a:pt x="2133" y="286"/>
                  <a:pt x="2026" y="1"/>
                  <a:pt x="18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2" name="Google Shape;3032;p25"/>
          <p:cNvSpPr/>
          <p:nvPr/>
        </p:nvSpPr>
        <p:spPr>
          <a:xfrm rot="-10221533">
            <a:off x="781230" y="907709"/>
            <a:ext cx="647932" cy="434544"/>
          </a:xfrm>
          <a:custGeom>
            <a:avLst/>
            <a:gdLst/>
            <a:ahLst/>
            <a:cxnLst/>
            <a:rect l="l" t="t" r="r" b="b"/>
            <a:pathLst>
              <a:path w="6533" h="3286" extrusionOk="0">
                <a:moveTo>
                  <a:pt x="1259" y="1"/>
                </a:moveTo>
                <a:cubicBezTo>
                  <a:pt x="1473" y="349"/>
                  <a:pt x="1616" y="733"/>
                  <a:pt x="1678" y="1143"/>
                </a:cubicBezTo>
                <a:lnTo>
                  <a:pt x="1286" y="956"/>
                </a:lnTo>
                <a:lnTo>
                  <a:pt x="1054" y="849"/>
                </a:lnTo>
                <a:cubicBezTo>
                  <a:pt x="964" y="643"/>
                  <a:pt x="857" y="456"/>
                  <a:pt x="732" y="278"/>
                </a:cubicBezTo>
                <a:cubicBezTo>
                  <a:pt x="697" y="242"/>
                  <a:pt x="661" y="206"/>
                  <a:pt x="616" y="188"/>
                </a:cubicBezTo>
                <a:lnTo>
                  <a:pt x="616" y="188"/>
                </a:lnTo>
                <a:lnTo>
                  <a:pt x="679" y="269"/>
                </a:lnTo>
                <a:cubicBezTo>
                  <a:pt x="804" y="438"/>
                  <a:pt x="920" y="626"/>
                  <a:pt x="1018" y="822"/>
                </a:cubicBezTo>
                <a:lnTo>
                  <a:pt x="27" y="358"/>
                </a:lnTo>
                <a:cubicBezTo>
                  <a:pt x="18" y="367"/>
                  <a:pt x="1" y="385"/>
                  <a:pt x="1" y="402"/>
                </a:cubicBezTo>
                <a:cubicBezTo>
                  <a:pt x="625" y="706"/>
                  <a:pt x="1259" y="1000"/>
                  <a:pt x="1893" y="1295"/>
                </a:cubicBezTo>
                <a:cubicBezTo>
                  <a:pt x="1866" y="1304"/>
                  <a:pt x="1830" y="1313"/>
                  <a:pt x="1803" y="1322"/>
                </a:cubicBezTo>
                <a:lnTo>
                  <a:pt x="1705" y="1349"/>
                </a:lnTo>
                <a:cubicBezTo>
                  <a:pt x="1634" y="1366"/>
                  <a:pt x="1571" y="1384"/>
                  <a:pt x="1500" y="1402"/>
                </a:cubicBezTo>
                <a:cubicBezTo>
                  <a:pt x="1357" y="1438"/>
                  <a:pt x="1205" y="1473"/>
                  <a:pt x="1063" y="1491"/>
                </a:cubicBezTo>
                <a:cubicBezTo>
                  <a:pt x="831" y="1527"/>
                  <a:pt x="599" y="1545"/>
                  <a:pt x="367" y="1545"/>
                </a:cubicBezTo>
                <a:cubicBezTo>
                  <a:pt x="367" y="1563"/>
                  <a:pt x="367" y="1572"/>
                  <a:pt x="367" y="1581"/>
                </a:cubicBezTo>
                <a:cubicBezTo>
                  <a:pt x="406" y="1582"/>
                  <a:pt x="446" y="1583"/>
                  <a:pt x="486" y="1583"/>
                </a:cubicBezTo>
                <a:cubicBezTo>
                  <a:pt x="678" y="1583"/>
                  <a:pt x="870" y="1566"/>
                  <a:pt x="1063" y="1536"/>
                </a:cubicBezTo>
                <a:cubicBezTo>
                  <a:pt x="1214" y="1518"/>
                  <a:pt x="1357" y="1491"/>
                  <a:pt x="1509" y="1456"/>
                </a:cubicBezTo>
                <a:cubicBezTo>
                  <a:pt x="1580" y="1438"/>
                  <a:pt x="1652" y="1420"/>
                  <a:pt x="1723" y="1402"/>
                </a:cubicBezTo>
                <a:cubicBezTo>
                  <a:pt x="1759" y="1393"/>
                  <a:pt x="1795" y="1375"/>
                  <a:pt x="1830" y="1366"/>
                </a:cubicBezTo>
                <a:lnTo>
                  <a:pt x="1884" y="1349"/>
                </a:lnTo>
                <a:cubicBezTo>
                  <a:pt x="1893" y="1349"/>
                  <a:pt x="1928" y="1331"/>
                  <a:pt x="1946" y="1331"/>
                </a:cubicBezTo>
                <a:cubicBezTo>
                  <a:pt x="1951" y="1335"/>
                  <a:pt x="1955" y="1337"/>
                  <a:pt x="1960" y="1337"/>
                </a:cubicBezTo>
                <a:cubicBezTo>
                  <a:pt x="1964" y="1337"/>
                  <a:pt x="1969" y="1335"/>
                  <a:pt x="1973" y="1331"/>
                </a:cubicBezTo>
                <a:lnTo>
                  <a:pt x="2366" y="1500"/>
                </a:lnTo>
                <a:lnTo>
                  <a:pt x="2669" y="1643"/>
                </a:lnTo>
                <a:cubicBezTo>
                  <a:pt x="2062" y="1929"/>
                  <a:pt x="1411" y="2098"/>
                  <a:pt x="741" y="2143"/>
                </a:cubicBezTo>
                <a:lnTo>
                  <a:pt x="724" y="2143"/>
                </a:lnTo>
                <a:cubicBezTo>
                  <a:pt x="724" y="2152"/>
                  <a:pt x="732" y="2161"/>
                  <a:pt x="741" y="2170"/>
                </a:cubicBezTo>
                <a:cubicBezTo>
                  <a:pt x="1232" y="2143"/>
                  <a:pt x="1723" y="2045"/>
                  <a:pt x="2187" y="1875"/>
                </a:cubicBezTo>
                <a:cubicBezTo>
                  <a:pt x="2366" y="1813"/>
                  <a:pt x="2544" y="1741"/>
                  <a:pt x="2714" y="1652"/>
                </a:cubicBezTo>
                <a:cubicBezTo>
                  <a:pt x="2964" y="1768"/>
                  <a:pt x="3223" y="1875"/>
                  <a:pt x="3481" y="1973"/>
                </a:cubicBezTo>
                <a:cubicBezTo>
                  <a:pt x="2955" y="2357"/>
                  <a:pt x="2375" y="2643"/>
                  <a:pt x="1759" y="2812"/>
                </a:cubicBezTo>
                <a:lnTo>
                  <a:pt x="1661" y="2839"/>
                </a:lnTo>
                <a:cubicBezTo>
                  <a:pt x="1696" y="2848"/>
                  <a:pt x="1732" y="2857"/>
                  <a:pt x="1768" y="2866"/>
                </a:cubicBezTo>
                <a:cubicBezTo>
                  <a:pt x="2223" y="2732"/>
                  <a:pt x="2660" y="2536"/>
                  <a:pt x="3062" y="2286"/>
                </a:cubicBezTo>
                <a:cubicBezTo>
                  <a:pt x="3214" y="2196"/>
                  <a:pt x="3365" y="2098"/>
                  <a:pt x="3508" y="1991"/>
                </a:cubicBezTo>
                <a:cubicBezTo>
                  <a:pt x="3731" y="2071"/>
                  <a:pt x="3945" y="2161"/>
                  <a:pt x="4160" y="2241"/>
                </a:cubicBezTo>
                <a:lnTo>
                  <a:pt x="3972" y="2402"/>
                </a:lnTo>
                <a:cubicBezTo>
                  <a:pt x="3615" y="2723"/>
                  <a:pt x="3231" y="3000"/>
                  <a:pt x="2821" y="3232"/>
                </a:cubicBezTo>
                <a:cubicBezTo>
                  <a:pt x="2830" y="3250"/>
                  <a:pt x="2839" y="3267"/>
                  <a:pt x="2857" y="3285"/>
                </a:cubicBezTo>
                <a:cubicBezTo>
                  <a:pt x="3223" y="3080"/>
                  <a:pt x="3571" y="2830"/>
                  <a:pt x="3883" y="2553"/>
                </a:cubicBezTo>
                <a:cubicBezTo>
                  <a:pt x="3999" y="2455"/>
                  <a:pt x="4106" y="2357"/>
                  <a:pt x="4222" y="2259"/>
                </a:cubicBezTo>
                <a:cubicBezTo>
                  <a:pt x="4454" y="2348"/>
                  <a:pt x="4686" y="2437"/>
                  <a:pt x="4918" y="2518"/>
                </a:cubicBezTo>
                <a:cubicBezTo>
                  <a:pt x="5150" y="2598"/>
                  <a:pt x="5400" y="2678"/>
                  <a:pt x="5650" y="2759"/>
                </a:cubicBezTo>
                <a:cubicBezTo>
                  <a:pt x="5775" y="2794"/>
                  <a:pt x="5891" y="2839"/>
                  <a:pt x="6016" y="2884"/>
                </a:cubicBezTo>
                <a:cubicBezTo>
                  <a:pt x="6141" y="2919"/>
                  <a:pt x="6266" y="2964"/>
                  <a:pt x="6391" y="3009"/>
                </a:cubicBezTo>
                <a:cubicBezTo>
                  <a:pt x="6401" y="3012"/>
                  <a:pt x="6410" y="3013"/>
                  <a:pt x="6418" y="3013"/>
                </a:cubicBezTo>
                <a:cubicBezTo>
                  <a:pt x="6505" y="3013"/>
                  <a:pt x="6533" y="2864"/>
                  <a:pt x="6435" y="2848"/>
                </a:cubicBezTo>
                <a:cubicBezTo>
                  <a:pt x="6337" y="2830"/>
                  <a:pt x="6212" y="2803"/>
                  <a:pt x="6105" y="2777"/>
                </a:cubicBezTo>
                <a:cubicBezTo>
                  <a:pt x="5989" y="2750"/>
                  <a:pt x="5882" y="2723"/>
                  <a:pt x="5766" y="2696"/>
                </a:cubicBezTo>
                <a:cubicBezTo>
                  <a:pt x="5543" y="2634"/>
                  <a:pt x="5320" y="2571"/>
                  <a:pt x="5106" y="2500"/>
                </a:cubicBezTo>
                <a:lnTo>
                  <a:pt x="5061" y="2482"/>
                </a:lnTo>
                <a:lnTo>
                  <a:pt x="5052" y="2482"/>
                </a:lnTo>
                <a:lnTo>
                  <a:pt x="4784" y="2393"/>
                </a:lnTo>
                <a:lnTo>
                  <a:pt x="4740" y="2375"/>
                </a:lnTo>
                <a:lnTo>
                  <a:pt x="4418" y="2268"/>
                </a:lnTo>
                <a:lnTo>
                  <a:pt x="4115" y="2152"/>
                </a:lnTo>
                <a:lnTo>
                  <a:pt x="3945" y="2089"/>
                </a:lnTo>
                <a:cubicBezTo>
                  <a:pt x="3999" y="1706"/>
                  <a:pt x="3990" y="1313"/>
                  <a:pt x="3910" y="929"/>
                </a:cubicBezTo>
                <a:cubicBezTo>
                  <a:pt x="3865" y="697"/>
                  <a:pt x="3803" y="465"/>
                  <a:pt x="3731" y="242"/>
                </a:cubicBezTo>
                <a:lnTo>
                  <a:pt x="3669" y="242"/>
                </a:lnTo>
                <a:lnTo>
                  <a:pt x="3678" y="269"/>
                </a:lnTo>
                <a:cubicBezTo>
                  <a:pt x="3812" y="643"/>
                  <a:pt x="3892" y="1045"/>
                  <a:pt x="3919" y="1447"/>
                </a:cubicBezTo>
                <a:cubicBezTo>
                  <a:pt x="3936" y="1652"/>
                  <a:pt x="3928" y="1866"/>
                  <a:pt x="3910" y="2080"/>
                </a:cubicBezTo>
                <a:lnTo>
                  <a:pt x="3812" y="2045"/>
                </a:lnTo>
                <a:cubicBezTo>
                  <a:pt x="3535" y="1938"/>
                  <a:pt x="3258" y="1822"/>
                  <a:pt x="2973" y="1714"/>
                </a:cubicBezTo>
                <a:cubicBezTo>
                  <a:pt x="2973" y="1233"/>
                  <a:pt x="2901" y="759"/>
                  <a:pt x="2749" y="304"/>
                </a:cubicBezTo>
                <a:cubicBezTo>
                  <a:pt x="2749" y="304"/>
                  <a:pt x="2723" y="269"/>
                  <a:pt x="2678" y="224"/>
                </a:cubicBezTo>
                <a:lnTo>
                  <a:pt x="2678" y="224"/>
                </a:lnTo>
                <a:cubicBezTo>
                  <a:pt x="2767" y="501"/>
                  <a:pt x="2839" y="777"/>
                  <a:pt x="2892" y="1063"/>
                </a:cubicBezTo>
                <a:cubicBezTo>
                  <a:pt x="2928" y="1268"/>
                  <a:pt x="2946" y="1491"/>
                  <a:pt x="2955" y="1706"/>
                </a:cubicBezTo>
                <a:cubicBezTo>
                  <a:pt x="2723" y="1607"/>
                  <a:pt x="2500" y="1509"/>
                  <a:pt x="2268" y="1402"/>
                </a:cubicBezTo>
                <a:cubicBezTo>
                  <a:pt x="2294" y="1090"/>
                  <a:pt x="2250" y="777"/>
                  <a:pt x="2152" y="483"/>
                </a:cubicBezTo>
                <a:cubicBezTo>
                  <a:pt x="2125" y="394"/>
                  <a:pt x="2098" y="295"/>
                  <a:pt x="2071" y="197"/>
                </a:cubicBezTo>
                <a:cubicBezTo>
                  <a:pt x="2062" y="162"/>
                  <a:pt x="2035" y="126"/>
                  <a:pt x="2018" y="90"/>
                </a:cubicBezTo>
                <a:lnTo>
                  <a:pt x="2018" y="90"/>
                </a:lnTo>
                <a:cubicBezTo>
                  <a:pt x="2044" y="197"/>
                  <a:pt x="2071" y="313"/>
                  <a:pt x="2107" y="420"/>
                </a:cubicBezTo>
                <a:cubicBezTo>
                  <a:pt x="2143" y="572"/>
                  <a:pt x="2187" y="724"/>
                  <a:pt x="2214" y="867"/>
                </a:cubicBezTo>
                <a:cubicBezTo>
                  <a:pt x="2250" y="1036"/>
                  <a:pt x="2259" y="1215"/>
                  <a:pt x="2241" y="1393"/>
                </a:cubicBezTo>
                <a:lnTo>
                  <a:pt x="1714" y="1161"/>
                </a:lnTo>
                <a:cubicBezTo>
                  <a:pt x="1661" y="759"/>
                  <a:pt x="1518" y="367"/>
                  <a:pt x="1304" y="28"/>
                </a:cubicBezTo>
                <a:cubicBezTo>
                  <a:pt x="1286" y="19"/>
                  <a:pt x="1277" y="10"/>
                  <a:pt x="12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3" name="Google Shape;3033;p25"/>
          <p:cNvSpPr/>
          <p:nvPr/>
        </p:nvSpPr>
        <p:spPr>
          <a:xfrm rot="-10221533">
            <a:off x="1122722" y="996427"/>
            <a:ext cx="302791" cy="394343"/>
          </a:xfrm>
          <a:custGeom>
            <a:avLst/>
            <a:gdLst/>
            <a:ahLst/>
            <a:cxnLst/>
            <a:rect l="l" t="t" r="r" b="b"/>
            <a:pathLst>
              <a:path w="3053" h="2982" extrusionOk="0">
                <a:moveTo>
                  <a:pt x="1098" y="54"/>
                </a:moveTo>
                <a:cubicBezTo>
                  <a:pt x="919" y="117"/>
                  <a:pt x="794" y="367"/>
                  <a:pt x="794" y="367"/>
                </a:cubicBezTo>
                <a:cubicBezTo>
                  <a:pt x="553" y="99"/>
                  <a:pt x="429" y="411"/>
                  <a:pt x="429" y="411"/>
                </a:cubicBezTo>
                <a:cubicBezTo>
                  <a:pt x="429" y="411"/>
                  <a:pt x="116" y="367"/>
                  <a:pt x="63" y="500"/>
                </a:cubicBezTo>
                <a:cubicBezTo>
                  <a:pt x="0" y="634"/>
                  <a:pt x="312" y="866"/>
                  <a:pt x="312" y="866"/>
                </a:cubicBezTo>
                <a:cubicBezTo>
                  <a:pt x="250" y="938"/>
                  <a:pt x="223" y="1036"/>
                  <a:pt x="232" y="1134"/>
                </a:cubicBezTo>
                <a:cubicBezTo>
                  <a:pt x="250" y="1304"/>
                  <a:pt x="571" y="1455"/>
                  <a:pt x="571" y="1455"/>
                </a:cubicBezTo>
                <a:cubicBezTo>
                  <a:pt x="571" y="1455"/>
                  <a:pt x="384" y="1607"/>
                  <a:pt x="446" y="1777"/>
                </a:cubicBezTo>
                <a:cubicBezTo>
                  <a:pt x="500" y="1937"/>
                  <a:pt x="812" y="1928"/>
                  <a:pt x="812" y="1928"/>
                </a:cubicBezTo>
                <a:cubicBezTo>
                  <a:pt x="812" y="1928"/>
                  <a:pt x="696" y="2241"/>
                  <a:pt x="910" y="2393"/>
                </a:cubicBezTo>
                <a:cubicBezTo>
                  <a:pt x="1116" y="2544"/>
                  <a:pt x="1410" y="2446"/>
                  <a:pt x="1410" y="2446"/>
                </a:cubicBezTo>
                <a:cubicBezTo>
                  <a:pt x="1410" y="2446"/>
                  <a:pt x="1294" y="2616"/>
                  <a:pt x="1526" y="2830"/>
                </a:cubicBezTo>
                <a:cubicBezTo>
                  <a:pt x="1642" y="2928"/>
                  <a:pt x="1794" y="2982"/>
                  <a:pt x="1946" y="2964"/>
                </a:cubicBezTo>
                <a:cubicBezTo>
                  <a:pt x="3052" y="2241"/>
                  <a:pt x="2928" y="572"/>
                  <a:pt x="1723" y="19"/>
                </a:cubicBezTo>
                <a:cubicBezTo>
                  <a:pt x="1633" y="63"/>
                  <a:pt x="1571" y="135"/>
                  <a:pt x="1526" y="224"/>
                </a:cubicBezTo>
                <a:cubicBezTo>
                  <a:pt x="1526" y="224"/>
                  <a:pt x="1267" y="1"/>
                  <a:pt x="1098" y="54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4" name="Google Shape;3034;p25"/>
          <p:cNvSpPr/>
          <p:nvPr/>
        </p:nvSpPr>
        <p:spPr>
          <a:xfrm rot="-10221533">
            <a:off x="919992" y="910262"/>
            <a:ext cx="508190" cy="460596"/>
          </a:xfrm>
          <a:custGeom>
            <a:avLst/>
            <a:gdLst/>
            <a:ahLst/>
            <a:cxnLst/>
            <a:rect l="l" t="t" r="r" b="b"/>
            <a:pathLst>
              <a:path w="5124" h="3483" extrusionOk="0">
                <a:moveTo>
                  <a:pt x="1788" y="1"/>
                </a:moveTo>
                <a:cubicBezTo>
                  <a:pt x="1728" y="1"/>
                  <a:pt x="1668" y="20"/>
                  <a:pt x="1616" y="60"/>
                </a:cubicBezTo>
                <a:cubicBezTo>
                  <a:pt x="1561" y="108"/>
                  <a:pt x="1520" y="155"/>
                  <a:pt x="1486" y="209"/>
                </a:cubicBezTo>
                <a:lnTo>
                  <a:pt x="1486" y="209"/>
                </a:lnTo>
                <a:cubicBezTo>
                  <a:pt x="1436" y="164"/>
                  <a:pt x="1375" y="127"/>
                  <a:pt x="1313" y="96"/>
                </a:cubicBezTo>
                <a:cubicBezTo>
                  <a:pt x="1264" y="61"/>
                  <a:pt x="1200" y="48"/>
                  <a:pt x="1136" y="48"/>
                </a:cubicBezTo>
                <a:cubicBezTo>
                  <a:pt x="1117" y="48"/>
                  <a:pt x="1099" y="49"/>
                  <a:pt x="1081" y="51"/>
                </a:cubicBezTo>
                <a:cubicBezTo>
                  <a:pt x="1000" y="78"/>
                  <a:pt x="938" y="123"/>
                  <a:pt x="884" y="185"/>
                </a:cubicBezTo>
                <a:cubicBezTo>
                  <a:pt x="838" y="240"/>
                  <a:pt x="798" y="294"/>
                  <a:pt x="765" y="355"/>
                </a:cubicBezTo>
                <a:lnTo>
                  <a:pt x="765" y="355"/>
                </a:lnTo>
                <a:cubicBezTo>
                  <a:pt x="745" y="332"/>
                  <a:pt x="723" y="314"/>
                  <a:pt x="697" y="301"/>
                </a:cubicBezTo>
                <a:cubicBezTo>
                  <a:pt x="652" y="275"/>
                  <a:pt x="617" y="266"/>
                  <a:pt x="563" y="266"/>
                </a:cubicBezTo>
                <a:cubicBezTo>
                  <a:pt x="519" y="266"/>
                  <a:pt x="483" y="292"/>
                  <a:pt x="447" y="328"/>
                </a:cubicBezTo>
                <a:cubicBezTo>
                  <a:pt x="425" y="350"/>
                  <a:pt x="403" y="384"/>
                  <a:pt x="386" y="415"/>
                </a:cubicBezTo>
                <a:lnTo>
                  <a:pt x="386" y="415"/>
                </a:lnTo>
                <a:cubicBezTo>
                  <a:pt x="356" y="412"/>
                  <a:pt x="325" y="411"/>
                  <a:pt x="294" y="411"/>
                </a:cubicBezTo>
                <a:cubicBezTo>
                  <a:pt x="257" y="411"/>
                  <a:pt x="220" y="413"/>
                  <a:pt x="179" y="417"/>
                </a:cubicBezTo>
                <a:cubicBezTo>
                  <a:pt x="144" y="426"/>
                  <a:pt x="108" y="435"/>
                  <a:pt x="72" y="453"/>
                </a:cubicBezTo>
                <a:cubicBezTo>
                  <a:pt x="28" y="480"/>
                  <a:pt x="1" y="516"/>
                  <a:pt x="1" y="569"/>
                </a:cubicBezTo>
                <a:cubicBezTo>
                  <a:pt x="1" y="605"/>
                  <a:pt x="19" y="649"/>
                  <a:pt x="37" y="676"/>
                </a:cubicBezTo>
                <a:cubicBezTo>
                  <a:pt x="54" y="712"/>
                  <a:pt x="81" y="739"/>
                  <a:pt x="108" y="765"/>
                </a:cubicBezTo>
                <a:cubicBezTo>
                  <a:pt x="149" y="814"/>
                  <a:pt x="204" y="863"/>
                  <a:pt x="254" y="905"/>
                </a:cubicBezTo>
                <a:lnTo>
                  <a:pt x="254" y="905"/>
                </a:lnTo>
                <a:cubicBezTo>
                  <a:pt x="226" y="953"/>
                  <a:pt x="205" y="1008"/>
                  <a:pt x="197" y="1069"/>
                </a:cubicBezTo>
                <a:cubicBezTo>
                  <a:pt x="188" y="1105"/>
                  <a:pt x="188" y="1131"/>
                  <a:pt x="197" y="1167"/>
                </a:cubicBezTo>
                <a:cubicBezTo>
                  <a:pt x="197" y="1203"/>
                  <a:pt x="206" y="1238"/>
                  <a:pt x="233" y="1265"/>
                </a:cubicBezTo>
                <a:cubicBezTo>
                  <a:pt x="269" y="1319"/>
                  <a:pt x="313" y="1372"/>
                  <a:pt x="376" y="1408"/>
                </a:cubicBezTo>
                <a:cubicBezTo>
                  <a:pt x="414" y="1438"/>
                  <a:pt x="464" y="1469"/>
                  <a:pt x="511" y="1493"/>
                </a:cubicBezTo>
                <a:lnTo>
                  <a:pt x="511" y="1493"/>
                </a:lnTo>
                <a:cubicBezTo>
                  <a:pt x="471" y="1533"/>
                  <a:pt x="441" y="1579"/>
                  <a:pt x="411" y="1631"/>
                </a:cubicBezTo>
                <a:cubicBezTo>
                  <a:pt x="385" y="1703"/>
                  <a:pt x="385" y="1774"/>
                  <a:pt x="411" y="1845"/>
                </a:cubicBezTo>
                <a:cubicBezTo>
                  <a:pt x="456" y="1899"/>
                  <a:pt x="519" y="1944"/>
                  <a:pt x="590" y="1952"/>
                </a:cubicBezTo>
                <a:cubicBezTo>
                  <a:pt x="644" y="1968"/>
                  <a:pt x="705" y="1977"/>
                  <a:pt x="760" y="1979"/>
                </a:cubicBezTo>
                <a:lnTo>
                  <a:pt x="760" y="1979"/>
                </a:lnTo>
                <a:cubicBezTo>
                  <a:pt x="740" y="2052"/>
                  <a:pt x="734" y="2132"/>
                  <a:pt x="742" y="2211"/>
                </a:cubicBezTo>
                <a:cubicBezTo>
                  <a:pt x="751" y="2301"/>
                  <a:pt x="804" y="2390"/>
                  <a:pt x="876" y="2434"/>
                </a:cubicBezTo>
                <a:cubicBezTo>
                  <a:pt x="956" y="2488"/>
                  <a:pt x="1045" y="2515"/>
                  <a:pt x="1134" y="2515"/>
                </a:cubicBezTo>
                <a:cubicBezTo>
                  <a:pt x="1157" y="2517"/>
                  <a:pt x="1179" y="2518"/>
                  <a:pt x="1201" y="2518"/>
                </a:cubicBezTo>
                <a:cubicBezTo>
                  <a:pt x="1255" y="2518"/>
                  <a:pt x="1307" y="2512"/>
                  <a:pt x="1357" y="2499"/>
                </a:cubicBezTo>
                <a:lnTo>
                  <a:pt x="1357" y="2499"/>
                </a:lnTo>
                <a:cubicBezTo>
                  <a:pt x="1335" y="2577"/>
                  <a:pt x="1347" y="2662"/>
                  <a:pt x="1384" y="2729"/>
                </a:cubicBezTo>
                <a:cubicBezTo>
                  <a:pt x="1429" y="2809"/>
                  <a:pt x="1500" y="2881"/>
                  <a:pt x="1581" y="2925"/>
                </a:cubicBezTo>
                <a:cubicBezTo>
                  <a:pt x="1652" y="2979"/>
                  <a:pt x="1750" y="2997"/>
                  <a:pt x="1839" y="3006"/>
                </a:cubicBezTo>
                <a:cubicBezTo>
                  <a:pt x="1862" y="3008"/>
                  <a:pt x="1884" y="3009"/>
                  <a:pt x="1906" y="3009"/>
                </a:cubicBezTo>
                <a:cubicBezTo>
                  <a:pt x="1959" y="3009"/>
                  <a:pt x="2012" y="3003"/>
                  <a:pt x="2065" y="2990"/>
                </a:cubicBezTo>
                <a:lnTo>
                  <a:pt x="2065" y="2990"/>
                </a:lnTo>
                <a:cubicBezTo>
                  <a:pt x="2026" y="3066"/>
                  <a:pt x="2026" y="3162"/>
                  <a:pt x="2071" y="3238"/>
                </a:cubicBezTo>
                <a:cubicBezTo>
                  <a:pt x="2116" y="3327"/>
                  <a:pt x="2205" y="3380"/>
                  <a:pt x="2304" y="3398"/>
                </a:cubicBezTo>
                <a:cubicBezTo>
                  <a:pt x="2348" y="3407"/>
                  <a:pt x="2395" y="3412"/>
                  <a:pt x="2443" y="3412"/>
                </a:cubicBezTo>
                <a:cubicBezTo>
                  <a:pt x="2491" y="3412"/>
                  <a:pt x="2540" y="3407"/>
                  <a:pt x="2589" y="3398"/>
                </a:cubicBezTo>
                <a:cubicBezTo>
                  <a:pt x="2674" y="3381"/>
                  <a:pt x="2758" y="3365"/>
                  <a:pt x="2843" y="3332"/>
                </a:cubicBezTo>
                <a:lnTo>
                  <a:pt x="2843" y="3332"/>
                </a:lnTo>
                <a:lnTo>
                  <a:pt x="2848" y="3363"/>
                </a:lnTo>
                <a:cubicBezTo>
                  <a:pt x="2857" y="3372"/>
                  <a:pt x="2866" y="3389"/>
                  <a:pt x="2875" y="3398"/>
                </a:cubicBezTo>
                <a:cubicBezTo>
                  <a:pt x="2893" y="3425"/>
                  <a:pt x="2919" y="3443"/>
                  <a:pt x="2955" y="3452"/>
                </a:cubicBezTo>
                <a:cubicBezTo>
                  <a:pt x="2986" y="3461"/>
                  <a:pt x="3018" y="3465"/>
                  <a:pt x="3048" y="3465"/>
                </a:cubicBezTo>
                <a:cubicBezTo>
                  <a:pt x="3078" y="3465"/>
                  <a:pt x="3107" y="3461"/>
                  <a:pt x="3134" y="3452"/>
                </a:cubicBezTo>
                <a:cubicBezTo>
                  <a:pt x="3240" y="3435"/>
                  <a:pt x="3347" y="3404"/>
                  <a:pt x="3447" y="3357"/>
                </a:cubicBezTo>
                <a:lnTo>
                  <a:pt x="3447" y="3357"/>
                </a:lnTo>
                <a:cubicBezTo>
                  <a:pt x="3442" y="3394"/>
                  <a:pt x="3454" y="3433"/>
                  <a:pt x="3482" y="3461"/>
                </a:cubicBezTo>
                <a:cubicBezTo>
                  <a:pt x="3501" y="3476"/>
                  <a:pt x="3526" y="3482"/>
                  <a:pt x="3551" y="3482"/>
                </a:cubicBezTo>
                <a:cubicBezTo>
                  <a:pt x="3571" y="3482"/>
                  <a:pt x="3591" y="3478"/>
                  <a:pt x="3607" y="3470"/>
                </a:cubicBezTo>
                <a:cubicBezTo>
                  <a:pt x="3687" y="3443"/>
                  <a:pt x="3767" y="3407"/>
                  <a:pt x="3830" y="3363"/>
                </a:cubicBezTo>
                <a:cubicBezTo>
                  <a:pt x="3972" y="3273"/>
                  <a:pt x="4106" y="3175"/>
                  <a:pt x="4231" y="3068"/>
                </a:cubicBezTo>
                <a:cubicBezTo>
                  <a:pt x="4365" y="2961"/>
                  <a:pt x="4508" y="2872"/>
                  <a:pt x="4651" y="2800"/>
                </a:cubicBezTo>
                <a:cubicBezTo>
                  <a:pt x="4803" y="2720"/>
                  <a:pt x="4963" y="2667"/>
                  <a:pt x="5124" y="2658"/>
                </a:cubicBezTo>
                <a:lnTo>
                  <a:pt x="5124" y="2658"/>
                </a:lnTo>
                <a:cubicBezTo>
                  <a:pt x="4963" y="2667"/>
                  <a:pt x="4803" y="2711"/>
                  <a:pt x="4660" y="2791"/>
                </a:cubicBezTo>
                <a:cubicBezTo>
                  <a:pt x="4508" y="2863"/>
                  <a:pt x="4365" y="2952"/>
                  <a:pt x="4231" y="3059"/>
                </a:cubicBezTo>
                <a:cubicBezTo>
                  <a:pt x="4106" y="3157"/>
                  <a:pt x="3972" y="3256"/>
                  <a:pt x="3830" y="3345"/>
                </a:cubicBezTo>
                <a:cubicBezTo>
                  <a:pt x="3758" y="3389"/>
                  <a:pt x="3687" y="3425"/>
                  <a:pt x="3607" y="3452"/>
                </a:cubicBezTo>
                <a:cubicBezTo>
                  <a:pt x="3594" y="3455"/>
                  <a:pt x="3579" y="3457"/>
                  <a:pt x="3565" y="3457"/>
                </a:cubicBezTo>
                <a:cubicBezTo>
                  <a:pt x="3541" y="3457"/>
                  <a:pt x="3516" y="3451"/>
                  <a:pt x="3499" y="3434"/>
                </a:cubicBezTo>
                <a:cubicBezTo>
                  <a:pt x="3473" y="3407"/>
                  <a:pt x="3464" y="3372"/>
                  <a:pt x="3482" y="3336"/>
                </a:cubicBezTo>
                <a:lnTo>
                  <a:pt x="3482" y="3309"/>
                </a:lnTo>
                <a:lnTo>
                  <a:pt x="3455" y="3318"/>
                </a:lnTo>
                <a:cubicBezTo>
                  <a:pt x="3348" y="3372"/>
                  <a:pt x="3232" y="3407"/>
                  <a:pt x="3116" y="3434"/>
                </a:cubicBezTo>
                <a:cubicBezTo>
                  <a:pt x="3089" y="3439"/>
                  <a:pt x="3062" y="3441"/>
                  <a:pt x="3034" y="3441"/>
                </a:cubicBezTo>
                <a:cubicBezTo>
                  <a:pt x="3006" y="3441"/>
                  <a:pt x="2977" y="3439"/>
                  <a:pt x="2946" y="3434"/>
                </a:cubicBezTo>
                <a:cubicBezTo>
                  <a:pt x="2902" y="3416"/>
                  <a:pt x="2857" y="3372"/>
                  <a:pt x="2857" y="3309"/>
                </a:cubicBezTo>
                <a:lnTo>
                  <a:pt x="2857" y="3291"/>
                </a:lnTo>
                <a:lnTo>
                  <a:pt x="2839" y="3300"/>
                </a:lnTo>
                <a:cubicBezTo>
                  <a:pt x="2750" y="3336"/>
                  <a:pt x="2661" y="3354"/>
                  <a:pt x="2571" y="3372"/>
                </a:cubicBezTo>
                <a:cubicBezTo>
                  <a:pt x="2527" y="3380"/>
                  <a:pt x="2482" y="3385"/>
                  <a:pt x="2436" y="3385"/>
                </a:cubicBezTo>
                <a:cubicBezTo>
                  <a:pt x="2391" y="3385"/>
                  <a:pt x="2344" y="3380"/>
                  <a:pt x="2295" y="3372"/>
                </a:cubicBezTo>
                <a:cubicBezTo>
                  <a:pt x="2214" y="3354"/>
                  <a:pt x="2134" y="3300"/>
                  <a:pt x="2089" y="3220"/>
                </a:cubicBezTo>
                <a:cubicBezTo>
                  <a:pt x="2045" y="3140"/>
                  <a:pt x="2054" y="3050"/>
                  <a:pt x="2107" y="2979"/>
                </a:cubicBezTo>
                <a:lnTo>
                  <a:pt x="2134" y="2934"/>
                </a:lnTo>
                <a:lnTo>
                  <a:pt x="2089" y="2952"/>
                </a:lnTo>
                <a:cubicBezTo>
                  <a:pt x="2089" y="2952"/>
                  <a:pt x="2089" y="2952"/>
                  <a:pt x="2089" y="2952"/>
                </a:cubicBezTo>
                <a:lnTo>
                  <a:pt x="2089" y="2952"/>
                </a:lnTo>
                <a:cubicBezTo>
                  <a:pt x="2031" y="2965"/>
                  <a:pt x="1967" y="2973"/>
                  <a:pt x="1902" y="2973"/>
                </a:cubicBezTo>
                <a:cubicBezTo>
                  <a:pt x="1878" y="2973"/>
                  <a:pt x="1854" y="2972"/>
                  <a:pt x="1831" y="2970"/>
                </a:cubicBezTo>
                <a:cubicBezTo>
                  <a:pt x="1741" y="2970"/>
                  <a:pt x="1661" y="2943"/>
                  <a:pt x="1590" y="2899"/>
                </a:cubicBezTo>
                <a:cubicBezTo>
                  <a:pt x="1509" y="2854"/>
                  <a:pt x="1456" y="2791"/>
                  <a:pt x="1411" y="2720"/>
                </a:cubicBezTo>
                <a:cubicBezTo>
                  <a:pt x="1368" y="2652"/>
                  <a:pt x="1358" y="2567"/>
                  <a:pt x="1389" y="2489"/>
                </a:cubicBezTo>
                <a:lnTo>
                  <a:pt x="1389" y="2489"/>
                </a:lnTo>
                <a:cubicBezTo>
                  <a:pt x="1390" y="2489"/>
                  <a:pt x="1392" y="2488"/>
                  <a:pt x="1393" y="2488"/>
                </a:cubicBezTo>
                <a:lnTo>
                  <a:pt x="1391" y="2484"/>
                </a:lnTo>
                <a:lnTo>
                  <a:pt x="1391" y="2484"/>
                </a:lnTo>
                <a:cubicBezTo>
                  <a:pt x="1392" y="2482"/>
                  <a:pt x="1392" y="2481"/>
                  <a:pt x="1393" y="2479"/>
                </a:cubicBezTo>
                <a:lnTo>
                  <a:pt x="1420" y="2434"/>
                </a:lnTo>
                <a:lnTo>
                  <a:pt x="1375" y="2452"/>
                </a:lnTo>
                <a:cubicBezTo>
                  <a:pt x="1375" y="2452"/>
                  <a:pt x="1375" y="2452"/>
                  <a:pt x="1375" y="2452"/>
                </a:cubicBezTo>
                <a:lnTo>
                  <a:pt x="1375" y="2452"/>
                </a:lnTo>
                <a:cubicBezTo>
                  <a:pt x="1314" y="2473"/>
                  <a:pt x="1249" y="2483"/>
                  <a:pt x="1185" y="2483"/>
                </a:cubicBezTo>
                <a:cubicBezTo>
                  <a:pt x="1083" y="2483"/>
                  <a:pt x="981" y="2457"/>
                  <a:pt x="893" y="2408"/>
                </a:cubicBezTo>
                <a:cubicBezTo>
                  <a:pt x="831" y="2363"/>
                  <a:pt x="786" y="2283"/>
                  <a:pt x="777" y="2202"/>
                </a:cubicBezTo>
                <a:cubicBezTo>
                  <a:pt x="768" y="2122"/>
                  <a:pt x="768" y="2042"/>
                  <a:pt x="795" y="1961"/>
                </a:cubicBezTo>
                <a:lnTo>
                  <a:pt x="813" y="1935"/>
                </a:lnTo>
                <a:lnTo>
                  <a:pt x="777" y="1935"/>
                </a:lnTo>
                <a:cubicBezTo>
                  <a:pt x="715" y="1935"/>
                  <a:pt x="652" y="1926"/>
                  <a:pt x="590" y="1908"/>
                </a:cubicBezTo>
                <a:cubicBezTo>
                  <a:pt x="536" y="1899"/>
                  <a:pt x="483" y="1863"/>
                  <a:pt x="447" y="1810"/>
                </a:cubicBezTo>
                <a:cubicBezTo>
                  <a:pt x="420" y="1756"/>
                  <a:pt x="420" y="1694"/>
                  <a:pt x="447" y="1649"/>
                </a:cubicBezTo>
                <a:cubicBezTo>
                  <a:pt x="474" y="1587"/>
                  <a:pt x="510" y="1542"/>
                  <a:pt x="554" y="1497"/>
                </a:cubicBezTo>
                <a:lnTo>
                  <a:pt x="581" y="1479"/>
                </a:lnTo>
                <a:lnTo>
                  <a:pt x="554" y="1462"/>
                </a:lnTo>
                <a:cubicBezTo>
                  <a:pt x="492" y="1435"/>
                  <a:pt x="438" y="1399"/>
                  <a:pt x="394" y="1363"/>
                </a:cubicBezTo>
                <a:cubicBezTo>
                  <a:pt x="340" y="1328"/>
                  <a:pt x="295" y="1283"/>
                  <a:pt x="260" y="1238"/>
                </a:cubicBezTo>
                <a:cubicBezTo>
                  <a:pt x="251" y="1212"/>
                  <a:pt x="242" y="1185"/>
                  <a:pt x="233" y="1158"/>
                </a:cubicBezTo>
                <a:cubicBezTo>
                  <a:pt x="233" y="1131"/>
                  <a:pt x="233" y="1096"/>
                  <a:pt x="233" y="1069"/>
                </a:cubicBezTo>
                <a:cubicBezTo>
                  <a:pt x="242" y="1006"/>
                  <a:pt x="269" y="953"/>
                  <a:pt x="304" y="908"/>
                </a:cubicBezTo>
                <a:lnTo>
                  <a:pt x="322" y="890"/>
                </a:lnTo>
                <a:lnTo>
                  <a:pt x="295" y="873"/>
                </a:lnTo>
                <a:cubicBezTo>
                  <a:pt x="242" y="828"/>
                  <a:pt x="188" y="783"/>
                  <a:pt x="144" y="730"/>
                </a:cubicBezTo>
                <a:cubicBezTo>
                  <a:pt x="90" y="685"/>
                  <a:pt x="63" y="623"/>
                  <a:pt x="54" y="560"/>
                </a:cubicBezTo>
                <a:cubicBezTo>
                  <a:pt x="54" y="507"/>
                  <a:pt x="126" y="471"/>
                  <a:pt x="188" y="462"/>
                </a:cubicBezTo>
                <a:cubicBezTo>
                  <a:pt x="224" y="458"/>
                  <a:pt x="260" y="455"/>
                  <a:pt x="295" y="455"/>
                </a:cubicBezTo>
                <a:cubicBezTo>
                  <a:pt x="331" y="455"/>
                  <a:pt x="367" y="458"/>
                  <a:pt x="403" y="462"/>
                </a:cubicBezTo>
                <a:lnTo>
                  <a:pt x="420" y="462"/>
                </a:lnTo>
                <a:lnTo>
                  <a:pt x="429" y="444"/>
                </a:lnTo>
                <a:cubicBezTo>
                  <a:pt x="456" y="382"/>
                  <a:pt x="510" y="319"/>
                  <a:pt x="572" y="310"/>
                </a:cubicBezTo>
                <a:cubicBezTo>
                  <a:pt x="608" y="310"/>
                  <a:pt x="635" y="319"/>
                  <a:pt x="670" y="337"/>
                </a:cubicBezTo>
                <a:cubicBezTo>
                  <a:pt x="697" y="355"/>
                  <a:pt x="724" y="382"/>
                  <a:pt x="751" y="408"/>
                </a:cubicBezTo>
                <a:lnTo>
                  <a:pt x="777" y="435"/>
                </a:lnTo>
                <a:lnTo>
                  <a:pt x="795" y="400"/>
                </a:lnTo>
                <a:cubicBezTo>
                  <a:pt x="822" y="337"/>
                  <a:pt x="867" y="275"/>
                  <a:pt x="920" y="221"/>
                </a:cubicBezTo>
                <a:cubicBezTo>
                  <a:pt x="965" y="159"/>
                  <a:pt x="1018" y="123"/>
                  <a:pt x="1090" y="96"/>
                </a:cubicBezTo>
                <a:cubicBezTo>
                  <a:pt x="1102" y="95"/>
                  <a:pt x="1114" y="94"/>
                  <a:pt x="1126" y="94"/>
                </a:cubicBezTo>
                <a:cubicBezTo>
                  <a:pt x="1185" y="94"/>
                  <a:pt x="1243" y="111"/>
                  <a:pt x="1295" y="141"/>
                </a:cubicBezTo>
                <a:cubicBezTo>
                  <a:pt x="1357" y="167"/>
                  <a:pt x="1420" y="212"/>
                  <a:pt x="1482" y="257"/>
                </a:cubicBezTo>
                <a:lnTo>
                  <a:pt x="1500" y="284"/>
                </a:lnTo>
                <a:lnTo>
                  <a:pt x="1518" y="257"/>
                </a:lnTo>
                <a:cubicBezTo>
                  <a:pt x="1545" y="194"/>
                  <a:pt x="1590" y="141"/>
                  <a:pt x="1643" y="105"/>
                </a:cubicBezTo>
                <a:cubicBezTo>
                  <a:pt x="1680" y="68"/>
                  <a:pt x="1736" y="49"/>
                  <a:pt x="1790" y="49"/>
                </a:cubicBezTo>
                <a:cubicBezTo>
                  <a:pt x="1801" y="49"/>
                  <a:pt x="1811" y="50"/>
                  <a:pt x="1822" y="51"/>
                </a:cubicBezTo>
                <a:cubicBezTo>
                  <a:pt x="1884" y="60"/>
                  <a:pt x="1947" y="96"/>
                  <a:pt x="1991" y="150"/>
                </a:cubicBezTo>
                <a:cubicBezTo>
                  <a:pt x="2031" y="190"/>
                  <a:pt x="2064" y="244"/>
                  <a:pt x="2090" y="300"/>
                </a:cubicBezTo>
                <a:lnTo>
                  <a:pt x="2090" y="300"/>
                </a:lnTo>
                <a:cubicBezTo>
                  <a:pt x="2090" y="301"/>
                  <a:pt x="2090" y="301"/>
                  <a:pt x="2089" y="301"/>
                </a:cubicBezTo>
                <a:lnTo>
                  <a:pt x="2090" y="301"/>
                </a:lnTo>
                <a:cubicBezTo>
                  <a:pt x="2093" y="307"/>
                  <a:pt x="2096" y="313"/>
                  <a:pt x="2098" y="319"/>
                </a:cubicBezTo>
                <a:lnTo>
                  <a:pt x="2116" y="364"/>
                </a:lnTo>
                <a:lnTo>
                  <a:pt x="2134" y="319"/>
                </a:lnTo>
                <a:cubicBezTo>
                  <a:pt x="2161" y="257"/>
                  <a:pt x="2205" y="212"/>
                  <a:pt x="2268" y="194"/>
                </a:cubicBezTo>
                <a:cubicBezTo>
                  <a:pt x="2299" y="181"/>
                  <a:pt x="2330" y="174"/>
                  <a:pt x="2362" y="174"/>
                </a:cubicBezTo>
                <a:cubicBezTo>
                  <a:pt x="2393" y="174"/>
                  <a:pt x="2424" y="181"/>
                  <a:pt x="2455" y="194"/>
                </a:cubicBezTo>
                <a:cubicBezTo>
                  <a:pt x="2580" y="248"/>
                  <a:pt x="2687" y="328"/>
                  <a:pt x="2777" y="426"/>
                </a:cubicBezTo>
                <a:lnTo>
                  <a:pt x="2803" y="453"/>
                </a:lnTo>
                <a:lnTo>
                  <a:pt x="2812" y="417"/>
                </a:lnTo>
                <a:cubicBezTo>
                  <a:pt x="2830" y="337"/>
                  <a:pt x="2884" y="266"/>
                  <a:pt x="2964" y="230"/>
                </a:cubicBezTo>
                <a:cubicBezTo>
                  <a:pt x="2992" y="219"/>
                  <a:pt x="3023" y="214"/>
                  <a:pt x="3055" y="214"/>
                </a:cubicBezTo>
                <a:cubicBezTo>
                  <a:pt x="3104" y="214"/>
                  <a:pt x="3156" y="226"/>
                  <a:pt x="3205" y="248"/>
                </a:cubicBezTo>
                <a:cubicBezTo>
                  <a:pt x="3276" y="284"/>
                  <a:pt x="3339" y="337"/>
                  <a:pt x="3383" y="408"/>
                </a:cubicBezTo>
                <a:cubicBezTo>
                  <a:pt x="3431" y="472"/>
                  <a:pt x="3465" y="544"/>
                  <a:pt x="3491" y="615"/>
                </a:cubicBezTo>
                <a:lnTo>
                  <a:pt x="3491" y="615"/>
                </a:lnTo>
                <a:cubicBezTo>
                  <a:pt x="3491" y="621"/>
                  <a:pt x="3491" y="626"/>
                  <a:pt x="3491" y="632"/>
                </a:cubicBezTo>
                <a:lnTo>
                  <a:pt x="3496" y="632"/>
                </a:lnTo>
                <a:cubicBezTo>
                  <a:pt x="3497" y="635"/>
                  <a:pt x="3498" y="638"/>
                  <a:pt x="3499" y="641"/>
                </a:cubicBezTo>
                <a:lnTo>
                  <a:pt x="3526" y="739"/>
                </a:lnTo>
                <a:lnTo>
                  <a:pt x="3526" y="641"/>
                </a:lnTo>
                <a:cubicBezTo>
                  <a:pt x="3526" y="638"/>
                  <a:pt x="3526" y="635"/>
                  <a:pt x="3526" y="632"/>
                </a:cubicBezTo>
                <a:lnTo>
                  <a:pt x="3526" y="632"/>
                </a:lnTo>
                <a:cubicBezTo>
                  <a:pt x="3526" y="631"/>
                  <a:pt x="3526" y="630"/>
                  <a:pt x="3525" y="629"/>
                </a:cubicBezTo>
                <a:lnTo>
                  <a:pt x="3525" y="629"/>
                </a:lnTo>
                <a:cubicBezTo>
                  <a:pt x="3521" y="535"/>
                  <a:pt x="3565" y="442"/>
                  <a:pt x="3642" y="391"/>
                </a:cubicBezTo>
                <a:cubicBezTo>
                  <a:pt x="3670" y="380"/>
                  <a:pt x="3697" y="372"/>
                  <a:pt x="3725" y="372"/>
                </a:cubicBezTo>
                <a:cubicBezTo>
                  <a:pt x="3742" y="372"/>
                  <a:pt x="3759" y="375"/>
                  <a:pt x="3776" y="382"/>
                </a:cubicBezTo>
                <a:cubicBezTo>
                  <a:pt x="3821" y="400"/>
                  <a:pt x="3865" y="426"/>
                  <a:pt x="3892" y="462"/>
                </a:cubicBezTo>
                <a:cubicBezTo>
                  <a:pt x="3946" y="542"/>
                  <a:pt x="3990" y="641"/>
                  <a:pt x="4008" y="730"/>
                </a:cubicBezTo>
                <a:cubicBezTo>
                  <a:pt x="4032" y="816"/>
                  <a:pt x="4048" y="902"/>
                  <a:pt x="4058" y="994"/>
                </a:cubicBezTo>
                <a:lnTo>
                  <a:pt x="4058" y="994"/>
                </a:lnTo>
                <a:cubicBezTo>
                  <a:pt x="4056" y="1002"/>
                  <a:pt x="4054" y="1009"/>
                  <a:pt x="4053" y="1015"/>
                </a:cubicBezTo>
                <a:lnTo>
                  <a:pt x="4060" y="1015"/>
                </a:lnTo>
                <a:cubicBezTo>
                  <a:pt x="4061" y="1021"/>
                  <a:pt x="4061" y="1027"/>
                  <a:pt x="4062" y="1033"/>
                </a:cubicBezTo>
                <a:lnTo>
                  <a:pt x="4071" y="1131"/>
                </a:lnTo>
                <a:lnTo>
                  <a:pt x="4089" y="1033"/>
                </a:lnTo>
                <a:cubicBezTo>
                  <a:pt x="4097" y="989"/>
                  <a:pt x="4115" y="944"/>
                  <a:pt x="4142" y="908"/>
                </a:cubicBezTo>
                <a:cubicBezTo>
                  <a:pt x="4168" y="882"/>
                  <a:pt x="4199" y="866"/>
                  <a:pt x="4231" y="866"/>
                </a:cubicBezTo>
                <a:cubicBezTo>
                  <a:pt x="4243" y="866"/>
                  <a:pt x="4255" y="868"/>
                  <a:pt x="4267" y="873"/>
                </a:cubicBezTo>
                <a:cubicBezTo>
                  <a:pt x="4356" y="899"/>
                  <a:pt x="4437" y="962"/>
                  <a:pt x="4472" y="1051"/>
                </a:cubicBezTo>
                <a:cubicBezTo>
                  <a:pt x="4562" y="1221"/>
                  <a:pt x="4615" y="1417"/>
                  <a:pt x="4651" y="1604"/>
                </a:cubicBezTo>
                <a:cubicBezTo>
                  <a:pt x="4669" y="1703"/>
                  <a:pt x="4678" y="1801"/>
                  <a:pt x="4686" y="1899"/>
                </a:cubicBezTo>
                <a:cubicBezTo>
                  <a:pt x="4704" y="1997"/>
                  <a:pt x="4731" y="2086"/>
                  <a:pt x="4785" y="2176"/>
                </a:cubicBezTo>
                <a:cubicBezTo>
                  <a:pt x="4883" y="2345"/>
                  <a:pt x="4990" y="2506"/>
                  <a:pt x="5124" y="2658"/>
                </a:cubicBezTo>
                <a:cubicBezTo>
                  <a:pt x="4999" y="2506"/>
                  <a:pt x="4883" y="2336"/>
                  <a:pt x="4785" y="2167"/>
                </a:cubicBezTo>
                <a:cubicBezTo>
                  <a:pt x="4678" y="1988"/>
                  <a:pt x="4695" y="1783"/>
                  <a:pt x="4660" y="1595"/>
                </a:cubicBezTo>
                <a:cubicBezTo>
                  <a:pt x="4633" y="1399"/>
                  <a:pt x="4570" y="1212"/>
                  <a:pt x="4490" y="1033"/>
                </a:cubicBezTo>
                <a:cubicBezTo>
                  <a:pt x="4446" y="935"/>
                  <a:pt x="4365" y="864"/>
                  <a:pt x="4267" y="837"/>
                </a:cubicBezTo>
                <a:cubicBezTo>
                  <a:pt x="4253" y="832"/>
                  <a:pt x="4239" y="830"/>
                  <a:pt x="4226" y="830"/>
                </a:cubicBezTo>
                <a:cubicBezTo>
                  <a:pt x="4186" y="830"/>
                  <a:pt x="4148" y="848"/>
                  <a:pt x="4115" y="881"/>
                </a:cubicBezTo>
                <a:cubicBezTo>
                  <a:pt x="4103" y="898"/>
                  <a:pt x="4091" y="918"/>
                  <a:pt x="4080" y="940"/>
                </a:cubicBezTo>
                <a:lnTo>
                  <a:pt x="4080" y="940"/>
                </a:lnTo>
                <a:cubicBezTo>
                  <a:pt x="4070" y="867"/>
                  <a:pt x="4055" y="794"/>
                  <a:pt x="4035" y="721"/>
                </a:cubicBezTo>
                <a:cubicBezTo>
                  <a:pt x="4008" y="614"/>
                  <a:pt x="3972" y="524"/>
                  <a:pt x="3910" y="435"/>
                </a:cubicBezTo>
                <a:cubicBezTo>
                  <a:pt x="3866" y="372"/>
                  <a:pt x="3790" y="336"/>
                  <a:pt x="3715" y="336"/>
                </a:cubicBezTo>
                <a:cubicBezTo>
                  <a:pt x="3684" y="336"/>
                  <a:pt x="3653" y="342"/>
                  <a:pt x="3624" y="355"/>
                </a:cubicBezTo>
                <a:cubicBezTo>
                  <a:pt x="3571" y="382"/>
                  <a:pt x="3535" y="426"/>
                  <a:pt x="3517" y="471"/>
                </a:cubicBezTo>
                <a:cubicBezTo>
                  <a:pt x="3509" y="497"/>
                  <a:pt x="3502" y="523"/>
                  <a:pt x="3498" y="549"/>
                </a:cubicBezTo>
                <a:lnTo>
                  <a:pt x="3498" y="549"/>
                </a:lnTo>
                <a:cubicBezTo>
                  <a:pt x="3475" y="492"/>
                  <a:pt x="3447" y="439"/>
                  <a:pt x="3410" y="391"/>
                </a:cubicBezTo>
                <a:cubicBezTo>
                  <a:pt x="3366" y="310"/>
                  <a:pt x="3294" y="248"/>
                  <a:pt x="3214" y="203"/>
                </a:cubicBezTo>
                <a:cubicBezTo>
                  <a:pt x="3169" y="183"/>
                  <a:pt x="3118" y="172"/>
                  <a:pt x="3066" y="172"/>
                </a:cubicBezTo>
                <a:cubicBezTo>
                  <a:pt x="3026" y="172"/>
                  <a:pt x="2985" y="179"/>
                  <a:pt x="2946" y="194"/>
                </a:cubicBezTo>
                <a:cubicBezTo>
                  <a:pt x="2865" y="235"/>
                  <a:pt x="2806" y="298"/>
                  <a:pt x="2782" y="376"/>
                </a:cubicBezTo>
                <a:lnTo>
                  <a:pt x="2782" y="376"/>
                </a:lnTo>
                <a:cubicBezTo>
                  <a:pt x="2742" y="332"/>
                  <a:pt x="2697" y="295"/>
                  <a:pt x="2652" y="257"/>
                </a:cubicBezTo>
                <a:cubicBezTo>
                  <a:pt x="2598" y="212"/>
                  <a:pt x="2536" y="176"/>
                  <a:pt x="2464" y="150"/>
                </a:cubicBezTo>
                <a:cubicBezTo>
                  <a:pt x="2428" y="136"/>
                  <a:pt x="2393" y="130"/>
                  <a:pt x="2357" y="130"/>
                </a:cubicBezTo>
                <a:cubicBezTo>
                  <a:pt x="2321" y="130"/>
                  <a:pt x="2286" y="136"/>
                  <a:pt x="2250" y="150"/>
                </a:cubicBezTo>
                <a:cubicBezTo>
                  <a:pt x="2194" y="171"/>
                  <a:pt x="2149" y="208"/>
                  <a:pt x="2116" y="257"/>
                </a:cubicBezTo>
                <a:lnTo>
                  <a:pt x="2116" y="257"/>
                </a:lnTo>
                <a:cubicBezTo>
                  <a:pt x="2091" y="204"/>
                  <a:pt x="2060" y="156"/>
                  <a:pt x="2018" y="114"/>
                </a:cubicBezTo>
                <a:cubicBezTo>
                  <a:pt x="1960" y="40"/>
                  <a:pt x="1874" y="1"/>
                  <a:pt x="17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5" name="Google Shape;3035;p25"/>
          <p:cNvSpPr/>
          <p:nvPr/>
        </p:nvSpPr>
        <p:spPr>
          <a:xfrm rot="6479528" flipH="1">
            <a:off x="569170" y="5512270"/>
            <a:ext cx="564291" cy="379194"/>
          </a:xfrm>
          <a:custGeom>
            <a:avLst/>
            <a:gdLst/>
            <a:ahLst/>
            <a:cxnLst/>
            <a:rect l="l" t="t" r="r" b="b"/>
            <a:pathLst>
              <a:path w="4196" h="3833" extrusionOk="0">
                <a:moveTo>
                  <a:pt x="1187" y="1"/>
                </a:moveTo>
                <a:cubicBezTo>
                  <a:pt x="1184" y="1"/>
                  <a:pt x="1181" y="1"/>
                  <a:pt x="1178" y="1"/>
                </a:cubicBezTo>
                <a:cubicBezTo>
                  <a:pt x="1000" y="10"/>
                  <a:pt x="813" y="206"/>
                  <a:pt x="813" y="206"/>
                </a:cubicBezTo>
                <a:cubicBezTo>
                  <a:pt x="754" y="86"/>
                  <a:pt x="689" y="49"/>
                  <a:pt x="631" y="49"/>
                </a:cubicBezTo>
                <a:cubicBezTo>
                  <a:pt x="539" y="49"/>
                  <a:pt x="464" y="144"/>
                  <a:pt x="464" y="144"/>
                </a:cubicBezTo>
                <a:cubicBezTo>
                  <a:pt x="464" y="144"/>
                  <a:pt x="330" y="79"/>
                  <a:pt x="218" y="79"/>
                </a:cubicBezTo>
                <a:cubicBezTo>
                  <a:pt x="170" y="79"/>
                  <a:pt x="125" y="91"/>
                  <a:pt x="99" y="126"/>
                </a:cubicBezTo>
                <a:cubicBezTo>
                  <a:pt x="0" y="233"/>
                  <a:pt x="223" y="527"/>
                  <a:pt x="223" y="527"/>
                </a:cubicBezTo>
                <a:cubicBezTo>
                  <a:pt x="152" y="581"/>
                  <a:pt x="99" y="661"/>
                  <a:pt x="81" y="751"/>
                </a:cubicBezTo>
                <a:cubicBezTo>
                  <a:pt x="45" y="911"/>
                  <a:pt x="295" y="1143"/>
                  <a:pt x="295" y="1143"/>
                </a:cubicBezTo>
                <a:cubicBezTo>
                  <a:pt x="295" y="1143"/>
                  <a:pt x="81" y="1233"/>
                  <a:pt x="90" y="1402"/>
                </a:cubicBezTo>
                <a:cubicBezTo>
                  <a:pt x="99" y="1563"/>
                  <a:pt x="384" y="1643"/>
                  <a:pt x="384" y="1643"/>
                </a:cubicBezTo>
                <a:cubicBezTo>
                  <a:pt x="384" y="1643"/>
                  <a:pt x="188" y="1902"/>
                  <a:pt x="339" y="2098"/>
                </a:cubicBezTo>
                <a:cubicBezTo>
                  <a:pt x="476" y="2273"/>
                  <a:pt x="710" y="2286"/>
                  <a:pt x="777" y="2286"/>
                </a:cubicBezTo>
                <a:cubicBezTo>
                  <a:pt x="788" y="2286"/>
                  <a:pt x="795" y="2286"/>
                  <a:pt x="795" y="2286"/>
                </a:cubicBezTo>
                <a:lnTo>
                  <a:pt x="795" y="2286"/>
                </a:lnTo>
                <a:cubicBezTo>
                  <a:pt x="795" y="2286"/>
                  <a:pt x="643" y="2411"/>
                  <a:pt x="795" y="2678"/>
                </a:cubicBezTo>
                <a:cubicBezTo>
                  <a:pt x="946" y="2946"/>
                  <a:pt x="1312" y="2946"/>
                  <a:pt x="1312" y="2946"/>
                </a:cubicBezTo>
                <a:cubicBezTo>
                  <a:pt x="1205" y="3026"/>
                  <a:pt x="1187" y="3187"/>
                  <a:pt x="1277" y="3294"/>
                </a:cubicBezTo>
                <a:cubicBezTo>
                  <a:pt x="1384" y="3455"/>
                  <a:pt x="1687" y="3475"/>
                  <a:pt x="1831" y="3475"/>
                </a:cubicBezTo>
                <a:cubicBezTo>
                  <a:pt x="1880" y="3475"/>
                  <a:pt x="1910" y="3473"/>
                  <a:pt x="1910" y="3473"/>
                </a:cubicBezTo>
                <a:lnTo>
                  <a:pt x="1910" y="3473"/>
                </a:lnTo>
                <a:cubicBezTo>
                  <a:pt x="1872" y="3648"/>
                  <a:pt x="2094" y="3682"/>
                  <a:pt x="2270" y="3682"/>
                </a:cubicBezTo>
                <a:cubicBezTo>
                  <a:pt x="2380" y="3682"/>
                  <a:pt x="2473" y="3669"/>
                  <a:pt x="2473" y="3669"/>
                </a:cubicBezTo>
                <a:lnTo>
                  <a:pt x="2473" y="3669"/>
                </a:lnTo>
                <a:cubicBezTo>
                  <a:pt x="2427" y="3755"/>
                  <a:pt x="2439" y="3833"/>
                  <a:pt x="2584" y="3833"/>
                </a:cubicBezTo>
                <a:cubicBezTo>
                  <a:pt x="2694" y="3833"/>
                  <a:pt x="2881" y="3788"/>
                  <a:pt x="3178" y="3669"/>
                </a:cubicBezTo>
                <a:cubicBezTo>
                  <a:pt x="3539" y="3524"/>
                  <a:pt x="3801" y="3489"/>
                  <a:pt x="3969" y="3489"/>
                </a:cubicBezTo>
                <a:cubicBezTo>
                  <a:pt x="4121" y="3489"/>
                  <a:pt x="4195" y="3517"/>
                  <a:pt x="4195" y="3517"/>
                </a:cubicBezTo>
                <a:cubicBezTo>
                  <a:pt x="4195" y="3517"/>
                  <a:pt x="3954" y="2982"/>
                  <a:pt x="4008" y="2714"/>
                </a:cubicBezTo>
                <a:cubicBezTo>
                  <a:pt x="4061" y="2455"/>
                  <a:pt x="4142" y="1884"/>
                  <a:pt x="3990" y="1697"/>
                </a:cubicBezTo>
                <a:cubicBezTo>
                  <a:pt x="3932" y="1622"/>
                  <a:pt x="3880" y="1596"/>
                  <a:pt x="3837" y="1596"/>
                </a:cubicBezTo>
                <a:cubicBezTo>
                  <a:pt x="3742" y="1596"/>
                  <a:pt x="3686" y="1723"/>
                  <a:pt x="3686" y="1723"/>
                </a:cubicBezTo>
                <a:cubicBezTo>
                  <a:pt x="3686" y="1723"/>
                  <a:pt x="3811" y="1134"/>
                  <a:pt x="3588" y="1018"/>
                </a:cubicBezTo>
                <a:cubicBezTo>
                  <a:pt x="3551" y="1000"/>
                  <a:pt x="3518" y="992"/>
                  <a:pt x="3488" y="992"/>
                </a:cubicBezTo>
                <a:cubicBezTo>
                  <a:pt x="3332" y="992"/>
                  <a:pt x="3276" y="1206"/>
                  <a:pt x="3276" y="1206"/>
                </a:cubicBezTo>
                <a:cubicBezTo>
                  <a:pt x="3276" y="1206"/>
                  <a:pt x="3285" y="822"/>
                  <a:pt x="3044" y="688"/>
                </a:cubicBezTo>
                <a:cubicBezTo>
                  <a:pt x="3001" y="665"/>
                  <a:pt x="2955" y="654"/>
                  <a:pt x="2911" y="654"/>
                </a:cubicBezTo>
                <a:cubicBezTo>
                  <a:pt x="2816" y="654"/>
                  <a:pt x="2726" y="704"/>
                  <a:pt x="2678" y="795"/>
                </a:cubicBezTo>
                <a:cubicBezTo>
                  <a:pt x="2678" y="795"/>
                  <a:pt x="2544" y="510"/>
                  <a:pt x="2365" y="438"/>
                </a:cubicBezTo>
                <a:cubicBezTo>
                  <a:pt x="2331" y="424"/>
                  <a:pt x="2296" y="417"/>
                  <a:pt x="2262" y="417"/>
                </a:cubicBezTo>
                <a:cubicBezTo>
                  <a:pt x="2190" y="417"/>
                  <a:pt x="2122" y="449"/>
                  <a:pt x="2080" y="510"/>
                </a:cubicBezTo>
                <a:cubicBezTo>
                  <a:pt x="2080" y="510"/>
                  <a:pt x="2062" y="224"/>
                  <a:pt x="1875" y="162"/>
                </a:cubicBezTo>
                <a:cubicBezTo>
                  <a:pt x="1845" y="150"/>
                  <a:pt x="1815" y="145"/>
                  <a:pt x="1787" y="145"/>
                </a:cubicBezTo>
                <a:cubicBezTo>
                  <a:pt x="1640" y="145"/>
                  <a:pt x="1527" y="278"/>
                  <a:pt x="1527" y="278"/>
                </a:cubicBezTo>
                <a:cubicBezTo>
                  <a:pt x="1527" y="278"/>
                  <a:pt x="1362" y="1"/>
                  <a:pt x="11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6" name="Google Shape;3036;p25"/>
          <p:cNvSpPr/>
          <p:nvPr/>
        </p:nvSpPr>
        <p:spPr>
          <a:xfrm rot="6479528" flipH="1">
            <a:off x="485141" y="5394332"/>
            <a:ext cx="716929" cy="423910"/>
          </a:xfrm>
          <a:custGeom>
            <a:avLst/>
            <a:gdLst/>
            <a:ahLst/>
            <a:cxnLst/>
            <a:rect l="l" t="t" r="r" b="b"/>
            <a:pathLst>
              <a:path w="5331" h="4285" extrusionOk="0">
                <a:moveTo>
                  <a:pt x="634" y="0"/>
                </a:moveTo>
                <a:cubicBezTo>
                  <a:pt x="643" y="36"/>
                  <a:pt x="661" y="72"/>
                  <a:pt x="670" y="98"/>
                </a:cubicBezTo>
                <a:cubicBezTo>
                  <a:pt x="741" y="304"/>
                  <a:pt x="795" y="509"/>
                  <a:pt x="822" y="723"/>
                </a:cubicBezTo>
                <a:lnTo>
                  <a:pt x="45" y="18"/>
                </a:lnTo>
                <a:cubicBezTo>
                  <a:pt x="27" y="27"/>
                  <a:pt x="18" y="36"/>
                  <a:pt x="1" y="54"/>
                </a:cubicBezTo>
                <a:cubicBezTo>
                  <a:pt x="500" y="509"/>
                  <a:pt x="1000" y="964"/>
                  <a:pt x="1509" y="1402"/>
                </a:cubicBezTo>
                <a:lnTo>
                  <a:pt x="1107" y="1402"/>
                </a:lnTo>
                <a:cubicBezTo>
                  <a:pt x="964" y="1393"/>
                  <a:pt x="822" y="1375"/>
                  <a:pt x="679" y="1357"/>
                </a:cubicBezTo>
                <a:cubicBezTo>
                  <a:pt x="465" y="1321"/>
                  <a:pt x="242" y="1277"/>
                  <a:pt x="27" y="1214"/>
                </a:cubicBezTo>
                <a:cubicBezTo>
                  <a:pt x="18" y="1223"/>
                  <a:pt x="18" y="1232"/>
                  <a:pt x="10" y="1250"/>
                </a:cubicBezTo>
                <a:cubicBezTo>
                  <a:pt x="224" y="1312"/>
                  <a:pt x="447" y="1366"/>
                  <a:pt x="670" y="1402"/>
                </a:cubicBezTo>
                <a:cubicBezTo>
                  <a:pt x="813" y="1419"/>
                  <a:pt x="956" y="1437"/>
                  <a:pt x="1107" y="1446"/>
                </a:cubicBezTo>
                <a:cubicBezTo>
                  <a:pt x="1170" y="1446"/>
                  <a:pt x="1241" y="1455"/>
                  <a:pt x="1313" y="1455"/>
                </a:cubicBezTo>
                <a:lnTo>
                  <a:pt x="1536" y="1455"/>
                </a:lnTo>
                <a:cubicBezTo>
                  <a:pt x="1545" y="1464"/>
                  <a:pt x="1562" y="1464"/>
                  <a:pt x="1571" y="1464"/>
                </a:cubicBezTo>
                <a:cubicBezTo>
                  <a:pt x="1670" y="1553"/>
                  <a:pt x="1777" y="1642"/>
                  <a:pt x="1875" y="1732"/>
                </a:cubicBezTo>
                <a:lnTo>
                  <a:pt x="2125" y="1946"/>
                </a:lnTo>
                <a:cubicBezTo>
                  <a:pt x="1881" y="1980"/>
                  <a:pt x="1635" y="1997"/>
                  <a:pt x="1388" y="1997"/>
                </a:cubicBezTo>
                <a:cubicBezTo>
                  <a:pt x="993" y="1997"/>
                  <a:pt x="596" y="1953"/>
                  <a:pt x="206" y="1866"/>
                </a:cubicBezTo>
                <a:lnTo>
                  <a:pt x="197" y="1866"/>
                </a:lnTo>
                <a:lnTo>
                  <a:pt x="197" y="1892"/>
                </a:lnTo>
                <a:cubicBezTo>
                  <a:pt x="582" y="1989"/>
                  <a:pt x="974" y="2037"/>
                  <a:pt x="1369" y="2037"/>
                </a:cubicBezTo>
                <a:cubicBezTo>
                  <a:pt x="1632" y="2037"/>
                  <a:pt x="1896" y="2016"/>
                  <a:pt x="2160" y="1973"/>
                </a:cubicBezTo>
                <a:cubicBezTo>
                  <a:pt x="2357" y="2142"/>
                  <a:pt x="2562" y="2312"/>
                  <a:pt x="2776" y="2481"/>
                </a:cubicBezTo>
                <a:cubicBezTo>
                  <a:pt x="2230" y="2664"/>
                  <a:pt x="1660" y="2769"/>
                  <a:pt x="1082" y="2769"/>
                </a:cubicBezTo>
                <a:cubicBezTo>
                  <a:pt x="1037" y="2769"/>
                  <a:pt x="992" y="2768"/>
                  <a:pt x="947" y="2767"/>
                </a:cubicBezTo>
                <a:lnTo>
                  <a:pt x="848" y="2767"/>
                </a:lnTo>
                <a:cubicBezTo>
                  <a:pt x="884" y="2794"/>
                  <a:pt x="920" y="2812"/>
                  <a:pt x="947" y="2821"/>
                </a:cubicBezTo>
                <a:cubicBezTo>
                  <a:pt x="976" y="2821"/>
                  <a:pt x="1005" y="2821"/>
                  <a:pt x="1034" y="2821"/>
                </a:cubicBezTo>
                <a:cubicBezTo>
                  <a:pt x="1467" y="2821"/>
                  <a:pt x="1885" y="2760"/>
                  <a:pt x="2303" y="2660"/>
                </a:cubicBezTo>
                <a:cubicBezTo>
                  <a:pt x="2473" y="2615"/>
                  <a:pt x="2633" y="2562"/>
                  <a:pt x="2803" y="2499"/>
                </a:cubicBezTo>
                <a:cubicBezTo>
                  <a:pt x="2973" y="2642"/>
                  <a:pt x="3151" y="2785"/>
                  <a:pt x="3330" y="2919"/>
                </a:cubicBezTo>
                <a:lnTo>
                  <a:pt x="3106" y="3017"/>
                </a:lnTo>
                <a:cubicBezTo>
                  <a:pt x="2687" y="3204"/>
                  <a:pt x="2259" y="3356"/>
                  <a:pt x="1812" y="3463"/>
                </a:cubicBezTo>
                <a:cubicBezTo>
                  <a:pt x="1812" y="3481"/>
                  <a:pt x="1821" y="3499"/>
                  <a:pt x="1830" y="3517"/>
                </a:cubicBezTo>
                <a:cubicBezTo>
                  <a:pt x="2223" y="3427"/>
                  <a:pt x="2616" y="3303"/>
                  <a:pt x="2982" y="3133"/>
                </a:cubicBezTo>
                <a:cubicBezTo>
                  <a:pt x="3115" y="3070"/>
                  <a:pt x="3240" y="3017"/>
                  <a:pt x="3374" y="2963"/>
                </a:cubicBezTo>
                <a:cubicBezTo>
                  <a:pt x="3562" y="3106"/>
                  <a:pt x="3749" y="3249"/>
                  <a:pt x="3945" y="3392"/>
                </a:cubicBezTo>
                <a:cubicBezTo>
                  <a:pt x="4142" y="3526"/>
                  <a:pt x="4347" y="3677"/>
                  <a:pt x="4552" y="3820"/>
                </a:cubicBezTo>
                <a:lnTo>
                  <a:pt x="4856" y="4043"/>
                </a:lnTo>
                <a:cubicBezTo>
                  <a:pt x="4963" y="4115"/>
                  <a:pt x="5061" y="4186"/>
                  <a:pt x="5168" y="4266"/>
                </a:cubicBezTo>
                <a:cubicBezTo>
                  <a:pt x="5185" y="4279"/>
                  <a:pt x="5202" y="4284"/>
                  <a:pt x="5218" y="4284"/>
                </a:cubicBezTo>
                <a:cubicBezTo>
                  <a:pt x="5289" y="4284"/>
                  <a:pt x="5331" y="4168"/>
                  <a:pt x="5257" y="4124"/>
                </a:cubicBezTo>
                <a:cubicBezTo>
                  <a:pt x="5168" y="4079"/>
                  <a:pt x="5061" y="4025"/>
                  <a:pt x="4963" y="3972"/>
                </a:cubicBezTo>
                <a:cubicBezTo>
                  <a:pt x="4865" y="3918"/>
                  <a:pt x="4767" y="3865"/>
                  <a:pt x="4677" y="3802"/>
                </a:cubicBezTo>
                <a:cubicBezTo>
                  <a:pt x="4490" y="3686"/>
                  <a:pt x="4302" y="3561"/>
                  <a:pt x="4115" y="3427"/>
                </a:cubicBezTo>
                <a:lnTo>
                  <a:pt x="4079" y="3401"/>
                </a:lnTo>
                <a:lnTo>
                  <a:pt x="4070" y="3401"/>
                </a:lnTo>
                <a:lnTo>
                  <a:pt x="3847" y="3240"/>
                </a:lnTo>
                <a:lnTo>
                  <a:pt x="3829" y="3195"/>
                </a:lnTo>
                <a:lnTo>
                  <a:pt x="3562" y="2999"/>
                </a:lnTo>
                <a:lnTo>
                  <a:pt x="3312" y="2812"/>
                </a:lnTo>
                <a:lnTo>
                  <a:pt x="3178" y="2696"/>
                </a:lnTo>
                <a:cubicBezTo>
                  <a:pt x="3339" y="2356"/>
                  <a:pt x="3437" y="1991"/>
                  <a:pt x="3472" y="1625"/>
                </a:cubicBezTo>
                <a:cubicBezTo>
                  <a:pt x="3490" y="1393"/>
                  <a:pt x="3499" y="1169"/>
                  <a:pt x="3499" y="937"/>
                </a:cubicBezTo>
                <a:cubicBezTo>
                  <a:pt x="3481" y="928"/>
                  <a:pt x="3463" y="920"/>
                  <a:pt x="3446" y="920"/>
                </a:cubicBezTo>
                <a:cubicBezTo>
                  <a:pt x="3446" y="928"/>
                  <a:pt x="3446" y="937"/>
                  <a:pt x="3446" y="946"/>
                </a:cubicBezTo>
                <a:cubicBezTo>
                  <a:pt x="3455" y="1330"/>
                  <a:pt x="3419" y="1714"/>
                  <a:pt x="3339" y="2098"/>
                </a:cubicBezTo>
                <a:cubicBezTo>
                  <a:pt x="3285" y="2294"/>
                  <a:pt x="3223" y="2490"/>
                  <a:pt x="3142" y="2678"/>
                </a:cubicBezTo>
                <a:lnTo>
                  <a:pt x="3071" y="2624"/>
                </a:lnTo>
                <a:cubicBezTo>
                  <a:pt x="2839" y="2446"/>
                  <a:pt x="2616" y="2258"/>
                  <a:pt x="2392" y="2071"/>
                </a:cubicBezTo>
                <a:cubicBezTo>
                  <a:pt x="2517" y="1634"/>
                  <a:pt x="2589" y="1169"/>
                  <a:pt x="2580" y="714"/>
                </a:cubicBezTo>
                <a:cubicBezTo>
                  <a:pt x="2580" y="714"/>
                  <a:pt x="2562" y="670"/>
                  <a:pt x="2535" y="616"/>
                </a:cubicBezTo>
                <a:lnTo>
                  <a:pt x="2535" y="616"/>
                </a:lnTo>
                <a:cubicBezTo>
                  <a:pt x="2544" y="902"/>
                  <a:pt x="2526" y="1178"/>
                  <a:pt x="2500" y="1446"/>
                </a:cubicBezTo>
                <a:cubicBezTo>
                  <a:pt x="2473" y="1651"/>
                  <a:pt x="2428" y="1857"/>
                  <a:pt x="2375" y="2062"/>
                </a:cubicBezTo>
                <a:cubicBezTo>
                  <a:pt x="2187" y="1901"/>
                  <a:pt x="2009" y="1750"/>
                  <a:pt x="1821" y="1589"/>
                </a:cubicBezTo>
                <a:cubicBezTo>
                  <a:pt x="1928" y="1312"/>
                  <a:pt x="1982" y="1009"/>
                  <a:pt x="1973" y="705"/>
                </a:cubicBezTo>
                <a:cubicBezTo>
                  <a:pt x="1973" y="616"/>
                  <a:pt x="1973" y="518"/>
                  <a:pt x="1982" y="429"/>
                </a:cubicBezTo>
                <a:cubicBezTo>
                  <a:pt x="1973" y="384"/>
                  <a:pt x="1964" y="339"/>
                  <a:pt x="1955" y="304"/>
                </a:cubicBezTo>
                <a:cubicBezTo>
                  <a:pt x="1946" y="411"/>
                  <a:pt x="1946" y="527"/>
                  <a:pt x="1946" y="634"/>
                </a:cubicBezTo>
                <a:cubicBezTo>
                  <a:pt x="1946" y="786"/>
                  <a:pt x="1937" y="937"/>
                  <a:pt x="1919" y="1080"/>
                </a:cubicBezTo>
                <a:cubicBezTo>
                  <a:pt x="1911" y="1250"/>
                  <a:pt x="1866" y="1419"/>
                  <a:pt x="1795" y="1571"/>
                </a:cubicBezTo>
                <a:lnTo>
                  <a:pt x="1384" y="1205"/>
                </a:lnTo>
                <a:cubicBezTo>
                  <a:pt x="1438" y="821"/>
                  <a:pt x="1420" y="429"/>
                  <a:pt x="1321" y="45"/>
                </a:cubicBezTo>
                <a:lnTo>
                  <a:pt x="1286" y="18"/>
                </a:lnTo>
                <a:lnTo>
                  <a:pt x="1286" y="18"/>
                </a:lnTo>
                <a:cubicBezTo>
                  <a:pt x="1375" y="393"/>
                  <a:pt x="1402" y="795"/>
                  <a:pt x="1348" y="1187"/>
                </a:cubicBezTo>
                <a:lnTo>
                  <a:pt x="1036" y="911"/>
                </a:lnTo>
                <a:lnTo>
                  <a:pt x="848" y="741"/>
                </a:lnTo>
                <a:cubicBezTo>
                  <a:pt x="831" y="527"/>
                  <a:pt x="786" y="322"/>
                  <a:pt x="715" y="125"/>
                </a:cubicBezTo>
                <a:cubicBezTo>
                  <a:pt x="697" y="81"/>
                  <a:pt x="670" y="36"/>
                  <a:pt x="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7" name="Google Shape;3037;p25"/>
          <p:cNvSpPr/>
          <p:nvPr/>
        </p:nvSpPr>
        <p:spPr>
          <a:xfrm rot="6479528" flipH="1">
            <a:off x="693475" y="5666213"/>
            <a:ext cx="366197" cy="299457"/>
          </a:xfrm>
          <a:custGeom>
            <a:avLst/>
            <a:gdLst/>
            <a:ahLst/>
            <a:cxnLst/>
            <a:rect l="l" t="t" r="r" b="b"/>
            <a:pathLst>
              <a:path w="2723" h="3027" extrusionOk="0">
                <a:moveTo>
                  <a:pt x="1178" y="108"/>
                </a:moveTo>
                <a:cubicBezTo>
                  <a:pt x="1000" y="117"/>
                  <a:pt x="813" y="313"/>
                  <a:pt x="813" y="313"/>
                </a:cubicBezTo>
                <a:cubicBezTo>
                  <a:pt x="661" y="1"/>
                  <a:pt x="464" y="251"/>
                  <a:pt x="464" y="251"/>
                </a:cubicBezTo>
                <a:cubicBezTo>
                  <a:pt x="464" y="251"/>
                  <a:pt x="179" y="126"/>
                  <a:pt x="90" y="233"/>
                </a:cubicBezTo>
                <a:cubicBezTo>
                  <a:pt x="0" y="340"/>
                  <a:pt x="223" y="634"/>
                  <a:pt x="223" y="634"/>
                </a:cubicBezTo>
                <a:cubicBezTo>
                  <a:pt x="152" y="688"/>
                  <a:pt x="99" y="768"/>
                  <a:pt x="81" y="858"/>
                </a:cubicBezTo>
                <a:cubicBezTo>
                  <a:pt x="45" y="1018"/>
                  <a:pt x="295" y="1250"/>
                  <a:pt x="295" y="1250"/>
                </a:cubicBezTo>
                <a:cubicBezTo>
                  <a:pt x="295" y="1250"/>
                  <a:pt x="81" y="1340"/>
                  <a:pt x="90" y="1509"/>
                </a:cubicBezTo>
                <a:cubicBezTo>
                  <a:pt x="99" y="1670"/>
                  <a:pt x="384" y="1750"/>
                  <a:pt x="384" y="1750"/>
                </a:cubicBezTo>
                <a:cubicBezTo>
                  <a:pt x="384" y="1750"/>
                  <a:pt x="188" y="2009"/>
                  <a:pt x="339" y="2205"/>
                </a:cubicBezTo>
                <a:cubicBezTo>
                  <a:pt x="491" y="2411"/>
                  <a:pt x="795" y="2393"/>
                  <a:pt x="795" y="2393"/>
                </a:cubicBezTo>
                <a:cubicBezTo>
                  <a:pt x="795" y="2393"/>
                  <a:pt x="643" y="2518"/>
                  <a:pt x="795" y="2785"/>
                </a:cubicBezTo>
                <a:cubicBezTo>
                  <a:pt x="875" y="2910"/>
                  <a:pt x="1000" y="3000"/>
                  <a:pt x="1143" y="3026"/>
                </a:cubicBezTo>
                <a:cubicBezTo>
                  <a:pt x="2365" y="2669"/>
                  <a:pt x="2722" y="1099"/>
                  <a:pt x="1767" y="251"/>
                </a:cubicBezTo>
                <a:cubicBezTo>
                  <a:pt x="1669" y="260"/>
                  <a:pt x="1589" y="313"/>
                  <a:pt x="1527" y="376"/>
                </a:cubicBezTo>
                <a:cubicBezTo>
                  <a:pt x="1527" y="376"/>
                  <a:pt x="1357" y="99"/>
                  <a:pt x="1178" y="1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2196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38" name="Google Shape;3038;p25"/>
          <p:cNvSpPr/>
          <p:nvPr/>
        </p:nvSpPr>
        <p:spPr>
          <a:xfrm rot="6479528" flipH="1">
            <a:off x="572485" y="5507291"/>
            <a:ext cx="558373" cy="383250"/>
          </a:xfrm>
          <a:custGeom>
            <a:avLst/>
            <a:gdLst/>
            <a:ahLst/>
            <a:cxnLst/>
            <a:rect l="l" t="t" r="r" b="b"/>
            <a:pathLst>
              <a:path w="4152" h="3874" extrusionOk="0">
                <a:moveTo>
                  <a:pt x="1152" y="0"/>
                </a:moveTo>
                <a:cubicBezTo>
                  <a:pt x="1072" y="0"/>
                  <a:pt x="1001" y="27"/>
                  <a:pt x="929" y="71"/>
                </a:cubicBezTo>
                <a:cubicBezTo>
                  <a:pt x="878" y="101"/>
                  <a:pt x="826" y="142"/>
                  <a:pt x="780" y="186"/>
                </a:cubicBezTo>
                <a:lnTo>
                  <a:pt x="780" y="186"/>
                </a:lnTo>
                <a:cubicBezTo>
                  <a:pt x="764" y="160"/>
                  <a:pt x="746" y="136"/>
                  <a:pt x="733" y="116"/>
                </a:cubicBezTo>
                <a:cubicBezTo>
                  <a:pt x="697" y="80"/>
                  <a:pt x="661" y="54"/>
                  <a:pt x="617" y="45"/>
                </a:cubicBezTo>
                <a:cubicBezTo>
                  <a:pt x="605" y="42"/>
                  <a:pt x="593" y="41"/>
                  <a:pt x="581" y="41"/>
                </a:cubicBezTo>
                <a:cubicBezTo>
                  <a:pt x="549" y="41"/>
                  <a:pt x="518" y="49"/>
                  <a:pt x="492" y="63"/>
                </a:cubicBezTo>
                <a:cubicBezTo>
                  <a:pt x="461" y="86"/>
                  <a:pt x="430" y="109"/>
                  <a:pt x="405" y="132"/>
                </a:cubicBezTo>
                <a:lnTo>
                  <a:pt x="405" y="132"/>
                </a:lnTo>
                <a:cubicBezTo>
                  <a:pt x="342" y="103"/>
                  <a:pt x="280" y="87"/>
                  <a:pt x="224" y="71"/>
                </a:cubicBezTo>
                <a:lnTo>
                  <a:pt x="108" y="71"/>
                </a:lnTo>
                <a:cubicBezTo>
                  <a:pt x="63" y="80"/>
                  <a:pt x="28" y="116"/>
                  <a:pt x="10" y="152"/>
                </a:cubicBezTo>
                <a:cubicBezTo>
                  <a:pt x="1" y="196"/>
                  <a:pt x="1" y="232"/>
                  <a:pt x="10" y="277"/>
                </a:cubicBezTo>
                <a:cubicBezTo>
                  <a:pt x="19" y="312"/>
                  <a:pt x="37" y="339"/>
                  <a:pt x="55" y="375"/>
                </a:cubicBezTo>
                <a:cubicBezTo>
                  <a:pt x="79" y="431"/>
                  <a:pt x="110" y="487"/>
                  <a:pt x="148" y="543"/>
                </a:cubicBezTo>
                <a:lnTo>
                  <a:pt x="148" y="543"/>
                </a:lnTo>
                <a:cubicBezTo>
                  <a:pt x="105" y="578"/>
                  <a:pt x="69" y="624"/>
                  <a:pt x="46" y="669"/>
                </a:cubicBezTo>
                <a:cubicBezTo>
                  <a:pt x="28" y="705"/>
                  <a:pt x="19" y="732"/>
                  <a:pt x="10" y="768"/>
                </a:cubicBezTo>
                <a:cubicBezTo>
                  <a:pt x="10" y="803"/>
                  <a:pt x="10" y="839"/>
                  <a:pt x="19" y="866"/>
                </a:cubicBezTo>
                <a:cubicBezTo>
                  <a:pt x="37" y="928"/>
                  <a:pt x="72" y="982"/>
                  <a:pt x="108" y="1035"/>
                </a:cubicBezTo>
                <a:cubicBezTo>
                  <a:pt x="137" y="1078"/>
                  <a:pt x="171" y="1115"/>
                  <a:pt x="206" y="1151"/>
                </a:cubicBezTo>
                <a:lnTo>
                  <a:pt x="206" y="1151"/>
                </a:lnTo>
                <a:cubicBezTo>
                  <a:pt x="159" y="1178"/>
                  <a:pt x="117" y="1214"/>
                  <a:pt x="81" y="1250"/>
                </a:cubicBezTo>
                <a:cubicBezTo>
                  <a:pt x="37" y="1303"/>
                  <a:pt x="10" y="1374"/>
                  <a:pt x="28" y="1446"/>
                </a:cubicBezTo>
                <a:cubicBezTo>
                  <a:pt x="46" y="1508"/>
                  <a:pt x="90" y="1562"/>
                  <a:pt x="153" y="1598"/>
                </a:cubicBezTo>
                <a:cubicBezTo>
                  <a:pt x="198" y="1628"/>
                  <a:pt x="250" y="1652"/>
                  <a:pt x="303" y="1669"/>
                </a:cubicBezTo>
                <a:lnTo>
                  <a:pt x="303" y="1669"/>
                </a:lnTo>
                <a:cubicBezTo>
                  <a:pt x="262" y="1734"/>
                  <a:pt x="240" y="1805"/>
                  <a:pt x="224" y="1883"/>
                </a:cubicBezTo>
                <a:cubicBezTo>
                  <a:pt x="206" y="1972"/>
                  <a:pt x="233" y="2062"/>
                  <a:pt x="287" y="2133"/>
                </a:cubicBezTo>
                <a:cubicBezTo>
                  <a:pt x="340" y="2205"/>
                  <a:pt x="412" y="2249"/>
                  <a:pt x="501" y="2276"/>
                </a:cubicBezTo>
                <a:cubicBezTo>
                  <a:pt x="568" y="2306"/>
                  <a:pt x="635" y="2317"/>
                  <a:pt x="707" y="2320"/>
                </a:cubicBezTo>
                <a:lnTo>
                  <a:pt x="707" y="2320"/>
                </a:lnTo>
                <a:cubicBezTo>
                  <a:pt x="666" y="2386"/>
                  <a:pt x="655" y="2468"/>
                  <a:pt x="670" y="2544"/>
                </a:cubicBezTo>
                <a:cubicBezTo>
                  <a:pt x="688" y="2633"/>
                  <a:pt x="733" y="2713"/>
                  <a:pt x="795" y="2785"/>
                </a:cubicBezTo>
                <a:cubicBezTo>
                  <a:pt x="858" y="2847"/>
                  <a:pt x="929" y="2892"/>
                  <a:pt x="1018" y="2927"/>
                </a:cubicBezTo>
                <a:cubicBezTo>
                  <a:pt x="1084" y="2949"/>
                  <a:pt x="1155" y="2965"/>
                  <a:pt x="1227" y="2975"/>
                </a:cubicBezTo>
                <a:lnTo>
                  <a:pt x="1227" y="2975"/>
                </a:lnTo>
                <a:cubicBezTo>
                  <a:pt x="1170" y="3037"/>
                  <a:pt x="1146" y="3120"/>
                  <a:pt x="1161" y="3204"/>
                </a:cubicBezTo>
                <a:cubicBezTo>
                  <a:pt x="1188" y="3293"/>
                  <a:pt x="1250" y="3383"/>
                  <a:pt x="1331" y="3427"/>
                </a:cubicBezTo>
                <a:cubicBezTo>
                  <a:pt x="1420" y="3463"/>
                  <a:pt x="1509" y="3490"/>
                  <a:pt x="1599" y="3499"/>
                </a:cubicBezTo>
                <a:cubicBezTo>
                  <a:pt x="1509" y="3490"/>
                  <a:pt x="1429" y="3463"/>
                  <a:pt x="1349" y="3427"/>
                </a:cubicBezTo>
                <a:cubicBezTo>
                  <a:pt x="1268" y="3383"/>
                  <a:pt x="1215" y="3311"/>
                  <a:pt x="1197" y="3222"/>
                </a:cubicBezTo>
                <a:cubicBezTo>
                  <a:pt x="1179" y="3142"/>
                  <a:pt x="1215" y="3052"/>
                  <a:pt x="1286" y="2999"/>
                </a:cubicBezTo>
                <a:lnTo>
                  <a:pt x="1322" y="2972"/>
                </a:lnTo>
                <a:lnTo>
                  <a:pt x="1273" y="2972"/>
                </a:lnTo>
                <a:lnTo>
                  <a:pt x="1259" y="2945"/>
                </a:lnTo>
                <a:cubicBezTo>
                  <a:pt x="1249" y="2953"/>
                  <a:pt x="1240" y="2962"/>
                  <a:pt x="1231" y="2971"/>
                </a:cubicBezTo>
                <a:lnTo>
                  <a:pt x="1231" y="2971"/>
                </a:lnTo>
                <a:cubicBezTo>
                  <a:pt x="1163" y="2966"/>
                  <a:pt x="1095" y="2950"/>
                  <a:pt x="1027" y="2927"/>
                </a:cubicBezTo>
                <a:cubicBezTo>
                  <a:pt x="947" y="2892"/>
                  <a:pt x="876" y="2847"/>
                  <a:pt x="822" y="2785"/>
                </a:cubicBezTo>
                <a:cubicBezTo>
                  <a:pt x="769" y="2722"/>
                  <a:pt x="724" y="2651"/>
                  <a:pt x="706" y="2562"/>
                </a:cubicBezTo>
                <a:cubicBezTo>
                  <a:pt x="688" y="2481"/>
                  <a:pt x="706" y="2401"/>
                  <a:pt x="760" y="2338"/>
                </a:cubicBezTo>
                <a:lnTo>
                  <a:pt x="795" y="2303"/>
                </a:lnTo>
                <a:lnTo>
                  <a:pt x="751" y="2303"/>
                </a:lnTo>
                <a:cubicBezTo>
                  <a:pt x="748" y="2303"/>
                  <a:pt x="745" y="2303"/>
                  <a:pt x="742" y="2303"/>
                </a:cubicBezTo>
                <a:lnTo>
                  <a:pt x="742" y="2303"/>
                </a:lnTo>
                <a:lnTo>
                  <a:pt x="733" y="2285"/>
                </a:lnTo>
                <a:cubicBezTo>
                  <a:pt x="728" y="2291"/>
                  <a:pt x="723" y="2297"/>
                  <a:pt x="718" y="2304"/>
                </a:cubicBezTo>
                <a:lnTo>
                  <a:pt x="718" y="2304"/>
                </a:lnTo>
                <a:cubicBezTo>
                  <a:pt x="568" y="2303"/>
                  <a:pt x="422" y="2241"/>
                  <a:pt x="322" y="2133"/>
                </a:cubicBezTo>
                <a:cubicBezTo>
                  <a:pt x="269" y="2071"/>
                  <a:pt x="251" y="1990"/>
                  <a:pt x="269" y="1910"/>
                </a:cubicBezTo>
                <a:cubicBezTo>
                  <a:pt x="278" y="1830"/>
                  <a:pt x="313" y="1749"/>
                  <a:pt x="358" y="1687"/>
                </a:cubicBezTo>
                <a:lnTo>
                  <a:pt x="376" y="1660"/>
                </a:lnTo>
                <a:lnTo>
                  <a:pt x="349" y="1651"/>
                </a:lnTo>
                <a:cubicBezTo>
                  <a:pt x="340" y="1649"/>
                  <a:pt x="331" y="1646"/>
                  <a:pt x="322" y="1643"/>
                </a:cubicBezTo>
                <a:lnTo>
                  <a:pt x="322" y="1643"/>
                </a:lnTo>
                <a:lnTo>
                  <a:pt x="322" y="1642"/>
                </a:lnTo>
                <a:cubicBezTo>
                  <a:pt x="322" y="1642"/>
                  <a:pt x="322" y="1643"/>
                  <a:pt x="322" y="1643"/>
                </a:cubicBezTo>
                <a:lnTo>
                  <a:pt x="322" y="1643"/>
                </a:lnTo>
                <a:cubicBezTo>
                  <a:pt x="271" y="1625"/>
                  <a:pt x="225" y="1603"/>
                  <a:pt x="179" y="1580"/>
                </a:cubicBezTo>
                <a:cubicBezTo>
                  <a:pt x="126" y="1544"/>
                  <a:pt x="90" y="1499"/>
                  <a:pt x="72" y="1446"/>
                </a:cubicBezTo>
                <a:cubicBezTo>
                  <a:pt x="55" y="1392"/>
                  <a:pt x="72" y="1339"/>
                  <a:pt x="117" y="1294"/>
                </a:cubicBezTo>
                <a:cubicBezTo>
                  <a:pt x="153" y="1250"/>
                  <a:pt x="206" y="1214"/>
                  <a:pt x="260" y="1187"/>
                </a:cubicBezTo>
                <a:lnTo>
                  <a:pt x="287" y="1178"/>
                </a:lnTo>
                <a:lnTo>
                  <a:pt x="260" y="1151"/>
                </a:lnTo>
                <a:cubicBezTo>
                  <a:pt x="224" y="1107"/>
                  <a:pt x="179" y="1062"/>
                  <a:pt x="144" y="1017"/>
                </a:cubicBezTo>
                <a:cubicBezTo>
                  <a:pt x="108" y="973"/>
                  <a:pt x="81" y="919"/>
                  <a:pt x="63" y="866"/>
                </a:cubicBezTo>
                <a:cubicBezTo>
                  <a:pt x="55" y="839"/>
                  <a:pt x="55" y="812"/>
                  <a:pt x="63" y="785"/>
                </a:cubicBezTo>
                <a:cubicBezTo>
                  <a:pt x="81" y="696"/>
                  <a:pt x="126" y="625"/>
                  <a:pt x="197" y="571"/>
                </a:cubicBezTo>
                <a:lnTo>
                  <a:pt x="215" y="562"/>
                </a:lnTo>
                <a:lnTo>
                  <a:pt x="206" y="536"/>
                </a:lnTo>
                <a:cubicBezTo>
                  <a:pt x="162" y="482"/>
                  <a:pt x="126" y="420"/>
                  <a:pt x="99" y="366"/>
                </a:cubicBezTo>
                <a:cubicBezTo>
                  <a:pt x="72" y="303"/>
                  <a:pt x="55" y="241"/>
                  <a:pt x="63" y="179"/>
                </a:cubicBezTo>
                <a:cubicBezTo>
                  <a:pt x="77" y="144"/>
                  <a:pt x="123" y="131"/>
                  <a:pt x="172" y="131"/>
                </a:cubicBezTo>
                <a:cubicBezTo>
                  <a:pt x="187" y="131"/>
                  <a:pt x="201" y="132"/>
                  <a:pt x="215" y="134"/>
                </a:cubicBezTo>
                <a:cubicBezTo>
                  <a:pt x="287" y="143"/>
                  <a:pt x="349" y="161"/>
                  <a:pt x="412" y="196"/>
                </a:cubicBezTo>
                <a:lnTo>
                  <a:pt x="429" y="196"/>
                </a:lnTo>
                <a:lnTo>
                  <a:pt x="438" y="187"/>
                </a:lnTo>
                <a:cubicBezTo>
                  <a:pt x="483" y="125"/>
                  <a:pt x="545" y="98"/>
                  <a:pt x="617" y="98"/>
                </a:cubicBezTo>
                <a:cubicBezTo>
                  <a:pt x="644" y="107"/>
                  <a:pt x="670" y="125"/>
                  <a:pt x="697" y="152"/>
                </a:cubicBezTo>
                <a:cubicBezTo>
                  <a:pt x="715" y="179"/>
                  <a:pt x="733" y="214"/>
                  <a:pt x="751" y="241"/>
                </a:cubicBezTo>
                <a:lnTo>
                  <a:pt x="769" y="277"/>
                </a:lnTo>
                <a:lnTo>
                  <a:pt x="795" y="250"/>
                </a:lnTo>
                <a:cubicBezTo>
                  <a:pt x="840" y="196"/>
                  <a:pt x="893" y="152"/>
                  <a:pt x="956" y="116"/>
                </a:cubicBezTo>
                <a:cubicBezTo>
                  <a:pt x="1018" y="71"/>
                  <a:pt x="1081" y="54"/>
                  <a:pt x="1152" y="54"/>
                </a:cubicBezTo>
                <a:cubicBezTo>
                  <a:pt x="1215" y="63"/>
                  <a:pt x="1277" y="98"/>
                  <a:pt x="1331" y="143"/>
                </a:cubicBezTo>
                <a:cubicBezTo>
                  <a:pt x="1384" y="196"/>
                  <a:pt x="1429" y="250"/>
                  <a:pt x="1465" y="312"/>
                </a:cubicBezTo>
                <a:lnTo>
                  <a:pt x="1483" y="339"/>
                </a:lnTo>
                <a:lnTo>
                  <a:pt x="1500" y="312"/>
                </a:lnTo>
                <a:cubicBezTo>
                  <a:pt x="1545" y="268"/>
                  <a:pt x="1599" y="223"/>
                  <a:pt x="1661" y="205"/>
                </a:cubicBezTo>
                <a:cubicBezTo>
                  <a:pt x="1688" y="192"/>
                  <a:pt x="1719" y="185"/>
                  <a:pt x="1750" y="185"/>
                </a:cubicBezTo>
                <a:cubicBezTo>
                  <a:pt x="1781" y="185"/>
                  <a:pt x="1813" y="192"/>
                  <a:pt x="1840" y="205"/>
                </a:cubicBezTo>
                <a:cubicBezTo>
                  <a:pt x="1893" y="232"/>
                  <a:pt x="1938" y="277"/>
                  <a:pt x="1964" y="339"/>
                </a:cubicBezTo>
                <a:cubicBezTo>
                  <a:pt x="1991" y="393"/>
                  <a:pt x="2009" y="455"/>
                  <a:pt x="2018" y="527"/>
                </a:cubicBezTo>
                <a:lnTo>
                  <a:pt x="2018" y="571"/>
                </a:lnTo>
                <a:lnTo>
                  <a:pt x="2045" y="536"/>
                </a:lnTo>
                <a:cubicBezTo>
                  <a:pt x="2080" y="491"/>
                  <a:pt x="2143" y="455"/>
                  <a:pt x="2205" y="455"/>
                </a:cubicBezTo>
                <a:cubicBezTo>
                  <a:pt x="2268" y="455"/>
                  <a:pt x="2330" y="473"/>
                  <a:pt x="2375" y="509"/>
                </a:cubicBezTo>
                <a:cubicBezTo>
                  <a:pt x="2473" y="598"/>
                  <a:pt x="2554" y="696"/>
                  <a:pt x="2607" y="821"/>
                </a:cubicBezTo>
                <a:lnTo>
                  <a:pt x="2625" y="848"/>
                </a:lnTo>
                <a:lnTo>
                  <a:pt x="2643" y="821"/>
                </a:lnTo>
                <a:cubicBezTo>
                  <a:pt x="2687" y="750"/>
                  <a:pt x="2750" y="705"/>
                  <a:pt x="2830" y="696"/>
                </a:cubicBezTo>
                <a:cubicBezTo>
                  <a:pt x="2840" y="695"/>
                  <a:pt x="2851" y="695"/>
                  <a:pt x="2861" y="695"/>
                </a:cubicBezTo>
                <a:cubicBezTo>
                  <a:pt x="2931" y="695"/>
                  <a:pt x="2999" y="721"/>
                  <a:pt x="3053" y="768"/>
                </a:cubicBezTo>
                <a:cubicBezTo>
                  <a:pt x="3116" y="830"/>
                  <a:pt x="3160" y="901"/>
                  <a:pt x="3178" y="973"/>
                </a:cubicBezTo>
                <a:cubicBezTo>
                  <a:pt x="3205" y="1053"/>
                  <a:pt x="3214" y="1134"/>
                  <a:pt x="3214" y="1223"/>
                </a:cubicBezTo>
                <a:lnTo>
                  <a:pt x="3214" y="1330"/>
                </a:lnTo>
                <a:lnTo>
                  <a:pt x="3250" y="1223"/>
                </a:lnTo>
                <a:cubicBezTo>
                  <a:pt x="3276" y="1142"/>
                  <a:pt x="3330" y="1044"/>
                  <a:pt x="3419" y="1026"/>
                </a:cubicBezTo>
                <a:cubicBezTo>
                  <a:pt x="3427" y="1025"/>
                  <a:pt x="3435" y="1024"/>
                  <a:pt x="3443" y="1024"/>
                </a:cubicBezTo>
                <a:cubicBezTo>
                  <a:pt x="3480" y="1024"/>
                  <a:pt x="3516" y="1040"/>
                  <a:pt x="3553" y="1062"/>
                </a:cubicBezTo>
                <a:cubicBezTo>
                  <a:pt x="3589" y="1089"/>
                  <a:pt x="3616" y="1125"/>
                  <a:pt x="3633" y="1169"/>
                </a:cubicBezTo>
                <a:cubicBezTo>
                  <a:pt x="3660" y="1258"/>
                  <a:pt x="3669" y="1357"/>
                  <a:pt x="3660" y="1455"/>
                </a:cubicBezTo>
                <a:cubicBezTo>
                  <a:pt x="3660" y="1553"/>
                  <a:pt x="3651" y="1642"/>
                  <a:pt x="3633" y="1740"/>
                </a:cubicBezTo>
                <a:lnTo>
                  <a:pt x="3607" y="1839"/>
                </a:lnTo>
                <a:lnTo>
                  <a:pt x="3651" y="1749"/>
                </a:lnTo>
                <a:cubicBezTo>
                  <a:pt x="3652" y="1749"/>
                  <a:pt x="3652" y="1748"/>
                  <a:pt x="3653" y="1747"/>
                </a:cubicBezTo>
                <a:lnTo>
                  <a:pt x="3653" y="1747"/>
                </a:lnTo>
                <a:lnTo>
                  <a:pt x="3660" y="1749"/>
                </a:lnTo>
                <a:cubicBezTo>
                  <a:pt x="3661" y="1743"/>
                  <a:pt x="3663" y="1736"/>
                  <a:pt x="3664" y="1730"/>
                </a:cubicBezTo>
                <a:lnTo>
                  <a:pt x="3664" y="1730"/>
                </a:lnTo>
                <a:cubicBezTo>
                  <a:pt x="3686" y="1697"/>
                  <a:pt x="3710" y="1674"/>
                  <a:pt x="3741" y="1651"/>
                </a:cubicBezTo>
                <a:cubicBezTo>
                  <a:pt x="3758" y="1638"/>
                  <a:pt x="3778" y="1631"/>
                  <a:pt x="3800" y="1631"/>
                </a:cubicBezTo>
                <a:cubicBezTo>
                  <a:pt x="3821" y="1631"/>
                  <a:pt x="3843" y="1638"/>
                  <a:pt x="3865" y="1651"/>
                </a:cubicBezTo>
                <a:cubicBezTo>
                  <a:pt x="3937" y="1696"/>
                  <a:pt x="3990" y="1785"/>
                  <a:pt x="4008" y="1874"/>
                </a:cubicBezTo>
                <a:cubicBezTo>
                  <a:pt x="4035" y="2053"/>
                  <a:pt x="4035" y="2249"/>
                  <a:pt x="4008" y="2428"/>
                </a:cubicBezTo>
                <a:cubicBezTo>
                  <a:pt x="3990" y="2526"/>
                  <a:pt x="3982" y="2615"/>
                  <a:pt x="3964" y="2713"/>
                </a:cubicBezTo>
                <a:cubicBezTo>
                  <a:pt x="3946" y="2802"/>
                  <a:pt x="3946" y="2901"/>
                  <a:pt x="3973" y="2990"/>
                </a:cubicBezTo>
                <a:cubicBezTo>
                  <a:pt x="4008" y="3177"/>
                  <a:pt x="4071" y="3356"/>
                  <a:pt x="4151" y="3534"/>
                </a:cubicBezTo>
                <a:cubicBezTo>
                  <a:pt x="4080" y="3356"/>
                  <a:pt x="4017" y="3177"/>
                  <a:pt x="3982" y="2990"/>
                </a:cubicBezTo>
                <a:cubicBezTo>
                  <a:pt x="3937" y="2811"/>
                  <a:pt x="4008" y="2624"/>
                  <a:pt x="4026" y="2437"/>
                </a:cubicBezTo>
                <a:cubicBezTo>
                  <a:pt x="4053" y="2249"/>
                  <a:pt x="4053" y="2053"/>
                  <a:pt x="4026" y="1865"/>
                </a:cubicBezTo>
                <a:cubicBezTo>
                  <a:pt x="4008" y="1767"/>
                  <a:pt x="3955" y="1678"/>
                  <a:pt x="3874" y="1624"/>
                </a:cubicBezTo>
                <a:cubicBezTo>
                  <a:pt x="3852" y="1611"/>
                  <a:pt x="3828" y="1604"/>
                  <a:pt x="3802" y="1604"/>
                </a:cubicBezTo>
                <a:cubicBezTo>
                  <a:pt x="3776" y="1604"/>
                  <a:pt x="3749" y="1611"/>
                  <a:pt x="3723" y="1624"/>
                </a:cubicBezTo>
                <a:cubicBezTo>
                  <a:pt x="3705" y="1637"/>
                  <a:pt x="3688" y="1652"/>
                  <a:pt x="3673" y="1671"/>
                </a:cubicBezTo>
                <a:lnTo>
                  <a:pt x="3673" y="1671"/>
                </a:lnTo>
                <a:cubicBezTo>
                  <a:pt x="3683" y="1599"/>
                  <a:pt x="3689" y="1527"/>
                  <a:pt x="3696" y="1455"/>
                </a:cubicBezTo>
                <a:cubicBezTo>
                  <a:pt x="3696" y="1357"/>
                  <a:pt x="3687" y="1250"/>
                  <a:pt x="3660" y="1160"/>
                </a:cubicBezTo>
                <a:cubicBezTo>
                  <a:pt x="3627" y="1060"/>
                  <a:pt x="3539" y="999"/>
                  <a:pt x="3432" y="999"/>
                </a:cubicBezTo>
                <a:cubicBezTo>
                  <a:pt x="3425" y="999"/>
                  <a:pt x="3418" y="999"/>
                  <a:pt x="3410" y="1000"/>
                </a:cubicBezTo>
                <a:cubicBezTo>
                  <a:pt x="3366" y="1009"/>
                  <a:pt x="3312" y="1044"/>
                  <a:pt x="3285" y="1089"/>
                </a:cubicBezTo>
                <a:cubicBezTo>
                  <a:pt x="3272" y="1106"/>
                  <a:pt x="3259" y="1126"/>
                  <a:pt x="3247" y="1147"/>
                </a:cubicBezTo>
                <a:lnTo>
                  <a:pt x="3247" y="1147"/>
                </a:lnTo>
                <a:cubicBezTo>
                  <a:pt x="3243" y="1084"/>
                  <a:pt x="3233" y="1022"/>
                  <a:pt x="3214" y="964"/>
                </a:cubicBezTo>
                <a:cubicBezTo>
                  <a:pt x="3187" y="884"/>
                  <a:pt x="3143" y="803"/>
                  <a:pt x="3080" y="741"/>
                </a:cubicBezTo>
                <a:cubicBezTo>
                  <a:pt x="3009" y="678"/>
                  <a:pt x="2919" y="652"/>
                  <a:pt x="2830" y="652"/>
                </a:cubicBezTo>
                <a:cubicBezTo>
                  <a:pt x="2753" y="667"/>
                  <a:pt x="2682" y="710"/>
                  <a:pt x="2635" y="773"/>
                </a:cubicBezTo>
                <a:lnTo>
                  <a:pt x="2635" y="773"/>
                </a:lnTo>
                <a:cubicBezTo>
                  <a:pt x="2607" y="721"/>
                  <a:pt x="2582" y="670"/>
                  <a:pt x="2545" y="625"/>
                </a:cubicBezTo>
                <a:cubicBezTo>
                  <a:pt x="2509" y="571"/>
                  <a:pt x="2455" y="518"/>
                  <a:pt x="2402" y="482"/>
                </a:cubicBezTo>
                <a:cubicBezTo>
                  <a:pt x="2348" y="437"/>
                  <a:pt x="2277" y="411"/>
                  <a:pt x="2205" y="411"/>
                </a:cubicBezTo>
                <a:cubicBezTo>
                  <a:pt x="2150" y="418"/>
                  <a:pt x="2094" y="441"/>
                  <a:pt x="2052" y="476"/>
                </a:cubicBezTo>
                <a:lnTo>
                  <a:pt x="2052" y="476"/>
                </a:lnTo>
                <a:cubicBezTo>
                  <a:pt x="2046" y="421"/>
                  <a:pt x="2029" y="370"/>
                  <a:pt x="2000" y="312"/>
                </a:cubicBezTo>
                <a:cubicBezTo>
                  <a:pt x="1973" y="250"/>
                  <a:pt x="1920" y="196"/>
                  <a:pt x="1857" y="161"/>
                </a:cubicBezTo>
                <a:cubicBezTo>
                  <a:pt x="1822" y="147"/>
                  <a:pt x="1786" y="141"/>
                  <a:pt x="1750" y="141"/>
                </a:cubicBezTo>
                <a:cubicBezTo>
                  <a:pt x="1715" y="141"/>
                  <a:pt x="1679" y="147"/>
                  <a:pt x="1643" y="161"/>
                </a:cubicBezTo>
                <a:cubicBezTo>
                  <a:pt x="1582" y="184"/>
                  <a:pt x="1533" y="220"/>
                  <a:pt x="1487" y="270"/>
                </a:cubicBezTo>
                <a:lnTo>
                  <a:pt x="1487" y="270"/>
                </a:lnTo>
                <a:cubicBezTo>
                  <a:pt x="1452" y="210"/>
                  <a:pt x="1405" y="163"/>
                  <a:pt x="1358" y="116"/>
                </a:cubicBezTo>
                <a:cubicBezTo>
                  <a:pt x="1304" y="54"/>
                  <a:pt x="1233" y="18"/>
                  <a:pt x="1152" y="0"/>
                </a:cubicBezTo>
                <a:close/>
                <a:moveTo>
                  <a:pt x="1857" y="3490"/>
                </a:moveTo>
                <a:cubicBezTo>
                  <a:pt x="1856" y="3496"/>
                  <a:pt x="1854" y="3502"/>
                  <a:pt x="1853" y="3508"/>
                </a:cubicBezTo>
                <a:lnTo>
                  <a:pt x="1853" y="3508"/>
                </a:lnTo>
                <a:cubicBezTo>
                  <a:pt x="1769" y="3508"/>
                  <a:pt x="1684" y="3507"/>
                  <a:pt x="1599" y="3499"/>
                </a:cubicBezTo>
                <a:lnTo>
                  <a:pt x="1599" y="3499"/>
                </a:lnTo>
                <a:cubicBezTo>
                  <a:pt x="1662" y="3505"/>
                  <a:pt x="1725" y="3511"/>
                  <a:pt x="1791" y="3511"/>
                </a:cubicBezTo>
                <a:cubicBezTo>
                  <a:pt x="1811" y="3511"/>
                  <a:pt x="1832" y="3511"/>
                  <a:pt x="1853" y="3509"/>
                </a:cubicBezTo>
                <a:lnTo>
                  <a:pt x="1853" y="3509"/>
                </a:lnTo>
                <a:cubicBezTo>
                  <a:pt x="1845" y="3567"/>
                  <a:pt x="1872" y="3627"/>
                  <a:pt x="1920" y="3659"/>
                </a:cubicBezTo>
                <a:cubicBezTo>
                  <a:pt x="1973" y="3686"/>
                  <a:pt x="2027" y="3704"/>
                  <a:pt x="2089" y="3713"/>
                </a:cubicBezTo>
                <a:cubicBezTo>
                  <a:pt x="2137" y="3717"/>
                  <a:pt x="2186" y="3719"/>
                  <a:pt x="2233" y="3719"/>
                </a:cubicBezTo>
                <a:cubicBezTo>
                  <a:pt x="2292" y="3719"/>
                  <a:pt x="2351" y="3715"/>
                  <a:pt x="2407" y="3707"/>
                </a:cubicBezTo>
                <a:lnTo>
                  <a:pt x="2407" y="3707"/>
                </a:lnTo>
                <a:cubicBezTo>
                  <a:pt x="2393" y="3739"/>
                  <a:pt x="2396" y="3775"/>
                  <a:pt x="2411" y="3811"/>
                </a:cubicBezTo>
                <a:cubicBezTo>
                  <a:pt x="2416" y="3816"/>
                  <a:pt x="2422" y="3821"/>
                  <a:pt x="2428" y="3826"/>
                </a:cubicBezTo>
                <a:lnTo>
                  <a:pt x="2428" y="3826"/>
                </a:lnTo>
                <a:cubicBezTo>
                  <a:pt x="2420" y="3791"/>
                  <a:pt x="2420" y="3757"/>
                  <a:pt x="2446" y="3731"/>
                </a:cubicBezTo>
                <a:lnTo>
                  <a:pt x="2455" y="3704"/>
                </a:lnTo>
                <a:lnTo>
                  <a:pt x="2429" y="3704"/>
                </a:lnTo>
                <a:lnTo>
                  <a:pt x="2420" y="3686"/>
                </a:lnTo>
                <a:cubicBezTo>
                  <a:pt x="2415" y="3693"/>
                  <a:pt x="2410" y="3700"/>
                  <a:pt x="2407" y="3707"/>
                </a:cubicBezTo>
                <a:lnTo>
                  <a:pt x="2407" y="3707"/>
                </a:lnTo>
                <a:cubicBezTo>
                  <a:pt x="2360" y="3714"/>
                  <a:pt x="2312" y="3717"/>
                  <a:pt x="2263" y="3717"/>
                </a:cubicBezTo>
                <a:cubicBezTo>
                  <a:pt x="2208" y="3717"/>
                  <a:pt x="2152" y="3713"/>
                  <a:pt x="2098" y="3704"/>
                </a:cubicBezTo>
                <a:cubicBezTo>
                  <a:pt x="2036" y="3704"/>
                  <a:pt x="1982" y="3686"/>
                  <a:pt x="1938" y="3659"/>
                </a:cubicBezTo>
                <a:cubicBezTo>
                  <a:pt x="1893" y="3624"/>
                  <a:pt x="1875" y="3570"/>
                  <a:pt x="1884" y="3525"/>
                </a:cubicBezTo>
                <a:lnTo>
                  <a:pt x="1884" y="3508"/>
                </a:lnTo>
                <a:lnTo>
                  <a:pt x="1875" y="3508"/>
                </a:lnTo>
                <a:lnTo>
                  <a:pt x="1857" y="3490"/>
                </a:lnTo>
                <a:close/>
                <a:moveTo>
                  <a:pt x="3911" y="3508"/>
                </a:moveTo>
                <a:cubicBezTo>
                  <a:pt x="3832" y="3508"/>
                  <a:pt x="3754" y="3516"/>
                  <a:pt x="3678" y="3534"/>
                </a:cubicBezTo>
                <a:cubicBezTo>
                  <a:pt x="3517" y="3561"/>
                  <a:pt x="3366" y="3606"/>
                  <a:pt x="3214" y="3659"/>
                </a:cubicBezTo>
                <a:cubicBezTo>
                  <a:pt x="3062" y="3722"/>
                  <a:pt x="2911" y="3775"/>
                  <a:pt x="2759" y="3820"/>
                </a:cubicBezTo>
                <a:cubicBezTo>
                  <a:pt x="2678" y="3847"/>
                  <a:pt x="2598" y="3856"/>
                  <a:pt x="2518" y="3856"/>
                </a:cubicBezTo>
                <a:cubicBezTo>
                  <a:pt x="2482" y="3856"/>
                  <a:pt x="2452" y="3844"/>
                  <a:pt x="2428" y="3826"/>
                </a:cubicBezTo>
                <a:lnTo>
                  <a:pt x="2428" y="3826"/>
                </a:lnTo>
                <a:cubicBezTo>
                  <a:pt x="2428" y="3827"/>
                  <a:pt x="2428" y="3828"/>
                  <a:pt x="2429" y="3829"/>
                </a:cubicBezTo>
                <a:cubicBezTo>
                  <a:pt x="2446" y="3856"/>
                  <a:pt x="2491" y="3865"/>
                  <a:pt x="2527" y="3873"/>
                </a:cubicBezTo>
                <a:cubicBezTo>
                  <a:pt x="2607" y="3873"/>
                  <a:pt x="2687" y="3856"/>
                  <a:pt x="2759" y="3838"/>
                </a:cubicBezTo>
                <a:cubicBezTo>
                  <a:pt x="2919" y="3793"/>
                  <a:pt x="3071" y="3740"/>
                  <a:pt x="3214" y="3686"/>
                </a:cubicBezTo>
                <a:cubicBezTo>
                  <a:pt x="3366" y="3624"/>
                  <a:pt x="3517" y="3588"/>
                  <a:pt x="3678" y="3561"/>
                </a:cubicBezTo>
                <a:cubicBezTo>
                  <a:pt x="3773" y="3533"/>
                  <a:pt x="3871" y="3519"/>
                  <a:pt x="3971" y="3519"/>
                </a:cubicBezTo>
                <a:cubicBezTo>
                  <a:pt x="4031" y="3519"/>
                  <a:pt x="4091" y="3524"/>
                  <a:pt x="4151" y="3534"/>
                </a:cubicBezTo>
                <a:cubicBezTo>
                  <a:pt x="4071" y="3516"/>
                  <a:pt x="3990" y="3508"/>
                  <a:pt x="3911" y="35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12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1E69B71-24FD-4842-8680-A2F4550B3453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468A9DDD-1139-4948-B3FC-9609F1C711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F2D03B3-4D16-48BB-A484-5CB38F38AA52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18676AFF-6C2D-466D-9D0B-EE08163629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6208FD-2371-4657-B49D-5DC30DE62DD2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DB71AA2B-A71E-42D4-9E4A-59E1F1A55F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A94C36B-3370-4BFF-930F-2E82F25CD4C7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37ADBAF2-2204-4581-A6EA-CFA410292E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0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7DCEDEC-3526-4FFE-B660-412973DE9E28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.VnTime" pitchFamily="34" charset="0"/>
              </a:defRPr>
            </a:lvl1pPr>
          </a:lstStyle>
          <a:p>
            <a:fld id="{EDC3DB9B-3143-408A-BD16-0885BABDF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D9DD88-EF3E-42C8-AD00-4BE26172B049}" type="datetimeFigureOut">
              <a:rPr lang="en-US"/>
              <a:pPr>
                <a:defRPr/>
              </a:pPr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061964-60B7-4A43-A600-4808483608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AE6C-F565-485B-B8CA-B81408BEE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778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  <p:sldLayoutId id="2147484389" r:id="rId18"/>
    <p:sldLayoutId id="2147484390" r:id="rId19"/>
    <p:sldLayoutId id="214748439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file:///C:\Users\Admin\Desktop\TUAN%209%20-%20LICH%20SU\DBL-%20l&#243;n-%20&#273;&#227;%20s&#7917;a%20ti&#7871;ng%20to.mp4" TargetMode="External"/><Relationship Id="rId1" Type="http://schemas.microsoft.com/office/2007/relationships/media" Target="file:///C:\Users\Admin\Desktop\TUAN%209%20-%20LICH%20SU\DBL-%20l&#243;n-%20&#273;&#227;%20s&#7917;a%20ti&#7871;ng%20to.mp4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E:\T.Oanh%2019-20\GA%20lop%204C\&#272;BL%20d&#7865;p%20loan%20-%20T.Oanh%20-%20d&#7841;y%20&#7903;%20c&#273;-%20chu&#7849;n1\&#272;BL%20d&#7865;p%20loan%20-%20T.Oanh%20-%20d&#7841;y%20&#7903;%20chuy&#234;n%20&#273;&#7873;\&#272;BL%20d&#7865;p%20loan%20-%20T.Oanh%20-%20d&#7841;y%20&#7903;%20chuy&#234;n%20&#273;&#7873;\c&#225;ch%20&#273;&#225;nh%20c&#7911;a%20&#272;BL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E:\T.Oanh%2019-20\GA%20lop%204C\&#272;BL%20d&#7865;p%20loan%20-%20T.Oanh%20-%20d&#7841;y%20&#7903;%20c&#273;-%20chu&#7849;n1\&#272;BL%20d&#7865;p%20loan%20-%20T.Oanh%20-%20d&#7841;y%20&#7903;%20chuy&#234;n%20&#273;&#7873;\&#272;BL%20d&#7865;p%20loan%20-%20T.Oanh%20-%20d&#7841;y%20&#7903;%20chuy&#234;n%20&#273;&#7873;\bu&#7893;i%20&#273;&#7847;u%20&#273;&#7897;c%20l&#7853;p%20l&#7891;ng%20nh&#7841;c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28600" y="685800"/>
            <a:ext cx="86868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MÔN: LỊCH SỬ</a:t>
            </a:r>
          </a:p>
          <a:p>
            <a:pPr algn="ctr"/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BỘ LĨNH DẸP LOẠN 12 SỨ QUÂN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1143000" y="54864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2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t="12848" r="12295" b="13541"/>
          <a:stretch/>
        </p:blipFill>
        <p:spPr bwMode="auto">
          <a:xfrm>
            <a:off x="224973" y="228600"/>
            <a:ext cx="869042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2" y="281728"/>
            <a:ext cx="8737598" cy="642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54002" y="320457"/>
            <a:ext cx="86904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46125" y="1682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609600" y="152400"/>
            <a:ext cx="7162800" cy="519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Quyền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mất</a:t>
            </a: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28600" y="2743200"/>
            <a:ext cx="2057400" cy="2062163"/>
          </a:xfrm>
          <a:prstGeom prst="rect">
            <a:avLst/>
          </a:prstGeom>
          <a:solidFill>
            <a:srgbClr val="A3FBFB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Thống nhất đất nước về một mối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 rot="5400000">
            <a:off x="2743200" y="457200"/>
            <a:ext cx="5676900" cy="6591300"/>
          </a:xfrm>
          <a:prstGeom prst="downArrowCallout">
            <a:avLst>
              <a:gd name="adj1" fmla="val 14731"/>
              <a:gd name="adj2" fmla="val 18282"/>
              <a:gd name="adj3" fmla="val 12756"/>
              <a:gd name="adj4" fmla="val 83065"/>
            </a:avLst>
          </a:prstGeom>
          <a:solidFill>
            <a:srgbClr val="F9B1A5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800600" y="1116013"/>
            <a:ext cx="4038600" cy="955675"/>
          </a:xfrm>
          <a:prstGeom prst="rect">
            <a:avLst/>
          </a:prstGeom>
          <a:solidFill>
            <a:srgbClr val="F4FDA1"/>
          </a:solidFill>
          <a:ln w="9525">
            <a:solidFill>
              <a:srgbClr val="A3F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Triều đình lục đục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giành ngai vàng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800600" y="2438400"/>
            <a:ext cx="4038600" cy="955675"/>
          </a:xfrm>
          <a:prstGeom prst="rect">
            <a:avLst/>
          </a:prstGeom>
          <a:solidFill>
            <a:srgbClr val="F4FDA1"/>
          </a:solidFill>
          <a:ln w="9525">
            <a:solidFill>
              <a:srgbClr val="A3F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 chia cắt thành 12 vùng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4800600" y="3886200"/>
            <a:ext cx="4038600" cy="955675"/>
          </a:xfrm>
          <a:prstGeom prst="rect">
            <a:avLst/>
          </a:prstGeom>
          <a:solidFill>
            <a:srgbClr val="F4FDA1"/>
          </a:solidFill>
          <a:ln w="9525">
            <a:solidFill>
              <a:srgbClr val="A3F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Làng mạc ruộng vườn bị tàn phá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4795838" y="5521325"/>
            <a:ext cx="4038600" cy="954088"/>
          </a:xfrm>
          <a:prstGeom prst="rect">
            <a:avLst/>
          </a:prstGeom>
          <a:solidFill>
            <a:srgbClr val="F4FDA1"/>
          </a:solidFill>
          <a:ln w="9525">
            <a:solidFill>
              <a:srgbClr val="A3FB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thù lăm le xâm lược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3810000" y="914400"/>
            <a:ext cx="0" cy="838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3810000" y="1676400"/>
            <a:ext cx="9144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3810000" y="2895600"/>
            <a:ext cx="9144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3810000" y="4419600"/>
            <a:ext cx="9144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3810000" y="1676400"/>
            <a:ext cx="0" cy="12192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3810000" y="2895600"/>
            <a:ext cx="0" cy="1524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3810000" y="4343400"/>
            <a:ext cx="0" cy="17526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3810000" y="6019800"/>
            <a:ext cx="9144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  <p:bldP spid="8217" grpId="0" animBg="1"/>
      <p:bldP spid="8218" grpId="0" animBg="1"/>
      <p:bldP spid="8219" grpId="0" animBg="1"/>
      <p:bldP spid="82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263525" y="990600"/>
            <a:ext cx="8610600" cy="5181600"/>
          </a:xfrm>
          <a:prstGeom prst="roundRect">
            <a:avLst>
              <a:gd name="adj" fmla="val 16667"/>
            </a:avLst>
          </a:prstGeom>
          <a:solidFill>
            <a:srgbClr val="A3FBF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60363" y="2286000"/>
            <a:ext cx="84582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Đinh Bộ Lĩnh quê ở đâu?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Em biết gì về thời thơ ấu của Đinh Bộ Lĩnh?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Đinh Bộ Lĩnh đã có công gì?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Sau khi thống nhất đất nước Đinh Bộ Lĩnh đã làm gì?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20725" y="1204913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Đọc sách từ : “ Bấy giờ ở vùng Hoa Lư…ngược xuôi buôn bán” và trả lời các câu hỏi: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838200" y="304800"/>
            <a:ext cx="6596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2.Đinh Bộ Lĩnh dẹp loạn 12 sứ quân.</a:t>
            </a:r>
          </a:p>
        </p:txBody>
      </p:sp>
    </p:spTree>
    <p:extLst>
      <p:ext uri="{BB962C8B-B14F-4D97-AF65-F5344CB8AC3E}">
        <p14:creationId xmlns:p14="http://schemas.microsoft.com/office/powerpoint/2010/main" val="18525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3" grpId="0"/>
      <p:bldP spid="399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90600" y="609600"/>
            <a:ext cx="60515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Đinh Bộ Lĩnh quê ở đâu</a:t>
            </a:r>
            <a:r>
              <a:rPr lang="en-US" altLang="en-US" b="1">
                <a:solidFill>
                  <a:srgbClr val="FF3300"/>
                </a:solidFill>
              </a:rPr>
              <a:t>?</a:t>
            </a:r>
            <a:r>
              <a:rPr lang="en-US" altLang="en-US" b="1"/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838200" y="3124200"/>
            <a:ext cx="746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Bộ Lĩnh quê ở Hoa Lư (Ninh Bình)</a:t>
            </a:r>
          </a:p>
        </p:txBody>
      </p:sp>
    </p:spTree>
    <p:extLst>
      <p:ext uri="{BB962C8B-B14F-4D97-AF65-F5344CB8AC3E}">
        <p14:creationId xmlns:p14="http://schemas.microsoft.com/office/powerpoint/2010/main" val="33115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8" grpId="1"/>
      <p:bldP spid="419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81000" y="228600"/>
            <a:ext cx="746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Em biết gì về thời thơ ấu của Đinh Bộ Lĩnh?</a:t>
            </a:r>
          </a:p>
        </p:txBody>
      </p:sp>
      <p:pic>
        <p:nvPicPr>
          <p:cNvPr id="11267" name="Picture 6" descr="DSC002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8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A2901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7517" r="9048" b="3902"/>
          <a:stretch/>
        </p:blipFill>
        <p:spPr>
          <a:xfrm>
            <a:off x="0" y="0"/>
            <a:ext cx="9143999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1815" y="4913055"/>
            <a:ext cx="869042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kiệu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7350" y="0"/>
            <a:ext cx="108204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BL- lón- đã sửa tiếng t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83028" y="5537929"/>
            <a:ext cx="88609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447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ĐBL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83028" y="5257800"/>
            <a:ext cx="88609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12789" r="12615" b="12653"/>
          <a:stretch/>
        </p:blipFill>
        <p:spPr bwMode="auto">
          <a:xfrm>
            <a:off x="152400" y="15240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76200" y="6073914"/>
            <a:ext cx="88609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ách đánh của ĐB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76200" y="5997714"/>
            <a:ext cx="906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2" y="2182092"/>
            <a:ext cx="3506932" cy="467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704" y="1296061"/>
            <a:ext cx="5090601" cy="8860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4868" y="1472339"/>
            <a:ext cx="218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9F20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815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12732" r="12491" b="13147"/>
          <a:stretch/>
        </p:blipFill>
        <p:spPr bwMode="auto">
          <a:xfrm>
            <a:off x="595086" y="381001"/>
            <a:ext cx="7848600" cy="548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19800"/>
            <a:ext cx="3817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28600" y="5595258"/>
            <a:ext cx="90678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968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04800" y="869752"/>
            <a:ext cx="8382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FF"/>
                </a:solidFill>
                <a:latin typeface=".VnTime" pitchFamily="34" charset="0"/>
              </a:rPr>
              <a:t>   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03216"/>
              </p:ext>
            </p:extLst>
          </p:nvPr>
        </p:nvGraphicFramePr>
        <p:xfrm>
          <a:off x="131763" y="762002"/>
          <a:ext cx="8936036" cy="591524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8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935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1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3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thống</a:t>
                      </a:r>
                      <a:r>
                        <a:rPr lang="en-US" sz="31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nhất</a:t>
                      </a:r>
                      <a:endParaRPr lang="en-US" sz="3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 khi thống</a:t>
                      </a:r>
                      <a:r>
                        <a:rPr lang="en-US" sz="31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nhất</a:t>
                      </a:r>
                      <a:endParaRPr lang="en-US" sz="3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929">
                <a:tc>
                  <a:txBody>
                    <a:bodyPr/>
                    <a:lstStyle/>
                    <a:p>
                      <a:r>
                        <a:rPr lang="en-US" sz="3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3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3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3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3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1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31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US" sz="3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1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4" marR="9143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049" name="Rectangle 1"/>
          <p:cNvSpPr>
            <a:spLocks noChangeArrowheads="1"/>
          </p:cNvSpPr>
          <p:nvPr/>
        </p:nvSpPr>
        <p:spPr bwMode="auto">
          <a:xfrm>
            <a:off x="2462215" y="1879937"/>
            <a:ext cx="3024185" cy="1015663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19800" y="1843652"/>
            <a:ext cx="2819402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428301" y="3429000"/>
            <a:ext cx="1534099" cy="553998"/>
          </a:xfrm>
          <a:prstGeom prst="rect">
            <a:avLst/>
          </a:prstGeom>
          <a:solidFill>
            <a:srgbClr val="46F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đục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019799" y="4876800"/>
            <a:ext cx="2819403" cy="147732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286001" y="4876800"/>
            <a:ext cx="3200399" cy="55399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6019799" y="3352799"/>
            <a:ext cx="2819402" cy="1015663"/>
          </a:xfrm>
          <a:prstGeom prst="rect">
            <a:avLst/>
          </a:pr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 animBg="1"/>
      <p:bldP spid="14" grpId="0" animBg="1"/>
      <p:bldP spid="19" grpId="0" animBg="1"/>
      <p:bldP spid="28" grpId="0" animBg="1"/>
      <p:bldP spid="31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PA2901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t="3809" r="3600"/>
          <a:stretch/>
        </p:blipFill>
        <p:spPr bwMode="auto">
          <a:xfrm>
            <a:off x="141518" y="152401"/>
            <a:ext cx="8795657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76200" y="6164367"/>
            <a:ext cx="88609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Résultat de recherche d'images pour &quot;cảnh đẹp Tràng A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100"/>
            <a:ext cx="8795657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7800" y="172357"/>
            <a:ext cx="2324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.VnRevue" pitchFamily="34" charset="0"/>
              </a:rPr>
              <a:t>Trµng</a:t>
            </a:r>
            <a:r>
              <a:rPr lang="en-US" dirty="0">
                <a:solidFill>
                  <a:srgbClr val="FF0000"/>
                </a:solidFill>
                <a:latin typeface=".VnRevue" pitchFamily="34" charset="0"/>
              </a:rPr>
              <a:t> An</a:t>
            </a:r>
          </a:p>
        </p:txBody>
      </p:sp>
      <p:pic>
        <p:nvPicPr>
          <p:cNvPr id="6" name="Picture 2" descr="Résultat de recherche d'images pour &quot;cảnh đẹp Tràng An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1"/>
            <a:ext cx="8759375" cy="60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1343" y="240724"/>
            <a:ext cx="2324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err="1">
                <a:solidFill>
                  <a:srgbClr val="FF0000"/>
                </a:solidFill>
                <a:latin typeface=".VnRevue" pitchFamily="34" charset="0"/>
              </a:rPr>
              <a:t>Trµng</a:t>
            </a:r>
            <a:r>
              <a:rPr lang="en-US" dirty="0">
                <a:solidFill>
                  <a:srgbClr val="FF0000"/>
                </a:solidFill>
                <a:latin typeface=".VnRevue" pitchFamily="34" charset="0"/>
              </a:rPr>
              <a:t> An</a:t>
            </a:r>
          </a:p>
        </p:txBody>
      </p:sp>
      <p:pic>
        <p:nvPicPr>
          <p:cNvPr id="9" name="Picture 4" descr="Résultat de recherche d'images pour &quot;cảnh đẹp Tràng A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72357"/>
            <a:ext cx="8795657" cy="607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00573" y="145982"/>
            <a:ext cx="2324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ết quả hình ảnh cho phố đinh tiên hoàng cạnh Hồ Gư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76200" y="6135339"/>
            <a:ext cx="88609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" descr="Kết quả hình ảnh cho phố đinh tiên hoàng cạnh Hồ Gươ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08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ết quả hình ảnh cho trường đinh tiên ho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ết quả hình ảnh cho đền thờ đinh tiên hoà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ết quả hình ảnh cho đền thờ đinh tiên ho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4" y="76200"/>
            <a:ext cx="8868228" cy="60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2" y="2182092"/>
            <a:ext cx="3506932" cy="467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704" y="1296061"/>
            <a:ext cx="5090601" cy="8860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4868" y="1472339"/>
            <a:ext cx="218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9F20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8753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3581400" y="403225"/>
            <a:ext cx="1463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790825" y="274638"/>
            <a:ext cx="2743200" cy="5222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Quyền mất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409700" y="1484313"/>
            <a:ext cx="5448300" cy="9540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 nước rơi vào  cảnh loạn lạc, chia cắt thành12 vùng.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14300" y="4071938"/>
            <a:ext cx="2362200" cy="18161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Dẹp loạn, thống nhất đất nước (năm 968).</a:t>
            </a: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4038600" y="838200"/>
            <a:ext cx="1588" cy="6461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4037013" y="2457450"/>
            <a:ext cx="1587" cy="4937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2657475" y="2951163"/>
            <a:ext cx="2819400" cy="523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Bộ Lĩnh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2857500" y="4071938"/>
            <a:ext cx="3086100" cy="13843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ngôi vua</a:t>
            </a:r>
          </a:p>
          <a:p>
            <a:pPr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(Đinh Tiên Hoàng)</a:t>
            </a:r>
          </a:p>
          <a:p>
            <a:pPr eaLnBrk="1" hangingPunct="1"/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427788" y="4071938"/>
            <a:ext cx="2362200" cy="13843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Đặt tên nước Đại Cồ Việt</a:t>
            </a:r>
          </a:p>
          <a:p>
            <a:pPr eaLnBrk="1" hangingPunct="1"/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>
            <a:off x="1408113" y="3527425"/>
            <a:ext cx="2590800" cy="5445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4037013" y="3494088"/>
            <a:ext cx="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3998913" y="3527425"/>
            <a:ext cx="3035300" cy="4921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85" grpId="0" animBg="1"/>
      <p:bldP spid="32786" grpId="0" animBg="1"/>
      <p:bldP spid="32792" grpId="0" animBg="1"/>
      <p:bldP spid="32793" grpId="0" animBg="1"/>
      <p:bldP spid="327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30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6030001"/>
              </p:ext>
            </p:extLst>
          </p:nvPr>
        </p:nvGraphicFramePr>
        <p:xfrm>
          <a:off x="1797282" y="1289269"/>
          <a:ext cx="5549462" cy="465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1071563" cy="1071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0009"/>
            <a:ext cx="1071563" cy="1071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95800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743200" y="117158"/>
            <a:ext cx="6172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76235259"/>
              </p:ext>
            </p:extLst>
          </p:nvPr>
        </p:nvGraphicFramePr>
        <p:xfrm>
          <a:off x="838200" y="914401"/>
          <a:ext cx="8229600" cy="4989517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3226" name="Group 218"/>
          <p:cNvGrpSpPr>
            <a:grpSpLocks/>
          </p:cNvGrpSpPr>
          <p:nvPr/>
        </p:nvGrpSpPr>
        <p:grpSpPr bwMode="auto">
          <a:xfrm>
            <a:off x="3962400" y="990601"/>
            <a:ext cx="5105400" cy="461963"/>
            <a:chOff x="2400" y="768"/>
            <a:chExt cx="3216" cy="291"/>
          </a:xfrm>
        </p:grpSpPr>
        <p:sp>
          <p:nvSpPr>
            <p:cNvPr id="54572" name="Text Box 219"/>
            <p:cNvSpPr txBox="1">
              <a:spLocks noChangeArrowheads="1"/>
            </p:cNvSpPr>
            <p:nvPr/>
          </p:nvSpPr>
          <p:spPr bwMode="auto">
            <a:xfrm>
              <a:off x="2400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</a:t>
              </a:r>
            </a:p>
          </p:txBody>
        </p:sp>
        <p:sp>
          <p:nvSpPr>
            <p:cNvPr id="54573" name="Text Box 220"/>
            <p:cNvSpPr txBox="1">
              <a:spLocks noChangeArrowheads="1"/>
            </p:cNvSpPr>
            <p:nvPr/>
          </p:nvSpPr>
          <p:spPr bwMode="auto">
            <a:xfrm>
              <a:off x="2736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4574" name="Text Box 221"/>
            <p:cNvSpPr txBox="1">
              <a:spLocks noChangeArrowheads="1"/>
            </p:cNvSpPr>
            <p:nvPr/>
          </p:nvSpPr>
          <p:spPr bwMode="auto">
            <a:xfrm>
              <a:off x="3072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4575" name="Text Box 222"/>
            <p:cNvSpPr txBox="1">
              <a:spLocks noChangeArrowheads="1"/>
            </p:cNvSpPr>
            <p:nvPr/>
          </p:nvSpPr>
          <p:spPr bwMode="auto">
            <a:xfrm>
              <a:off x="3408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4576" name="Text Box 223"/>
            <p:cNvSpPr txBox="1">
              <a:spLocks noChangeArrowheads="1"/>
            </p:cNvSpPr>
            <p:nvPr/>
          </p:nvSpPr>
          <p:spPr bwMode="auto">
            <a:xfrm>
              <a:off x="3744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4577" name="Text Box 224"/>
            <p:cNvSpPr txBox="1">
              <a:spLocks noChangeArrowheads="1"/>
            </p:cNvSpPr>
            <p:nvPr/>
          </p:nvSpPr>
          <p:spPr bwMode="auto">
            <a:xfrm>
              <a:off x="4032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</a:t>
              </a:r>
            </a:p>
          </p:txBody>
        </p:sp>
        <p:sp>
          <p:nvSpPr>
            <p:cNvPr id="54578" name="Text Box 225"/>
            <p:cNvSpPr txBox="1">
              <a:spLocks noChangeArrowheads="1"/>
            </p:cNvSpPr>
            <p:nvPr/>
          </p:nvSpPr>
          <p:spPr bwMode="auto">
            <a:xfrm>
              <a:off x="4368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54579" name="Text Box 226"/>
            <p:cNvSpPr txBox="1">
              <a:spLocks noChangeArrowheads="1"/>
            </p:cNvSpPr>
            <p:nvPr/>
          </p:nvSpPr>
          <p:spPr bwMode="auto">
            <a:xfrm>
              <a:off x="4704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Ü</a:t>
              </a:r>
            </a:p>
          </p:txBody>
        </p:sp>
        <p:sp>
          <p:nvSpPr>
            <p:cNvPr id="54580" name="Text Box 227"/>
            <p:cNvSpPr txBox="1">
              <a:spLocks noChangeArrowheads="1"/>
            </p:cNvSpPr>
            <p:nvPr/>
          </p:nvSpPr>
          <p:spPr bwMode="auto">
            <a:xfrm>
              <a:off x="5040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4581" name="Text Box 228"/>
            <p:cNvSpPr txBox="1">
              <a:spLocks noChangeArrowheads="1"/>
            </p:cNvSpPr>
            <p:nvPr/>
          </p:nvSpPr>
          <p:spPr bwMode="auto">
            <a:xfrm>
              <a:off x="5328" y="76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43237" name="Group 229"/>
          <p:cNvGrpSpPr>
            <a:grpSpLocks/>
          </p:cNvGrpSpPr>
          <p:nvPr/>
        </p:nvGrpSpPr>
        <p:grpSpPr bwMode="auto">
          <a:xfrm>
            <a:off x="2971800" y="1508126"/>
            <a:ext cx="2514600" cy="461963"/>
            <a:chOff x="1776" y="1104"/>
            <a:chExt cx="1584" cy="291"/>
          </a:xfrm>
        </p:grpSpPr>
        <p:sp>
          <p:nvSpPr>
            <p:cNvPr id="54567" name="Text Box 230"/>
            <p:cNvSpPr txBox="1">
              <a:spLocks noChangeArrowheads="1"/>
            </p:cNvSpPr>
            <p:nvPr/>
          </p:nvSpPr>
          <p:spPr bwMode="auto">
            <a:xfrm>
              <a:off x="1776" y="1104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4568" name="Text Box 231"/>
            <p:cNvSpPr txBox="1">
              <a:spLocks noChangeArrowheads="1"/>
            </p:cNvSpPr>
            <p:nvPr/>
          </p:nvSpPr>
          <p:spPr bwMode="auto">
            <a:xfrm>
              <a:off x="2112" y="1104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4569" name="Text Box 232"/>
            <p:cNvSpPr txBox="1">
              <a:spLocks noChangeArrowheads="1"/>
            </p:cNvSpPr>
            <p:nvPr/>
          </p:nvSpPr>
          <p:spPr bwMode="auto">
            <a:xfrm>
              <a:off x="2400" y="1104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570" name="Text Box 233"/>
            <p:cNvSpPr txBox="1">
              <a:spLocks noChangeArrowheads="1"/>
            </p:cNvSpPr>
            <p:nvPr/>
          </p:nvSpPr>
          <p:spPr bwMode="auto">
            <a:xfrm>
              <a:off x="2736" y="1104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54571" name="Text Box 234"/>
            <p:cNvSpPr txBox="1">
              <a:spLocks noChangeArrowheads="1"/>
            </p:cNvSpPr>
            <p:nvPr/>
          </p:nvSpPr>
          <p:spPr bwMode="auto">
            <a:xfrm>
              <a:off x="3072" y="1104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¦</a:t>
              </a:r>
            </a:p>
          </p:txBody>
        </p:sp>
      </p:grpSp>
      <p:grpSp>
        <p:nvGrpSpPr>
          <p:cNvPr id="43243" name="Group 235"/>
          <p:cNvGrpSpPr>
            <a:grpSpLocks/>
          </p:cNvGrpSpPr>
          <p:nvPr/>
        </p:nvGrpSpPr>
        <p:grpSpPr bwMode="auto">
          <a:xfrm>
            <a:off x="3505200" y="2117728"/>
            <a:ext cx="3581400" cy="461963"/>
            <a:chOff x="2112" y="1488"/>
            <a:chExt cx="2256" cy="291"/>
          </a:xfrm>
        </p:grpSpPr>
        <p:sp>
          <p:nvSpPr>
            <p:cNvPr id="54560" name="Text Box 236"/>
            <p:cNvSpPr txBox="1">
              <a:spLocks noChangeArrowheads="1"/>
            </p:cNvSpPr>
            <p:nvPr/>
          </p:nvSpPr>
          <p:spPr bwMode="auto">
            <a:xfrm>
              <a:off x="2112" y="148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4561" name="Text Box 237"/>
            <p:cNvSpPr txBox="1">
              <a:spLocks noChangeArrowheads="1"/>
            </p:cNvSpPr>
            <p:nvPr/>
          </p:nvSpPr>
          <p:spPr bwMode="auto">
            <a:xfrm>
              <a:off x="2400" y="148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</a:t>
              </a:r>
            </a:p>
          </p:txBody>
        </p:sp>
        <p:sp>
          <p:nvSpPr>
            <p:cNvPr id="54562" name="Text Box 238"/>
            <p:cNvSpPr txBox="1">
              <a:spLocks noChangeArrowheads="1"/>
            </p:cNvSpPr>
            <p:nvPr/>
          </p:nvSpPr>
          <p:spPr bwMode="auto">
            <a:xfrm>
              <a:off x="2784" y="148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563" name="Text Box 239"/>
            <p:cNvSpPr txBox="1">
              <a:spLocks noChangeArrowheads="1"/>
            </p:cNvSpPr>
            <p:nvPr/>
          </p:nvSpPr>
          <p:spPr bwMode="auto">
            <a:xfrm>
              <a:off x="3120" y="148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54564" name="Text Box 240"/>
            <p:cNvSpPr txBox="1">
              <a:spLocks noChangeArrowheads="1"/>
            </p:cNvSpPr>
            <p:nvPr/>
          </p:nvSpPr>
          <p:spPr bwMode="auto">
            <a:xfrm>
              <a:off x="3456" y="148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4565" name="Text Box 241"/>
            <p:cNvSpPr txBox="1">
              <a:spLocks noChangeArrowheads="1"/>
            </p:cNvSpPr>
            <p:nvPr/>
          </p:nvSpPr>
          <p:spPr bwMode="auto">
            <a:xfrm>
              <a:off x="3744" y="148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</a:p>
          </p:txBody>
        </p:sp>
        <p:sp>
          <p:nvSpPr>
            <p:cNvPr id="54566" name="Text Box 242"/>
            <p:cNvSpPr txBox="1">
              <a:spLocks noChangeArrowheads="1"/>
            </p:cNvSpPr>
            <p:nvPr/>
          </p:nvSpPr>
          <p:spPr bwMode="auto">
            <a:xfrm>
              <a:off x="4080" y="1488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43251" name="Group 243"/>
          <p:cNvGrpSpPr>
            <a:grpSpLocks/>
          </p:cNvGrpSpPr>
          <p:nvPr/>
        </p:nvGrpSpPr>
        <p:grpSpPr bwMode="auto">
          <a:xfrm>
            <a:off x="2971800" y="3184528"/>
            <a:ext cx="4114800" cy="461963"/>
            <a:chOff x="1776" y="2160"/>
            <a:chExt cx="2592" cy="291"/>
          </a:xfrm>
        </p:grpSpPr>
        <p:sp>
          <p:nvSpPr>
            <p:cNvPr id="54552" name="Text Box 244"/>
            <p:cNvSpPr txBox="1">
              <a:spLocks noChangeArrowheads="1"/>
            </p:cNvSpPr>
            <p:nvPr/>
          </p:nvSpPr>
          <p:spPr bwMode="auto">
            <a:xfrm>
              <a:off x="1776" y="216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4553" name="Text Box 245"/>
            <p:cNvSpPr txBox="1">
              <a:spLocks noChangeArrowheads="1"/>
            </p:cNvSpPr>
            <p:nvPr/>
          </p:nvSpPr>
          <p:spPr bwMode="auto">
            <a:xfrm>
              <a:off x="2112" y="216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4554" name="Text Box 246"/>
            <p:cNvSpPr txBox="1">
              <a:spLocks noChangeArrowheads="1"/>
            </p:cNvSpPr>
            <p:nvPr/>
          </p:nvSpPr>
          <p:spPr bwMode="auto">
            <a:xfrm>
              <a:off x="2400" y="216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</a:p>
          </p:txBody>
        </p:sp>
        <p:sp>
          <p:nvSpPr>
            <p:cNvPr id="54555" name="Text Box 247"/>
            <p:cNvSpPr txBox="1">
              <a:spLocks noChangeArrowheads="1"/>
            </p:cNvSpPr>
            <p:nvPr/>
          </p:nvSpPr>
          <p:spPr bwMode="auto">
            <a:xfrm>
              <a:off x="2784" y="216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54556" name="Text Box 248"/>
            <p:cNvSpPr txBox="1">
              <a:spLocks noChangeArrowheads="1"/>
            </p:cNvSpPr>
            <p:nvPr/>
          </p:nvSpPr>
          <p:spPr bwMode="auto">
            <a:xfrm>
              <a:off x="3120" y="216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54557" name="Text Box 249"/>
            <p:cNvSpPr txBox="1">
              <a:spLocks noChangeArrowheads="1"/>
            </p:cNvSpPr>
            <p:nvPr/>
          </p:nvSpPr>
          <p:spPr bwMode="auto">
            <a:xfrm>
              <a:off x="3408" y="216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54558" name="Text Box 250"/>
            <p:cNvSpPr txBox="1">
              <a:spLocks noChangeArrowheads="1"/>
            </p:cNvSpPr>
            <p:nvPr/>
          </p:nvSpPr>
          <p:spPr bwMode="auto">
            <a:xfrm>
              <a:off x="3744" y="216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Ò</a:t>
              </a:r>
            </a:p>
          </p:txBody>
        </p:sp>
        <p:sp>
          <p:nvSpPr>
            <p:cNvPr id="54559" name="Text Box 251"/>
            <p:cNvSpPr txBox="1">
              <a:spLocks noChangeArrowheads="1"/>
            </p:cNvSpPr>
            <p:nvPr/>
          </p:nvSpPr>
          <p:spPr bwMode="auto">
            <a:xfrm>
              <a:off x="4080" y="216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43260" name="Group 252"/>
          <p:cNvGrpSpPr>
            <a:grpSpLocks/>
          </p:cNvGrpSpPr>
          <p:nvPr/>
        </p:nvGrpSpPr>
        <p:grpSpPr bwMode="auto">
          <a:xfrm>
            <a:off x="3962400" y="3717928"/>
            <a:ext cx="1524000" cy="461963"/>
            <a:chOff x="2400" y="2496"/>
            <a:chExt cx="960" cy="291"/>
          </a:xfrm>
        </p:grpSpPr>
        <p:sp>
          <p:nvSpPr>
            <p:cNvPr id="54549" name="Text Box 253"/>
            <p:cNvSpPr txBox="1">
              <a:spLocks noChangeArrowheads="1"/>
            </p:cNvSpPr>
            <p:nvPr/>
          </p:nvSpPr>
          <p:spPr bwMode="auto">
            <a:xfrm>
              <a:off x="2400" y="249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54550" name="Text Box 254"/>
            <p:cNvSpPr txBox="1">
              <a:spLocks noChangeArrowheads="1"/>
            </p:cNvSpPr>
            <p:nvPr/>
          </p:nvSpPr>
          <p:spPr bwMode="auto">
            <a:xfrm>
              <a:off x="2736" y="249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54551" name="Text Box 255"/>
            <p:cNvSpPr txBox="1">
              <a:spLocks noChangeArrowheads="1"/>
            </p:cNvSpPr>
            <p:nvPr/>
          </p:nvSpPr>
          <p:spPr bwMode="auto">
            <a:xfrm>
              <a:off x="3072" y="249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3264" name="Group 256"/>
          <p:cNvGrpSpPr>
            <a:grpSpLocks/>
          </p:cNvGrpSpPr>
          <p:nvPr/>
        </p:nvGrpSpPr>
        <p:grpSpPr bwMode="auto">
          <a:xfrm>
            <a:off x="914400" y="4860928"/>
            <a:ext cx="6629400" cy="461963"/>
            <a:chOff x="480" y="3216"/>
            <a:chExt cx="4176" cy="291"/>
          </a:xfrm>
        </p:grpSpPr>
        <p:sp>
          <p:nvSpPr>
            <p:cNvPr id="54536" name="Text Box 257"/>
            <p:cNvSpPr txBox="1">
              <a:spLocks noChangeArrowheads="1"/>
            </p:cNvSpPr>
            <p:nvPr/>
          </p:nvSpPr>
          <p:spPr bwMode="auto">
            <a:xfrm>
              <a:off x="480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</a:t>
              </a:r>
            </a:p>
          </p:txBody>
        </p:sp>
        <p:sp>
          <p:nvSpPr>
            <p:cNvPr id="54537" name="Text Box 258"/>
            <p:cNvSpPr txBox="1">
              <a:spLocks noChangeArrowheads="1"/>
            </p:cNvSpPr>
            <p:nvPr/>
          </p:nvSpPr>
          <p:spPr bwMode="auto">
            <a:xfrm>
              <a:off x="816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4538" name="Text Box 259"/>
            <p:cNvSpPr txBox="1">
              <a:spLocks noChangeArrowheads="1"/>
            </p:cNvSpPr>
            <p:nvPr/>
          </p:nvSpPr>
          <p:spPr bwMode="auto">
            <a:xfrm>
              <a:off x="1152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4539" name="Text Box 260"/>
            <p:cNvSpPr txBox="1">
              <a:spLocks noChangeArrowheads="1"/>
            </p:cNvSpPr>
            <p:nvPr/>
          </p:nvSpPr>
          <p:spPr bwMode="auto">
            <a:xfrm>
              <a:off x="1488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4540" name="Text Box 261"/>
            <p:cNvSpPr txBox="1">
              <a:spLocks noChangeArrowheads="1"/>
            </p:cNvSpPr>
            <p:nvPr/>
          </p:nvSpPr>
          <p:spPr bwMode="auto">
            <a:xfrm>
              <a:off x="1824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54541" name="Text Box 262"/>
            <p:cNvSpPr txBox="1">
              <a:spLocks noChangeArrowheads="1"/>
            </p:cNvSpPr>
            <p:nvPr/>
          </p:nvSpPr>
          <p:spPr bwMode="auto">
            <a:xfrm>
              <a:off x="2112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4542" name="Text Box 263"/>
            <p:cNvSpPr txBox="1">
              <a:spLocks noChangeArrowheads="1"/>
            </p:cNvSpPr>
            <p:nvPr/>
          </p:nvSpPr>
          <p:spPr bwMode="auto">
            <a:xfrm>
              <a:off x="2400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ª</a:t>
              </a:r>
            </a:p>
          </p:txBody>
        </p:sp>
        <p:sp>
          <p:nvSpPr>
            <p:cNvPr id="54543" name="Text Box 264"/>
            <p:cNvSpPr txBox="1">
              <a:spLocks noChangeArrowheads="1"/>
            </p:cNvSpPr>
            <p:nvPr/>
          </p:nvSpPr>
          <p:spPr bwMode="auto">
            <a:xfrm>
              <a:off x="2784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4544" name="Text Box 265"/>
            <p:cNvSpPr txBox="1">
              <a:spLocks noChangeArrowheads="1"/>
            </p:cNvSpPr>
            <p:nvPr/>
          </p:nvSpPr>
          <p:spPr bwMode="auto">
            <a:xfrm>
              <a:off x="3072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4545" name="Text Box 266"/>
            <p:cNvSpPr txBox="1">
              <a:spLocks noChangeArrowheads="1"/>
            </p:cNvSpPr>
            <p:nvPr/>
          </p:nvSpPr>
          <p:spPr bwMode="auto">
            <a:xfrm>
              <a:off x="3408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54546" name="Text Box 267"/>
            <p:cNvSpPr txBox="1">
              <a:spLocks noChangeArrowheads="1"/>
            </p:cNvSpPr>
            <p:nvPr/>
          </p:nvSpPr>
          <p:spPr bwMode="auto">
            <a:xfrm>
              <a:off x="3696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</a:p>
          </p:txBody>
        </p:sp>
        <p:sp>
          <p:nvSpPr>
            <p:cNvPr id="54547" name="Text Box 268"/>
            <p:cNvSpPr txBox="1">
              <a:spLocks noChangeArrowheads="1"/>
            </p:cNvSpPr>
            <p:nvPr/>
          </p:nvSpPr>
          <p:spPr bwMode="auto">
            <a:xfrm>
              <a:off x="4032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4548" name="Text Box 269"/>
            <p:cNvSpPr txBox="1">
              <a:spLocks noChangeArrowheads="1"/>
            </p:cNvSpPr>
            <p:nvPr/>
          </p:nvSpPr>
          <p:spPr bwMode="auto">
            <a:xfrm>
              <a:off x="4368" y="321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43278" name="Group 270"/>
          <p:cNvGrpSpPr>
            <a:grpSpLocks/>
          </p:cNvGrpSpPr>
          <p:nvPr/>
        </p:nvGrpSpPr>
        <p:grpSpPr bwMode="auto">
          <a:xfrm>
            <a:off x="3505200" y="4327529"/>
            <a:ext cx="2057400" cy="461963"/>
            <a:chOff x="2112" y="2880"/>
            <a:chExt cx="1296" cy="291"/>
          </a:xfrm>
        </p:grpSpPr>
        <p:sp>
          <p:nvSpPr>
            <p:cNvPr id="54532" name="Text Box 271"/>
            <p:cNvSpPr txBox="1">
              <a:spLocks noChangeArrowheads="1"/>
            </p:cNvSpPr>
            <p:nvPr/>
          </p:nvSpPr>
          <p:spPr bwMode="auto">
            <a:xfrm>
              <a:off x="2112" y="288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</a:t>
              </a:r>
            </a:p>
          </p:txBody>
        </p:sp>
        <p:sp>
          <p:nvSpPr>
            <p:cNvPr id="54533" name="Text Box 272"/>
            <p:cNvSpPr txBox="1">
              <a:spLocks noChangeArrowheads="1"/>
            </p:cNvSpPr>
            <p:nvPr/>
          </p:nvSpPr>
          <p:spPr bwMode="auto">
            <a:xfrm>
              <a:off x="2448" y="288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4534" name="Text Box 273"/>
            <p:cNvSpPr txBox="1">
              <a:spLocks noChangeArrowheads="1"/>
            </p:cNvSpPr>
            <p:nvPr/>
          </p:nvSpPr>
          <p:spPr bwMode="auto">
            <a:xfrm>
              <a:off x="2736" y="288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4535" name="Text Box 274"/>
            <p:cNvSpPr txBox="1">
              <a:spLocks noChangeArrowheads="1"/>
            </p:cNvSpPr>
            <p:nvPr/>
          </p:nvSpPr>
          <p:spPr bwMode="auto">
            <a:xfrm>
              <a:off x="3120" y="2880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43283" name="Group 275"/>
          <p:cNvGrpSpPr>
            <a:grpSpLocks/>
          </p:cNvGrpSpPr>
          <p:nvPr/>
        </p:nvGrpSpPr>
        <p:grpSpPr bwMode="auto">
          <a:xfrm>
            <a:off x="3962400" y="5394330"/>
            <a:ext cx="4114800" cy="461963"/>
            <a:chOff x="2400" y="3552"/>
            <a:chExt cx="2592" cy="291"/>
          </a:xfrm>
        </p:grpSpPr>
        <p:sp>
          <p:nvSpPr>
            <p:cNvPr id="54524" name="Text Box 276"/>
            <p:cNvSpPr txBox="1">
              <a:spLocks noChangeArrowheads="1"/>
            </p:cNvSpPr>
            <p:nvPr/>
          </p:nvSpPr>
          <p:spPr bwMode="auto">
            <a:xfrm>
              <a:off x="2400" y="355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54525" name="Text Box 277"/>
            <p:cNvSpPr txBox="1">
              <a:spLocks noChangeArrowheads="1"/>
            </p:cNvSpPr>
            <p:nvPr/>
          </p:nvSpPr>
          <p:spPr bwMode="auto">
            <a:xfrm>
              <a:off x="2736" y="355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54526" name="Text Box 278"/>
            <p:cNvSpPr txBox="1">
              <a:spLocks noChangeArrowheads="1"/>
            </p:cNvSpPr>
            <p:nvPr/>
          </p:nvSpPr>
          <p:spPr bwMode="auto">
            <a:xfrm>
              <a:off x="3072" y="355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¸</a:t>
              </a:r>
            </a:p>
          </p:txBody>
        </p:sp>
        <p:sp>
          <p:nvSpPr>
            <p:cNvPr id="54527" name="Text Box 279"/>
            <p:cNvSpPr txBox="1">
              <a:spLocks noChangeArrowheads="1"/>
            </p:cNvSpPr>
            <p:nvPr/>
          </p:nvSpPr>
          <p:spPr bwMode="auto">
            <a:xfrm>
              <a:off x="3408" y="355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4528" name="Text Box 280"/>
            <p:cNvSpPr txBox="1">
              <a:spLocks noChangeArrowheads="1"/>
            </p:cNvSpPr>
            <p:nvPr/>
          </p:nvSpPr>
          <p:spPr bwMode="auto">
            <a:xfrm>
              <a:off x="3744" y="355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4529" name="Text Box 281"/>
            <p:cNvSpPr txBox="1">
              <a:spLocks noChangeArrowheads="1"/>
            </p:cNvSpPr>
            <p:nvPr/>
          </p:nvSpPr>
          <p:spPr bwMode="auto">
            <a:xfrm>
              <a:off x="4032" y="355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54530" name="Text Box 282"/>
            <p:cNvSpPr txBox="1">
              <a:spLocks noChangeArrowheads="1"/>
            </p:cNvSpPr>
            <p:nvPr/>
          </p:nvSpPr>
          <p:spPr bwMode="auto">
            <a:xfrm>
              <a:off x="4368" y="355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54531" name="Text Box 283"/>
            <p:cNvSpPr txBox="1">
              <a:spLocks noChangeArrowheads="1"/>
            </p:cNvSpPr>
            <p:nvPr/>
          </p:nvSpPr>
          <p:spPr bwMode="auto">
            <a:xfrm>
              <a:off x="4704" y="355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54465" name="Text Box 284"/>
          <p:cNvSpPr txBox="1">
            <a:spLocks noChangeArrowheads="1"/>
          </p:cNvSpPr>
          <p:nvPr/>
        </p:nvSpPr>
        <p:spPr bwMode="auto">
          <a:xfrm>
            <a:off x="3276600" y="4343401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93" name="AutoShape 285"/>
          <p:cNvSpPr>
            <a:spLocks noChangeArrowheads="1"/>
          </p:cNvSpPr>
          <p:nvPr/>
        </p:nvSpPr>
        <p:spPr bwMode="auto">
          <a:xfrm>
            <a:off x="152400" y="8382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294" name="AutoShape 286"/>
          <p:cNvSpPr>
            <a:spLocks noChangeArrowheads="1"/>
          </p:cNvSpPr>
          <p:nvPr/>
        </p:nvSpPr>
        <p:spPr bwMode="auto">
          <a:xfrm>
            <a:off x="685800" y="8382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295" name="Text Box 287"/>
          <p:cNvSpPr txBox="1">
            <a:spLocks noChangeArrowheads="1"/>
          </p:cNvSpPr>
          <p:nvPr/>
        </p:nvSpPr>
        <p:spPr bwMode="auto">
          <a:xfrm>
            <a:off x="152400" y="6096001"/>
            <a:ext cx="8991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từ gồm 10 chữ cái, đó là họ và tên của người dẹp loạn 12 sứ quân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96" name="AutoShape 288"/>
          <p:cNvSpPr>
            <a:spLocks noChangeArrowheads="1"/>
          </p:cNvSpPr>
          <p:nvPr/>
        </p:nvSpPr>
        <p:spPr bwMode="auto">
          <a:xfrm>
            <a:off x="152400" y="14478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297" name="AutoShape 289"/>
          <p:cNvSpPr>
            <a:spLocks noChangeArrowheads="1"/>
          </p:cNvSpPr>
          <p:nvPr/>
        </p:nvSpPr>
        <p:spPr bwMode="auto">
          <a:xfrm>
            <a:off x="685800" y="14478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298" name="AutoShape 290"/>
          <p:cNvSpPr>
            <a:spLocks noChangeArrowheads="1"/>
          </p:cNvSpPr>
          <p:nvPr/>
        </p:nvSpPr>
        <p:spPr bwMode="auto">
          <a:xfrm>
            <a:off x="152400" y="20574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299" name="AutoShape 291"/>
          <p:cNvSpPr>
            <a:spLocks noChangeArrowheads="1"/>
          </p:cNvSpPr>
          <p:nvPr/>
        </p:nvSpPr>
        <p:spPr bwMode="auto">
          <a:xfrm>
            <a:off x="685800" y="20574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300" name="Text Box 292"/>
          <p:cNvSpPr txBox="1">
            <a:spLocks noChangeArrowheads="1"/>
          </p:cNvSpPr>
          <p:nvPr/>
        </p:nvSpPr>
        <p:spPr bwMode="auto">
          <a:xfrm>
            <a:off x="152400" y="5943600"/>
            <a:ext cx="9372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từ gồm 5 chữ cái chỉ địa danh mà khi lên ngôi vua Đinh Bộ Lĩnh đã đóng đô ở đó?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01" name="Text Box 293"/>
          <p:cNvSpPr txBox="1">
            <a:spLocks noChangeArrowheads="1"/>
          </p:cNvSpPr>
          <p:nvPr/>
        </p:nvSpPr>
        <p:spPr bwMode="auto">
          <a:xfrm>
            <a:off x="304800" y="6934201"/>
            <a:ext cx="815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từ gồm 7 chữ cái, tên địa danh quê hương của Đinh Bộ Lĩnh.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475" name="Text Box 294"/>
          <p:cNvSpPr txBox="1">
            <a:spLocks noChangeArrowheads="1"/>
          </p:cNvSpPr>
          <p:nvPr/>
        </p:nvSpPr>
        <p:spPr bwMode="auto">
          <a:xfrm>
            <a:off x="1066800" y="7467601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03" name="Text Box 295"/>
          <p:cNvSpPr txBox="1">
            <a:spLocks noChangeArrowheads="1"/>
          </p:cNvSpPr>
          <p:nvPr/>
        </p:nvSpPr>
        <p:spPr bwMode="auto">
          <a:xfrm>
            <a:off x="381000" y="7543801"/>
            <a:ext cx="807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từ gồm 5 chữ cái,đây là vật mà khi còn nhỏ Đinh Bộ Lĩnh lấy để chơi trò đánh trận.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04" name="AutoShape 296"/>
          <p:cNvSpPr>
            <a:spLocks noChangeArrowheads="1"/>
          </p:cNvSpPr>
          <p:nvPr/>
        </p:nvSpPr>
        <p:spPr bwMode="auto">
          <a:xfrm>
            <a:off x="152400" y="26670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305" name="AutoShape 297"/>
          <p:cNvSpPr>
            <a:spLocks noChangeArrowheads="1"/>
          </p:cNvSpPr>
          <p:nvPr/>
        </p:nvSpPr>
        <p:spPr bwMode="auto">
          <a:xfrm>
            <a:off x="685800" y="26670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306" name="AutoShape 298"/>
          <p:cNvSpPr>
            <a:spLocks noChangeArrowheads="1"/>
          </p:cNvSpPr>
          <p:nvPr/>
        </p:nvSpPr>
        <p:spPr bwMode="auto">
          <a:xfrm>
            <a:off x="152400" y="32004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307" name="AutoShape 299"/>
          <p:cNvSpPr>
            <a:spLocks noChangeArrowheads="1"/>
          </p:cNvSpPr>
          <p:nvPr/>
        </p:nvSpPr>
        <p:spPr bwMode="auto">
          <a:xfrm>
            <a:off x="685800" y="32004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308" name="Text Box 300"/>
          <p:cNvSpPr txBox="1">
            <a:spLocks noChangeArrowheads="1"/>
          </p:cNvSpPr>
          <p:nvPr/>
        </p:nvSpPr>
        <p:spPr bwMode="auto">
          <a:xfrm>
            <a:off x="228600" y="8001001"/>
            <a:ext cx="9067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từ gồm 8 chữ cái chỉ tên của vị vua mà sau khi ông mất đất nước xuất hiện loạn 12 sứ quân.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09" name="AutoShape 301"/>
          <p:cNvSpPr>
            <a:spLocks noChangeArrowheads="1"/>
          </p:cNvSpPr>
          <p:nvPr/>
        </p:nvSpPr>
        <p:spPr bwMode="auto">
          <a:xfrm>
            <a:off x="152400" y="37338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310" name="AutoShape 302"/>
          <p:cNvSpPr>
            <a:spLocks noChangeArrowheads="1"/>
          </p:cNvSpPr>
          <p:nvPr/>
        </p:nvSpPr>
        <p:spPr bwMode="auto">
          <a:xfrm>
            <a:off x="685800" y="37338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484" name="Text Box 303"/>
          <p:cNvSpPr txBox="1">
            <a:spLocks noChangeArrowheads="1"/>
          </p:cNvSpPr>
          <p:nvPr/>
        </p:nvSpPr>
        <p:spPr bwMode="auto">
          <a:xfrm>
            <a:off x="1600200" y="-152399"/>
            <a:ext cx="297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12" name="Text Box 304"/>
          <p:cNvSpPr txBox="1">
            <a:spLocks noChangeArrowheads="1"/>
          </p:cNvSpPr>
          <p:nvPr/>
        </p:nvSpPr>
        <p:spPr bwMode="auto">
          <a:xfrm>
            <a:off x="381000" y="-685799"/>
            <a:ext cx="952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từ gồm 3 chữ cái người đứng đầu nhà nước phong kiến gọi là gì?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13" name="AutoShape 305"/>
          <p:cNvSpPr>
            <a:spLocks noChangeArrowheads="1"/>
          </p:cNvSpPr>
          <p:nvPr/>
        </p:nvSpPr>
        <p:spPr bwMode="auto">
          <a:xfrm>
            <a:off x="152400" y="42672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314" name="AutoShape 306"/>
          <p:cNvSpPr>
            <a:spLocks noChangeArrowheads="1"/>
          </p:cNvSpPr>
          <p:nvPr/>
        </p:nvSpPr>
        <p:spPr bwMode="auto">
          <a:xfrm>
            <a:off x="685800" y="42672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315" name="Text Box 307"/>
          <p:cNvSpPr txBox="1">
            <a:spLocks noChangeArrowheads="1"/>
          </p:cNvSpPr>
          <p:nvPr/>
        </p:nvSpPr>
        <p:spPr bwMode="auto">
          <a:xfrm>
            <a:off x="381000" y="-114299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316" name="AutoShape 308"/>
          <p:cNvSpPr>
            <a:spLocks noChangeArrowheads="1"/>
          </p:cNvSpPr>
          <p:nvPr/>
        </p:nvSpPr>
        <p:spPr bwMode="auto">
          <a:xfrm>
            <a:off x="0" y="48768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317" name="AutoShape 309"/>
          <p:cNvSpPr>
            <a:spLocks noChangeArrowheads="1"/>
          </p:cNvSpPr>
          <p:nvPr/>
        </p:nvSpPr>
        <p:spPr bwMode="auto">
          <a:xfrm>
            <a:off x="381000" y="48768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318" name="Text Box 310"/>
          <p:cNvSpPr txBox="1">
            <a:spLocks noChangeArrowheads="1"/>
          </p:cNvSpPr>
          <p:nvPr/>
        </p:nvSpPr>
        <p:spPr bwMode="auto">
          <a:xfrm>
            <a:off x="9144000" y="1828801"/>
            <a:ext cx="952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từ gồm 13 chữ cái, đây là tên hiệu của Đinh Bộ Lĩnh khi lên ngôi.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19" name="Text Box 311"/>
          <p:cNvSpPr txBox="1">
            <a:spLocks noChangeArrowheads="1"/>
          </p:cNvSpPr>
          <p:nvPr/>
        </p:nvSpPr>
        <p:spPr bwMode="auto">
          <a:xfrm>
            <a:off x="9296400" y="6248401"/>
            <a:ext cx="8839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từ gồm 8 chữ cái chỉ niên hiệu của nước ta sau khi Đinh Bộ Lĩnh lên ngôi vua.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20" name="AutoShape 312"/>
          <p:cNvSpPr>
            <a:spLocks noChangeArrowheads="1"/>
          </p:cNvSpPr>
          <p:nvPr/>
        </p:nvSpPr>
        <p:spPr bwMode="auto">
          <a:xfrm>
            <a:off x="152400" y="54864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321" name="AutoShape 313"/>
          <p:cNvSpPr>
            <a:spLocks noChangeArrowheads="1"/>
          </p:cNvSpPr>
          <p:nvPr/>
        </p:nvSpPr>
        <p:spPr bwMode="auto">
          <a:xfrm>
            <a:off x="685800" y="5486400"/>
            <a:ext cx="381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43322" name="Group 3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78192"/>
              </p:ext>
            </p:extLst>
          </p:nvPr>
        </p:nvGraphicFramePr>
        <p:xfrm>
          <a:off x="3886200" y="914400"/>
          <a:ext cx="609600" cy="50292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H" panose="020B7200000000000000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3344" name="AutoShape 336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345" name="Group 337"/>
          <p:cNvGrpSpPr>
            <a:grpSpLocks/>
          </p:cNvGrpSpPr>
          <p:nvPr/>
        </p:nvGrpSpPr>
        <p:grpSpPr bwMode="auto">
          <a:xfrm>
            <a:off x="3962400" y="2590798"/>
            <a:ext cx="2514600" cy="523875"/>
            <a:chOff x="2496" y="1632"/>
            <a:chExt cx="1584" cy="330"/>
          </a:xfrm>
        </p:grpSpPr>
        <p:sp>
          <p:nvSpPr>
            <p:cNvPr id="54519" name="Text Box 338"/>
            <p:cNvSpPr txBox="1">
              <a:spLocks noChangeArrowheads="1"/>
            </p:cNvSpPr>
            <p:nvPr/>
          </p:nvSpPr>
          <p:spPr bwMode="auto">
            <a:xfrm>
              <a:off x="2496" y="1632"/>
              <a:ext cx="2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4520" name="Text Box 339"/>
            <p:cNvSpPr txBox="1">
              <a:spLocks noChangeArrowheads="1"/>
            </p:cNvSpPr>
            <p:nvPr/>
          </p:nvSpPr>
          <p:spPr bwMode="auto">
            <a:xfrm>
              <a:off x="2832" y="163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</a:p>
          </p:txBody>
        </p:sp>
        <p:sp>
          <p:nvSpPr>
            <p:cNvPr id="54521" name="Text Box 340"/>
            <p:cNvSpPr txBox="1">
              <a:spLocks noChangeArrowheads="1"/>
            </p:cNvSpPr>
            <p:nvPr/>
          </p:nvSpPr>
          <p:spPr bwMode="auto">
            <a:xfrm>
              <a:off x="3168" y="163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54522" name="Text Box 341"/>
            <p:cNvSpPr txBox="1">
              <a:spLocks noChangeArrowheads="1"/>
            </p:cNvSpPr>
            <p:nvPr/>
          </p:nvSpPr>
          <p:spPr bwMode="auto">
            <a:xfrm>
              <a:off x="3456" y="163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4523" name="Text Box 342"/>
            <p:cNvSpPr txBox="1">
              <a:spLocks noChangeArrowheads="1"/>
            </p:cNvSpPr>
            <p:nvPr/>
          </p:nvSpPr>
          <p:spPr bwMode="auto">
            <a:xfrm>
              <a:off x="3792" y="1632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99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9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3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3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3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3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9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3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0578E-6 L -0.00417 -0.1109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9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43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9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3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574 L -3.33333E-6 -0.226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0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43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43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4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4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0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3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1214E-6 L -0.00416 -0.2929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3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4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0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3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43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3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3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0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3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-0.02083 0.97665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4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0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3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43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3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331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58" dur="1230" decel="100000"/>
                                        <p:tgtEl>
                                          <p:spTgt spid="4331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59" dur="1230" decel="100000"/>
                                        <p:tgtEl>
                                          <p:spTgt spid="4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1" dur="1230" decel="100000"/>
                                        <p:tgtEl>
                                          <p:spTgt spid="4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3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4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09249E-7 L 0.01667 1.0654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4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331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87" dur="1230" decel="100000"/>
                                        <p:tgtEl>
                                          <p:spTgt spid="4331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88" dur="1230" decel="100000"/>
                                        <p:tgtEl>
                                          <p:spTgt spid="4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0" dur="1230" decel="100000"/>
                                        <p:tgtEl>
                                          <p:spTgt spid="4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 nodeType="clickPar">
                      <p:stCondLst>
                        <p:cond delay="0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4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3.17919E-6 L -0.95833 0.632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4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17" y="31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 nodeType="clickPar">
                      <p:stCondLst>
                        <p:cond delay="0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4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4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1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 nodeType="clickPar">
                      <p:stCondLst>
                        <p:cond delay="0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4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9653E-6 L -0.975 -0.03769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4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50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2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500"/>
                                        <p:tgtEl>
                                          <p:spTgt spid="4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7" dur="2000"/>
                                        <p:tgtEl>
                                          <p:spTgt spid="4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2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 nodeType="clickPar">
                      <p:stCondLst>
                        <p:cond delay="0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3" dur="500"/>
                                        <p:tgtEl>
                                          <p:spTgt spid="4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7" dur="500"/>
                                        <p:tgtEl>
                                          <p:spTgt spid="4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44"/>
                  </p:tgtEl>
                </p:cond>
              </p:nextCondLst>
            </p:seq>
          </p:childTnLst>
        </p:cTn>
      </p:par>
    </p:tnLst>
    <p:bldLst>
      <p:bldP spid="43293" grpId="0" animBg="1"/>
      <p:bldP spid="43294" grpId="0" animBg="1"/>
      <p:bldP spid="43295" grpId="0"/>
      <p:bldP spid="43295" grpId="1"/>
      <p:bldP spid="43296" grpId="0" animBg="1"/>
      <p:bldP spid="43297" grpId="0" animBg="1"/>
      <p:bldP spid="43298" grpId="0" animBg="1"/>
      <p:bldP spid="43299" grpId="0" animBg="1"/>
      <p:bldP spid="43300" grpId="0"/>
      <p:bldP spid="43300" grpId="1"/>
      <p:bldP spid="43301" grpId="0"/>
      <p:bldP spid="43301" grpId="1"/>
      <p:bldP spid="43303" grpId="0"/>
      <p:bldP spid="43304" grpId="0" animBg="1"/>
      <p:bldP spid="43305" grpId="0" animBg="1"/>
      <p:bldP spid="43306" grpId="0" animBg="1"/>
      <p:bldP spid="43307" grpId="0" animBg="1"/>
      <p:bldP spid="43308" grpId="0"/>
      <p:bldP spid="43308" grpId="1"/>
      <p:bldP spid="43309" grpId="0" animBg="1"/>
      <p:bldP spid="43310" grpId="0" animBg="1"/>
      <p:bldP spid="43312" grpId="0"/>
      <p:bldP spid="43312" grpId="1"/>
      <p:bldP spid="43313" grpId="0" animBg="1"/>
      <p:bldP spid="43314" grpId="0" animBg="1"/>
      <p:bldP spid="43315" grpId="0"/>
      <p:bldP spid="43315" grpId="1"/>
      <p:bldP spid="43316" grpId="0" animBg="1"/>
      <p:bldP spid="43317" grpId="0" animBg="1"/>
      <p:bldP spid="43318" grpId="0"/>
      <p:bldP spid="43318" grpId="1"/>
      <p:bldP spid="43319" grpId="0"/>
      <p:bldP spid="43319" grpId="1"/>
      <p:bldP spid="43320" grpId="0" animBg="1"/>
      <p:bldP spid="43321" grpId="0" animBg="1"/>
      <p:bldP spid="433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19100" y="480794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Đinh Bộ Lĩnh dẹp loạn 12 sứ quân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1127125"/>
            <a:ext cx="8763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968: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đất nước,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Cồ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48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-17463" y="4030665"/>
            <a:ext cx="9144001" cy="40957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948115" y="4046537"/>
            <a:ext cx="142875" cy="36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7412" name="Group 39"/>
          <p:cNvGrpSpPr>
            <a:grpSpLocks/>
          </p:cNvGrpSpPr>
          <p:nvPr/>
        </p:nvGrpSpPr>
        <p:grpSpPr bwMode="auto">
          <a:xfrm>
            <a:off x="2418777" y="4038602"/>
            <a:ext cx="1071128" cy="1489147"/>
            <a:chOff x="3639889" y="2980440"/>
            <a:chExt cx="457198" cy="1987281"/>
          </a:xfrm>
        </p:grpSpPr>
        <p:sp>
          <p:nvSpPr>
            <p:cNvPr id="7" name="Rectangle 6"/>
            <p:cNvSpPr/>
            <p:nvPr/>
          </p:nvSpPr>
          <p:spPr>
            <a:xfrm>
              <a:off x="3843416" y="2980440"/>
              <a:ext cx="52176" cy="491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39889" y="3612309"/>
              <a:ext cx="457198" cy="135541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179</a:t>
              </a:r>
              <a:endPara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92982" y="4501229"/>
            <a:ext cx="739306" cy="5539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96152" y="4051301"/>
            <a:ext cx="150813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490788" y="1293814"/>
            <a:ext cx="2527301" cy="2741612"/>
            <a:chOff x="5536833" y="224818"/>
            <a:chExt cx="2844624" cy="3056752"/>
          </a:xfrm>
        </p:grpSpPr>
        <p:cxnSp>
          <p:nvCxnSpPr>
            <p:cNvPr id="49" name="Elbow Connector 48"/>
            <p:cNvCxnSpPr/>
            <p:nvPr/>
          </p:nvCxnSpPr>
          <p:spPr bwMode="auto">
            <a:xfrm rot="5400000" flipH="1" flipV="1">
              <a:off x="5634761" y="2487302"/>
              <a:ext cx="1304473" cy="28406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ed Rectangle 47"/>
            <p:cNvSpPr/>
            <p:nvPr/>
          </p:nvSpPr>
          <p:spPr bwMode="auto">
            <a:xfrm>
              <a:off x="5536833" y="224818"/>
              <a:ext cx="2844624" cy="1779576"/>
            </a:xfrm>
            <a:prstGeom prst="round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Âu Lạc rơi vào tay Triệu Đà</a:t>
              </a:r>
              <a:endPara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5"/>
          <p:cNvSpPr/>
          <p:nvPr/>
        </p:nvSpPr>
        <p:spPr>
          <a:xfrm>
            <a:off x="747713" y="4065589"/>
            <a:ext cx="146050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186752" y="4483941"/>
            <a:ext cx="1680268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700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1293813"/>
            <a:ext cx="2425700" cy="2759075"/>
            <a:chOff x="404074" y="-642928"/>
            <a:chExt cx="3622783" cy="3677658"/>
          </a:xfrm>
        </p:grpSpPr>
        <p:sp>
          <p:nvSpPr>
            <p:cNvPr id="36" name="Oval 35"/>
            <p:cNvSpPr/>
            <p:nvPr/>
          </p:nvSpPr>
          <p:spPr>
            <a:xfrm>
              <a:off x="404074" y="-642928"/>
              <a:ext cx="3622783" cy="2328070"/>
            </a:xfrm>
            <a:prstGeom prst="ellipse">
              <a:avLst/>
            </a:prstGeom>
            <a:solidFill>
              <a:srgbClr val="0066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 err="1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N­ước</a:t>
              </a:r>
              <a:endPara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 dirty="0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000" b="1" dirty="0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Lang </a:t>
              </a:r>
              <a:r>
                <a:rPr lang="en-US" sz="3000" b="1" dirty="0" err="1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b="1" dirty="0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endPara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Elbow Connector 36"/>
            <p:cNvCxnSpPr/>
            <p:nvPr/>
          </p:nvCxnSpPr>
          <p:spPr>
            <a:xfrm rot="5400000" flipH="1" flipV="1">
              <a:off x="1176503" y="2221005"/>
              <a:ext cx="1290778" cy="33667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791200" y="1293814"/>
            <a:ext cx="2743200" cy="2776537"/>
            <a:chOff x="6968286" y="1379956"/>
            <a:chExt cx="2743051" cy="2774721"/>
          </a:xfrm>
          <a:solidFill>
            <a:srgbClr val="006600"/>
          </a:solidFill>
        </p:grpSpPr>
        <p:cxnSp>
          <p:nvCxnSpPr>
            <p:cNvPr id="28" name="Elbow Connector 27"/>
            <p:cNvCxnSpPr/>
            <p:nvPr/>
          </p:nvCxnSpPr>
          <p:spPr bwMode="auto">
            <a:xfrm rot="16200000" flipV="1">
              <a:off x="7979746" y="3586659"/>
              <a:ext cx="921734" cy="214301"/>
            </a:xfrm>
            <a:prstGeom prst="bentConnector3">
              <a:avLst>
                <a:gd name="adj1" fmla="val 50000"/>
              </a:avLst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 bwMode="auto">
            <a:xfrm>
              <a:off x="6968286" y="1379956"/>
              <a:ext cx="2743051" cy="1838132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 thắng </a:t>
              </a:r>
            </a:p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0" b="1">
                  <a:ln w="12700" cmpd="sng">
                    <a:solidFill>
                      <a:srgbClr val="FFC000"/>
                    </a:solidFill>
                    <a:prstDash val="solid"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C000">
                          <a:lumMod val="60000"/>
                          <a:lumOff val="40000"/>
                        </a:srgbClr>
                      </a:gs>
                      <a:gs pos="87000">
                        <a:srgbClr val="FFC000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 Đằng</a:t>
              </a:r>
              <a:endParaRPr lang="en-US" sz="30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6691751" y="4526412"/>
            <a:ext cx="12192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938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328027" y="4065589"/>
            <a:ext cx="150813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-595313" y="3770314"/>
            <a:ext cx="4181476" cy="920751"/>
            <a:chOff x="-361948" y="3768392"/>
            <a:chExt cx="4181474" cy="921361"/>
          </a:xfrm>
        </p:grpSpPr>
        <p:sp>
          <p:nvSpPr>
            <p:cNvPr id="23" name="Rectangle 5"/>
            <p:cNvSpPr/>
            <p:nvPr/>
          </p:nvSpPr>
          <p:spPr>
            <a:xfrm>
              <a:off x="969964" y="4073394"/>
              <a:ext cx="146050" cy="3685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8453" name="Group 24"/>
            <p:cNvGrpSpPr>
              <a:grpSpLocks/>
            </p:cNvGrpSpPr>
            <p:nvPr/>
          </p:nvGrpSpPr>
          <p:grpSpPr bwMode="auto">
            <a:xfrm>
              <a:off x="-361948" y="3768392"/>
              <a:ext cx="4181474" cy="921361"/>
              <a:chOff x="-479221" y="2688344"/>
              <a:chExt cx="4181474" cy="921361"/>
            </a:xfrm>
          </p:grpSpPr>
          <p:sp>
            <p:nvSpPr>
              <p:cNvPr id="26" name="Minus 25"/>
              <p:cNvSpPr/>
              <p:nvPr/>
            </p:nvSpPr>
            <p:spPr>
              <a:xfrm>
                <a:off x="-479221" y="2688344"/>
                <a:ext cx="4181474" cy="921361"/>
              </a:xfrm>
              <a:prstGeom prst="mathMinus">
                <a:avLst/>
              </a:prstGeom>
              <a:solidFill>
                <a:srgbClr val="CC00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Rectangle 5"/>
              <p:cNvSpPr/>
              <p:nvPr/>
            </p:nvSpPr>
            <p:spPr>
              <a:xfrm>
                <a:off x="844754" y="2988580"/>
                <a:ext cx="153987" cy="366956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5"/>
              <p:cNvSpPr/>
              <p:nvPr/>
            </p:nvSpPr>
            <p:spPr>
              <a:xfrm>
                <a:off x="2991053" y="2964752"/>
                <a:ext cx="160337" cy="368544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429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231556" y="3772029"/>
            <a:ext cx="5967734" cy="921361"/>
            <a:chOff x="221045" y="2134806"/>
            <a:chExt cx="5967734" cy="921361"/>
          </a:xfrm>
          <a:solidFill>
            <a:srgbClr val="FFC000"/>
          </a:solidFill>
        </p:grpSpPr>
        <p:sp>
          <p:nvSpPr>
            <p:cNvPr id="38" name="Minus 37"/>
            <p:cNvSpPr/>
            <p:nvPr/>
          </p:nvSpPr>
          <p:spPr>
            <a:xfrm>
              <a:off x="221045" y="2134806"/>
              <a:ext cx="5967734" cy="921361"/>
            </a:xfrm>
            <a:prstGeom prst="mathMin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5"/>
            <p:cNvSpPr/>
            <p:nvPr/>
          </p:nvSpPr>
          <p:spPr>
            <a:xfrm>
              <a:off x="1954806" y="2417702"/>
              <a:ext cx="153731" cy="36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1" name="Rectangle 5"/>
            <p:cNvSpPr/>
            <p:nvPr/>
          </p:nvSpPr>
          <p:spPr>
            <a:xfrm>
              <a:off x="5302307" y="2410777"/>
              <a:ext cx="159531" cy="3683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302502" y="3765549"/>
            <a:ext cx="1387475" cy="922339"/>
            <a:chOff x="-198429" y="2674489"/>
            <a:chExt cx="3514922" cy="921361"/>
          </a:xfrm>
        </p:grpSpPr>
        <p:sp>
          <p:nvSpPr>
            <p:cNvPr id="45" name="Minus 44"/>
            <p:cNvSpPr/>
            <p:nvPr/>
          </p:nvSpPr>
          <p:spPr>
            <a:xfrm>
              <a:off x="-198429" y="2674489"/>
              <a:ext cx="3514922" cy="921361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5"/>
            <p:cNvSpPr/>
            <p:nvPr/>
          </p:nvSpPr>
          <p:spPr>
            <a:xfrm>
              <a:off x="2347277" y="2964694"/>
              <a:ext cx="418252" cy="36949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7924800" y="4526412"/>
            <a:ext cx="12192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1009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2" y="1371600"/>
            <a:ext cx="8222177" cy="1905000"/>
          </a:xfrm>
          <a:prstGeom prst="rect">
            <a:avLst/>
          </a:prstGeom>
        </p:spPr>
        <p:txBody>
          <a:bodyPr/>
          <a:lstStyle/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CÁC EM HỌC SINH !</a:t>
            </a:r>
          </a:p>
        </p:txBody>
      </p:sp>
      <p:pic>
        <p:nvPicPr>
          <p:cNvPr id="51204" name="Picture 6" descr="http://thuthuatphanmem.vn/uploads/2018/04/06/hinh-nen-dong-day-ngang-dep-1-71_10423685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08475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48318" y="1981201"/>
            <a:ext cx="9008892" cy="1355273"/>
          </a:xfrm>
          <a:prstGeom prst="rect">
            <a:avLst/>
          </a:prstGeom>
        </p:spPr>
        <p:txBody>
          <a:bodyPr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LỊCH SỬ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838200" y="283845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cs typeface="Arial" charset="0"/>
              </a:rPr>
              <a:t>    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600" b="1" dirty="0">
                <a:cs typeface="Arial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562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30"/>
          <p:cNvSpPr txBox="1">
            <a:spLocks noGrp="1"/>
          </p:cNvSpPr>
          <p:nvPr>
            <p:ph type="title"/>
          </p:nvPr>
        </p:nvSpPr>
        <p:spPr>
          <a:xfrm>
            <a:off x="796663" y="409400"/>
            <a:ext cx="75507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3169855"/>
              </p:ext>
            </p:extLst>
          </p:nvPr>
        </p:nvGraphicFramePr>
        <p:xfrm>
          <a:off x="1797282" y="1289269"/>
          <a:ext cx="5549462" cy="465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2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42" y="2182092"/>
            <a:ext cx="3506932" cy="467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704" y="1296061"/>
            <a:ext cx="5090601" cy="8860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4868" y="1472339"/>
            <a:ext cx="218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9F20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574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77200" cy="1477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BUỔI ĐẦU ĐỘC LẬP</a:t>
            </a:r>
            <a:r>
              <a:rPr lang="en-US" sz="4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CC0099"/>
                </a:solidFill>
                <a:latin typeface=".VnTime" pitchFamily="34" charset="0"/>
              </a:rPr>
              <a:t>(</a:t>
            </a:r>
            <a:r>
              <a:rPr lang="en-US" sz="2800" dirty="0" err="1">
                <a:solidFill>
                  <a:srgbClr val="CC0099"/>
                </a:solidFill>
                <a:latin typeface=".VnTime" pitchFamily="34" charset="0"/>
              </a:rPr>
              <a:t>Tõ</a:t>
            </a:r>
            <a:r>
              <a:rPr lang="en-US" sz="2800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.VnTime" pitchFamily="34" charset="0"/>
              </a:rPr>
              <a:t>n¨m</a:t>
            </a:r>
            <a:r>
              <a:rPr lang="en-US" sz="2800" dirty="0">
                <a:solidFill>
                  <a:srgbClr val="CC0099"/>
                </a:solidFill>
                <a:latin typeface=".VnTime" pitchFamily="34" charset="0"/>
              </a:rPr>
              <a:t> 938 ®</a:t>
            </a:r>
            <a:r>
              <a:rPr lang="en-US" sz="2800" dirty="0" err="1">
                <a:solidFill>
                  <a:srgbClr val="CC0099"/>
                </a:solidFill>
                <a:latin typeface=".VnTime" pitchFamily="34" charset="0"/>
              </a:rPr>
              <a:t>Õn</a:t>
            </a:r>
            <a:r>
              <a:rPr lang="en-US" sz="2800" dirty="0">
                <a:solidFill>
                  <a:srgbClr val="CC0099"/>
                </a:solidFill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CC0099"/>
                </a:solidFill>
                <a:latin typeface=".VnTime" pitchFamily="34" charset="0"/>
              </a:rPr>
              <a:t>n¨m</a:t>
            </a:r>
            <a:r>
              <a:rPr lang="en-US" sz="2800" dirty="0">
                <a:solidFill>
                  <a:srgbClr val="CC0099"/>
                </a:solidFill>
                <a:latin typeface=".VnTime" pitchFamily="34" charset="0"/>
              </a:rPr>
              <a:t> 1009)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19200" y="2209801"/>
            <a:ext cx="6705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006600"/>
                </a:solidFill>
                <a:latin typeface=".VnTime" pitchFamily="34" charset="0"/>
              </a:rPr>
              <a:t>   </a:t>
            </a:r>
            <a:r>
              <a:rPr lang="en-US" sz="3600" dirty="0" err="1">
                <a:solidFill>
                  <a:srgbClr val="006600"/>
                </a:solidFill>
                <a:latin typeface=".VnTime" pitchFamily="34" charset="0"/>
              </a:rPr>
              <a:t>Buæi</a:t>
            </a:r>
            <a:r>
              <a:rPr lang="en-US" sz="3600" dirty="0">
                <a:solidFill>
                  <a:srgbClr val="006600"/>
                </a:solidFill>
                <a:latin typeface=".VnTime" pitchFamily="34" charset="0"/>
              </a:rPr>
              <a:t> ®</a:t>
            </a:r>
            <a:r>
              <a:rPr lang="en-US" sz="3600" dirty="0" err="1">
                <a:solidFill>
                  <a:srgbClr val="006600"/>
                </a:solidFill>
                <a:latin typeface=".VnTime" pitchFamily="34" charset="0"/>
              </a:rPr>
              <a:t>Çu</a:t>
            </a:r>
            <a:r>
              <a:rPr lang="en-US" sz="3600" dirty="0">
                <a:solidFill>
                  <a:srgbClr val="006600"/>
                </a:solidFill>
                <a:latin typeface=".VnTime" pitchFamily="34" charset="0"/>
              </a:rPr>
              <a:t> ®</a:t>
            </a:r>
            <a:r>
              <a:rPr lang="en-US" sz="3600" dirty="0" err="1">
                <a:solidFill>
                  <a:srgbClr val="006600"/>
                </a:solidFill>
                <a:latin typeface=".VnTime" pitchFamily="34" charset="0"/>
              </a:rPr>
              <a:t>éc</a:t>
            </a:r>
            <a:r>
              <a:rPr lang="en-US" sz="36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.VnTime" pitchFamily="34" charset="0"/>
              </a:rPr>
              <a:t>lËp</a:t>
            </a:r>
            <a:r>
              <a:rPr lang="en-US" sz="36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3" name="buổi đầu độc lập lồng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62263"/>
            <a:ext cx="6400800" cy="1152525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38138" y="685800"/>
            <a:ext cx="83264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Tình hình đất nước sau khi Ngô Quyền mất.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11150" y="1981200"/>
            <a:ext cx="8382000" cy="3276600"/>
          </a:xfrm>
          <a:prstGeom prst="horizontalScroll">
            <a:avLst>
              <a:gd name="adj" fmla="val 12500"/>
            </a:avLst>
          </a:prstGeom>
          <a:solidFill>
            <a:srgbClr val="69EDE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143000" y="2803525"/>
            <a:ext cx="733107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Đọc sách từ: “Ngô Quyền … đang lăm le xâm lược” và trả lời câu hỏi: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Ngô Quyền mất tình hình đất nước ta như thế nào?</a:t>
            </a:r>
          </a:p>
        </p:txBody>
      </p:sp>
    </p:spTree>
    <p:extLst>
      <p:ext uri="{BB962C8B-B14F-4D97-AF65-F5344CB8AC3E}">
        <p14:creationId xmlns:p14="http://schemas.microsoft.com/office/powerpoint/2010/main" val="29040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 animBg="1"/>
      <p:bldP spid="718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ll Activities Binder by Slidesgo">
  <a:themeElements>
    <a:clrScheme name="Simple Light">
      <a:dk1>
        <a:srgbClr val="622300"/>
      </a:dk1>
      <a:lt1>
        <a:srgbClr val="AF4F4F"/>
      </a:lt1>
      <a:dk2>
        <a:srgbClr val="E5771C"/>
      </a:dk2>
      <a:lt2>
        <a:srgbClr val="EB9B00"/>
      </a:lt2>
      <a:accent1>
        <a:srgbClr val="EC4940"/>
      </a:accent1>
      <a:accent2>
        <a:srgbClr val="9F200A"/>
      </a:accent2>
      <a:accent3>
        <a:srgbClr val="7F7C18"/>
      </a:accent3>
      <a:accent4>
        <a:srgbClr val="AAA61E"/>
      </a:accent4>
      <a:accent5>
        <a:srgbClr val="76B5AF"/>
      </a:accent5>
      <a:accent6>
        <a:srgbClr val="FFC83A"/>
      </a:accent6>
      <a:hlink>
        <a:srgbClr val="622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1184</Words>
  <Application>Microsoft Office PowerPoint</Application>
  <PresentationFormat>On-screen Show (4:3)</PresentationFormat>
  <Paragraphs>214</Paragraphs>
  <Slides>30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.VnRevue</vt:lpstr>
      <vt:lpstr>.VnTime</vt:lpstr>
      <vt:lpstr>.VnTimeH</vt:lpstr>
      <vt:lpstr>Arial</vt:lpstr>
      <vt:lpstr>Calibri</vt:lpstr>
      <vt:lpstr>Calibri Light</vt:lpstr>
      <vt:lpstr>Delius Swash Caps</vt:lpstr>
      <vt:lpstr>Grand Hotel</vt:lpstr>
      <vt:lpstr>Montserrat</vt:lpstr>
      <vt:lpstr>Open Sans</vt:lpstr>
      <vt:lpstr>Times New Roman</vt:lpstr>
      <vt:lpstr>Office Theme</vt:lpstr>
      <vt:lpstr>1_Office Theme</vt:lpstr>
      <vt:lpstr>Fall Activities Binder by Slidesgo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BUỔI ĐẦU ĐỘC LẬP (Tõ n¨m 938 ®Õn n¨m 1009)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LuckStar</dc:creator>
  <cp:lastModifiedBy>Admin</cp:lastModifiedBy>
  <cp:revision>173</cp:revision>
  <dcterms:created xsi:type="dcterms:W3CDTF">2008-11-27T19:20:53Z</dcterms:created>
  <dcterms:modified xsi:type="dcterms:W3CDTF">2022-10-26T15:04:24Z</dcterms:modified>
</cp:coreProperties>
</file>